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6.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 id="2147483687" r:id="rId3"/>
    <p:sldMasterId id="2147484774" r:id="rId4"/>
  </p:sldMasterIdLst>
  <p:notesMasterIdLst>
    <p:notesMasterId r:id="rId79"/>
  </p:notesMasterIdLst>
  <p:handoutMasterIdLst>
    <p:handoutMasterId r:id="rId80"/>
  </p:handoutMasterIdLst>
  <p:sldIdLst>
    <p:sldId id="545" r:id="rId5"/>
    <p:sldId id="599" r:id="rId6"/>
    <p:sldId id="611" r:id="rId7"/>
    <p:sldId id="720" r:id="rId8"/>
    <p:sldId id="820" r:id="rId9"/>
    <p:sldId id="823" r:id="rId10"/>
    <p:sldId id="727" r:id="rId11"/>
    <p:sldId id="728" r:id="rId12"/>
    <p:sldId id="900" r:id="rId13"/>
    <p:sldId id="922" r:id="rId14"/>
    <p:sldId id="923" r:id="rId15"/>
    <p:sldId id="924" r:id="rId16"/>
    <p:sldId id="925" r:id="rId17"/>
    <p:sldId id="926" r:id="rId18"/>
    <p:sldId id="731" r:id="rId19"/>
    <p:sldId id="733" r:id="rId20"/>
    <p:sldId id="734" r:id="rId21"/>
    <p:sldId id="929" r:id="rId22"/>
    <p:sldId id="570" r:id="rId23"/>
    <p:sldId id="571" r:id="rId24"/>
    <p:sldId id="572" r:id="rId25"/>
    <p:sldId id="701" r:id="rId26"/>
    <p:sldId id="711" r:id="rId27"/>
    <p:sldId id="546" r:id="rId28"/>
    <p:sldId id="614" r:id="rId29"/>
    <p:sldId id="517" r:id="rId30"/>
    <p:sldId id="518" r:id="rId31"/>
    <p:sldId id="549" r:id="rId32"/>
    <p:sldId id="550" r:id="rId33"/>
    <p:sldId id="551" r:id="rId34"/>
    <p:sldId id="519" r:id="rId35"/>
    <p:sldId id="552" r:id="rId36"/>
    <p:sldId id="553" r:id="rId37"/>
    <p:sldId id="554" r:id="rId38"/>
    <p:sldId id="555" r:id="rId39"/>
    <p:sldId id="556" r:id="rId40"/>
    <p:sldId id="557" r:id="rId41"/>
    <p:sldId id="558" r:id="rId42"/>
    <p:sldId id="916" r:id="rId43"/>
    <p:sldId id="633" r:id="rId44"/>
    <p:sldId id="634" r:id="rId45"/>
    <p:sldId id="635" r:id="rId46"/>
    <p:sldId id="710" r:id="rId47"/>
    <p:sldId id="905" r:id="rId48"/>
    <p:sldId id="704" r:id="rId49"/>
    <p:sldId id="909" r:id="rId50"/>
    <p:sldId id="910" r:id="rId51"/>
    <p:sldId id="911" r:id="rId52"/>
    <p:sldId id="912" r:id="rId53"/>
    <p:sldId id="913" r:id="rId54"/>
    <p:sldId id="914" r:id="rId55"/>
    <p:sldId id="703" r:id="rId56"/>
    <p:sldId id="921" r:id="rId57"/>
    <p:sldId id="616" r:id="rId58"/>
    <p:sldId id="907" r:id="rId59"/>
    <p:sldId id="560" r:id="rId60"/>
    <p:sldId id="408" r:id="rId61"/>
    <p:sldId id="559" r:id="rId62"/>
    <p:sldId id="737" r:id="rId63"/>
    <p:sldId id="561" r:id="rId64"/>
    <p:sldId id="573" r:id="rId65"/>
    <p:sldId id="575" r:id="rId66"/>
    <p:sldId id="617" r:id="rId67"/>
    <p:sldId id="620" r:id="rId68"/>
    <p:sldId id="618" r:id="rId69"/>
    <p:sldId id="619" r:id="rId70"/>
    <p:sldId id="576" r:id="rId71"/>
    <p:sldId id="927" r:id="rId72"/>
    <p:sldId id="903" r:id="rId73"/>
    <p:sldId id="928" r:id="rId74"/>
    <p:sldId id="754" r:id="rId75"/>
    <p:sldId id="904" r:id="rId76"/>
    <p:sldId id="915" r:id="rId77"/>
    <p:sldId id="736" r:id="rId78"/>
  </p:sldIdLst>
  <p:sldSz cx="9144000" cy="6858000" type="screen4x3"/>
  <p:notesSz cx="7099300" cy="10234613"/>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736">
          <p15:clr>
            <a:srgbClr val="A4A3A4"/>
          </p15:clr>
        </p15:guide>
        <p15:guide id="2" pos="19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autoAdjust="0"/>
    <p:restoredTop sz="89669" autoAdjust="0"/>
  </p:normalViewPr>
  <p:slideViewPr>
    <p:cSldViewPr>
      <p:cViewPr varScale="1">
        <p:scale>
          <a:sx n="161" d="100"/>
          <a:sy n="161" d="100"/>
        </p:scale>
        <p:origin x="200" y="560"/>
      </p:cViewPr>
      <p:guideLst>
        <p:guide orient="horz" pos="2736"/>
        <p:guide pos="192"/>
      </p:guideLst>
    </p:cSldViewPr>
  </p:slid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tableStyles" Target="tableStyle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FD14BF83-DE31-FF5F-7792-CA77051366DF}"/>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defTabSz="966788" eaLnBrk="1" hangingPunct="1">
              <a:defRPr sz="1200">
                <a:latin typeface="Arial" charset="0"/>
                <a:cs typeface="Arial" charset="0"/>
              </a:defRPr>
            </a:lvl1pPr>
          </a:lstStyle>
          <a:p>
            <a:pPr>
              <a:defRPr/>
            </a:pPr>
            <a:endParaRPr lang="en-US"/>
          </a:p>
        </p:txBody>
      </p:sp>
      <p:sp>
        <p:nvSpPr>
          <p:cNvPr id="87043" name="Rectangle 3">
            <a:extLst>
              <a:ext uri="{FF2B5EF4-FFF2-40B4-BE49-F238E27FC236}">
                <a16:creationId xmlns:a16="http://schemas.microsoft.com/office/drawing/2014/main" id="{1584F761-79CB-E19F-7EB1-756CF0E99FAB}"/>
              </a:ext>
            </a:extLst>
          </p:cNvPr>
          <p:cNvSpPr>
            <a:spLocks noGrp="1" noChangeArrowheads="1"/>
          </p:cNvSpPr>
          <p:nvPr>
            <p:ph type="dt" sz="quarter" idx="1"/>
          </p:nvPr>
        </p:nvSpPr>
        <p:spPr bwMode="auto">
          <a:xfrm>
            <a:off x="4021138" y="0"/>
            <a:ext cx="3076575" cy="51117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defTabSz="966788" eaLnBrk="1" hangingPunct="1">
              <a:defRPr sz="1200">
                <a:latin typeface="Arial" charset="0"/>
                <a:cs typeface="Arial" charset="0"/>
              </a:defRPr>
            </a:lvl1pPr>
          </a:lstStyle>
          <a:p>
            <a:pPr>
              <a:defRPr/>
            </a:pPr>
            <a:endParaRPr lang="en-US"/>
          </a:p>
        </p:txBody>
      </p:sp>
      <p:sp>
        <p:nvSpPr>
          <p:cNvPr id="87044" name="Rectangle 4">
            <a:extLst>
              <a:ext uri="{FF2B5EF4-FFF2-40B4-BE49-F238E27FC236}">
                <a16:creationId xmlns:a16="http://schemas.microsoft.com/office/drawing/2014/main" id="{31B7F6AF-D186-7A9C-DCDF-9A4EE55FA9AA}"/>
              </a:ext>
            </a:extLst>
          </p:cNvPr>
          <p:cNvSpPr>
            <a:spLocks noGrp="1" noChangeArrowheads="1"/>
          </p:cNvSpPr>
          <p:nvPr>
            <p:ph type="ftr" sz="quarter" idx="2"/>
          </p:nvPr>
        </p:nvSpPr>
        <p:spPr bwMode="auto">
          <a:xfrm>
            <a:off x="0" y="9721850"/>
            <a:ext cx="3076575" cy="51117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defTabSz="966788" eaLnBrk="1" hangingPunct="1">
              <a:defRPr sz="1200">
                <a:latin typeface="Arial" charset="0"/>
                <a:cs typeface="Arial" charset="0"/>
              </a:defRPr>
            </a:lvl1pPr>
          </a:lstStyle>
          <a:p>
            <a:pPr>
              <a:defRPr/>
            </a:pPr>
            <a:endParaRPr lang="en-US"/>
          </a:p>
        </p:txBody>
      </p:sp>
      <p:sp>
        <p:nvSpPr>
          <p:cNvPr id="87045" name="Rectangle 5">
            <a:extLst>
              <a:ext uri="{FF2B5EF4-FFF2-40B4-BE49-F238E27FC236}">
                <a16:creationId xmlns:a16="http://schemas.microsoft.com/office/drawing/2014/main" id="{08E4A15C-4FEF-E1A5-E89C-9862565CA71D}"/>
              </a:ext>
            </a:extLst>
          </p:cNvPr>
          <p:cNvSpPr>
            <a:spLocks noGrp="1" noChangeArrowheads="1"/>
          </p:cNvSpPr>
          <p:nvPr>
            <p:ph type="sldNum" sz="quarter" idx="3"/>
          </p:nvPr>
        </p:nvSpPr>
        <p:spPr bwMode="auto">
          <a:xfrm>
            <a:off x="4021138" y="9721850"/>
            <a:ext cx="3076575" cy="51117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defTabSz="966788" eaLnBrk="1" hangingPunct="1">
              <a:defRPr sz="1200"/>
            </a:lvl1pPr>
          </a:lstStyle>
          <a:p>
            <a:pPr>
              <a:defRPr/>
            </a:pPr>
            <a:fld id="{3DA241AB-2D97-EF46-AD0D-B84A28FA6C5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A3A46221-1F2A-39FE-7AFE-720FF2D2FA79}"/>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defTabSz="966788" eaLnBrk="1" hangingPunct="1">
              <a:defRPr sz="1200">
                <a:latin typeface="Arial" charset="0"/>
                <a:cs typeface="Arial" charset="0"/>
              </a:defRPr>
            </a:lvl1pPr>
          </a:lstStyle>
          <a:p>
            <a:pPr>
              <a:defRPr/>
            </a:pPr>
            <a:endParaRPr lang="en-US"/>
          </a:p>
        </p:txBody>
      </p:sp>
      <p:sp>
        <p:nvSpPr>
          <p:cNvPr id="49155" name="Rectangle 3">
            <a:extLst>
              <a:ext uri="{FF2B5EF4-FFF2-40B4-BE49-F238E27FC236}">
                <a16:creationId xmlns:a16="http://schemas.microsoft.com/office/drawing/2014/main" id="{9C845B0E-5619-59A0-5069-288977E86D59}"/>
              </a:ext>
            </a:extLst>
          </p:cNvPr>
          <p:cNvSpPr>
            <a:spLocks noGrp="1" noChangeArrowheads="1"/>
          </p:cNvSpPr>
          <p:nvPr>
            <p:ph type="dt" idx="1"/>
          </p:nvPr>
        </p:nvSpPr>
        <p:spPr bwMode="auto">
          <a:xfrm>
            <a:off x="4021138" y="0"/>
            <a:ext cx="3076575" cy="51117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defTabSz="966788" eaLnBrk="1" hangingPunct="1">
              <a:defRPr sz="1200">
                <a:latin typeface="Arial" charset="0"/>
                <a:cs typeface="Arial" charset="0"/>
              </a:defRPr>
            </a:lvl1pPr>
          </a:lstStyle>
          <a:p>
            <a:pPr>
              <a:defRPr/>
            </a:pPr>
            <a:endParaRPr lang="en-US"/>
          </a:p>
        </p:txBody>
      </p:sp>
      <p:sp>
        <p:nvSpPr>
          <p:cNvPr id="48132" name="Rectangle 4">
            <a:extLst>
              <a:ext uri="{FF2B5EF4-FFF2-40B4-BE49-F238E27FC236}">
                <a16:creationId xmlns:a16="http://schemas.microsoft.com/office/drawing/2014/main" id="{A1FA7392-4875-BB96-1B8D-D097F8053794}"/>
              </a:ext>
            </a:extLst>
          </p:cNvPr>
          <p:cNvSpPr>
            <a:spLocks noGrp="1" noRot="1" noChangeAspect="1" noChangeArrowheads="1" noTextEdit="1"/>
          </p:cNvSpPr>
          <p:nvPr>
            <p:ph type="sldImg" idx="2"/>
          </p:nvPr>
        </p:nvSpPr>
        <p:spPr bwMode="auto">
          <a:xfrm>
            <a:off x="990600" y="768350"/>
            <a:ext cx="5118100" cy="3838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7" name="Rectangle 5">
            <a:extLst>
              <a:ext uri="{FF2B5EF4-FFF2-40B4-BE49-F238E27FC236}">
                <a16:creationId xmlns:a16="http://schemas.microsoft.com/office/drawing/2014/main" id="{F66F477D-DC95-3978-BECE-E8E318720335}"/>
              </a:ext>
            </a:extLst>
          </p:cNvPr>
          <p:cNvSpPr>
            <a:spLocks noGrp="1" noChangeArrowheads="1"/>
          </p:cNvSpPr>
          <p:nvPr>
            <p:ph type="body" sz="quarter" idx="3"/>
          </p:nvPr>
        </p:nvSpPr>
        <p:spPr bwMode="auto">
          <a:xfrm>
            <a:off x="709613" y="4862513"/>
            <a:ext cx="5680075" cy="4603750"/>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9158" name="Rectangle 6">
            <a:extLst>
              <a:ext uri="{FF2B5EF4-FFF2-40B4-BE49-F238E27FC236}">
                <a16:creationId xmlns:a16="http://schemas.microsoft.com/office/drawing/2014/main" id="{332EFB2A-FE48-47DC-292A-D954CBA75D5A}"/>
              </a:ext>
            </a:extLst>
          </p:cNvPr>
          <p:cNvSpPr>
            <a:spLocks noGrp="1" noChangeArrowheads="1"/>
          </p:cNvSpPr>
          <p:nvPr>
            <p:ph type="ftr" sz="quarter" idx="4"/>
          </p:nvPr>
        </p:nvSpPr>
        <p:spPr bwMode="auto">
          <a:xfrm>
            <a:off x="0" y="9721850"/>
            <a:ext cx="3076575" cy="51117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defTabSz="966788" eaLnBrk="1" hangingPunct="1">
              <a:defRPr sz="1200">
                <a:latin typeface="Arial" charset="0"/>
                <a:cs typeface="Arial" charset="0"/>
              </a:defRPr>
            </a:lvl1pPr>
          </a:lstStyle>
          <a:p>
            <a:pPr>
              <a:defRPr/>
            </a:pPr>
            <a:endParaRPr lang="en-US"/>
          </a:p>
        </p:txBody>
      </p:sp>
      <p:sp>
        <p:nvSpPr>
          <p:cNvPr id="49159" name="Rectangle 7">
            <a:extLst>
              <a:ext uri="{FF2B5EF4-FFF2-40B4-BE49-F238E27FC236}">
                <a16:creationId xmlns:a16="http://schemas.microsoft.com/office/drawing/2014/main" id="{0CB9B64F-87DB-46CC-F50D-C7A71F923193}"/>
              </a:ext>
            </a:extLst>
          </p:cNvPr>
          <p:cNvSpPr>
            <a:spLocks noGrp="1" noChangeArrowheads="1"/>
          </p:cNvSpPr>
          <p:nvPr>
            <p:ph type="sldNum" sz="quarter" idx="5"/>
          </p:nvPr>
        </p:nvSpPr>
        <p:spPr bwMode="auto">
          <a:xfrm>
            <a:off x="4021138" y="9721850"/>
            <a:ext cx="3076575" cy="51117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defTabSz="966788" eaLnBrk="1" hangingPunct="1">
              <a:defRPr sz="1200"/>
            </a:lvl1pPr>
          </a:lstStyle>
          <a:p>
            <a:pPr>
              <a:defRPr/>
            </a:pPr>
            <a:fld id="{42F413D2-259F-2F43-BE73-042FC7DB75B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a:extLst>
              <a:ext uri="{FF2B5EF4-FFF2-40B4-BE49-F238E27FC236}">
                <a16:creationId xmlns:a16="http://schemas.microsoft.com/office/drawing/2014/main" id="{0279CE9F-A5EB-6A2E-DDA1-3CA2081E0425}"/>
              </a:ext>
            </a:extLst>
          </p:cNvPr>
          <p:cNvSpPr>
            <a:spLocks noGrp="1" noRot="1" noChangeAspect="1" noChangeArrowheads="1" noTextEdit="1"/>
          </p:cNvSpPr>
          <p:nvPr>
            <p:ph type="sldImg"/>
          </p:nvPr>
        </p:nvSpPr>
        <p:spPr>
          <a:ln/>
        </p:spPr>
      </p:sp>
      <p:sp>
        <p:nvSpPr>
          <p:cNvPr id="51202" name="Notes Placeholder 2">
            <a:extLst>
              <a:ext uri="{FF2B5EF4-FFF2-40B4-BE49-F238E27FC236}">
                <a16:creationId xmlns:a16="http://schemas.microsoft.com/office/drawing/2014/main" id="{3989A6FD-C595-9347-6E1C-0F255C5CE0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err="1">
                <a:latin typeface="Arial" panose="020B0604020202020204" pitchFamily="34" charset="0"/>
                <a:cs typeface="Arial" panose="020B0604020202020204" pitchFamily="34" charset="0"/>
              </a:rPr>
              <a:t>fourier</a:t>
            </a:r>
            <a:r>
              <a:rPr lang="en-US" altLang="en-US" dirty="0">
                <a:latin typeface="Arial" panose="020B0604020202020204" pitchFamily="34" charset="0"/>
                <a:cs typeface="Arial" panose="020B0604020202020204" pitchFamily="34" charset="0"/>
              </a:rPr>
              <a:t> transform – understand what does it mean to think in frequency domain, not the technical derivation</a:t>
            </a:r>
          </a:p>
        </p:txBody>
      </p:sp>
      <p:sp>
        <p:nvSpPr>
          <p:cNvPr id="51203" name="Slide Number Placeholder 3">
            <a:extLst>
              <a:ext uri="{FF2B5EF4-FFF2-40B4-BE49-F238E27FC236}">
                <a16:creationId xmlns:a16="http://schemas.microsoft.com/office/drawing/2014/main" id="{22A1B7E1-82C4-DF14-02F4-30514E15A4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9BFCD827-D2E9-2946-A921-4EBA00ABB08A}" type="slidenum">
              <a:rPr lang="en-US" altLang="en-US" sz="1200" smtClean="0"/>
              <a:pPr/>
              <a:t>1</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a:extLst>
              <a:ext uri="{FF2B5EF4-FFF2-40B4-BE49-F238E27FC236}">
                <a16:creationId xmlns:a16="http://schemas.microsoft.com/office/drawing/2014/main" id="{FF74FD67-ABE1-4501-8975-0C111AD6F5C0}"/>
              </a:ext>
            </a:extLst>
          </p:cNvPr>
          <p:cNvSpPr>
            <a:spLocks noGrp="1" noChangeArrowheads="1"/>
          </p:cNvSpPr>
          <p:nvPr>
            <p:ph type="sldNum" sz="quarter" idx="5"/>
          </p:nvPr>
        </p:nvSpPr>
        <p:spPr>
          <a:noFill/>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F34D721C-43C3-44DF-BE26-299752E1840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3843" name="Rectangle 2">
            <a:extLst>
              <a:ext uri="{FF2B5EF4-FFF2-40B4-BE49-F238E27FC236}">
                <a16:creationId xmlns:a16="http://schemas.microsoft.com/office/drawing/2014/main" id="{39F6900A-E50C-442C-BAB3-87E5CA55F8A7}"/>
              </a:ext>
            </a:extLst>
          </p:cNvPr>
          <p:cNvSpPr>
            <a:spLocks noGrp="1" noRot="1" noChangeAspect="1" noChangeArrowheads="1" noTextEdit="1"/>
          </p:cNvSpPr>
          <p:nvPr>
            <p:ph type="sldImg"/>
          </p:nvPr>
        </p:nvSpPr>
        <p:spPr>
          <a:xfrm>
            <a:off x="-153988" y="401638"/>
            <a:ext cx="7631113" cy="5722937"/>
          </a:xfrm>
          <a:ln/>
        </p:spPr>
      </p:sp>
      <p:sp>
        <p:nvSpPr>
          <p:cNvPr id="163844" name="Rectangle 3">
            <a:extLst>
              <a:ext uri="{FF2B5EF4-FFF2-40B4-BE49-F238E27FC236}">
                <a16:creationId xmlns:a16="http://schemas.microsoft.com/office/drawing/2014/main" id="{3B0BD409-FA03-4130-9EA8-19ECCB7BB2A9}"/>
              </a:ext>
            </a:extLst>
          </p:cNvPr>
          <p:cNvSpPr>
            <a:spLocks noGrp="1" noChangeArrowheads="1"/>
          </p:cNvSpPr>
          <p:nvPr>
            <p:ph type="body" idx="1"/>
          </p:nvPr>
        </p:nvSpPr>
        <p:spPr>
          <a:xfrm>
            <a:off x="884238" y="6365875"/>
            <a:ext cx="5619750" cy="2536825"/>
          </a:xfrm>
          <a:noFill/>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Slide Image Placeholder 1">
            <a:extLst>
              <a:ext uri="{FF2B5EF4-FFF2-40B4-BE49-F238E27FC236}">
                <a16:creationId xmlns:a16="http://schemas.microsoft.com/office/drawing/2014/main" id="{D44610AC-DE00-4585-942E-2273D1EDC74F}"/>
              </a:ext>
            </a:extLst>
          </p:cNvPr>
          <p:cNvSpPr>
            <a:spLocks noGrp="1" noRot="1" noChangeAspect="1" noTextEdit="1"/>
          </p:cNvSpPr>
          <p:nvPr>
            <p:ph type="sldImg"/>
          </p:nvPr>
        </p:nvSpPr>
        <p:spPr>
          <a:ln/>
        </p:spPr>
      </p:sp>
      <p:sp>
        <p:nvSpPr>
          <p:cNvPr id="225283" name="Notes Placeholder 2">
            <a:extLst>
              <a:ext uri="{FF2B5EF4-FFF2-40B4-BE49-F238E27FC236}">
                <a16:creationId xmlns:a16="http://schemas.microsoft.com/office/drawing/2014/main" id="{646E15A0-F213-4533-A4D9-3D6A2C26D980}"/>
              </a:ext>
            </a:extLst>
          </p:cNvPr>
          <p:cNvSpPr>
            <a:spLocks noGrp="1"/>
          </p:cNvSpPr>
          <p:nvPr>
            <p:ph type="body" idx="1"/>
          </p:nvPr>
        </p:nvSpPr>
        <p:spPr>
          <a:noFill/>
        </p:spPr>
        <p:txBody>
          <a:bodyPr/>
          <a:lstStyle/>
          <a:p>
            <a:pPr eaLnBrk="1" hangingPunct="1"/>
            <a:r>
              <a:rPr lang="en-US" altLang="en-US" dirty="0"/>
              <a:t>why 2 derivatives and not 1? when we’re on the hill… what if you’re a bird? </a:t>
            </a:r>
          </a:p>
        </p:txBody>
      </p:sp>
      <p:sp>
        <p:nvSpPr>
          <p:cNvPr id="225284" name="Slide Number Placeholder 3">
            <a:extLst>
              <a:ext uri="{FF2B5EF4-FFF2-40B4-BE49-F238E27FC236}">
                <a16:creationId xmlns:a16="http://schemas.microsoft.com/office/drawing/2014/main" id="{1316F920-8841-454D-B843-9EC41C506FF3}"/>
              </a:ext>
            </a:extLst>
          </p:cNvPr>
          <p:cNvSpPr>
            <a:spLocks noGrp="1"/>
          </p:cNvSpPr>
          <p:nvPr>
            <p:ph type="sldNum" sz="quarter" idx="5"/>
          </p:nvPr>
        </p:nvSpPr>
        <p:spPr>
          <a:noFill/>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DBE01B71-05D6-49C7-BD48-39799DE4B680}" type="slidenum">
              <a:rPr lang="en-US" altLang="en-US" sz="1200" b="1">
                <a:solidFill>
                  <a:srgbClr val="000000"/>
                </a:solidFill>
              </a:rPr>
              <a:pPr/>
              <a:t>4</a:t>
            </a:fld>
            <a:endParaRPr lang="en-US" altLang="en-US" sz="1200" b="1">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a:extLst>
              <a:ext uri="{FF2B5EF4-FFF2-40B4-BE49-F238E27FC236}">
                <a16:creationId xmlns:a16="http://schemas.microsoft.com/office/drawing/2014/main" id="{BE2E2426-6E9D-437D-BB91-DBDC086D492E}"/>
              </a:ext>
            </a:extLst>
          </p:cNvPr>
          <p:cNvSpPr>
            <a:spLocks noGrp="1" noChangeArrowheads="1"/>
          </p:cNvSpPr>
          <p:nvPr>
            <p:ph type="sldNum" sz="quarter" idx="5"/>
          </p:nvPr>
        </p:nvSpPr>
        <p:spPr>
          <a:noFill/>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B75AA2F6-2A6E-4079-988D-A5691F8AC378}" type="slidenum">
              <a:rPr lang="en-US" altLang="en-US" sz="1200">
                <a:solidFill>
                  <a:srgbClr val="000000"/>
                </a:solidFill>
              </a:rPr>
              <a:pPr/>
              <a:t>7</a:t>
            </a:fld>
            <a:endParaRPr lang="en-US" altLang="en-US" sz="1200">
              <a:solidFill>
                <a:srgbClr val="000000"/>
              </a:solidFill>
            </a:endParaRPr>
          </a:p>
        </p:txBody>
      </p:sp>
      <p:sp>
        <p:nvSpPr>
          <p:cNvPr id="238595" name="Rectangle 2">
            <a:extLst>
              <a:ext uri="{FF2B5EF4-FFF2-40B4-BE49-F238E27FC236}">
                <a16:creationId xmlns:a16="http://schemas.microsoft.com/office/drawing/2014/main" id="{CD49381E-BE2E-427B-BF25-7E76A507598B}"/>
              </a:ext>
            </a:extLst>
          </p:cNvPr>
          <p:cNvSpPr>
            <a:spLocks noGrp="1" noRot="1" noChangeAspect="1" noChangeArrowheads="1" noTextEdit="1"/>
          </p:cNvSpPr>
          <p:nvPr>
            <p:ph type="sldImg"/>
          </p:nvPr>
        </p:nvSpPr>
        <p:spPr>
          <a:ln/>
        </p:spPr>
      </p:sp>
      <p:sp>
        <p:nvSpPr>
          <p:cNvPr id="238596" name="Rectangle 3">
            <a:extLst>
              <a:ext uri="{FF2B5EF4-FFF2-40B4-BE49-F238E27FC236}">
                <a16:creationId xmlns:a16="http://schemas.microsoft.com/office/drawing/2014/main" id="{1A2A93DC-7860-4F78-9AC0-ED124050A6FB}"/>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a:extLst>
              <a:ext uri="{FF2B5EF4-FFF2-40B4-BE49-F238E27FC236}">
                <a16:creationId xmlns:a16="http://schemas.microsoft.com/office/drawing/2014/main" id="{2EC6AF86-9F8A-4DA8-BCB8-94F04697A32C}"/>
              </a:ext>
            </a:extLst>
          </p:cNvPr>
          <p:cNvSpPr>
            <a:spLocks noGrp="1" noChangeArrowheads="1"/>
          </p:cNvSpPr>
          <p:nvPr>
            <p:ph type="sldNum" sz="quarter" idx="5"/>
          </p:nvPr>
        </p:nvSpPr>
        <p:spPr>
          <a:noFill/>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D7075DE7-6B7E-4A29-B172-8F15FB71ADA8}" type="slidenum">
              <a:rPr lang="en-US" altLang="en-US" sz="1200">
                <a:solidFill>
                  <a:srgbClr val="000000"/>
                </a:solidFill>
              </a:rPr>
              <a:pPr/>
              <a:t>8</a:t>
            </a:fld>
            <a:endParaRPr lang="en-US" altLang="en-US" sz="1200">
              <a:solidFill>
                <a:srgbClr val="000000"/>
              </a:solidFill>
            </a:endParaRPr>
          </a:p>
        </p:txBody>
      </p:sp>
      <p:sp>
        <p:nvSpPr>
          <p:cNvPr id="240643" name="Rectangle 2">
            <a:extLst>
              <a:ext uri="{FF2B5EF4-FFF2-40B4-BE49-F238E27FC236}">
                <a16:creationId xmlns:a16="http://schemas.microsoft.com/office/drawing/2014/main" id="{0AFA3682-324E-4BCB-9538-35F19F63AABE}"/>
              </a:ext>
            </a:extLst>
          </p:cNvPr>
          <p:cNvSpPr>
            <a:spLocks noGrp="1" noRot="1" noChangeAspect="1" noChangeArrowheads="1" noTextEdit="1"/>
          </p:cNvSpPr>
          <p:nvPr>
            <p:ph type="sldImg"/>
          </p:nvPr>
        </p:nvSpPr>
        <p:spPr>
          <a:ln/>
        </p:spPr>
      </p:sp>
      <p:sp>
        <p:nvSpPr>
          <p:cNvPr id="240644" name="Rectangle 3">
            <a:extLst>
              <a:ext uri="{FF2B5EF4-FFF2-40B4-BE49-F238E27FC236}">
                <a16:creationId xmlns:a16="http://schemas.microsoft.com/office/drawing/2014/main" id="{A66F8D94-230F-41D7-9424-916A25F25D3A}"/>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kind of frequency is this </a:t>
            </a:r>
          </a:p>
        </p:txBody>
      </p:sp>
      <p:sp>
        <p:nvSpPr>
          <p:cNvPr id="4" name="Slide Number Placeholder 3"/>
          <p:cNvSpPr>
            <a:spLocks noGrp="1"/>
          </p:cNvSpPr>
          <p:nvPr>
            <p:ph type="sldNum" sz="quarter" idx="5"/>
          </p:nvPr>
        </p:nvSpPr>
        <p:spPr/>
        <p:txBody>
          <a:bodyPr/>
          <a:lstStyle/>
          <a:p>
            <a:fld id="{0180439D-E138-4EEB-A6B5-9070F54BC2BC}" type="slidenum">
              <a:rPr lang="en-US" altLang="en-US" smtClean="0"/>
              <a:pPr/>
              <a:t>9</a:t>
            </a:fld>
            <a:endParaRPr lang="en-US" altLang="en-US"/>
          </a:p>
        </p:txBody>
      </p:sp>
    </p:spTree>
    <p:extLst>
      <p:ext uri="{BB962C8B-B14F-4D97-AF65-F5344CB8AC3E}">
        <p14:creationId xmlns:p14="http://schemas.microsoft.com/office/powerpoint/2010/main" val="828447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41A3CEC-1DA3-40E6-97FB-7913125BCE7D}" type="slidenum">
              <a:rPr lang="en-US" altLang="en-US" smtClean="0"/>
              <a:pPr>
                <a:spcBef>
                  <a:spcPct val="0"/>
                </a:spcBef>
              </a:pPr>
              <a:t>15</a:t>
            </a:fld>
            <a:endParaRPr lang="en-US" altLang="en-US"/>
          </a:p>
        </p:txBody>
      </p:sp>
      <p:sp>
        <p:nvSpPr>
          <p:cNvPr id="251907" name="Rectangle 2"/>
          <p:cNvSpPr>
            <a:spLocks noGrp="1" noRot="1" noChangeAspect="1" noChangeArrowheads="1" noTextEdit="1"/>
          </p:cNvSpPr>
          <p:nvPr>
            <p:ph type="sldImg"/>
          </p:nvPr>
        </p:nvSpPr>
        <p:spPr>
          <a:xfrm>
            <a:off x="1254125" y="717550"/>
            <a:ext cx="4779963" cy="3584575"/>
          </a:xfrm>
          <a:ln/>
        </p:spPr>
      </p:sp>
      <p:sp>
        <p:nvSpPr>
          <p:cNvPr id="251908" name="Rectangle 3"/>
          <p:cNvSpPr>
            <a:spLocks noGrp="1" noChangeArrowheads="1"/>
          </p:cNvSpPr>
          <p:nvPr>
            <p:ph type="body" idx="1"/>
          </p:nvPr>
        </p:nvSpPr>
        <p:spPr>
          <a:xfrm>
            <a:off x="949325" y="4540250"/>
            <a:ext cx="5384800" cy="43799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dirty="0"/>
              <a:t>f + a(f - f * g) = (1+a)f-</a:t>
            </a:r>
            <a:r>
              <a:rPr lang="en-US" altLang="en-US" dirty="0" err="1"/>
              <a:t>af</a:t>
            </a:r>
            <a:r>
              <a:rPr lang="en-US" altLang="en-US" dirty="0"/>
              <a:t>*g = f*((1+a)e-g)</a:t>
            </a:r>
          </a:p>
          <a:p>
            <a:pPr eaLnBrk="1" hangingPunct="1"/>
            <a:r>
              <a:rPr lang="en-US" altLang="en-US" dirty="0"/>
              <a:t>Name is confusing.. “unsharp mask” </a:t>
            </a:r>
            <a:r>
              <a:rPr lang="en-US" altLang="en-US" dirty="0">
                <a:sym typeface="Wingdings" pitchFamily="2" charset="2"/>
              </a:rPr>
              <a:t> the mask is made by </a:t>
            </a:r>
            <a:r>
              <a:rPr lang="en-US" altLang="en-US" dirty="0" err="1">
                <a:sym typeface="Wingdings" pitchFamily="2" charset="2"/>
              </a:rPr>
              <a:t>unsharped</a:t>
            </a:r>
            <a:r>
              <a:rPr lang="en-US" altLang="en-US" dirty="0">
                <a:sym typeface="Wingdings" pitchFamily="2" charset="2"/>
              </a:rPr>
              <a:t> image..</a:t>
            </a:r>
            <a:br>
              <a:rPr lang="en-US" altLang="en-US" dirty="0">
                <a:sym typeface="Wingdings" pitchFamily="2" charset="2"/>
              </a:rPr>
            </a:br>
            <a:r>
              <a:rPr lang="en-US" altLang="en-US" dirty="0">
                <a:sym typeface="Wingdings" pitchFamily="2" charset="2"/>
              </a:rPr>
              <a:t>High-pass filter!</a:t>
            </a:r>
            <a:endParaRPr lang="en-US" altLang="en-US" dirty="0"/>
          </a:p>
        </p:txBody>
      </p:sp>
    </p:spTree>
    <p:extLst>
      <p:ext uri="{BB962C8B-B14F-4D97-AF65-F5344CB8AC3E}">
        <p14:creationId xmlns:p14="http://schemas.microsoft.com/office/powerpoint/2010/main" val="463010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a:extLst>
              <a:ext uri="{FF2B5EF4-FFF2-40B4-BE49-F238E27FC236}">
                <a16:creationId xmlns:a16="http://schemas.microsoft.com/office/drawing/2014/main" id="{445C16DF-5FF9-4C2F-AC66-EEBCE5C84831}"/>
              </a:ext>
            </a:extLst>
          </p:cNvPr>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r" eaLnBrk="1" hangingPunct="1"/>
            <a:fld id="{C811723E-7ECD-4E8C-B0BF-6748EAF515BB}" type="slidenum">
              <a:rPr lang="en-US" altLang="en-US" sz="1300">
                <a:solidFill>
                  <a:srgbClr val="000000"/>
                </a:solidFill>
                <a:latin typeface="Calibri" panose="020F0502020204030204" pitchFamily="34" charset="0"/>
              </a:rPr>
              <a:pPr algn="r" eaLnBrk="1" hangingPunct="1"/>
              <a:t>16</a:t>
            </a:fld>
            <a:endParaRPr lang="en-US" altLang="en-US" sz="1300">
              <a:solidFill>
                <a:srgbClr val="000000"/>
              </a:solidFill>
              <a:latin typeface="Calibri" panose="020F0502020204030204" pitchFamily="34" charset="0"/>
            </a:endParaRPr>
          </a:p>
        </p:txBody>
      </p:sp>
      <p:sp>
        <p:nvSpPr>
          <p:cNvPr id="248835" name="Rectangle 2">
            <a:extLst>
              <a:ext uri="{FF2B5EF4-FFF2-40B4-BE49-F238E27FC236}">
                <a16:creationId xmlns:a16="http://schemas.microsoft.com/office/drawing/2014/main" id="{723295E4-12E3-4E41-A398-25F97CF12B9C}"/>
              </a:ext>
            </a:extLst>
          </p:cNvPr>
          <p:cNvSpPr>
            <a:spLocks noGrp="1" noRot="1" noChangeAspect="1" noChangeArrowheads="1" noTextEdit="1"/>
          </p:cNvSpPr>
          <p:nvPr>
            <p:ph type="sldImg"/>
          </p:nvPr>
        </p:nvSpPr>
        <p:spPr>
          <a:ln/>
        </p:spPr>
      </p:sp>
      <p:sp>
        <p:nvSpPr>
          <p:cNvPr id="248836" name="Rectangle 3">
            <a:extLst>
              <a:ext uri="{FF2B5EF4-FFF2-40B4-BE49-F238E27FC236}">
                <a16:creationId xmlns:a16="http://schemas.microsoft.com/office/drawing/2014/main" id="{FE491BF4-B82E-4F34-AA78-4BF8867C01E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421102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a:extLst>
              <a:ext uri="{FF2B5EF4-FFF2-40B4-BE49-F238E27FC236}">
                <a16:creationId xmlns:a16="http://schemas.microsoft.com/office/drawing/2014/main" id="{247FF83D-4764-470E-A034-D42BF9F5B943}"/>
              </a:ext>
            </a:extLst>
          </p:cNvPr>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r" eaLnBrk="1" hangingPunct="1"/>
            <a:fld id="{AFA1616F-07A4-4505-820E-64D54A103401}" type="slidenum">
              <a:rPr lang="en-US" altLang="en-US" sz="1300">
                <a:solidFill>
                  <a:srgbClr val="000000"/>
                </a:solidFill>
                <a:latin typeface="Calibri" panose="020F0502020204030204" pitchFamily="34" charset="0"/>
              </a:rPr>
              <a:pPr algn="r" eaLnBrk="1" hangingPunct="1"/>
              <a:t>17</a:t>
            </a:fld>
            <a:endParaRPr lang="en-US" altLang="en-US" sz="1300">
              <a:solidFill>
                <a:srgbClr val="000000"/>
              </a:solidFill>
              <a:latin typeface="Calibri" panose="020F0502020204030204" pitchFamily="34" charset="0"/>
            </a:endParaRPr>
          </a:p>
        </p:txBody>
      </p:sp>
      <p:sp>
        <p:nvSpPr>
          <p:cNvPr id="250883" name="Rectangle 2">
            <a:extLst>
              <a:ext uri="{FF2B5EF4-FFF2-40B4-BE49-F238E27FC236}">
                <a16:creationId xmlns:a16="http://schemas.microsoft.com/office/drawing/2014/main" id="{5955438A-2234-48CE-900F-4FDB4EAB4208}"/>
              </a:ext>
            </a:extLst>
          </p:cNvPr>
          <p:cNvSpPr>
            <a:spLocks noGrp="1" noRot="1" noChangeAspect="1" noChangeArrowheads="1" noTextEdit="1"/>
          </p:cNvSpPr>
          <p:nvPr>
            <p:ph type="sldImg"/>
          </p:nvPr>
        </p:nvSpPr>
        <p:spPr>
          <a:ln/>
        </p:spPr>
      </p:sp>
      <p:sp>
        <p:nvSpPr>
          <p:cNvPr id="250884" name="Rectangle 3">
            <a:extLst>
              <a:ext uri="{FF2B5EF4-FFF2-40B4-BE49-F238E27FC236}">
                <a16:creationId xmlns:a16="http://schemas.microsoft.com/office/drawing/2014/main" id="{CCEE7A0B-816A-4107-B60B-F27F852595C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en-US"/>
          </a:p>
        </p:txBody>
      </p:sp>
    </p:spTree>
    <p:extLst>
      <p:ext uri="{BB962C8B-B14F-4D97-AF65-F5344CB8AC3E}">
        <p14:creationId xmlns:p14="http://schemas.microsoft.com/office/powerpoint/2010/main" val="4214740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94AF7-3BFF-23C4-20CC-164F7F169ED8}"/>
            </a:ext>
          </a:extLst>
        </p:cNvPr>
        <p:cNvGrpSpPr/>
        <p:nvPr/>
      </p:nvGrpSpPr>
      <p:grpSpPr>
        <a:xfrm>
          <a:off x="0" y="0"/>
          <a:ext cx="0" cy="0"/>
          <a:chOff x="0" y="0"/>
          <a:chExt cx="0" cy="0"/>
        </a:xfrm>
      </p:grpSpPr>
      <p:sp>
        <p:nvSpPr>
          <p:cNvPr id="51201" name="Slide Image Placeholder 1">
            <a:extLst>
              <a:ext uri="{FF2B5EF4-FFF2-40B4-BE49-F238E27FC236}">
                <a16:creationId xmlns:a16="http://schemas.microsoft.com/office/drawing/2014/main" id="{0B172CED-CB69-D49C-ACE5-B1125C55031A}"/>
              </a:ext>
            </a:extLst>
          </p:cNvPr>
          <p:cNvSpPr>
            <a:spLocks noGrp="1" noRot="1" noChangeAspect="1" noChangeArrowheads="1" noTextEdit="1"/>
          </p:cNvSpPr>
          <p:nvPr>
            <p:ph type="sldImg"/>
          </p:nvPr>
        </p:nvSpPr>
        <p:spPr>
          <a:ln/>
        </p:spPr>
      </p:sp>
      <p:sp>
        <p:nvSpPr>
          <p:cNvPr id="51202" name="Notes Placeholder 2">
            <a:extLst>
              <a:ext uri="{FF2B5EF4-FFF2-40B4-BE49-F238E27FC236}">
                <a16:creationId xmlns:a16="http://schemas.microsoft.com/office/drawing/2014/main" id="{DC982086-AA0A-8F6F-14D9-90A12E1F30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err="1">
                <a:latin typeface="Arial" panose="020B0604020202020204" pitchFamily="34" charset="0"/>
                <a:cs typeface="Arial" panose="020B0604020202020204" pitchFamily="34" charset="0"/>
              </a:rPr>
              <a:t>fourier</a:t>
            </a:r>
            <a:r>
              <a:rPr lang="en-US" altLang="en-US" dirty="0">
                <a:latin typeface="Arial" panose="020B0604020202020204" pitchFamily="34" charset="0"/>
                <a:cs typeface="Arial" panose="020B0604020202020204" pitchFamily="34" charset="0"/>
              </a:rPr>
              <a:t> transform – understand what does it mean to think in frequency domain, not the technical derivation</a:t>
            </a:r>
          </a:p>
        </p:txBody>
      </p:sp>
      <p:sp>
        <p:nvSpPr>
          <p:cNvPr id="51203" name="Slide Number Placeholder 3">
            <a:extLst>
              <a:ext uri="{FF2B5EF4-FFF2-40B4-BE49-F238E27FC236}">
                <a16:creationId xmlns:a16="http://schemas.microsoft.com/office/drawing/2014/main" id="{88BA9EF0-1AEA-9783-E1DA-CFE5C2A69C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9BFCD827-D2E9-2946-A921-4EBA00ABB08A}" type="slidenum">
              <a:rPr lang="en-US" altLang="en-US" sz="1200" smtClean="0"/>
              <a:pPr/>
              <a:t>18</a:t>
            </a:fld>
            <a:endParaRPr lang="en-US" altLang="en-US" sz="1200"/>
          </a:p>
        </p:txBody>
      </p:sp>
    </p:spTree>
    <p:extLst>
      <p:ext uri="{BB962C8B-B14F-4D97-AF65-F5344CB8AC3E}">
        <p14:creationId xmlns:p14="http://schemas.microsoft.com/office/powerpoint/2010/main" val="39812326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a:extLst>
              <a:ext uri="{FF2B5EF4-FFF2-40B4-BE49-F238E27FC236}">
                <a16:creationId xmlns:a16="http://schemas.microsoft.com/office/drawing/2014/main" id="{E80EA8A7-2FA0-9839-E60C-87D6570F3390}"/>
              </a:ext>
            </a:extLst>
          </p:cNvPr>
          <p:cNvSpPr>
            <a:spLocks noGrp="1" noRot="1" noChangeAspect="1" noChangeArrowheads="1" noTextEdit="1"/>
          </p:cNvSpPr>
          <p:nvPr>
            <p:ph type="sldImg"/>
          </p:nvPr>
        </p:nvSpPr>
        <p:spPr>
          <a:ln/>
        </p:spPr>
      </p:sp>
      <p:sp>
        <p:nvSpPr>
          <p:cNvPr id="53250" name="Notes Placeholder 2">
            <a:extLst>
              <a:ext uri="{FF2B5EF4-FFF2-40B4-BE49-F238E27FC236}">
                <a16:creationId xmlns:a16="http://schemas.microsoft.com/office/drawing/2014/main" id="{598F0061-276A-7397-35B6-ADDE390761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psychophysics test. Backrow / </a:t>
            </a:r>
            <a:r>
              <a:rPr lang="en-US" altLang="en-US" dirty="0" err="1">
                <a:latin typeface="Arial" panose="020B0604020202020204" pitchFamily="34" charset="0"/>
                <a:cs typeface="Arial" panose="020B0604020202020204" pitchFamily="34" charset="0"/>
              </a:rPr>
              <a:t>frontrow</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Gala =&gt; wife of Dali, in Dalí Museum, St. Petersburg, FL, as you walk towards it you see different things</a:t>
            </a:r>
          </a:p>
          <a:p>
            <a:r>
              <a:rPr lang="en-US" altLang="en-US" dirty="0">
                <a:latin typeface="Arial" panose="020B0604020202020204" pitchFamily="34" charset="0"/>
                <a:cs typeface="Arial" panose="020B0604020202020204" pitchFamily="34" charset="0"/>
              </a:rPr>
              <a:t>what’s going on? </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what to do if we want first row to see </a:t>
            </a:r>
            <a:r>
              <a:rPr lang="en-US" altLang="en-US" dirty="0" err="1">
                <a:latin typeface="Arial" panose="020B0604020202020204" pitchFamily="34" charset="0"/>
                <a:cs typeface="Arial" panose="020B0604020202020204" pitchFamily="34" charset="0"/>
              </a:rPr>
              <a:t>lincon</a:t>
            </a:r>
            <a:r>
              <a:rPr lang="en-US" altLang="en-US" dirty="0">
                <a:latin typeface="Arial" panose="020B0604020202020204" pitchFamily="34" charset="0"/>
                <a:cs typeface="Arial" panose="020B0604020202020204" pitchFamily="34" charset="0"/>
              </a:rPr>
              <a:t>?</a:t>
            </a:r>
          </a:p>
        </p:txBody>
      </p:sp>
      <p:sp>
        <p:nvSpPr>
          <p:cNvPr id="53251" name="Slide Number Placeholder 3">
            <a:extLst>
              <a:ext uri="{FF2B5EF4-FFF2-40B4-BE49-F238E27FC236}">
                <a16:creationId xmlns:a16="http://schemas.microsoft.com/office/drawing/2014/main" id="{04924EC1-19F5-70C1-F7A0-E7BF46966E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73CFA10C-1D58-7B4F-93EC-88CB72F2EEB5}" type="slidenum">
              <a:rPr lang="en-US" altLang="en-US" sz="1200" smtClean="0"/>
              <a:pPr/>
              <a:t>19</a:t>
            </a:fld>
            <a:endParaRPr lang="en-US" alt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76116220-8F98-2EC4-F13B-E8CEE1BD0C6C}"/>
              </a:ext>
            </a:extLst>
          </p:cNvPr>
          <p:cNvSpPr>
            <a:spLocks noGrp="1" noRot="1" noChangeAspect="1" noChangeArrowheads="1" noTextEdit="1"/>
          </p:cNvSpPr>
          <p:nvPr>
            <p:ph type="sldImg"/>
          </p:nvPr>
        </p:nvSpPr>
        <p:spPr>
          <a:ln/>
        </p:spPr>
      </p:sp>
      <p:sp>
        <p:nvSpPr>
          <p:cNvPr id="55298" name="Notes Placeholder 2">
            <a:extLst>
              <a:ext uri="{FF2B5EF4-FFF2-40B4-BE49-F238E27FC236}">
                <a16:creationId xmlns:a16="http://schemas.microsoft.com/office/drawing/2014/main" id="{AA7C703E-1181-9B4D-0C21-C3FCB66B84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Instead of showing two paintings side by side, or .. Dali put two paintings in two different.. spatial frequencies</a:t>
            </a:r>
          </a:p>
          <a:p>
            <a:r>
              <a:rPr lang="en-US" altLang="en-US" dirty="0">
                <a:latin typeface="Arial" panose="020B0604020202020204" pitchFamily="34" charset="0"/>
                <a:cs typeface="Arial" panose="020B0604020202020204" pitchFamily="34" charset="0"/>
              </a:rPr>
              <a:t>how do we see the other image? High-pass.. how? - </a:t>
            </a:r>
          </a:p>
        </p:txBody>
      </p:sp>
      <p:sp>
        <p:nvSpPr>
          <p:cNvPr id="55299" name="Slide Number Placeholder 3">
            <a:extLst>
              <a:ext uri="{FF2B5EF4-FFF2-40B4-BE49-F238E27FC236}">
                <a16:creationId xmlns:a16="http://schemas.microsoft.com/office/drawing/2014/main" id="{0593CDA9-9E05-1B09-492C-E58B802AE2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4EE51465-1CFF-7443-AE8B-279DF500B528}" type="slidenum">
              <a:rPr lang="en-US" altLang="en-US" sz="1200" smtClean="0"/>
              <a:pPr/>
              <a:t>20</a:t>
            </a:fld>
            <a:endParaRPr lang="en-US" alt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a:extLst>
              <a:ext uri="{FF2B5EF4-FFF2-40B4-BE49-F238E27FC236}">
                <a16:creationId xmlns:a16="http://schemas.microsoft.com/office/drawing/2014/main" id="{67852A61-B867-66BD-584B-BCED62FB3C65}"/>
              </a:ext>
            </a:extLst>
          </p:cNvPr>
          <p:cNvSpPr>
            <a:spLocks noGrp="1" noRot="1" noChangeAspect="1" noChangeArrowheads="1" noTextEdit="1"/>
          </p:cNvSpPr>
          <p:nvPr>
            <p:ph type="sldImg"/>
          </p:nvPr>
        </p:nvSpPr>
        <p:spPr>
          <a:ln/>
        </p:spPr>
      </p:sp>
      <p:sp>
        <p:nvSpPr>
          <p:cNvPr id="57346" name="Notes Placeholder 2">
            <a:extLst>
              <a:ext uri="{FF2B5EF4-FFF2-40B4-BE49-F238E27FC236}">
                <a16:creationId xmlns:a16="http://schemas.microsoft.com/office/drawing/2014/main" id="{F55267A4-1A0E-4429-368C-02353DEF1A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how can we </a:t>
            </a:r>
            <a:r>
              <a:rPr lang="en-US" altLang="en-US" dirty="0" err="1">
                <a:latin typeface="Arial" panose="020B0604020202020204" pitchFamily="34" charset="0"/>
                <a:cs typeface="Arial" panose="020B0604020202020204" pitchFamily="34" charset="0"/>
              </a:rPr>
              <a:t>decomposte</a:t>
            </a:r>
            <a:r>
              <a:rPr lang="en-US" altLang="en-US" dirty="0">
                <a:latin typeface="Arial" panose="020B0604020202020204" pitchFamily="34" charset="0"/>
                <a:cs typeface="Arial" panose="020B0604020202020204" pitchFamily="34" charset="0"/>
              </a:rPr>
              <a:t> this image?</a:t>
            </a:r>
          </a:p>
        </p:txBody>
      </p:sp>
      <p:sp>
        <p:nvSpPr>
          <p:cNvPr id="57347" name="Slide Number Placeholder 3">
            <a:extLst>
              <a:ext uri="{FF2B5EF4-FFF2-40B4-BE49-F238E27FC236}">
                <a16:creationId xmlns:a16="http://schemas.microsoft.com/office/drawing/2014/main" id="{0E61A3BD-09E8-B9C7-79A8-1879F14340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82209C4E-E55A-8B44-B9A9-CB08DBAEF4C7}" type="slidenum">
              <a:rPr lang="en-US" altLang="en-US" sz="1200" smtClean="0"/>
              <a:pPr/>
              <a:t>21</a:t>
            </a:fld>
            <a:endParaRPr lang="en-US"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a:extLst>
              <a:ext uri="{FF2B5EF4-FFF2-40B4-BE49-F238E27FC236}">
                <a16:creationId xmlns:a16="http://schemas.microsoft.com/office/drawing/2014/main" id="{7A81BEBA-D568-CCEB-ABDD-40D3A71061A7}"/>
              </a:ext>
            </a:extLst>
          </p:cNvPr>
          <p:cNvSpPr txBox="1">
            <a:spLocks noGrp="1" noChangeArrowheads="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6" tIns="48328" rIns="96656" bIns="48328" anchor="b"/>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r" eaLnBrk="1" hangingPunct="1"/>
            <a:fld id="{DC724E23-2F17-6943-AA7C-0ABFC1F4A16B}" type="slidenum">
              <a:rPr lang="en-US" altLang="en-US" sz="1200">
                <a:solidFill>
                  <a:srgbClr val="000000"/>
                </a:solidFill>
              </a:rPr>
              <a:pPr algn="r" eaLnBrk="1" hangingPunct="1"/>
              <a:t>22</a:t>
            </a:fld>
            <a:endParaRPr lang="en-US" altLang="en-US" sz="1200">
              <a:solidFill>
                <a:srgbClr val="000000"/>
              </a:solidFill>
            </a:endParaRPr>
          </a:p>
        </p:txBody>
      </p:sp>
      <p:sp>
        <p:nvSpPr>
          <p:cNvPr id="59394" name="Rectangle 2">
            <a:extLst>
              <a:ext uri="{FF2B5EF4-FFF2-40B4-BE49-F238E27FC236}">
                <a16:creationId xmlns:a16="http://schemas.microsoft.com/office/drawing/2014/main" id="{8DF5705F-60AE-8329-31D0-8AFE598535C6}"/>
              </a:ext>
            </a:extLst>
          </p:cNvPr>
          <p:cNvSpPr>
            <a:spLocks noGrp="1" noRot="1" noChangeAspect="1" noChangeArrowheads="1" noTextEdit="1"/>
          </p:cNvSpPr>
          <p:nvPr>
            <p:ph type="sldImg"/>
          </p:nvPr>
        </p:nvSpPr>
        <p:spPr>
          <a:xfrm>
            <a:off x="1255713" y="719138"/>
            <a:ext cx="4802187" cy="3602037"/>
          </a:xfrm>
          <a:ln/>
        </p:spPr>
      </p:sp>
      <p:sp>
        <p:nvSpPr>
          <p:cNvPr id="59395" name="Rectangle 3">
            <a:extLst>
              <a:ext uri="{FF2B5EF4-FFF2-40B4-BE49-F238E27FC236}">
                <a16:creationId xmlns:a16="http://schemas.microsoft.com/office/drawing/2014/main" id="{33B604FA-005C-60AC-49DD-3651CBAB664B}"/>
              </a:ext>
            </a:extLst>
          </p:cNvPr>
          <p:cNvSpPr>
            <a:spLocks noGrp="1" noChangeArrowheads="1"/>
          </p:cNvSpPr>
          <p:nvPr>
            <p:ph type="body" idx="1"/>
          </p:nvPr>
        </p:nvSpPr>
        <p:spPr>
          <a:xfrm>
            <a:off x="977900" y="4560888"/>
            <a:ext cx="5359400" cy="4321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63" tIns="45530" rIns="91063" bIns="45530"/>
          <a:lstStyle/>
          <a:p>
            <a:pPr eaLnBrk="1" hangingPunct="1"/>
            <a:r>
              <a:rPr lang="en-GB" altLang="en-US" dirty="0">
                <a:latin typeface="Arial" panose="020B0604020202020204" pitchFamily="34" charset="0"/>
                <a:cs typeface="Arial" panose="020B0604020202020204" pitchFamily="34" charset="0"/>
              </a:rPr>
              <a:t>This particular curve, which you may not see.. but you actually see.</a:t>
            </a:r>
            <a:br>
              <a:rPr lang="en-GB" altLang="en-US" dirty="0">
                <a:latin typeface="Arial" panose="020B0604020202020204" pitchFamily="34" charset="0"/>
                <a:cs typeface="Arial" panose="020B0604020202020204" pitchFamily="34" charset="0"/>
              </a:rPr>
            </a:br>
            <a:r>
              <a:rPr lang="en-GB" altLang="en-US" dirty="0">
                <a:latin typeface="Arial" panose="020B0604020202020204" pitchFamily="34" charset="0"/>
                <a:cs typeface="Arial" panose="020B0604020202020204" pitchFamily="34" charset="0"/>
              </a:rPr>
              <a:t>Visualize the frontier when sine wave stops and </a:t>
            </a:r>
            <a:r>
              <a:rPr lang="en-GB" altLang="en-US" dirty="0" err="1">
                <a:latin typeface="Arial" panose="020B0604020202020204" pitchFamily="34" charset="0"/>
                <a:cs typeface="Arial" panose="020B0604020202020204" pitchFamily="34" charset="0"/>
              </a:rPr>
              <a:t>gray</a:t>
            </a:r>
            <a:r>
              <a:rPr lang="en-GB" altLang="en-US" dirty="0">
                <a:latin typeface="Arial" panose="020B0604020202020204" pitchFamily="34" charset="0"/>
                <a:cs typeface="Arial" panose="020B0604020202020204" pitchFamily="34" charset="0"/>
              </a:rPr>
              <a:t> starts? what’s the shape? -&gt; this curve captures the sensitivity to a particular brightness change as a function of frequence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a:extLst>
              <a:ext uri="{FF2B5EF4-FFF2-40B4-BE49-F238E27FC236}">
                <a16:creationId xmlns:a16="http://schemas.microsoft.com/office/drawing/2014/main" id="{89BAB094-11F1-A2FD-25CE-842A49858044}"/>
              </a:ext>
            </a:extLst>
          </p:cNvPr>
          <p:cNvSpPr>
            <a:spLocks noGrp="1" noRot="1" noChangeAspect="1" noChangeArrowheads="1" noTextEdit="1"/>
          </p:cNvSpPr>
          <p:nvPr>
            <p:ph type="sldImg"/>
          </p:nvPr>
        </p:nvSpPr>
        <p:spPr>
          <a:ln/>
        </p:spPr>
      </p:sp>
      <p:sp>
        <p:nvSpPr>
          <p:cNvPr id="61442" name="Notes Placeholder 2">
            <a:extLst>
              <a:ext uri="{FF2B5EF4-FFF2-40B4-BE49-F238E27FC236}">
                <a16:creationId xmlns:a16="http://schemas.microsoft.com/office/drawing/2014/main" id="{679D36AE-0681-C54C-2613-8072356DB08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61443" name="Slide Number Placeholder 3">
            <a:extLst>
              <a:ext uri="{FF2B5EF4-FFF2-40B4-BE49-F238E27FC236}">
                <a16:creationId xmlns:a16="http://schemas.microsoft.com/office/drawing/2014/main" id="{CF846816-3E8D-4FEE-6F76-9E27A877962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F466B7D2-7F2D-DC44-A78D-0004423E0A0A}" type="slidenum">
              <a:rPr lang="en-US" altLang="en-US" sz="1200" smtClean="0"/>
              <a:pPr/>
              <a:t>23</a:t>
            </a:fld>
            <a:endParaRPr lang="en-US" alt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a:extLst>
              <a:ext uri="{FF2B5EF4-FFF2-40B4-BE49-F238E27FC236}">
                <a16:creationId xmlns:a16="http://schemas.microsoft.com/office/drawing/2014/main" id="{3D8C8DA5-D253-F08E-F859-0FBD1845B3E6}"/>
              </a:ext>
            </a:extLst>
          </p:cNvPr>
          <p:cNvSpPr>
            <a:spLocks noGrp="1" noRot="1" noChangeAspect="1" noChangeArrowheads="1" noTextEdit="1"/>
          </p:cNvSpPr>
          <p:nvPr>
            <p:ph type="sldImg"/>
          </p:nvPr>
        </p:nvSpPr>
        <p:spPr>
          <a:ln/>
        </p:spPr>
      </p:sp>
      <p:sp>
        <p:nvSpPr>
          <p:cNvPr id="63490" name="Notes Placeholder 2">
            <a:extLst>
              <a:ext uri="{FF2B5EF4-FFF2-40B4-BE49-F238E27FC236}">
                <a16:creationId xmlns:a16="http://schemas.microsoft.com/office/drawing/2014/main" id="{5D375549-40B6-13A5-044A-AD3CD88BB8A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20 min </a:t>
            </a:r>
            <a:r>
              <a:rPr lang="en-US" altLang="en-US" dirty="0" err="1">
                <a:latin typeface="Arial" panose="020B0604020202020204" pitchFamily="34" charset="0"/>
                <a:cs typeface="Arial" panose="020B0604020202020204" pitchFamily="34" charset="0"/>
              </a:rPr>
              <a:t>til</a:t>
            </a:r>
            <a:r>
              <a:rPr lang="en-US" altLang="en-US" dirty="0">
                <a:latin typeface="Arial" panose="020B0604020202020204" pitchFamily="34" charset="0"/>
                <a:cs typeface="Arial" panose="020B0604020202020204" pitchFamily="34" charset="0"/>
              </a:rPr>
              <a:t> here. Draw on board: Image as cartesian coordinates and write as </a:t>
            </a:r>
            <a:r>
              <a:rPr lang="en-US" altLang="en-US" dirty="0" err="1">
                <a:latin typeface="Arial" panose="020B0604020202020204" pitchFamily="34" charset="0"/>
                <a:cs typeface="Arial" panose="020B0604020202020204" pitchFamily="34" charset="0"/>
              </a:rPr>
              <a:t>coeff</a:t>
            </a:r>
            <a:r>
              <a:rPr lang="en-US" altLang="en-US" dirty="0">
                <a:latin typeface="Arial" panose="020B0604020202020204" pitchFamily="34" charset="0"/>
                <a:cs typeface="Arial" panose="020B0604020202020204" pitchFamily="34" charset="0"/>
              </a:rPr>
              <a:t> &amp; basis </a:t>
            </a:r>
            <a:r>
              <a:rPr lang="en-US" altLang="en-US" dirty="0">
                <a:latin typeface="Arial" panose="020B0604020202020204" pitchFamily="34" charset="0"/>
                <a:cs typeface="Arial" panose="020B0604020202020204" pitchFamily="34" charset="0"/>
                <a:sym typeface="Wingdings" pitchFamily="2" charset="2"/>
              </a:rPr>
              <a:t> remind yourself linear algebra! What is the length of this array? </a:t>
            </a:r>
            <a:endParaRPr lang="en-US" altLang="en-US" dirty="0">
              <a:latin typeface="Arial" panose="020B0604020202020204" pitchFamily="34" charset="0"/>
              <a:cs typeface="Arial" panose="020B0604020202020204" pitchFamily="34" charset="0"/>
            </a:endParaRPr>
          </a:p>
        </p:txBody>
      </p:sp>
      <p:sp>
        <p:nvSpPr>
          <p:cNvPr id="63491" name="Slide Number Placeholder 3">
            <a:extLst>
              <a:ext uri="{FF2B5EF4-FFF2-40B4-BE49-F238E27FC236}">
                <a16:creationId xmlns:a16="http://schemas.microsoft.com/office/drawing/2014/main" id="{DCA82C4E-994E-16A2-D841-4FF30A185D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77B4E4F2-9A73-6047-8F44-29A622EE29F1}" type="slidenum">
              <a:rPr lang="en-US" altLang="en-US" sz="1200" smtClean="0"/>
              <a:pPr/>
              <a:t>24</a:t>
            </a:fld>
            <a:endParaRPr lang="en-US" alt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a:extLst>
              <a:ext uri="{FF2B5EF4-FFF2-40B4-BE49-F238E27FC236}">
                <a16:creationId xmlns:a16="http://schemas.microsoft.com/office/drawing/2014/main" id="{D82D75AD-7CB9-1DC3-CD3D-28B832B0E496}"/>
              </a:ext>
            </a:extLst>
          </p:cNvPr>
          <p:cNvSpPr>
            <a:spLocks noGrp="1" noRot="1" noChangeAspect="1" noChangeArrowheads="1" noTextEdit="1"/>
          </p:cNvSpPr>
          <p:nvPr>
            <p:ph type="sldImg"/>
          </p:nvPr>
        </p:nvSpPr>
        <p:spPr>
          <a:ln/>
        </p:spPr>
      </p:sp>
      <p:sp>
        <p:nvSpPr>
          <p:cNvPr id="66562" name="Notes Placeholder 2">
            <a:extLst>
              <a:ext uri="{FF2B5EF4-FFF2-40B4-BE49-F238E27FC236}">
                <a16:creationId xmlns:a16="http://schemas.microsoft.com/office/drawing/2014/main" id="{0C508E81-730B-2031-F9CD-4F64CA618C2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technically this needs infinite, but </a:t>
            </a:r>
            <a:r>
              <a:rPr lang="en-US" altLang="en-US" dirty="0" err="1">
                <a:latin typeface="Arial" panose="020B0604020202020204" pitchFamily="34" charset="0"/>
                <a:cs typeface="Arial" panose="020B0604020202020204" pitchFamily="34" charset="0"/>
              </a:rPr>
              <a:t>computeres</a:t>
            </a:r>
            <a:r>
              <a:rPr lang="en-US" altLang="en-US" dirty="0">
                <a:latin typeface="Arial" panose="020B0604020202020204" pitchFamily="34" charset="0"/>
                <a:cs typeface="Arial" panose="020B0604020202020204" pitchFamily="34" charset="0"/>
              </a:rPr>
              <a:t> are finite,</a:t>
            </a:r>
          </a:p>
          <a:p>
            <a:r>
              <a:rPr lang="en-US" altLang="en-US" dirty="0">
                <a:latin typeface="Arial" panose="020B0604020202020204" pitchFamily="34" charset="0"/>
                <a:cs typeface="Arial" panose="020B0604020202020204" pitchFamily="34" charset="0"/>
              </a:rPr>
              <a:t>What are A, omega, phi? </a:t>
            </a:r>
          </a:p>
          <a:p>
            <a:r>
              <a:rPr lang="en-US" altLang="en-US" dirty="0">
                <a:latin typeface="Arial" panose="020B0604020202020204" pitchFamily="34" charset="0"/>
                <a:cs typeface="Arial" panose="020B0604020202020204" pitchFamily="34" charset="0"/>
              </a:rPr>
              <a:t>Omega is what we’re sensitive to and we’ll focus</a:t>
            </a:r>
          </a:p>
        </p:txBody>
      </p:sp>
      <p:sp>
        <p:nvSpPr>
          <p:cNvPr id="66563" name="Slide Number Placeholder 3">
            <a:extLst>
              <a:ext uri="{FF2B5EF4-FFF2-40B4-BE49-F238E27FC236}">
                <a16:creationId xmlns:a16="http://schemas.microsoft.com/office/drawing/2014/main" id="{420BAC8F-FD9D-15D1-C3B9-7F697F38FFC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ADF1DC62-F0DA-BA4B-B837-C62B39A2770B}" type="slidenum">
              <a:rPr lang="en-US" altLang="en-US" sz="1200" smtClean="0"/>
              <a:pPr/>
              <a:t>26</a:t>
            </a:fld>
            <a:endParaRPr lang="en-US"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a:extLst>
              <a:ext uri="{FF2B5EF4-FFF2-40B4-BE49-F238E27FC236}">
                <a16:creationId xmlns:a16="http://schemas.microsoft.com/office/drawing/2014/main" id="{45C0F479-D0C8-B3E2-3D3A-CE0D678A7CBC}"/>
              </a:ext>
            </a:extLst>
          </p:cNvPr>
          <p:cNvSpPr>
            <a:spLocks noGrp="1" noRot="1" noChangeAspect="1" noChangeArrowheads="1" noTextEdit="1"/>
          </p:cNvSpPr>
          <p:nvPr>
            <p:ph type="sldImg"/>
          </p:nvPr>
        </p:nvSpPr>
        <p:spPr>
          <a:ln/>
        </p:spPr>
      </p:sp>
      <p:sp>
        <p:nvSpPr>
          <p:cNvPr id="68610" name="Notes Placeholder 2">
            <a:extLst>
              <a:ext uri="{FF2B5EF4-FFF2-40B4-BE49-F238E27FC236}">
                <a16:creationId xmlns:a16="http://schemas.microsoft.com/office/drawing/2014/main" id="{A5AE85D7-1755-B062-7A9F-6D29411448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Just a change of basis!</a:t>
            </a:r>
          </a:p>
          <a:p>
            <a:r>
              <a:rPr lang="en-US" altLang="en-US" dirty="0">
                <a:latin typeface="Arial" panose="020B0604020202020204" pitchFamily="34" charset="0"/>
                <a:cs typeface="Arial" panose="020B0604020202020204" pitchFamily="34" charset="0"/>
              </a:rPr>
              <a:t>This choice of holding F is technical / math proof reasons</a:t>
            </a:r>
          </a:p>
        </p:txBody>
      </p:sp>
      <p:sp>
        <p:nvSpPr>
          <p:cNvPr id="68611" name="Slide Number Placeholder 3">
            <a:extLst>
              <a:ext uri="{FF2B5EF4-FFF2-40B4-BE49-F238E27FC236}">
                <a16:creationId xmlns:a16="http://schemas.microsoft.com/office/drawing/2014/main" id="{1EDDA1CE-A80B-F3F2-F77E-3B7DF5F697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A0DDFEBD-A4CD-3943-89B5-5CDC9313CC20}" type="slidenum">
              <a:rPr lang="en-US" altLang="en-US" sz="1200" smtClean="0"/>
              <a:pPr/>
              <a:t>27</a:t>
            </a:fld>
            <a:endParaRPr lang="en-US" alt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a:extLst>
              <a:ext uri="{FF2B5EF4-FFF2-40B4-BE49-F238E27FC236}">
                <a16:creationId xmlns:a16="http://schemas.microsoft.com/office/drawing/2014/main" id="{8884D0F0-1B1B-971A-92FC-91C719209BE7}"/>
              </a:ext>
            </a:extLst>
          </p:cNvPr>
          <p:cNvSpPr>
            <a:spLocks noGrp="1" noRot="1" noChangeAspect="1" noChangeArrowheads="1" noTextEdit="1"/>
          </p:cNvSpPr>
          <p:nvPr>
            <p:ph type="sldImg"/>
          </p:nvPr>
        </p:nvSpPr>
        <p:spPr>
          <a:ln/>
        </p:spPr>
      </p:sp>
      <p:sp>
        <p:nvSpPr>
          <p:cNvPr id="80898" name="Notes Placeholder 2">
            <a:extLst>
              <a:ext uri="{FF2B5EF4-FFF2-40B4-BE49-F238E27FC236}">
                <a16:creationId xmlns:a16="http://schemas.microsoft.com/office/drawing/2014/main" id="{BEC1B125-DE19-E878-F074-A0DF61411B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straight edge is super high </a:t>
            </a:r>
            <a:r>
              <a:rPr lang="en-US" altLang="en-US" dirty="0" err="1">
                <a:latin typeface="Arial" panose="020B0604020202020204" pitchFamily="34" charset="0"/>
                <a:cs typeface="Arial" panose="020B0604020202020204" pitchFamily="34" charset="0"/>
              </a:rPr>
              <a:t>freq</a:t>
            </a:r>
            <a:r>
              <a:rPr lang="en-US" altLang="en-US" dirty="0">
                <a:latin typeface="Arial" panose="020B0604020202020204" pitchFamily="34" charset="0"/>
                <a:cs typeface="Arial" panose="020B0604020202020204" pitchFamily="34" charset="0"/>
              </a:rPr>
              <a:t> (highest it could) and you need infinite basis</a:t>
            </a:r>
          </a:p>
        </p:txBody>
      </p:sp>
      <p:sp>
        <p:nvSpPr>
          <p:cNvPr id="80899" name="Slide Number Placeholder 3">
            <a:extLst>
              <a:ext uri="{FF2B5EF4-FFF2-40B4-BE49-F238E27FC236}">
                <a16:creationId xmlns:a16="http://schemas.microsoft.com/office/drawing/2014/main" id="{2D236BBE-731C-1601-4FB0-998230C7C88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B869C1BC-DCD5-2E4A-8ECD-A218D67AB030}" type="slidenum">
              <a:rPr lang="en-US" altLang="en-US" sz="1200" smtClean="0"/>
              <a:pPr/>
              <a:t>38</a:t>
            </a:fld>
            <a:endParaRPr lang="en-US" alt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a:extLst>
              <a:ext uri="{FF2B5EF4-FFF2-40B4-BE49-F238E27FC236}">
                <a16:creationId xmlns:a16="http://schemas.microsoft.com/office/drawing/2014/main" id="{D574B9F9-A779-5B5E-2433-09328F6DCAE2}"/>
              </a:ext>
            </a:extLst>
          </p:cNvPr>
          <p:cNvSpPr>
            <a:spLocks noGrp="1" noRot="1" noChangeAspect="1" noChangeArrowheads="1" noTextEdit="1"/>
          </p:cNvSpPr>
          <p:nvPr>
            <p:ph type="sldImg"/>
          </p:nvPr>
        </p:nvSpPr>
        <p:spPr>
          <a:ln/>
        </p:spPr>
      </p:sp>
      <p:sp>
        <p:nvSpPr>
          <p:cNvPr id="96258" name="Notes Placeholder 2">
            <a:extLst>
              <a:ext uri="{FF2B5EF4-FFF2-40B4-BE49-F238E27FC236}">
                <a16:creationId xmlns:a16="http://schemas.microsoft.com/office/drawing/2014/main" id="{37B61CD2-E63E-1E1F-B480-7FF69EF3C1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err="1">
                <a:latin typeface="Arial" panose="020B0604020202020204" pitchFamily="34" charset="0"/>
                <a:cs typeface="Arial" panose="020B0604020202020204" pitchFamily="34" charset="0"/>
              </a:rPr>
              <a:t>fftshift</a:t>
            </a:r>
            <a:r>
              <a:rPr lang="en-US" altLang="en-US" dirty="0">
                <a:latin typeface="Arial" panose="020B0604020202020204" pitchFamily="34" charset="0"/>
                <a:cs typeface="Arial" panose="020B0604020202020204" pitchFamily="34" charset="0"/>
              </a:rPr>
              <a:t> makes the center from the corner to the center (for visualization purposes)</a:t>
            </a:r>
          </a:p>
        </p:txBody>
      </p:sp>
      <p:sp>
        <p:nvSpPr>
          <p:cNvPr id="96259" name="Slide Number Placeholder 3">
            <a:extLst>
              <a:ext uri="{FF2B5EF4-FFF2-40B4-BE49-F238E27FC236}">
                <a16:creationId xmlns:a16="http://schemas.microsoft.com/office/drawing/2014/main" id="{5754FE99-EB02-DD6F-2BD8-F49F402804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7E8EAF7A-D54B-A949-ACCE-01D02C072FBD}" type="slidenum">
              <a:rPr lang="en-US" altLang="en-US" sz="1200" smtClean="0"/>
              <a:pPr/>
              <a:t>52</a:t>
            </a:fld>
            <a:endParaRPr lang="en-US" alt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a:extLst>
              <a:ext uri="{FF2B5EF4-FFF2-40B4-BE49-F238E27FC236}">
                <a16:creationId xmlns:a16="http://schemas.microsoft.com/office/drawing/2014/main" id="{3FDB92C9-2B8C-0347-8DE0-B894238F5FA2}"/>
              </a:ext>
            </a:extLst>
          </p:cNvPr>
          <p:cNvSpPr>
            <a:spLocks noGrp="1" noRot="1" noChangeAspect="1" noChangeArrowheads="1" noTextEdit="1"/>
          </p:cNvSpPr>
          <p:nvPr>
            <p:ph type="sldImg"/>
          </p:nvPr>
        </p:nvSpPr>
        <p:spPr>
          <a:ln/>
        </p:spPr>
      </p:sp>
      <p:sp>
        <p:nvSpPr>
          <p:cNvPr id="98306" name="Notes Placeholder 2">
            <a:extLst>
              <a:ext uri="{FF2B5EF4-FFF2-40B4-BE49-F238E27FC236}">
                <a16:creationId xmlns:a16="http://schemas.microsoft.com/office/drawing/2014/main" id="{27011EB1-D989-6690-9752-62AFBA0EA3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brightness is the height</a:t>
            </a:r>
          </a:p>
        </p:txBody>
      </p:sp>
      <p:sp>
        <p:nvSpPr>
          <p:cNvPr id="98307" name="Slide Number Placeholder 3">
            <a:extLst>
              <a:ext uri="{FF2B5EF4-FFF2-40B4-BE49-F238E27FC236}">
                <a16:creationId xmlns:a16="http://schemas.microsoft.com/office/drawing/2014/main" id="{5B368D4E-BBDB-42FF-63C8-92D19A60BB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F6B9C2AC-3DA9-1948-9ADA-F7D95EEA44EB}" type="slidenum">
              <a:rPr lang="en-US" altLang="en-US" sz="1200" smtClean="0"/>
              <a:pPr/>
              <a:t>53</a:t>
            </a:fld>
            <a:endParaRPr lang="en-US" alt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a:extLst>
              <a:ext uri="{FF2B5EF4-FFF2-40B4-BE49-F238E27FC236}">
                <a16:creationId xmlns:a16="http://schemas.microsoft.com/office/drawing/2014/main" id="{FCB0248F-F555-698F-09B7-DCA8D5F57276}"/>
              </a:ext>
            </a:extLst>
          </p:cNvPr>
          <p:cNvSpPr>
            <a:spLocks noGrp="1" noRot="1" noChangeAspect="1" noChangeArrowheads="1" noTextEdit="1"/>
          </p:cNvSpPr>
          <p:nvPr>
            <p:ph type="sldImg"/>
          </p:nvPr>
        </p:nvSpPr>
        <p:spPr>
          <a:ln/>
        </p:spPr>
      </p:sp>
      <p:sp>
        <p:nvSpPr>
          <p:cNvPr id="101378" name="Notes Placeholder 2">
            <a:extLst>
              <a:ext uri="{FF2B5EF4-FFF2-40B4-BE49-F238E27FC236}">
                <a16:creationId xmlns:a16="http://schemas.microsoft.com/office/drawing/2014/main" id="{652A210E-2C59-9BAD-0A7C-79FD7B1D54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which part correspond? there is </a:t>
            </a:r>
            <a:r>
              <a:rPr lang="en-US" altLang="en-US" dirty="0" err="1">
                <a:latin typeface="Arial" panose="020B0604020202020204" pitchFamily="34" charset="0"/>
                <a:cs typeface="Arial" panose="020B0604020202020204" pitchFamily="34" charset="0"/>
              </a:rPr>
              <a:t>astrong</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horiz</a:t>
            </a:r>
            <a:r>
              <a:rPr lang="en-US" altLang="en-US" dirty="0">
                <a:latin typeface="Arial" panose="020B0604020202020204" pitchFamily="34" charset="0"/>
                <a:cs typeface="Arial" panose="020B0604020202020204" pitchFamily="34" charset="0"/>
              </a:rPr>
              <a:t> &amp; vert line -&gt; why? </a:t>
            </a:r>
            <a:r>
              <a:rPr lang="en-US" altLang="en-US" dirty="0" err="1">
                <a:latin typeface="Arial" panose="020B0604020202020204" pitchFamily="34" charset="0"/>
                <a:cs typeface="Arial" panose="020B0604020202020204" pitchFamily="34" charset="0"/>
              </a:rPr>
              <a:t>horiz</a:t>
            </a:r>
            <a:r>
              <a:rPr lang="en-US" altLang="en-US" dirty="0">
                <a:latin typeface="Arial" panose="020B0604020202020204" pitchFamily="34" charset="0"/>
                <a:cs typeface="Arial" panose="020B0604020202020204" pitchFamily="34" charset="0"/>
              </a:rPr>
              <a:t> is the vertical line</a:t>
            </a:r>
          </a:p>
        </p:txBody>
      </p:sp>
      <p:sp>
        <p:nvSpPr>
          <p:cNvPr id="101379" name="Slide Number Placeholder 3">
            <a:extLst>
              <a:ext uri="{FF2B5EF4-FFF2-40B4-BE49-F238E27FC236}">
                <a16:creationId xmlns:a16="http://schemas.microsoft.com/office/drawing/2014/main" id="{50BC4FDC-0B51-09C4-B150-70A35459BF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2C2B053E-4A28-3548-9E17-4DB525EC5DA1}" type="slidenum">
              <a:rPr lang="en-US" altLang="en-US" sz="1200" smtClean="0"/>
              <a:pPr/>
              <a:t>55</a:t>
            </a:fld>
            <a:endParaRPr lang="en-US" alt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a:extLst>
              <a:ext uri="{FF2B5EF4-FFF2-40B4-BE49-F238E27FC236}">
                <a16:creationId xmlns:a16="http://schemas.microsoft.com/office/drawing/2014/main" id="{3F88B1CE-8767-DE80-DCB3-0C70447023F3}"/>
              </a:ext>
            </a:extLst>
          </p:cNvPr>
          <p:cNvSpPr>
            <a:spLocks noGrp="1" noRot="1" noChangeAspect="1" noChangeArrowheads="1" noTextEdit="1"/>
          </p:cNvSpPr>
          <p:nvPr>
            <p:ph type="sldImg"/>
          </p:nvPr>
        </p:nvSpPr>
        <p:spPr>
          <a:ln/>
        </p:spPr>
      </p:sp>
      <p:sp>
        <p:nvSpPr>
          <p:cNvPr id="105474" name="Notes Placeholder 2">
            <a:extLst>
              <a:ext uri="{FF2B5EF4-FFF2-40B4-BE49-F238E27FC236}">
                <a16:creationId xmlns:a16="http://schemas.microsoft.com/office/drawing/2014/main" id="{BF0283A0-46D0-2848-6ABE-EA7725C54D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Arial" panose="020B0604020202020204" pitchFamily="34" charset="0"/>
              </a:rPr>
              <a:t>which part correspond? there is astrong horiz &amp; vert line -&gt; why? horiz is the vertical line</a:t>
            </a:r>
          </a:p>
        </p:txBody>
      </p:sp>
      <p:sp>
        <p:nvSpPr>
          <p:cNvPr id="105475" name="Slide Number Placeholder 3">
            <a:extLst>
              <a:ext uri="{FF2B5EF4-FFF2-40B4-BE49-F238E27FC236}">
                <a16:creationId xmlns:a16="http://schemas.microsoft.com/office/drawing/2014/main" id="{8C805E7F-6AF7-9F35-E9CC-306C8817FD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932189C2-84C3-7A4A-AC0E-4A962736E3DC}" type="slidenum">
              <a:rPr lang="en-US" altLang="en-US" sz="1200" smtClean="0"/>
              <a:pPr/>
              <a:t>58</a:t>
            </a:fld>
            <a:endParaRPr lang="en-US" alt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a:extLst>
              <a:ext uri="{FF2B5EF4-FFF2-40B4-BE49-F238E27FC236}">
                <a16:creationId xmlns:a16="http://schemas.microsoft.com/office/drawing/2014/main" id="{41284599-30C7-35E9-4784-135E07F4DF7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50C4E2B-2197-1749-BB33-E65D5DD91323}" type="slidenum">
              <a:rPr lang="en-US" altLang="en-US" smtClean="0"/>
              <a:pPr>
                <a:spcBef>
                  <a:spcPct val="0"/>
                </a:spcBef>
              </a:pPr>
              <a:t>62</a:t>
            </a:fld>
            <a:endParaRPr lang="en-US" altLang="en-US"/>
          </a:p>
        </p:txBody>
      </p:sp>
      <p:sp>
        <p:nvSpPr>
          <p:cNvPr id="110594" name="Rectangle 2">
            <a:extLst>
              <a:ext uri="{FF2B5EF4-FFF2-40B4-BE49-F238E27FC236}">
                <a16:creationId xmlns:a16="http://schemas.microsoft.com/office/drawing/2014/main" id="{26232645-3D88-AC79-0524-5FB4B53F6CAC}"/>
              </a:ext>
            </a:extLst>
          </p:cNvPr>
          <p:cNvSpPr>
            <a:spLocks noGrp="1" noRot="1" noChangeAspect="1" noChangeArrowheads="1" noTextEdit="1"/>
          </p:cNvSpPr>
          <p:nvPr>
            <p:ph type="sldImg"/>
          </p:nvPr>
        </p:nvSpPr>
        <p:spPr>
          <a:xfrm>
            <a:off x="-3160713" y="1068388"/>
            <a:ext cx="9966326" cy="7475537"/>
          </a:xfrm>
          <a:ln/>
        </p:spPr>
      </p:sp>
      <p:sp>
        <p:nvSpPr>
          <p:cNvPr id="110595" name="Rectangle 3">
            <a:extLst>
              <a:ext uri="{FF2B5EF4-FFF2-40B4-BE49-F238E27FC236}">
                <a16:creationId xmlns:a16="http://schemas.microsoft.com/office/drawing/2014/main" id="{5E25B0C3-2416-01BE-3C21-746F205E5019}"/>
              </a:ext>
            </a:extLst>
          </p:cNvPr>
          <p:cNvSpPr>
            <a:spLocks noGrp="1" noChangeArrowheads="1"/>
          </p:cNvSpPr>
          <p:nvPr>
            <p:ph type="body" idx="1"/>
          </p:nvPr>
        </p:nvSpPr>
        <p:spPr>
          <a:xfrm>
            <a:off x="3779838" y="1068388"/>
            <a:ext cx="3094037" cy="7461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en-US">
              <a:latin typeface="Arial" panose="020B0604020202020204" pitchFamily="34" charset="0"/>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a:extLst>
              <a:ext uri="{FF2B5EF4-FFF2-40B4-BE49-F238E27FC236}">
                <a16:creationId xmlns:a16="http://schemas.microsoft.com/office/drawing/2014/main" id="{AE7506B0-CB03-BC70-6BBE-105D090E2B1A}"/>
              </a:ext>
            </a:extLst>
          </p:cNvPr>
          <p:cNvSpPr>
            <a:spLocks noGrp="1" noRot="1" noChangeAspect="1" noChangeArrowheads="1" noTextEdit="1"/>
          </p:cNvSpPr>
          <p:nvPr>
            <p:ph type="sldImg"/>
          </p:nvPr>
        </p:nvSpPr>
        <p:spPr>
          <a:xfrm>
            <a:off x="992188" y="768350"/>
            <a:ext cx="5114925" cy="3836988"/>
          </a:xfrm>
          <a:ln/>
        </p:spPr>
      </p:sp>
      <p:sp>
        <p:nvSpPr>
          <p:cNvPr id="112642" name="Notes Placeholder 2">
            <a:extLst>
              <a:ext uri="{FF2B5EF4-FFF2-40B4-BE49-F238E27FC236}">
                <a16:creationId xmlns:a16="http://schemas.microsoft.com/office/drawing/2014/main" id="{6762D302-B206-D90A-D1F2-E96CF472EB3E}"/>
              </a:ext>
            </a:extLst>
          </p:cNvPr>
          <p:cNvSpPr>
            <a:spLocks noGrp="1"/>
          </p:cNvSpPr>
          <p:nvPr>
            <p:ph type="body" idx="1"/>
          </p:nvPr>
        </p:nvSpPr>
        <p:spPr>
          <a:xfrm>
            <a:off x="709613" y="4860925"/>
            <a:ext cx="5680075" cy="4605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lstStyle/>
          <a:p>
            <a:r>
              <a:rPr lang="en-US" altLang="en-US">
                <a:latin typeface="Arial" panose="020B0604020202020204" pitchFamily="34" charset="0"/>
                <a:cs typeface="Arial" panose="020B0604020202020204" pitchFamily="34" charset="0"/>
              </a:rPr>
              <a:t>Things we can’t understand without thinking in frequency</a:t>
            </a:r>
          </a:p>
        </p:txBody>
      </p:sp>
      <p:sp>
        <p:nvSpPr>
          <p:cNvPr id="112643" name="Slide Number Placeholder 3">
            <a:extLst>
              <a:ext uri="{FF2B5EF4-FFF2-40B4-BE49-F238E27FC236}">
                <a16:creationId xmlns:a16="http://schemas.microsoft.com/office/drawing/2014/main" id="{D5A20A10-39A6-1FE6-BBC5-A16A7A659F47}"/>
              </a:ext>
            </a:extLst>
          </p:cNvPr>
          <p:cNvSpPr txBox="1">
            <a:spLocks noGrp="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48" tIns="49524" rIns="99048" bIns="49524" anchor="b"/>
          <a:lstStyle>
            <a:lvl1pPr defTabSz="99060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1" hangingPunct="1">
              <a:spcBef>
                <a:spcPct val="0"/>
              </a:spcBef>
            </a:pPr>
            <a:fld id="{6C00BFA5-C56D-574F-92C3-6A27F5F15E7C}" type="slidenum">
              <a:rPr lang="en-US" altLang="en-US" sz="1300">
                <a:latin typeface="Calibri" panose="020F0502020204030204" pitchFamily="34" charset="0"/>
              </a:rPr>
              <a:pPr algn="r" eaLnBrk="1" hangingPunct="1">
                <a:spcBef>
                  <a:spcPct val="0"/>
                </a:spcBef>
              </a:pPr>
              <a:t>63</a:t>
            </a:fld>
            <a:endParaRPr lang="en-US" altLang="en-US" sz="1300">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a:extLst>
              <a:ext uri="{FF2B5EF4-FFF2-40B4-BE49-F238E27FC236}">
                <a16:creationId xmlns:a16="http://schemas.microsoft.com/office/drawing/2014/main" id="{FFBB2A60-5CE4-2B7B-8850-38F61B3A2685}"/>
              </a:ext>
            </a:extLst>
          </p:cNvPr>
          <p:cNvSpPr>
            <a:spLocks noGrp="1" noRot="1" noChangeAspect="1" noChangeArrowheads="1" noTextEdit="1"/>
          </p:cNvSpPr>
          <p:nvPr>
            <p:ph type="sldImg"/>
          </p:nvPr>
        </p:nvSpPr>
        <p:spPr>
          <a:ln/>
        </p:spPr>
      </p:sp>
      <p:sp>
        <p:nvSpPr>
          <p:cNvPr id="114690" name="Notes Placeholder 2">
            <a:extLst>
              <a:ext uri="{FF2B5EF4-FFF2-40B4-BE49-F238E27FC236}">
                <a16:creationId xmlns:a16="http://schemas.microsoft.com/office/drawing/2014/main" id="{C8DD46EE-10E5-7D19-6600-4587DE59A6C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Arial" panose="020B0604020202020204" pitchFamily="34" charset="0"/>
              </a:rPr>
              <a:t>infinite precision both is good, buttt bc computer is discrete, sinc either overshoots or undershoots</a:t>
            </a:r>
            <a:r>
              <a:rPr lang="en-US" altLang="en-US">
                <a:latin typeface="Arial" panose="020B0604020202020204" pitchFamily="34" charset="0"/>
                <a:cs typeface="Arial" panose="020B0604020202020204" pitchFamily="34" charset="0"/>
                <a:sym typeface="Wingdings" pitchFamily="2" charset="2"/>
              </a:rPr>
              <a:t> aliasing.. Box filter is not a good low-pass filter</a:t>
            </a:r>
          </a:p>
          <a:p>
            <a:endParaRPr lang="en-US" altLang="en-US">
              <a:latin typeface="Arial" panose="020B0604020202020204" pitchFamily="34" charset="0"/>
              <a:cs typeface="Arial" panose="020B0604020202020204" pitchFamily="34" charset="0"/>
              <a:sym typeface="Wingdings" pitchFamily="2" charset="2"/>
            </a:endParaRPr>
          </a:p>
          <a:p>
            <a:r>
              <a:rPr lang="en-US" altLang="en-US">
                <a:latin typeface="Arial" panose="020B0604020202020204" pitchFamily="34" charset="0"/>
                <a:cs typeface="Arial" panose="020B0604020202020204" pitchFamily="34" charset="0"/>
                <a:sym typeface="Wingdings" pitchFamily="2" charset="2"/>
              </a:rPr>
              <a:t>What is the best low-pass? Ideally it’s the box in the freq domain!</a:t>
            </a:r>
            <a:endParaRPr lang="en-US" altLang="en-US">
              <a:latin typeface="Arial" panose="020B0604020202020204" pitchFamily="34" charset="0"/>
              <a:cs typeface="Arial" panose="020B0604020202020204" pitchFamily="34" charset="0"/>
            </a:endParaRPr>
          </a:p>
        </p:txBody>
      </p:sp>
      <p:sp>
        <p:nvSpPr>
          <p:cNvPr id="114691" name="Slide Number Placeholder 3">
            <a:extLst>
              <a:ext uri="{FF2B5EF4-FFF2-40B4-BE49-F238E27FC236}">
                <a16:creationId xmlns:a16="http://schemas.microsoft.com/office/drawing/2014/main" id="{EF06E3A2-ACE7-A69B-8F32-886DE359CB2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281BB7DF-4BFE-1840-B947-0E57CEE7007D}" type="slidenum">
              <a:rPr lang="en-US" altLang="en-US" sz="1200" smtClean="0"/>
              <a:pPr/>
              <a:t>64</a:t>
            </a:fld>
            <a:endParaRPr lang="en-US" alt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41A3CEC-1DA3-40E6-97FB-7913125BCE7D}" type="slidenum">
              <a:rPr lang="en-US" altLang="en-US" smtClean="0"/>
              <a:pPr>
                <a:spcBef>
                  <a:spcPct val="0"/>
                </a:spcBef>
              </a:pPr>
              <a:t>70</a:t>
            </a:fld>
            <a:endParaRPr lang="en-US" altLang="en-US"/>
          </a:p>
        </p:txBody>
      </p:sp>
      <p:sp>
        <p:nvSpPr>
          <p:cNvPr id="251907" name="Rectangle 2"/>
          <p:cNvSpPr>
            <a:spLocks noGrp="1" noRot="1" noChangeAspect="1" noChangeArrowheads="1" noTextEdit="1"/>
          </p:cNvSpPr>
          <p:nvPr>
            <p:ph type="sldImg"/>
          </p:nvPr>
        </p:nvSpPr>
        <p:spPr>
          <a:xfrm>
            <a:off x="1254125" y="717550"/>
            <a:ext cx="4779963" cy="3584575"/>
          </a:xfrm>
          <a:ln/>
        </p:spPr>
      </p:sp>
      <p:sp>
        <p:nvSpPr>
          <p:cNvPr id="251908" name="Rectangle 3"/>
          <p:cNvSpPr>
            <a:spLocks noGrp="1" noChangeArrowheads="1"/>
          </p:cNvSpPr>
          <p:nvPr>
            <p:ph type="body" idx="1"/>
          </p:nvPr>
        </p:nvSpPr>
        <p:spPr>
          <a:xfrm>
            <a:off x="949325" y="4540250"/>
            <a:ext cx="5384800" cy="43799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dirty="0"/>
              <a:t>f + a(f - f * g) = (1+a)f-</a:t>
            </a:r>
            <a:r>
              <a:rPr lang="en-US" altLang="en-US" dirty="0" err="1"/>
              <a:t>af</a:t>
            </a:r>
            <a:r>
              <a:rPr lang="en-US" altLang="en-US" dirty="0"/>
              <a:t>*g = f*((1+a)e-g)</a:t>
            </a:r>
          </a:p>
          <a:p>
            <a:pPr eaLnBrk="1" hangingPunct="1"/>
            <a:r>
              <a:rPr lang="en-US" altLang="en-US" dirty="0"/>
              <a:t>Name is confusing.. “unsharp mask” </a:t>
            </a:r>
            <a:r>
              <a:rPr lang="en-US" altLang="en-US" dirty="0">
                <a:sym typeface="Wingdings" pitchFamily="2" charset="2"/>
              </a:rPr>
              <a:t> the mask is made by </a:t>
            </a:r>
            <a:r>
              <a:rPr lang="en-US" altLang="en-US" dirty="0" err="1">
                <a:sym typeface="Wingdings" pitchFamily="2" charset="2"/>
              </a:rPr>
              <a:t>unsharped</a:t>
            </a:r>
            <a:r>
              <a:rPr lang="en-US" altLang="en-US" dirty="0">
                <a:sym typeface="Wingdings" pitchFamily="2" charset="2"/>
              </a:rPr>
              <a:t> image..</a:t>
            </a:r>
            <a:br>
              <a:rPr lang="en-US" altLang="en-US" dirty="0">
                <a:sym typeface="Wingdings" pitchFamily="2" charset="2"/>
              </a:rPr>
            </a:br>
            <a:r>
              <a:rPr lang="en-US" altLang="en-US" dirty="0">
                <a:sym typeface="Wingdings" pitchFamily="2" charset="2"/>
              </a:rPr>
              <a:t>High-pass filter!</a:t>
            </a:r>
            <a:endParaRPr lang="en-US" altLang="en-US" dirty="0"/>
          </a:p>
        </p:txBody>
      </p:sp>
    </p:spTree>
    <p:extLst>
      <p:ext uri="{BB962C8B-B14F-4D97-AF65-F5344CB8AC3E}">
        <p14:creationId xmlns:p14="http://schemas.microsoft.com/office/powerpoint/2010/main" val="4630109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Image Placeholder 1">
            <a:extLst>
              <a:ext uri="{FF2B5EF4-FFF2-40B4-BE49-F238E27FC236}">
                <a16:creationId xmlns:a16="http://schemas.microsoft.com/office/drawing/2014/main" id="{5C0918C9-9FC6-9E56-781E-D5DB6EF42E23}"/>
              </a:ext>
            </a:extLst>
          </p:cNvPr>
          <p:cNvSpPr>
            <a:spLocks noGrp="1" noRot="1" noChangeAspect="1" noChangeArrowheads="1" noTextEdit="1"/>
          </p:cNvSpPr>
          <p:nvPr>
            <p:ph type="sldImg"/>
          </p:nvPr>
        </p:nvSpPr>
        <p:spPr>
          <a:ln/>
        </p:spPr>
      </p:sp>
      <p:sp>
        <p:nvSpPr>
          <p:cNvPr id="121858" name="Notes Placeholder 2">
            <a:extLst>
              <a:ext uri="{FF2B5EF4-FFF2-40B4-BE49-F238E27FC236}">
                <a16:creationId xmlns:a16="http://schemas.microsoft.com/office/drawing/2014/main" id="{ED19036F-086E-F8E7-7010-BD9CB0062EB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How do we do this? Who can tell me the idea</a:t>
            </a: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What is actually a really important thing that’s not emphasized too much? compatible</a:t>
            </a:r>
          </a:p>
        </p:txBody>
      </p:sp>
      <p:sp>
        <p:nvSpPr>
          <p:cNvPr id="121859" name="Slide Number Placeholder 3">
            <a:extLst>
              <a:ext uri="{FF2B5EF4-FFF2-40B4-BE49-F238E27FC236}">
                <a16:creationId xmlns:a16="http://schemas.microsoft.com/office/drawing/2014/main" id="{B0435416-A1AA-63E1-330E-8220FB51E92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DC6E7992-A3B0-3448-B8A3-906DD99BBA07}" type="slidenum">
              <a:rPr lang="en-US" altLang="en-US" sz="1200" smtClean="0">
                <a:solidFill>
                  <a:srgbClr val="000000"/>
                </a:solidFill>
              </a:rPr>
              <a:pPr/>
              <a:t>71</a:t>
            </a:fld>
            <a:endParaRPr lang="en-US" altLang="en-US" sz="1200">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a:extLst>
              <a:ext uri="{FF2B5EF4-FFF2-40B4-BE49-F238E27FC236}">
                <a16:creationId xmlns:a16="http://schemas.microsoft.com/office/drawing/2014/main" id="{A2D2C976-9B1D-FDAE-9D82-E6687136EA5E}"/>
              </a:ext>
            </a:extLst>
          </p:cNvPr>
          <p:cNvSpPr>
            <a:spLocks noGrp="1" noRot="1" noChangeAspect="1" noChangeArrowheads="1" noTextEdit="1"/>
          </p:cNvSpPr>
          <p:nvPr>
            <p:ph type="sldImg"/>
          </p:nvPr>
        </p:nvSpPr>
        <p:spPr>
          <a:ln/>
        </p:spPr>
      </p:sp>
      <p:sp>
        <p:nvSpPr>
          <p:cNvPr id="125954" name="Notes Placeholder 2">
            <a:extLst>
              <a:ext uri="{FF2B5EF4-FFF2-40B4-BE49-F238E27FC236}">
                <a16:creationId xmlns:a16="http://schemas.microsoft.com/office/drawing/2014/main" id="{22A00AE0-197A-E987-3A00-0B51A581B87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Need an artistic eye! not any photo</a:t>
            </a:r>
          </a:p>
        </p:txBody>
      </p:sp>
      <p:sp>
        <p:nvSpPr>
          <p:cNvPr id="125955" name="Slide Number Placeholder 3">
            <a:extLst>
              <a:ext uri="{FF2B5EF4-FFF2-40B4-BE49-F238E27FC236}">
                <a16:creationId xmlns:a16="http://schemas.microsoft.com/office/drawing/2014/main" id="{A9534D16-162D-5C20-6ACF-D21E057CED4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30FCA118-8149-9B43-81FF-E5D4D5F94564}" type="slidenum">
              <a:rPr lang="en-US" altLang="en-US" sz="1200" smtClean="0">
                <a:solidFill>
                  <a:srgbClr val="000000"/>
                </a:solidFill>
              </a:rPr>
              <a:pPr/>
              <a:t>72</a:t>
            </a:fld>
            <a:endParaRPr lang="en-US" altLang="en-US" sz="120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5043C31A-A13D-D4AC-05D8-B4600D7F33F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331410E-759A-0689-E307-BA5BC705303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ECADC1F-6993-574C-64A7-8C132108AFDF}"/>
              </a:ext>
            </a:extLst>
          </p:cNvPr>
          <p:cNvSpPr>
            <a:spLocks noGrp="1" noChangeArrowheads="1"/>
          </p:cNvSpPr>
          <p:nvPr>
            <p:ph type="sldNum" sz="quarter" idx="12"/>
          </p:nvPr>
        </p:nvSpPr>
        <p:spPr>
          <a:ln/>
        </p:spPr>
        <p:txBody>
          <a:bodyPr/>
          <a:lstStyle>
            <a:lvl1pPr>
              <a:defRPr/>
            </a:lvl1pPr>
          </a:lstStyle>
          <a:p>
            <a:pPr>
              <a:defRPr/>
            </a:pPr>
            <a:fld id="{53BCD219-3548-D74F-9034-AC9FB3F735AE}" type="slidenum">
              <a:rPr lang="en-US" altLang="en-US"/>
              <a:pPr>
                <a:defRPr/>
              </a:pPr>
              <a:t>‹#›</a:t>
            </a:fld>
            <a:endParaRPr lang="en-US" altLang="en-US"/>
          </a:p>
        </p:txBody>
      </p:sp>
    </p:spTree>
    <p:extLst>
      <p:ext uri="{BB962C8B-B14F-4D97-AF65-F5344CB8AC3E}">
        <p14:creationId xmlns:p14="http://schemas.microsoft.com/office/powerpoint/2010/main" val="1717566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C670487-58C9-98BD-556E-A0768FCAD6C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E530236-97E8-652F-28F1-526E274729F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3D0CE6C-D3F5-912D-1304-EC5417DEC5E8}"/>
              </a:ext>
            </a:extLst>
          </p:cNvPr>
          <p:cNvSpPr>
            <a:spLocks noGrp="1" noChangeArrowheads="1"/>
          </p:cNvSpPr>
          <p:nvPr>
            <p:ph type="sldNum" sz="quarter" idx="12"/>
          </p:nvPr>
        </p:nvSpPr>
        <p:spPr>
          <a:ln/>
        </p:spPr>
        <p:txBody>
          <a:bodyPr/>
          <a:lstStyle>
            <a:lvl1pPr>
              <a:defRPr/>
            </a:lvl1pPr>
          </a:lstStyle>
          <a:p>
            <a:pPr>
              <a:defRPr/>
            </a:pPr>
            <a:fld id="{E45FF3F4-580C-4D4B-9BF3-90D918CA5911}" type="slidenum">
              <a:rPr lang="en-US" altLang="en-US"/>
              <a:pPr>
                <a:defRPr/>
              </a:pPr>
              <a:t>‹#›</a:t>
            </a:fld>
            <a:endParaRPr lang="en-US" altLang="en-US"/>
          </a:p>
        </p:txBody>
      </p:sp>
    </p:spTree>
    <p:extLst>
      <p:ext uri="{BB962C8B-B14F-4D97-AF65-F5344CB8AC3E}">
        <p14:creationId xmlns:p14="http://schemas.microsoft.com/office/powerpoint/2010/main" val="306102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258A0366-FDD7-D928-362A-E61B740FBEF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A38B6FB-D305-9225-2B29-01D2E492DD8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BFDA866-15CF-EC2A-522C-CC382C8C23F9}"/>
              </a:ext>
            </a:extLst>
          </p:cNvPr>
          <p:cNvSpPr>
            <a:spLocks noGrp="1" noChangeArrowheads="1"/>
          </p:cNvSpPr>
          <p:nvPr>
            <p:ph type="sldNum" sz="quarter" idx="12"/>
          </p:nvPr>
        </p:nvSpPr>
        <p:spPr>
          <a:ln/>
        </p:spPr>
        <p:txBody>
          <a:bodyPr/>
          <a:lstStyle>
            <a:lvl1pPr>
              <a:defRPr/>
            </a:lvl1pPr>
          </a:lstStyle>
          <a:p>
            <a:pPr>
              <a:defRPr/>
            </a:pPr>
            <a:fld id="{9582D31C-C210-1D45-83B1-68D57CE03A97}" type="slidenum">
              <a:rPr lang="en-US" altLang="en-US"/>
              <a:pPr>
                <a:defRPr/>
              </a:pPr>
              <a:t>‹#›</a:t>
            </a:fld>
            <a:endParaRPr lang="en-US" altLang="en-US"/>
          </a:p>
        </p:txBody>
      </p:sp>
    </p:spTree>
    <p:extLst>
      <p:ext uri="{BB962C8B-B14F-4D97-AF65-F5344CB8AC3E}">
        <p14:creationId xmlns:p14="http://schemas.microsoft.com/office/powerpoint/2010/main" val="3732113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4264D2D-FF05-C3FE-8604-EB57AC4FC77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A03222B-87BD-0753-7EE3-DAAAD09C702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FA08CF4-0A26-D951-D1CB-1B9A57CB95EB}"/>
              </a:ext>
            </a:extLst>
          </p:cNvPr>
          <p:cNvSpPr>
            <a:spLocks noGrp="1" noChangeArrowheads="1"/>
          </p:cNvSpPr>
          <p:nvPr>
            <p:ph type="sldNum" sz="quarter" idx="12"/>
          </p:nvPr>
        </p:nvSpPr>
        <p:spPr>
          <a:ln/>
        </p:spPr>
        <p:txBody>
          <a:bodyPr/>
          <a:lstStyle>
            <a:lvl1pPr>
              <a:defRPr/>
            </a:lvl1pPr>
          </a:lstStyle>
          <a:p>
            <a:pPr>
              <a:defRPr/>
            </a:pPr>
            <a:fld id="{FAACBA14-4BAF-664E-93AE-84154B1DE382}" type="slidenum">
              <a:rPr lang="en-US" altLang="en-US"/>
              <a:pPr>
                <a:defRPr/>
              </a:pPr>
              <a:t>‹#›</a:t>
            </a:fld>
            <a:endParaRPr lang="en-US" altLang="en-US"/>
          </a:p>
        </p:txBody>
      </p:sp>
    </p:spTree>
    <p:extLst>
      <p:ext uri="{BB962C8B-B14F-4D97-AF65-F5344CB8AC3E}">
        <p14:creationId xmlns:p14="http://schemas.microsoft.com/office/powerpoint/2010/main" val="1043703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A25CA7C-539D-D031-0CAE-E6C0A956D72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AC8CFB63-52C2-10AF-6E98-820A3AB7A7D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E57D6098-D866-47A2-CCD9-A1DE64B6DA95}"/>
              </a:ext>
            </a:extLst>
          </p:cNvPr>
          <p:cNvSpPr>
            <a:spLocks noGrp="1" noChangeArrowheads="1"/>
          </p:cNvSpPr>
          <p:nvPr>
            <p:ph type="sldNum" sz="quarter" idx="12"/>
          </p:nvPr>
        </p:nvSpPr>
        <p:spPr>
          <a:ln/>
        </p:spPr>
        <p:txBody>
          <a:bodyPr/>
          <a:lstStyle>
            <a:lvl1pPr>
              <a:defRPr/>
            </a:lvl1pPr>
          </a:lstStyle>
          <a:p>
            <a:pPr>
              <a:defRPr/>
            </a:pPr>
            <a:fld id="{2DE82D32-1B21-0F48-B603-272ED878AB4C}" type="slidenum">
              <a:rPr lang="en-US" altLang="en-US"/>
              <a:pPr>
                <a:defRPr/>
              </a:pPr>
              <a:t>‹#›</a:t>
            </a:fld>
            <a:endParaRPr lang="en-US" altLang="en-US"/>
          </a:p>
        </p:txBody>
      </p:sp>
    </p:spTree>
    <p:extLst>
      <p:ext uri="{BB962C8B-B14F-4D97-AF65-F5344CB8AC3E}">
        <p14:creationId xmlns:p14="http://schemas.microsoft.com/office/powerpoint/2010/main" val="717480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BCCD4D1-643F-CCB3-0235-C5AAA0188583}"/>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1E618F99-EB8E-5E1E-E6EF-5720F7250D8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B4E6A4E1-298A-1135-A8F3-07A69FE6B363}"/>
              </a:ext>
            </a:extLst>
          </p:cNvPr>
          <p:cNvSpPr>
            <a:spLocks noGrp="1" noChangeArrowheads="1"/>
          </p:cNvSpPr>
          <p:nvPr>
            <p:ph type="sldNum" sz="quarter" idx="12"/>
          </p:nvPr>
        </p:nvSpPr>
        <p:spPr>
          <a:ln/>
        </p:spPr>
        <p:txBody>
          <a:bodyPr/>
          <a:lstStyle>
            <a:lvl1pPr>
              <a:defRPr/>
            </a:lvl1pPr>
          </a:lstStyle>
          <a:p>
            <a:pPr>
              <a:defRPr/>
            </a:pPr>
            <a:fld id="{8215F4C9-2F0F-1246-B6D4-BCEE0C4A5EF9}" type="slidenum">
              <a:rPr lang="en-US" altLang="en-US"/>
              <a:pPr>
                <a:defRPr/>
              </a:pPr>
              <a:t>‹#›</a:t>
            </a:fld>
            <a:endParaRPr lang="en-US" altLang="en-US"/>
          </a:p>
        </p:txBody>
      </p:sp>
    </p:spTree>
    <p:extLst>
      <p:ext uri="{BB962C8B-B14F-4D97-AF65-F5344CB8AC3E}">
        <p14:creationId xmlns:p14="http://schemas.microsoft.com/office/powerpoint/2010/main" val="2643247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7FACD98-98C7-1047-7058-24B49D7EA09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B027A4DC-704A-1A5D-C5BC-57C51FFB6DB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F1BAE58D-D173-583F-B17B-E138767EAB0C}"/>
              </a:ext>
            </a:extLst>
          </p:cNvPr>
          <p:cNvSpPr>
            <a:spLocks noGrp="1" noChangeArrowheads="1"/>
          </p:cNvSpPr>
          <p:nvPr>
            <p:ph type="sldNum" sz="quarter" idx="12"/>
          </p:nvPr>
        </p:nvSpPr>
        <p:spPr>
          <a:ln/>
        </p:spPr>
        <p:txBody>
          <a:bodyPr/>
          <a:lstStyle>
            <a:lvl1pPr>
              <a:defRPr/>
            </a:lvl1pPr>
          </a:lstStyle>
          <a:p>
            <a:pPr>
              <a:defRPr/>
            </a:pPr>
            <a:fld id="{E9BC5B41-E49B-804B-923F-C05976873218}" type="slidenum">
              <a:rPr lang="en-US" altLang="en-US"/>
              <a:pPr>
                <a:defRPr/>
              </a:pPr>
              <a:t>‹#›</a:t>
            </a:fld>
            <a:endParaRPr lang="en-US" altLang="en-US"/>
          </a:p>
        </p:txBody>
      </p:sp>
    </p:spTree>
    <p:extLst>
      <p:ext uri="{BB962C8B-B14F-4D97-AF65-F5344CB8AC3E}">
        <p14:creationId xmlns:p14="http://schemas.microsoft.com/office/powerpoint/2010/main" val="1640318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9287B98-54A7-E0C8-DD00-D8FA3355787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0F1BF61-07A0-28B5-6F91-0DABB08A79D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DBE4BD3-46B4-6FCC-98CA-4826C6C48C77}"/>
              </a:ext>
            </a:extLst>
          </p:cNvPr>
          <p:cNvSpPr>
            <a:spLocks noGrp="1" noChangeArrowheads="1"/>
          </p:cNvSpPr>
          <p:nvPr>
            <p:ph type="sldNum" sz="quarter" idx="12"/>
          </p:nvPr>
        </p:nvSpPr>
        <p:spPr>
          <a:ln/>
        </p:spPr>
        <p:txBody>
          <a:bodyPr/>
          <a:lstStyle>
            <a:lvl1pPr>
              <a:defRPr/>
            </a:lvl1pPr>
          </a:lstStyle>
          <a:p>
            <a:pPr>
              <a:defRPr/>
            </a:pPr>
            <a:fld id="{2737CB02-2252-F143-AA9C-C43D05C0B8B7}" type="slidenum">
              <a:rPr lang="en-US" altLang="en-US"/>
              <a:pPr>
                <a:defRPr/>
              </a:pPr>
              <a:t>‹#›</a:t>
            </a:fld>
            <a:endParaRPr lang="en-US" altLang="en-US"/>
          </a:p>
        </p:txBody>
      </p:sp>
    </p:spTree>
    <p:extLst>
      <p:ext uri="{BB962C8B-B14F-4D97-AF65-F5344CB8AC3E}">
        <p14:creationId xmlns:p14="http://schemas.microsoft.com/office/powerpoint/2010/main" val="3169851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9F9235D-F23F-D855-2F44-A6B4FB6FE80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4F56A65-A1D2-9548-F4FD-12EE1DFDEB6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5C653D8-3BC2-6955-C210-79FDD7AFCB56}"/>
              </a:ext>
            </a:extLst>
          </p:cNvPr>
          <p:cNvSpPr>
            <a:spLocks noGrp="1" noChangeArrowheads="1"/>
          </p:cNvSpPr>
          <p:nvPr>
            <p:ph type="sldNum" sz="quarter" idx="12"/>
          </p:nvPr>
        </p:nvSpPr>
        <p:spPr>
          <a:ln/>
        </p:spPr>
        <p:txBody>
          <a:bodyPr/>
          <a:lstStyle>
            <a:lvl1pPr>
              <a:defRPr/>
            </a:lvl1pPr>
          </a:lstStyle>
          <a:p>
            <a:pPr>
              <a:defRPr/>
            </a:pPr>
            <a:fld id="{D148D842-BDE4-DB4D-B5B3-05B00C8F993C}" type="slidenum">
              <a:rPr lang="en-US" altLang="en-US"/>
              <a:pPr>
                <a:defRPr/>
              </a:pPr>
              <a:t>‹#›</a:t>
            </a:fld>
            <a:endParaRPr lang="en-US" altLang="en-US"/>
          </a:p>
        </p:txBody>
      </p:sp>
    </p:spTree>
    <p:extLst>
      <p:ext uri="{BB962C8B-B14F-4D97-AF65-F5344CB8AC3E}">
        <p14:creationId xmlns:p14="http://schemas.microsoft.com/office/powerpoint/2010/main" val="937158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3EE06D6-8BE9-8B67-58F1-C26BB670375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C1D771B-7945-3210-649E-9ADEB3A0E83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EFBF6A2-E316-6245-93ED-74CA1B4506E0}"/>
              </a:ext>
            </a:extLst>
          </p:cNvPr>
          <p:cNvSpPr>
            <a:spLocks noGrp="1" noChangeArrowheads="1"/>
          </p:cNvSpPr>
          <p:nvPr>
            <p:ph type="sldNum" sz="quarter" idx="12"/>
          </p:nvPr>
        </p:nvSpPr>
        <p:spPr>
          <a:ln/>
        </p:spPr>
        <p:txBody>
          <a:bodyPr/>
          <a:lstStyle>
            <a:lvl1pPr>
              <a:defRPr/>
            </a:lvl1pPr>
          </a:lstStyle>
          <a:p>
            <a:pPr>
              <a:defRPr/>
            </a:pPr>
            <a:fld id="{E99B3F43-EC00-6D41-BE5D-6C9E3ABCD9A3}" type="slidenum">
              <a:rPr lang="en-US" altLang="en-US"/>
              <a:pPr>
                <a:defRPr/>
              </a:pPr>
              <a:t>‹#›</a:t>
            </a:fld>
            <a:endParaRPr lang="en-US" altLang="en-US"/>
          </a:p>
        </p:txBody>
      </p:sp>
    </p:spTree>
    <p:extLst>
      <p:ext uri="{BB962C8B-B14F-4D97-AF65-F5344CB8AC3E}">
        <p14:creationId xmlns:p14="http://schemas.microsoft.com/office/powerpoint/2010/main" val="3311900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C745CBE-4A9F-52FF-D96A-551CC382760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1DCE28E-69F5-CFA3-10FD-7181DF0A06B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9CD67F9-8D84-A3B5-EE87-24CB492B043D}"/>
              </a:ext>
            </a:extLst>
          </p:cNvPr>
          <p:cNvSpPr>
            <a:spLocks noGrp="1" noChangeArrowheads="1"/>
          </p:cNvSpPr>
          <p:nvPr>
            <p:ph type="sldNum" sz="quarter" idx="12"/>
          </p:nvPr>
        </p:nvSpPr>
        <p:spPr>
          <a:ln/>
        </p:spPr>
        <p:txBody>
          <a:bodyPr/>
          <a:lstStyle>
            <a:lvl1pPr>
              <a:defRPr/>
            </a:lvl1pPr>
          </a:lstStyle>
          <a:p>
            <a:pPr>
              <a:defRPr/>
            </a:pPr>
            <a:fld id="{26D3EF65-B3CA-3C4C-8706-EEA23036AB49}" type="slidenum">
              <a:rPr lang="en-US" altLang="en-US"/>
              <a:pPr>
                <a:defRPr/>
              </a:pPr>
              <a:t>‹#›</a:t>
            </a:fld>
            <a:endParaRPr lang="en-US" altLang="en-US"/>
          </a:p>
        </p:txBody>
      </p:sp>
    </p:spTree>
    <p:extLst>
      <p:ext uri="{BB962C8B-B14F-4D97-AF65-F5344CB8AC3E}">
        <p14:creationId xmlns:p14="http://schemas.microsoft.com/office/powerpoint/2010/main" val="2706436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681DED28-3731-5B3F-47EC-8E9D0793145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CDFE7F1-4D3B-2A4C-4ADD-AD338150921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375E48E-09FD-1A11-D011-8D7D661CCA19}"/>
              </a:ext>
            </a:extLst>
          </p:cNvPr>
          <p:cNvSpPr>
            <a:spLocks noGrp="1" noChangeArrowheads="1"/>
          </p:cNvSpPr>
          <p:nvPr>
            <p:ph type="sldNum" sz="quarter" idx="12"/>
          </p:nvPr>
        </p:nvSpPr>
        <p:spPr>
          <a:ln/>
        </p:spPr>
        <p:txBody>
          <a:bodyPr/>
          <a:lstStyle>
            <a:lvl1pPr>
              <a:defRPr/>
            </a:lvl1pPr>
          </a:lstStyle>
          <a:p>
            <a:pPr>
              <a:defRPr/>
            </a:pPr>
            <a:fld id="{E29481F9-E810-2C47-B9E5-88788657BB00}" type="slidenum">
              <a:rPr lang="en-US" altLang="en-US"/>
              <a:pPr>
                <a:defRPr/>
              </a:pPr>
              <a:t>‹#›</a:t>
            </a:fld>
            <a:endParaRPr lang="en-US" altLang="en-US"/>
          </a:p>
        </p:txBody>
      </p:sp>
    </p:spTree>
    <p:extLst>
      <p:ext uri="{BB962C8B-B14F-4D97-AF65-F5344CB8AC3E}">
        <p14:creationId xmlns:p14="http://schemas.microsoft.com/office/powerpoint/2010/main" val="32774219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76D7A7F4-B541-8A0F-5AF1-AAFF6AC48FE7}"/>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9AE7396E-148C-0BE3-C13E-91E9B98EF5E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8749CF3F-6BA5-27EE-0806-BBEA72A4B3A5}"/>
              </a:ext>
            </a:extLst>
          </p:cNvPr>
          <p:cNvSpPr>
            <a:spLocks noGrp="1" noChangeArrowheads="1"/>
          </p:cNvSpPr>
          <p:nvPr>
            <p:ph type="sldNum" sz="quarter" idx="12"/>
          </p:nvPr>
        </p:nvSpPr>
        <p:spPr>
          <a:ln/>
        </p:spPr>
        <p:txBody>
          <a:bodyPr/>
          <a:lstStyle>
            <a:lvl1pPr>
              <a:defRPr/>
            </a:lvl1pPr>
          </a:lstStyle>
          <a:p>
            <a:pPr>
              <a:defRPr/>
            </a:pPr>
            <a:fld id="{32BA4AD2-B703-DD40-B721-8E79A4E50068}" type="slidenum">
              <a:rPr lang="en-US" altLang="en-US"/>
              <a:pPr>
                <a:defRPr/>
              </a:pPr>
              <a:t>‹#›</a:t>
            </a:fld>
            <a:endParaRPr lang="en-US" altLang="en-US"/>
          </a:p>
        </p:txBody>
      </p:sp>
    </p:spTree>
    <p:extLst>
      <p:ext uri="{BB962C8B-B14F-4D97-AF65-F5344CB8AC3E}">
        <p14:creationId xmlns:p14="http://schemas.microsoft.com/office/powerpoint/2010/main" val="32794800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a:extLst>
              <a:ext uri="{FF2B5EF4-FFF2-40B4-BE49-F238E27FC236}">
                <a16:creationId xmlns:a16="http://schemas.microsoft.com/office/drawing/2014/main" id="{393C1B34-E169-4273-A17B-FC2BD54225A3}"/>
              </a:ext>
            </a:extLst>
          </p:cNvPr>
          <p:cNvSpPr>
            <a:spLocks noGrp="1" noChangeArrowheads="1"/>
          </p:cNvSpPr>
          <p:nvPr>
            <p:ph type="dt" sz="half" idx="10"/>
          </p:nvPr>
        </p:nvSpPr>
        <p:spPr>
          <a:xfrm>
            <a:off x="457200" y="6356350"/>
            <a:ext cx="2133600" cy="365125"/>
          </a:xfrm>
          <a:prstGeom prst="rect">
            <a:avLst/>
          </a:prstGeom>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 name="Rectangle 5">
            <a:extLst>
              <a:ext uri="{FF2B5EF4-FFF2-40B4-BE49-F238E27FC236}">
                <a16:creationId xmlns:a16="http://schemas.microsoft.com/office/drawing/2014/main" id="{BC636FF2-A8DB-49A2-BD59-CB27E24BBBD3}"/>
              </a:ext>
            </a:extLst>
          </p:cNvPr>
          <p:cNvSpPr>
            <a:spLocks noGrp="1" noChangeArrowheads="1"/>
          </p:cNvSpPr>
          <p:nvPr>
            <p:ph type="sldNum" sz="quarter" idx="11"/>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E0905F57-F66B-45A2-8E85-1A10DFB88BC1}" type="slidenum">
              <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843410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a:extLst>
              <a:ext uri="{FF2B5EF4-FFF2-40B4-BE49-F238E27FC236}">
                <a16:creationId xmlns:a16="http://schemas.microsoft.com/office/drawing/2014/main" id="{6F9AC22A-477C-82A5-A071-2B4FC48EB39A}"/>
              </a:ext>
            </a:extLst>
          </p:cNvPr>
          <p:cNvSpPr>
            <a:spLocks noGrp="1"/>
          </p:cNvSpPr>
          <p:nvPr>
            <p:ph type="dt" sz="half" idx="10"/>
          </p:nvPr>
        </p:nvSpPr>
        <p:spPr/>
        <p:txBody>
          <a:bodyPr/>
          <a:lstStyle>
            <a:lvl1pPr>
              <a:defRPr/>
            </a:lvl1pPr>
          </a:lstStyle>
          <a:p>
            <a:pPr>
              <a:defRPr/>
            </a:pPr>
            <a:fld id="{5E4AA0B8-12B1-3B41-B83A-F708047C7B81}" type="datetimeFigureOut">
              <a:rPr lang="en-US"/>
              <a:pPr>
                <a:defRPr/>
              </a:pPr>
              <a:t>9/15/26</a:t>
            </a:fld>
            <a:endParaRPr lang="en-US"/>
          </a:p>
        </p:txBody>
      </p:sp>
      <p:sp>
        <p:nvSpPr>
          <p:cNvPr id="5" name="Footer Placeholder 4">
            <a:extLst>
              <a:ext uri="{FF2B5EF4-FFF2-40B4-BE49-F238E27FC236}">
                <a16:creationId xmlns:a16="http://schemas.microsoft.com/office/drawing/2014/main" id="{6EEE6321-7D32-A909-4395-AC05CC4DEB9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DDC1808-7BCE-08BB-71A9-FD91B739C2D4}"/>
              </a:ext>
            </a:extLst>
          </p:cNvPr>
          <p:cNvSpPr>
            <a:spLocks noGrp="1"/>
          </p:cNvSpPr>
          <p:nvPr>
            <p:ph type="sldNum" sz="quarter" idx="12"/>
          </p:nvPr>
        </p:nvSpPr>
        <p:spPr/>
        <p:txBody>
          <a:bodyPr/>
          <a:lstStyle>
            <a:lvl1pPr>
              <a:defRPr/>
            </a:lvl1pPr>
          </a:lstStyle>
          <a:p>
            <a:pPr>
              <a:defRPr/>
            </a:pPr>
            <a:fld id="{E042C2B0-AE76-BF4F-9F1C-15B9428886A5}" type="slidenum">
              <a:rPr lang="en-US" altLang="en-US"/>
              <a:pPr>
                <a:defRPr/>
              </a:pPr>
              <a:t>‹#›</a:t>
            </a:fld>
            <a:endParaRPr lang="en-US" altLang="en-US"/>
          </a:p>
        </p:txBody>
      </p:sp>
    </p:spTree>
    <p:extLst>
      <p:ext uri="{BB962C8B-B14F-4D97-AF65-F5344CB8AC3E}">
        <p14:creationId xmlns:p14="http://schemas.microsoft.com/office/powerpoint/2010/main" val="7440137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D6B4B8-BF23-677F-5124-5F569884BFF6}"/>
              </a:ext>
            </a:extLst>
          </p:cNvPr>
          <p:cNvSpPr>
            <a:spLocks noGrp="1"/>
          </p:cNvSpPr>
          <p:nvPr>
            <p:ph type="dt" sz="half" idx="10"/>
          </p:nvPr>
        </p:nvSpPr>
        <p:spPr/>
        <p:txBody>
          <a:bodyPr/>
          <a:lstStyle>
            <a:lvl1pPr>
              <a:defRPr/>
            </a:lvl1pPr>
          </a:lstStyle>
          <a:p>
            <a:pPr>
              <a:defRPr/>
            </a:pPr>
            <a:fld id="{7F363B4F-7AD9-AD41-B3D9-D2BBDC896484}" type="datetimeFigureOut">
              <a:rPr lang="en-US"/>
              <a:pPr>
                <a:defRPr/>
              </a:pPr>
              <a:t>9/15/26</a:t>
            </a:fld>
            <a:endParaRPr lang="en-US"/>
          </a:p>
        </p:txBody>
      </p:sp>
      <p:sp>
        <p:nvSpPr>
          <p:cNvPr id="5" name="Footer Placeholder 4">
            <a:extLst>
              <a:ext uri="{FF2B5EF4-FFF2-40B4-BE49-F238E27FC236}">
                <a16:creationId xmlns:a16="http://schemas.microsoft.com/office/drawing/2014/main" id="{13E46CF7-4BEA-37E5-2991-11DE70025AF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32BD487-7607-232D-5BB4-9FA796590894}"/>
              </a:ext>
            </a:extLst>
          </p:cNvPr>
          <p:cNvSpPr>
            <a:spLocks noGrp="1"/>
          </p:cNvSpPr>
          <p:nvPr>
            <p:ph type="sldNum" sz="quarter" idx="12"/>
          </p:nvPr>
        </p:nvSpPr>
        <p:spPr/>
        <p:txBody>
          <a:bodyPr/>
          <a:lstStyle>
            <a:lvl1pPr>
              <a:defRPr/>
            </a:lvl1pPr>
          </a:lstStyle>
          <a:p>
            <a:pPr>
              <a:defRPr/>
            </a:pPr>
            <a:fld id="{1052C219-D6BB-294D-AAA5-B27C866FFF03}" type="slidenum">
              <a:rPr lang="en-US" altLang="en-US"/>
              <a:pPr>
                <a:defRPr/>
              </a:pPr>
              <a:t>‹#›</a:t>
            </a:fld>
            <a:endParaRPr lang="en-US" altLang="en-US"/>
          </a:p>
        </p:txBody>
      </p:sp>
    </p:spTree>
    <p:extLst>
      <p:ext uri="{BB962C8B-B14F-4D97-AF65-F5344CB8AC3E}">
        <p14:creationId xmlns:p14="http://schemas.microsoft.com/office/powerpoint/2010/main" val="42651551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CD260071-C326-AC89-704B-668D8DC3106B}"/>
              </a:ext>
            </a:extLst>
          </p:cNvPr>
          <p:cNvSpPr>
            <a:spLocks noGrp="1"/>
          </p:cNvSpPr>
          <p:nvPr>
            <p:ph type="dt" sz="half" idx="10"/>
          </p:nvPr>
        </p:nvSpPr>
        <p:spPr/>
        <p:txBody>
          <a:bodyPr/>
          <a:lstStyle>
            <a:lvl1pPr>
              <a:defRPr/>
            </a:lvl1pPr>
          </a:lstStyle>
          <a:p>
            <a:pPr>
              <a:defRPr/>
            </a:pPr>
            <a:fld id="{6133E8B6-2C40-A945-84E9-1725944B8602}" type="datetimeFigureOut">
              <a:rPr lang="en-US"/>
              <a:pPr>
                <a:defRPr/>
              </a:pPr>
              <a:t>9/15/26</a:t>
            </a:fld>
            <a:endParaRPr lang="en-US"/>
          </a:p>
        </p:txBody>
      </p:sp>
      <p:sp>
        <p:nvSpPr>
          <p:cNvPr id="5" name="Footer Placeholder 4">
            <a:extLst>
              <a:ext uri="{FF2B5EF4-FFF2-40B4-BE49-F238E27FC236}">
                <a16:creationId xmlns:a16="http://schemas.microsoft.com/office/drawing/2014/main" id="{48514B80-340C-9975-F022-7CA58A2D176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B44A697-E7A1-96E0-D630-3D82305C1FD7}"/>
              </a:ext>
            </a:extLst>
          </p:cNvPr>
          <p:cNvSpPr>
            <a:spLocks noGrp="1"/>
          </p:cNvSpPr>
          <p:nvPr>
            <p:ph type="sldNum" sz="quarter" idx="12"/>
          </p:nvPr>
        </p:nvSpPr>
        <p:spPr/>
        <p:txBody>
          <a:bodyPr/>
          <a:lstStyle>
            <a:lvl1pPr>
              <a:defRPr/>
            </a:lvl1pPr>
          </a:lstStyle>
          <a:p>
            <a:pPr>
              <a:defRPr/>
            </a:pPr>
            <a:fld id="{EF06F6A6-0857-5645-8500-3B48C7079EC5}" type="slidenum">
              <a:rPr lang="en-US" altLang="en-US"/>
              <a:pPr>
                <a:defRPr/>
              </a:pPr>
              <a:t>‹#›</a:t>
            </a:fld>
            <a:endParaRPr lang="en-US" altLang="en-US"/>
          </a:p>
        </p:txBody>
      </p:sp>
    </p:spTree>
    <p:extLst>
      <p:ext uri="{BB962C8B-B14F-4D97-AF65-F5344CB8AC3E}">
        <p14:creationId xmlns:p14="http://schemas.microsoft.com/office/powerpoint/2010/main" val="38400074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066800"/>
            <a:ext cx="40386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AFB55BB4-818A-0109-A20B-EF06B452450B}"/>
              </a:ext>
            </a:extLst>
          </p:cNvPr>
          <p:cNvSpPr>
            <a:spLocks noGrp="1"/>
          </p:cNvSpPr>
          <p:nvPr>
            <p:ph type="dt" sz="half" idx="10"/>
          </p:nvPr>
        </p:nvSpPr>
        <p:spPr/>
        <p:txBody>
          <a:bodyPr/>
          <a:lstStyle>
            <a:lvl1pPr>
              <a:defRPr/>
            </a:lvl1pPr>
          </a:lstStyle>
          <a:p>
            <a:pPr>
              <a:defRPr/>
            </a:pPr>
            <a:fld id="{BC5C84A5-DBA8-D840-866B-C04EA57766E3}" type="datetimeFigureOut">
              <a:rPr lang="en-US"/>
              <a:pPr>
                <a:defRPr/>
              </a:pPr>
              <a:t>9/15/26</a:t>
            </a:fld>
            <a:endParaRPr lang="en-US"/>
          </a:p>
        </p:txBody>
      </p:sp>
      <p:sp>
        <p:nvSpPr>
          <p:cNvPr id="6" name="Footer Placeholder 4">
            <a:extLst>
              <a:ext uri="{FF2B5EF4-FFF2-40B4-BE49-F238E27FC236}">
                <a16:creationId xmlns:a16="http://schemas.microsoft.com/office/drawing/2014/main" id="{6C7E6802-E409-52F0-B88E-8A699B6CAF9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F2D99EA-360A-E60E-51E4-17788318C183}"/>
              </a:ext>
            </a:extLst>
          </p:cNvPr>
          <p:cNvSpPr>
            <a:spLocks noGrp="1"/>
          </p:cNvSpPr>
          <p:nvPr>
            <p:ph type="sldNum" sz="quarter" idx="12"/>
          </p:nvPr>
        </p:nvSpPr>
        <p:spPr/>
        <p:txBody>
          <a:bodyPr/>
          <a:lstStyle>
            <a:lvl1pPr>
              <a:defRPr/>
            </a:lvl1pPr>
          </a:lstStyle>
          <a:p>
            <a:pPr>
              <a:defRPr/>
            </a:pPr>
            <a:fld id="{9125A87B-227C-CA44-9C59-342F14AE44AD}" type="slidenum">
              <a:rPr lang="en-US" altLang="en-US"/>
              <a:pPr>
                <a:defRPr/>
              </a:pPr>
              <a:t>‹#›</a:t>
            </a:fld>
            <a:endParaRPr lang="en-US" altLang="en-US"/>
          </a:p>
        </p:txBody>
      </p:sp>
    </p:spTree>
    <p:extLst>
      <p:ext uri="{BB962C8B-B14F-4D97-AF65-F5344CB8AC3E}">
        <p14:creationId xmlns:p14="http://schemas.microsoft.com/office/powerpoint/2010/main" val="9997206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DE55AD2-2904-2BA2-4764-F63C96B03611}"/>
              </a:ext>
            </a:extLst>
          </p:cNvPr>
          <p:cNvSpPr>
            <a:spLocks noGrp="1"/>
          </p:cNvSpPr>
          <p:nvPr>
            <p:ph type="dt" sz="half" idx="10"/>
          </p:nvPr>
        </p:nvSpPr>
        <p:spPr/>
        <p:txBody>
          <a:bodyPr/>
          <a:lstStyle>
            <a:lvl1pPr>
              <a:defRPr/>
            </a:lvl1pPr>
          </a:lstStyle>
          <a:p>
            <a:pPr>
              <a:defRPr/>
            </a:pPr>
            <a:fld id="{3FB430BC-823F-A649-B003-55FB07FE39FA}" type="datetimeFigureOut">
              <a:rPr lang="en-US"/>
              <a:pPr>
                <a:defRPr/>
              </a:pPr>
              <a:t>9/15/26</a:t>
            </a:fld>
            <a:endParaRPr lang="en-US"/>
          </a:p>
        </p:txBody>
      </p:sp>
      <p:sp>
        <p:nvSpPr>
          <p:cNvPr id="8" name="Footer Placeholder 4">
            <a:extLst>
              <a:ext uri="{FF2B5EF4-FFF2-40B4-BE49-F238E27FC236}">
                <a16:creationId xmlns:a16="http://schemas.microsoft.com/office/drawing/2014/main" id="{1FEEAC80-F5C9-6342-A8DF-A56DDEF83130}"/>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8175426-B6B5-8780-C6C1-62790144A061}"/>
              </a:ext>
            </a:extLst>
          </p:cNvPr>
          <p:cNvSpPr>
            <a:spLocks noGrp="1"/>
          </p:cNvSpPr>
          <p:nvPr>
            <p:ph type="sldNum" sz="quarter" idx="12"/>
          </p:nvPr>
        </p:nvSpPr>
        <p:spPr/>
        <p:txBody>
          <a:bodyPr/>
          <a:lstStyle>
            <a:lvl1pPr>
              <a:defRPr/>
            </a:lvl1pPr>
          </a:lstStyle>
          <a:p>
            <a:pPr>
              <a:defRPr/>
            </a:pPr>
            <a:fld id="{F7F962D0-5DDA-7C4D-A6DC-546659D69514}" type="slidenum">
              <a:rPr lang="en-US" altLang="en-US"/>
              <a:pPr>
                <a:defRPr/>
              </a:pPr>
              <a:t>‹#›</a:t>
            </a:fld>
            <a:endParaRPr lang="en-US" altLang="en-US"/>
          </a:p>
        </p:txBody>
      </p:sp>
    </p:spTree>
    <p:extLst>
      <p:ext uri="{BB962C8B-B14F-4D97-AF65-F5344CB8AC3E}">
        <p14:creationId xmlns:p14="http://schemas.microsoft.com/office/powerpoint/2010/main" val="36004352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6E89C813-9614-F7F3-6E58-2558E9968888}"/>
              </a:ext>
            </a:extLst>
          </p:cNvPr>
          <p:cNvSpPr>
            <a:spLocks noGrp="1"/>
          </p:cNvSpPr>
          <p:nvPr>
            <p:ph type="dt" sz="half" idx="10"/>
          </p:nvPr>
        </p:nvSpPr>
        <p:spPr/>
        <p:txBody>
          <a:bodyPr/>
          <a:lstStyle>
            <a:lvl1pPr>
              <a:defRPr/>
            </a:lvl1pPr>
          </a:lstStyle>
          <a:p>
            <a:pPr>
              <a:defRPr/>
            </a:pPr>
            <a:fld id="{55A1BC74-EECE-AC45-AAB6-82929671A6CC}" type="datetimeFigureOut">
              <a:rPr lang="en-US"/>
              <a:pPr>
                <a:defRPr/>
              </a:pPr>
              <a:t>9/15/26</a:t>
            </a:fld>
            <a:endParaRPr lang="en-US"/>
          </a:p>
        </p:txBody>
      </p:sp>
      <p:sp>
        <p:nvSpPr>
          <p:cNvPr id="4" name="Footer Placeholder 4">
            <a:extLst>
              <a:ext uri="{FF2B5EF4-FFF2-40B4-BE49-F238E27FC236}">
                <a16:creationId xmlns:a16="http://schemas.microsoft.com/office/drawing/2014/main" id="{D56B1708-E93D-9162-C4DC-69D6046FDD7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FC5E614A-A11E-616B-F94A-4BE40A31A5A2}"/>
              </a:ext>
            </a:extLst>
          </p:cNvPr>
          <p:cNvSpPr>
            <a:spLocks noGrp="1"/>
          </p:cNvSpPr>
          <p:nvPr>
            <p:ph type="sldNum" sz="quarter" idx="12"/>
          </p:nvPr>
        </p:nvSpPr>
        <p:spPr/>
        <p:txBody>
          <a:bodyPr/>
          <a:lstStyle>
            <a:lvl1pPr>
              <a:defRPr/>
            </a:lvl1pPr>
          </a:lstStyle>
          <a:p>
            <a:pPr>
              <a:defRPr/>
            </a:pPr>
            <a:fld id="{10790973-3C54-E944-8F30-5EADA9C9F7B1}" type="slidenum">
              <a:rPr lang="en-US" altLang="en-US"/>
              <a:pPr>
                <a:defRPr/>
              </a:pPr>
              <a:t>‹#›</a:t>
            </a:fld>
            <a:endParaRPr lang="en-US" altLang="en-US"/>
          </a:p>
        </p:txBody>
      </p:sp>
    </p:spTree>
    <p:extLst>
      <p:ext uri="{BB962C8B-B14F-4D97-AF65-F5344CB8AC3E}">
        <p14:creationId xmlns:p14="http://schemas.microsoft.com/office/powerpoint/2010/main" val="1705711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888F519-83F6-D6C1-8250-D210D555DAC0}"/>
              </a:ext>
            </a:extLst>
          </p:cNvPr>
          <p:cNvSpPr>
            <a:spLocks noGrp="1"/>
          </p:cNvSpPr>
          <p:nvPr>
            <p:ph type="dt" sz="half" idx="10"/>
          </p:nvPr>
        </p:nvSpPr>
        <p:spPr/>
        <p:txBody>
          <a:bodyPr/>
          <a:lstStyle>
            <a:lvl1pPr>
              <a:defRPr/>
            </a:lvl1pPr>
          </a:lstStyle>
          <a:p>
            <a:pPr>
              <a:defRPr/>
            </a:pPr>
            <a:fld id="{2D0FEF46-D566-394C-A763-5E81EDE6C904}" type="datetimeFigureOut">
              <a:rPr lang="en-US"/>
              <a:pPr>
                <a:defRPr/>
              </a:pPr>
              <a:t>9/15/26</a:t>
            </a:fld>
            <a:endParaRPr lang="en-US"/>
          </a:p>
        </p:txBody>
      </p:sp>
      <p:sp>
        <p:nvSpPr>
          <p:cNvPr id="3" name="Footer Placeholder 4">
            <a:extLst>
              <a:ext uri="{FF2B5EF4-FFF2-40B4-BE49-F238E27FC236}">
                <a16:creationId xmlns:a16="http://schemas.microsoft.com/office/drawing/2014/main" id="{8785A3D2-E1BE-66A9-3794-AC65F30604F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E37432F1-9ABE-5B80-CF49-57237B34AEBB}"/>
              </a:ext>
            </a:extLst>
          </p:cNvPr>
          <p:cNvSpPr>
            <a:spLocks noGrp="1"/>
          </p:cNvSpPr>
          <p:nvPr>
            <p:ph type="sldNum" sz="quarter" idx="12"/>
          </p:nvPr>
        </p:nvSpPr>
        <p:spPr/>
        <p:txBody>
          <a:bodyPr/>
          <a:lstStyle>
            <a:lvl1pPr>
              <a:defRPr/>
            </a:lvl1pPr>
          </a:lstStyle>
          <a:p>
            <a:pPr>
              <a:defRPr/>
            </a:pPr>
            <a:fld id="{64AB9317-7CC2-384B-8156-49E630386414}" type="slidenum">
              <a:rPr lang="en-US" altLang="en-US"/>
              <a:pPr>
                <a:defRPr/>
              </a:pPr>
              <a:t>‹#›</a:t>
            </a:fld>
            <a:endParaRPr lang="en-US" altLang="en-US"/>
          </a:p>
        </p:txBody>
      </p:sp>
    </p:spTree>
    <p:extLst>
      <p:ext uri="{BB962C8B-B14F-4D97-AF65-F5344CB8AC3E}">
        <p14:creationId xmlns:p14="http://schemas.microsoft.com/office/powerpoint/2010/main" val="19047033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24B45620-01DB-F3FD-9271-0E417E9CB5CD}"/>
              </a:ext>
            </a:extLst>
          </p:cNvPr>
          <p:cNvSpPr>
            <a:spLocks noGrp="1"/>
          </p:cNvSpPr>
          <p:nvPr>
            <p:ph type="dt" sz="half" idx="10"/>
          </p:nvPr>
        </p:nvSpPr>
        <p:spPr/>
        <p:txBody>
          <a:bodyPr/>
          <a:lstStyle>
            <a:lvl1pPr>
              <a:defRPr/>
            </a:lvl1pPr>
          </a:lstStyle>
          <a:p>
            <a:pPr>
              <a:defRPr/>
            </a:pPr>
            <a:fld id="{468A614A-8520-AD43-B894-3464452B4595}" type="datetimeFigureOut">
              <a:rPr lang="en-US"/>
              <a:pPr>
                <a:defRPr/>
              </a:pPr>
              <a:t>9/15/26</a:t>
            </a:fld>
            <a:endParaRPr lang="en-US"/>
          </a:p>
        </p:txBody>
      </p:sp>
      <p:sp>
        <p:nvSpPr>
          <p:cNvPr id="6" name="Footer Placeholder 4">
            <a:extLst>
              <a:ext uri="{FF2B5EF4-FFF2-40B4-BE49-F238E27FC236}">
                <a16:creationId xmlns:a16="http://schemas.microsoft.com/office/drawing/2014/main" id="{7CB1C74F-6922-A15B-21FC-7CE0E2D266A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BA942D3-9171-DCB9-9285-D7EAE764E1D5}"/>
              </a:ext>
            </a:extLst>
          </p:cNvPr>
          <p:cNvSpPr>
            <a:spLocks noGrp="1"/>
          </p:cNvSpPr>
          <p:nvPr>
            <p:ph type="sldNum" sz="quarter" idx="12"/>
          </p:nvPr>
        </p:nvSpPr>
        <p:spPr/>
        <p:txBody>
          <a:bodyPr/>
          <a:lstStyle>
            <a:lvl1pPr>
              <a:defRPr/>
            </a:lvl1pPr>
          </a:lstStyle>
          <a:p>
            <a:pPr>
              <a:defRPr/>
            </a:pPr>
            <a:fld id="{BD0AF82D-2FA8-4E42-87CD-72647A220980}" type="slidenum">
              <a:rPr lang="en-US" altLang="en-US"/>
              <a:pPr>
                <a:defRPr/>
              </a:pPr>
              <a:t>‹#›</a:t>
            </a:fld>
            <a:endParaRPr lang="en-US" altLang="en-US"/>
          </a:p>
        </p:txBody>
      </p:sp>
    </p:spTree>
    <p:extLst>
      <p:ext uri="{BB962C8B-B14F-4D97-AF65-F5344CB8AC3E}">
        <p14:creationId xmlns:p14="http://schemas.microsoft.com/office/powerpoint/2010/main" val="36318686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B01B547-51D5-E6A0-74B3-99B7FCBFFAE1}"/>
              </a:ext>
            </a:extLst>
          </p:cNvPr>
          <p:cNvSpPr>
            <a:spLocks noGrp="1"/>
          </p:cNvSpPr>
          <p:nvPr>
            <p:ph type="dt" sz="half" idx="10"/>
          </p:nvPr>
        </p:nvSpPr>
        <p:spPr/>
        <p:txBody>
          <a:bodyPr/>
          <a:lstStyle>
            <a:lvl1pPr>
              <a:defRPr/>
            </a:lvl1pPr>
          </a:lstStyle>
          <a:p>
            <a:pPr>
              <a:defRPr/>
            </a:pPr>
            <a:fld id="{CF489CBC-1149-B546-8429-6D380C76AAB6}" type="datetimeFigureOut">
              <a:rPr lang="en-US"/>
              <a:pPr>
                <a:defRPr/>
              </a:pPr>
              <a:t>9/15/26</a:t>
            </a:fld>
            <a:endParaRPr lang="en-US"/>
          </a:p>
        </p:txBody>
      </p:sp>
      <p:sp>
        <p:nvSpPr>
          <p:cNvPr id="6" name="Footer Placeholder 4">
            <a:extLst>
              <a:ext uri="{FF2B5EF4-FFF2-40B4-BE49-F238E27FC236}">
                <a16:creationId xmlns:a16="http://schemas.microsoft.com/office/drawing/2014/main" id="{FDCC31E9-BEE9-E44E-7E92-3864612EBC6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CC2E87B-026A-9523-561E-A9FEDB905FCA}"/>
              </a:ext>
            </a:extLst>
          </p:cNvPr>
          <p:cNvSpPr>
            <a:spLocks noGrp="1"/>
          </p:cNvSpPr>
          <p:nvPr>
            <p:ph type="sldNum" sz="quarter" idx="12"/>
          </p:nvPr>
        </p:nvSpPr>
        <p:spPr/>
        <p:txBody>
          <a:bodyPr/>
          <a:lstStyle>
            <a:lvl1pPr>
              <a:defRPr/>
            </a:lvl1pPr>
          </a:lstStyle>
          <a:p>
            <a:pPr>
              <a:defRPr/>
            </a:pPr>
            <a:fld id="{8B97D6FE-27FD-2548-A6C5-EDB10FBCBBAD}" type="slidenum">
              <a:rPr lang="en-US" altLang="en-US"/>
              <a:pPr>
                <a:defRPr/>
              </a:pPr>
              <a:t>‹#›</a:t>
            </a:fld>
            <a:endParaRPr lang="en-US" altLang="en-US"/>
          </a:p>
        </p:txBody>
      </p:sp>
    </p:spTree>
    <p:extLst>
      <p:ext uri="{BB962C8B-B14F-4D97-AF65-F5344CB8AC3E}">
        <p14:creationId xmlns:p14="http://schemas.microsoft.com/office/powerpoint/2010/main" val="5928183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BF3D66-5871-934B-9EC8-2B3399AAFF4E}"/>
              </a:ext>
            </a:extLst>
          </p:cNvPr>
          <p:cNvSpPr>
            <a:spLocks noGrp="1"/>
          </p:cNvSpPr>
          <p:nvPr>
            <p:ph type="dt" sz="half" idx="10"/>
          </p:nvPr>
        </p:nvSpPr>
        <p:spPr/>
        <p:txBody>
          <a:bodyPr/>
          <a:lstStyle>
            <a:lvl1pPr>
              <a:defRPr/>
            </a:lvl1pPr>
          </a:lstStyle>
          <a:p>
            <a:pPr>
              <a:defRPr/>
            </a:pPr>
            <a:fld id="{AFEFD0A3-D46A-CC44-8177-B4835AC49005}" type="datetimeFigureOut">
              <a:rPr lang="en-US"/>
              <a:pPr>
                <a:defRPr/>
              </a:pPr>
              <a:t>9/15/26</a:t>
            </a:fld>
            <a:endParaRPr lang="en-US"/>
          </a:p>
        </p:txBody>
      </p:sp>
      <p:sp>
        <p:nvSpPr>
          <p:cNvPr id="5" name="Footer Placeholder 4">
            <a:extLst>
              <a:ext uri="{FF2B5EF4-FFF2-40B4-BE49-F238E27FC236}">
                <a16:creationId xmlns:a16="http://schemas.microsoft.com/office/drawing/2014/main" id="{371FC5F1-8C4C-2223-0CEE-C0512C3D6B5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FED51CC-F818-0703-50C5-478DE2340E2D}"/>
              </a:ext>
            </a:extLst>
          </p:cNvPr>
          <p:cNvSpPr>
            <a:spLocks noGrp="1"/>
          </p:cNvSpPr>
          <p:nvPr>
            <p:ph type="sldNum" sz="quarter" idx="12"/>
          </p:nvPr>
        </p:nvSpPr>
        <p:spPr/>
        <p:txBody>
          <a:bodyPr/>
          <a:lstStyle>
            <a:lvl1pPr>
              <a:defRPr/>
            </a:lvl1pPr>
          </a:lstStyle>
          <a:p>
            <a:pPr>
              <a:defRPr/>
            </a:pPr>
            <a:fld id="{76488FCF-EC27-944F-A113-604C4FCB5726}" type="slidenum">
              <a:rPr lang="en-US" altLang="en-US"/>
              <a:pPr>
                <a:defRPr/>
              </a:pPr>
              <a:t>‹#›</a:t>
            </a:fld>
            <a:endParaRPr lang="en-US" altLang="en-US"/>
          </a:p>
        </p:txBody>
      </p:sp>
    </p:spTree>
    <p:extLst>
      <p:ext uri="{BB962C8B-B14F-4D97-AF65-F5344CB8AC3E}">
        <p14:creationId xmlns:p14="http://schemas.microsoft.com/office/powerpoint/2010/main" val="2664434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057400" cy="6248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0"/>
            <a:ext cx="6019800" cy="6248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8346E6-7D71-053A-24AE-E65869F3847D}"/>
              </a:ext>
            </a:extLst>
          </p:cNvPr>
          <p:cNvSpPr>
            <a:spLocks noGrp="1"/>
          </p:cNvSpPr>
          <p:nvPr>
            <p:ph type="dt" sz="half" idx="10"/>
          </p:nvPr>
        </p:nvSpPr>
        <p:spPr/>
        <p:txBody>
          <a:bodyPr/>
          <a:lstStyle>
            <a:lvl1pPr>
              <a:defRPr/>
            </a:lvl1pPr>
          </a:lstStyle>
          <a:p>
            <a:pPr>
              <a:defRPr/>
            </a:pPr>
            <a:fld id="{A0E48E6A-3625-AF41-8665-D56B25360F3E}" type="datetimeFigureOut">
              <a:rPr lang="en-US"/>
              <a:pPr>
                <a:defRPr/>
              </a:pPr>
              <a:t>9/15/26</a:t>
            </a:fld>
            <a:endParaRPr lang="en-US"/>
          </a:p>
        </p:txBody>
      </p:sp>
      <p:sp>
        <p:nvSpPr>
          <p:cNvPr id="5" name="Footer Placeholder 4">
            <a:extLst>
              <a:ext uri="{FF2B5EF4-FFF2-40B4-BE49-F238E27FC236}">
                <a16:creationId xmlns:a16="http://schemas.microsoft.com/office/drawing/2014/main" id="{B408237D-C376-5446-1DE8-20EDC5931A8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90AB59F-170B-42D1-9BFE-CB21BBA90493}"/>
              </a:ext>
            </a:extLst>
          </p:cNvPr>
          <p:cNvSpPr>
            <a:spLocks noGrp="1"/>
          </p:cNvSpPr>
          <p:nvPr>
            <p:ph type="sldNum" sz="quarter" idx="12"/>
          </p:nvPr>
        </p:nvSpPr>
        <p:spPr/>
        <p:txBody>
          <a:bodyPr/>
          <a:lstStyle>
            <a:lvl1pPr>
              <a:defRPr/>
            </a:lvl1pPr>
          </a:lstStyle>
          <a:p>
            <a:pPr>
              <a:defRPr/>
            </a:pPr>
            <a:fld id="{E1726D9C-C7B2-BB44-B0CD-A0E2FC362BA4}" type="slidenum">
              <a:rPr lang="en-US" altLang="en-US"/>
              <a:pPr>
                <a:defRPr/>
              </a:pPr>
              <a:t>‹#›</a:t>
            </a:fld>
            <a:endParaRPr lang="en-US" altLang="en-US"/>
          </a:p>
        </p:txBody>
      </p:sp>
    </p:spTree>
    <p:extLst>
      <p:ext uri="{BB962C8B-B14F-4D97-AF65-F5344CB8AC3E}">
        <p14:creationId xmlns:p14="http://schemas.microsoft.com/office/powerpoint/2010/main" val="37602161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B206CDC7-8701-C1A9-3075-ECC25A3D5A37}"/>
              </a:ext>
            </a:extLst>
          </p:cNvPr>
          <p:cNvGrpSpPr>
            <a:grpSpLocks/>
          </p:cNvGrpSpPr>
          <p:nvPr/>
        </p:nvGrpSpPr>
        <p:grpSpPr bwMode="auto">
          <a:xfrm>
            <a:off x="5394325" y="876300"/>
            <a:ext cx="2794000" cy="1787525"/>
            <a:chOff x="343" y="432"/>
            <a:chExt cx="5082" cy="3217"/>
          </a:xfrm>
        </p:grpSpPr>
        <p:pic>
          <p:nvPicPr>
            <p:cNvPr id="3" name="Picture 5" descr="S2007 Centered copy">
              <a:extLst>
                <a:ext uri="{FF2B5EF4-FFF2-40B4-BE49-F238E27FC236}">
                  <a16:creationId xmlns:a16="http://schemas.microsoft.com/office/drawing/2014/main" id="{204A4159-27B9-BF92-E1E1-988726FDDEAA}"/>
                </a:ext>
              </a:extLst>
            </p:cNvPr>
            <p:cNvPicPr>
              <a:picLocks noChangeAspect="1" noChangeArrowheads="1"/>
            </p:cNvPicPr>
            <p:nvPr/>
          </p:nvPicPr>
          <p:blipFill>
            <a:blip r:embed="rId2">
              <a:lum bright="-20000"/>
              <a:extLst>
                <a:ext uri="{28A0092B-C50C-407E-A947-70E740481C1C}">
                  <a14:useLocalDpi xmlns:a14="http://schemas.microsoft.com/office/drawing/2010/main" val="0"/>
                </a:ext>
              </a:extLst>
            </a:blip>
            <a:srcRect/>
            <a:stretch>
              <a:fillRect/>
            </a:stretch>
          </p:blipFill>
          <p:spPr bwMode="auto">
            <a:xfrm>
              <a:off x="352" y="448"/>
              <a:ext cx="5073" cy="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 descr="S2007 Centered copy">
              <a:extLst>
                <a:ext uri="{FF2B5EF4-FFF2-40B4-BE49-F238E27FC236}">
                  <a16:creationId xmlns:a16="http://schemas.microsoft.com/office/drawing/2014/main" id="{A0B287AD-45BF-0681-04EC-1B519873F83E}"/>
                </a:ext>
              </a:extLst>
            </p:cNvPr>
            <p:cNvPicPr>
              <a:picLocks noChangeAspect="1" noChangeArrowheads="1"/>
            </p:cNvPicPr>
            <p:nvPr/>
          </p:nvPicPr>
          <p:blipFill>
            <a:blip r:embed="rId2">
              <a:lum bright="-10000"/>
              <a:extLst>
                <a:ext uri="{28A0092B-C50C-407E-A947-70E740481C1C}">
                  <a14:useLocalDpi xmlns:a14="http://schemas.microsoft.com/office/drawing/2010/main" val="0"/>
                </a:ext>
              </a:extLst>
            </a:blip>
            <a:srcRect/>
            <a:stretch>
              <a:fillRect/>
            </a:stretch>
          </p:blipFill>
          <p:spPr bwMode="auto">
            <a:xfrm>
              <a:off x="344" y="440"/>
              <a:ext cx="5073" cy="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S2007 Centered copy">
              <a:extLst>
                <a:ext uri="{FF2B5EF4-FFF2-40B4-BE49-F238E27FC236}">
                  <a16:creationId xmlns:a16="http://schemas.microsoft.com/office/drawing/2014/main" id="{9616F213-0685-3421-0430-FC84DF6AC7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 y="432"/>
              <a:ext cx="5073" cy="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122" name="Rectangle 2"/>
          <p:cNvSpPr>
            <a:spLocks noGrp="1" noChangeArrowheads="1"/>
          </p:cNvSpPr>
          <p:nvPr>
            <p:ph type="ctrTitle"/>
          </p:nvPr>
        </p:nvSpPr>
        <p:spPr>
          <a:xfrm>
            <a:off x="368300" y="280988"/>
            <a:ext cx="4038600" cy="3000375"/>
          </a:xfrm>
        </p:spPr>
        <p:txBody>
          <a:bodyPr/>
          <a:lstStyle>
            <a:lvl1pPr>
              <a:defRPr/>
            </a:lvl1pPr>
          </a:lstStyle>
          <a:p>
            <a:pPr lvl="0"/>
            <a:r>
              <a:rPr lang="en-US" altLang="en-US" noProof="0"/>
              <a:t>Click to edit Master title style</a:t>
            </a:r>
          </a:p>
        </p:txBody>
      </p:sp>
      <p:sp>
        <p:nvSpPr>
          <p:cNvPr id="5123" name="Rectangle 3"/>
          <p:cNvSpPr>
            <a:spLocks noGrp="1" noChangeArrowheads="1"/>
          </p:cNvSpPr>
          <p:nvPr>
            <p:ph type="subTitle" idx="1"/>
          </p:nvPr>
        </p:nvSpPr>
        <p:spPr>
          <a:xfrm>
            <a:off x="371475" y="3663950"/>
            <a:ext cx="8431213" cy="2946400"/>
          </a:xfrm>
        </p:spPr>
        <p:txBody>
          <a:bodyPr/>
          <a:lstStyle>
            <a:lvl1pPr marL="0" indent="0" algn="ctr">
              <a:buFontTx/>
              <a:buNone/>
              <a:defRPr/>
            </a:lvl1pPr>
          </a:lstStyle>
          <a:p>
            <a:pPr lvl="0"/>
            <a:r>
              <a:rPr lang="en-US" altLang="en-US" noProof="0"/>
              <a:t>Click to edit Master subtitle style</a:t>
            </a:r>
          </a:p>
        </p:txBody>
      </p:sp>
    </p:spTree>
    <p:extLst>
      <p:ext uri="{BB962C8B-B14F-4D97-AF65-F5344CB8AC3E}">
        <p14:creationId xmlns:p14="http://schemas.microsoft.com/office/powerpoint/2010/main" val="35886795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01876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9878446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798638"/>
            <a:ext cx="4130675" cy="4830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7875" y="1798638"/>
            <a:ext cx="4132263" cy="4830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24120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18080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024902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99238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069071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756566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13395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6700" y="396875"/>
            <a:ext cx="2103438" cy="6232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396875"/>
            <a:ext cx="6159500" cy="6232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02430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26" name="Title Text"/>
          <p:cNvSpPr txBox="1">
            <a:spLocks noGrp="1"/>
          </p:cNvSpPr>
          <p:nvPr>
            <p:ph type="title"/>
          </p:nvPr>
        </p:nvSpPr>
        <p:spPr>
          <a:xfrm>
            <a:off x="666750" y="2266950"/>
            <a:ext cx="7810500" cy="2324100"/>
          </a:xfrm>
          <a:prstGeom prst="rect">
            <a:avLst/>
          </a:prstGeom>
        </p:spPr>
        <p:txBody>
          <a:bodyPr/>
          <a:lstStyle/>
          <a:p>
            <a:r>
              <a:t>Title Text</a:t>
            </a:r>
          </a:p>
        </p:txBody>
      </p:sp>
      <p:sp>
        <p:nvSpPr>
          <p:cNvPr id="2" name="Slide Number">
            <a:extLst>
              <a:ext uri="{FF2B5EF4-FFF2-40B4-BE49-F238E27FC236}">
                <a16:creationId xmlns:a16="http://schemas.microsoft.com/office/drawing/2014/main" id="{5B9D1821-999E-40E9-B53C-491B36CDF9AB}"/>
              </a:ext>
            </a:extLst>
          </p:cNvPr>
          <p:cNvSpPr txBox="1">
            <a:spLocks noGrp="1"/>
          </p:cNvSpPr>
          <p:nvPr>
            <p:ph type="sldNum" sz="quarter" idx="10"/>
          </p:nvPr>
        </p:nvSpPr>
        <p:spPr>
          <a:xfrm>
            <a:off x="4484688" y="6540500"/>
            <a:ext cx="246062" cy="241300"/>
          </a:xfrm>
        </p:spPr>
        <p:txBody>
          <a:bodyPr/>
          <a:lstStyle>
            <a:lvl1pPr>
              <a:defRPr/>
            </a:lvl1pPr>
          </a:lstStyle>
          <a:p>
            <a:pPr>
              <a:defRPr/>
            </a:pPr>
            <a:fld id="{A3473E4E-4BD2-B147-A344-A25B805E7856}" type="slidenum">
              <a:rPr/>
              <a:pPr>
                <a:defRPr/>
              </a:pPr>
              <a:t>‹#›</a:t>
            </a:fld>
            <a:endParaRPr/>
          </a:p>
        </p:txBody>
      </p:sp>
    </p:spTree>
    <p:extLst>
      <p:ext uri="{BB962C8B-B14F-4D97-AF65-F5344CB8AC3E}">
        <p14:creationId xmlns:p14="http://schemas.microsoft.com/office/powerpoint/2010/main" val="3910150073"/>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4" name="ADE_train_00008204_seg.png"/>
          <p:cNvSpPr>
            <a:spLocks noGrp="1"/>
          </p:cNvSpPr>
          <p:nvPr>
            <p:ph type="pic" sz="half" idx="21"/>
          </p:nvPr>
        </p:nvSpPr>
        <p:spPr>
          <a:xfrm>
            <a:off x="4985559" y="176607"/>
            <a:ext cx="3475242" cy="6178209"/>
          </a:xfrm>
          <a:prstGeom prst="rect">
            <a:avLst/>
          </a:prstGeom>
        </p:spPr>
        <p:txBody>
          <a:bodyPr lIns="91439" tIns="45719" rIns="91439" bIns="45719" anchor="t">
            <a:noAutofit/>
          </a:bodyPr>
          <a:lstStyle/>
          <a:p>
            <a:pPr lvl="0"/>
            <a:endParaRPr noProof="0">
              <a:sym typeface="Helvetica Neue"/>
            </a:endParaRPr>
          </a:p>
        </p:txBody>
      </p:sp>
      <p:sp>
        <p:nvSpPr>
          <p:cNvPr id="35" name="Title Text"/>
          <p:cNvSpPr txBox="1">
            <a:spLocks noGrp="1"/>
          </p:cNvSpPr>
          <p:nvPr>
            <p:ph type="title"/>
          </p:nvPr>
        </p:nvSpPr>
        <p:spPr>
          <a:xfrm>
            <a:off x="619125" y="415925"/>
            <a:ext cx="3833813" cy="695921"/>
          </a:xfrm>
          <a:prstGeom prst="rect">
            <a:avLst/>
          </a:prstGeom>
        </p:spPr>
        <p:txBody>
          <a:bodyPr anchor="b"/>
          <a:lstStyle>
            <a:lvl1pPr algn="l" defTabSz="309563">
              <a:defRPr sz="3150">
                <a:latin typeface="Helvetica Neue Medium"/>
                <a:ea typeface="Helvetica Neue Medium"/>
                <a:cs typeface="Helvetica Neue Medium"/>
                <a:sym typeface="Helvetica Neue Medium"/>
              </a:defRPr>
            </a:lvl1pPr>
          </a:lstStyle>
          <a:p>
            <a:r>
              <a:t>Title Text</a:t>
            </a:r>
          </a:p>
        </p:txBody>
      </p:sp>
      <p:sp>
        <p:nvSpPr>
          <p:cNvPr id="36" name="Body Level One…"/>
          <p:cNvSpPr txBox="1">
            <a:spLocks noGrp="1"/>
          </p:cNvSpPr>
          <p:nvPr>
            <p:ph type="body" sz="quarter" idx="1"/>
          </p:nvPr>
        </p:nvSpPr>
        <p:spPr>
          <a:xfrm>
            <a:off x="619125" y="3263900"/>
            <a:ext cx="3833813" cy="2863850"/>
          </a:xfrm>
          <a:prstGeom prst="rect">
            <a:avLst/>
          </a:prstGeom>
        </p:spPr>
        <p:txBody>
          <a:bodyPr anchor="t"/>
          <a:lstStyle>
            <a:lvl1pPr marL="0" indent="0">
              <a:spcBef>
                <a:spcPts val="0"/>
              </a:spcBef>
              <a:buSzTx/>
              <a:buNone/>
              <a:defRPr sz="2025"/>
            </a:lvl1pPr>
            <a:lvl2pPr marL="0" indent="0">
              <a:spcBef>
                <a:spcPts val="0"/>
              </a:spcBef>
              <a:buSzTx/>
              <a:buNone/>
              <a:defRPr sz="2025"/>
            </a:lvl2pPr>
            <a:lvl3pPr marL="0" indent="0">
              <a:spcBef>
                <a:spcPts val="0"/>
              </a:spcBef>
              <a:buSzTx/>
              <a:buNone/>
              <a:defRPr sz="2025"/>
            </a:lvl3pPr>
            <a:lvl4pPr marL="0" indent="0">
              <a:spcBef>
                <a:spcPts val="0"/>
              </a:spcBef>
              <a:buSzTx/>
              <a:buNone/>
              <a:defRPr sz="2025"/>
            </a:lvl4pPr>
            <a:lvl5pPr marL="0" indent="0">
              <a:spcBef>
                <a:spcPts val="0"/>
              </a:spcBef>
              <a:buSzTx/>
              <a:buNone/>
              <a:defRPr sz="2025"/>
            </a:lvl5p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CC72AD34-3B96-DB11-5745-43DE5F57133A}"/>
              </a:ext>
            </a:extLst>
          </p:cNvPr>
          <p:cNvSpPr txBox="1">
            <a:spLocks noGrp="1"/>
          </p:cNvSpPr>
          <p:nvPr>
            <p:ph type="sldNum" sz="quarter" idx="22"/>
          </p:nvPr>
        </p:nvSpPr>
        <p:spPr>
          <a:xfrm>
            <a:off x="8774113" y="6562725"/>
            <a:ext cx="246062" cy="241300"/>
          </a:xfrm>
        </p:spPr>
        <p:txBody>
          <a:bodyPr/>
          <a:lstStyle>
            <a:lvl1pPr algn="r">
              <a:defRPr/>
            </a:lvl1pPr>
          </a:lstStyle>
          <a:p>
            <a:pPr>
              <a:defRPr/>
            </a:pPr>
            <a:fld id="{4200096B-3AD1-A54F-B456-4DB6E751584A}" type="slidenum">
              <a:rPr/>
              <a:pPr>
                <a:defRPr/>
              </a:pPr>
              <a:t>‹#›</a:t>
            </a:fld>
            <a:endParaRPr/>
          </a:p>
        </p:txBody>
      </p:sp>
    </p:spTree>
    <p:extLst>
      <p:ext uri="{BB962C8B-B14F-4D97-AF65-F5344CB8AC3E}">
        <p14:creationId xmlns:p14="http://schemas.microsoft.com/office/powerpoint/2010/main" val="1158312121"/>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4" name="Title Text"/>
          <p:cNvSpPr txBox="1">
            <a:spLocks noGrp="1"/>
          </p:cNvSpPr>
          <p:nvPr>
            <p:ph type="title"/>
          </p:nvPr>
        </p:nvSpPr>
        <p:spPr>
          <a:prstGeom prst="rect">
            <a:avLst/>
          </a:prstGeom>
        </p:spPr>
        <p:txBody>
          <a:bodyPr/>
          <a:lstStyle/>
          <a:p>
            <a:r>
              <a:t>Title Text</a:t>
            </a:r>
          </a:p>
        </p:txBody>
      </p:sp>
      <p:sp>
        <p:nvSpPr>
          <p:cNvPr id="2" name="Slide Number">
            <a:extLst>
              <a:ext uri="{FF2B5EF4-FFF2-40B4-BE49-F238E27FC236}">
                <a16:creationId xmlns:a16="http://schemas.microsoft.com/office/drawing/2014/main" id="{EFF33418-BF06-A9B4-3F64-B4C284E07462}"/>
              </a:ext>
            </a:extLst>
          </p:cNvPr>
          <p:cNvSpPr txBox="1">
            <a:spLocks noGrp="1"/>
          </p:cNvSpPr>
          <p:nvPr>
            <p:ph type="sldNum" sz="quarter" idx="10"/>
          </p:nvPr>
        </p:nvSpPr>
        <p:spPr>
          <a:ln/>
        </p:spPr>
        <p:txBody>
          <a:bodyPr/>
          <a:lstStyle>
            <a:lvl1pPr>
              <a:defRPr/>
            </a:lvl1pPr>
          </a:lstStyle>
          <a:p>
            <a:pPr>
              <a:defRPr/>
            </a:pPr>
            <a:fld id="{1CA10F50-1D64-794E-83AD-F2FD483C7837}" type="slidenum">
              <a:rPr/>
              <a:pPr>
                <a:defRPr/>
              </a:pPr>
              <a:t>‹#›</a:t>
            </a:fld>
            <a:endParaRPr/>
          </a:p>
        </p:txBody>
      </p:sp>
    </p:spTree>
    <p:extLst>
      <p:ext uri="{BB962C8B-B14F-4D97-AF65-F5344CB8AC3E}">
        <p14:creationId xmlns:p14="http://schemas.microsoft.com/office/powerpoint/2010/main" val="941960607"/>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2" name="Title Text"/>
          <p:cNvSpPr txBox="1">
            <a:spLocks noGrp="1"/>
          </p:cNvSpPr>
          <p:nvPr>
            <p:ph type="title"/>
          </p:nvPr>
        </p:nvSpPr>
        <p:spPr>
          <a:xfrm>
            <a:off x="654895" y="254"/>
            <a:ext cx="7877175" cy="1143001"/>
          </a:xfrm>
          <a:prstGeom prst="rect">
            <a:avLst/>
          </a:prstGeom>
        </p:spPr>
        <p:txBody>
          <a:bodyPr/>
          <a:lstStyle/>
          <a:p>
            <a:r>
              <a:t>Title Text</a:t>
            </a:r>
          </a:p>
        </p:txBody>
      </p:sp>
      <p:sp>
        <p:nvSpPr>
          <p:cNvPr id="53" name="Body Level One…"/>
          <p:cNvSpPr txBox="1">
            <a:spLocks noGrp="1"/>
          </p:cNvSpPr>
          <p:nvPr>
            <p:ph type="body" idx="1"/>
          </p:nvPr>
        </p:nvSpPr>
        <p:spPr>
          <a:xfrm>
            <a:off x="633413" y="1231900"/>
            <a:ext cx="7877175" cy="4648200"/>
          </a:xfrm>
          <a:prstGeom prst="rect">
            <a:avLst/>
          </a:prstGeom>
        </p:spPr>
        <p:txBody>
          <a:bodyPr/>
          <a:lstStyle>
            <a:lvl1pPr>
              <a:defRPr sz="1800"/>
            </a:lvl1pPr>
            <a:lvl2pPr>
              <a:defRPr sz="1800"/>
            </a:lvl2pPr>
            <a:lvl3pPr>
              <a:defRPr sz="1800"/>
            </a:lvl3pPr>
            <a:lvl4pPr>
              <a:defRPr sz="1800"/>
            </a:lvl4pPr>
            <a:lvl5pPr>
              <a:defRPr sz="1800"/>
            </a:lvl5p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6D3D7899-9C71-5E8E-9954-C876C3C919FB}"/>
              </a:ext>
            </a:extLst>
          </p:cNvPr>
          <p:cNvSpPr txBox="1">
            <a:spLocks noGrp="1"/>
          </p:cNvSpPr>
          <p:nvPr>
            <p:ph type="sldNum" sz="quarter" idx="10"/>
          </p:nvPr>
        </p:nvSpPr>
        <p:spPr>
          <a:xfrm>
            <a:off x="4484688" y="6540500"/>
            <a:ext cx="246062" cy="241300"/>
          </a:xfrm>
        </p:spPr>
        <p:txBody>
          <a:bodyPr/>
          <a:lstStyle>
            <a:lvl1pPr>
              <a:defRPr/>
            </a:lvl1pPr>
          </a:lstStyle>
          <a:p>
            <a:pPr>
              <a:defRPr/>
            </a:pPr>
            <a:fld id="{5C461D02-ED83-CF49-B9C3-DF83E77B6F35}" type="slidenum">
              <a:rPr/>
              <a:pPr>
                <a:defRPr/>
              </a:pPr>
              <a:t>‹#›</a:t>
            </a:fld>
            <a:endParaRPr/>
          </a:p>
        </p:txBody>
      </p:sp>
    </p:spTree>
    <p:extLst>
      <p:ext uri="{BB962C8B-B14F-4D97-AF65-F5344CB8AC3E}">
        <p14:creationId xmlns:p14="http://schemas.microsoft.com/office/powerpoint/2010/main" val="2825683937"/>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8" name="Title Text"/>
          <p:cNvSpPr txBox="1">
            <a:spLocks noGrp="1"/>
          </p:cNvSpPr>
          <p:nvPr>
            <p:ph type="title"/>
          </p:nvPr>
        </p:nvSpPr>
        <p:spPr>
          <a:xfrm>
            <a:off x="1485900" y="-3719"/>
            <a:ext cx="6172200" cy="922186"/>
          </a:xfrm>
          <a:prstGeom prst="rect">
            <a:avLst/>
          </a:prstGeom>
        </p:spPr>
        <p:txBody>
          <a:bodyPr lIns="91439" tIns="91439" rIns="91439" bIns="91439"/>
          <a:lstStyle>
            <a:lvl1pPr defTabSz="342900"/>
          </a:lstStyle>
          <a:p>
            <a:r>
              <a:t>Title Text</a:t>
            </a:r>
          </a:p>
        </p:txBody>
      </p:sp>
      <p:sp>
        <p:nvSpPr>
          <p:cNvPr id="2" name="Slide Number">
            <a:extLst>
              <a:ext uri="{FF2B5EF4-FFF2-40B4-BE49-F238E27FC236}">
                <a16:creationId xmlns:a16="http://schemas.microsoft.com/office/drawing/2014/main" id="{281A652C-EC9C-3377-A086-C60183D68AC4}"/>
              </a:ext>
            </a:extLst>
          </p:cNvPr>
          <p:cNvSpPr txBox="1">
            <a:spLocks noGrp="1"/>
          </p:cNvSpPr>
          <p:nvPr>
            <p:ph type="sldNum" sz="quarter" idx="10"/>
          </p:nvPr>
        </p:nvSpPr>
        <p:spPr>
          <a:xfrm>
            <a:off x="8640763" y="6421438"/>
            <a:ext cx="320675" cy="323850"/>
          </a:xfrm>
        </p:spPr>
        <p:txBody>
          <a:bodyPr lIns="91439" tIns="91439" rIns="91439" bIns="91439" anchor="ctr"/>
          <a:lstStyle>
            <a:lvl1pPr algn="r" defTabSz="342900">
              <a:defRPr>
                <a:solidFill>
                  <a:srgbClr val="888888"/>
                </a:solidFill>
                <a:latin typeface="+mj-lt"/>
                <a:ea typeface="+mj-ea"/>
                <a:cs typeface="+mj-cs"/>
                <a:sym typeface="Calibri"/>
              </a:defRPr>
            </a:lvl1pPr>
          </a:lstStyle>
          <a:p>
            <a:pPr>
              <a:defRPr/>
            </a:pPr>
            <a:fld id="{B63ADF69-E11A-C940-B173-6168B6CC81C6}" type="slidenum">
              <a:rPr/>
              <a:pPr>
                <a:defRPr/>
              </a:pPr>
              <a:t>‹#›</a:t>
            </a:fld>
            <a:endParaRPr/>
          </a:p>
        </p:txBody>
      </p:sp>
    </p:spTree>
    <p:extLst>
      <p:ext uri="{BB962C8B-B14F-4D97-AF65-F5344CB8AC3E}">
        <p14:creationId xmlns:p14="http://schemas.microsoft.com/office/powerpoint/2010/main" val="332677"/>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 name="Slide Number">
            <a:extLst>
              <a:ext uri="{FF2B5EF4-FFF2-40B4-BE49-F238E27FC236}">
                <a16:creationId xmlns:a16="http://schemas.microsoft.com/office/drawing/2014/main" id="{E32ADF25-4FB2-1A6E-26EA-78827A9272F8}"/>
              </a:ext>
            </a:extLst>
          </p:cNvPr>
          <p:cNvSpPr txBox="1">
            <a:spLocks noGrp="1"/>
          </p:cNvSpPr>
          <p:nvPr>
            <p:ph type="sldNum" sz="quarter" idx="10"/>
          </p:nvPr>
        </p:nvSpPr>
        <p:spPr>
          <a:xfrm>
            <a:off x="8585200" y="6367463"/>
            <a:ext cx="350838" cy="346075"/>
          </a:xfrm>
        </p:spPr>
        <p:txBody>
          <a:bodyPr lIns="91439" tIns="91439" rIns="91439" bIns="91439"/>
          <a:lstStyle>
            <a:lvl1pPr algn="r" defTabSz="342900">
              <a:defRPr sz="1050">
                <a:latin typeface="Arial"/>
                <a:ea typeface="Arial"/>
                <a:cs typeface="Arial"/>
                <a:sym typeface="Arial"/>
              </a:defRPr>
            </a:lvl1pPr>
          </a:lstStyle>
          <a:p>
            <a:pPr>
              <a:defRPr/>
            </a:pPr>
            <a:fld id="{C747F6F8-9CF9-A741-8413-AC191999A8A2}" type="slidenum">
              <a:rPr/>
              <a:pPr>
                <a:defRPr/>
              </a:pPr>
              <a:t>‹#›</a:t>
            </a:fld>
            <a:endParaRPr/>
          </a:p>
        </p:txBody>
      </p:sp>
    </p:spTree>
    <p:extLst>
      <p:ext uri="{BB962C8B-B14F-4D97-AF65-F5344CB8AC3E}">
        <p14:creationId xmlns:p14="http://schemas.microsoft.com/office/powerpoint/2010/main" val="1220456654"/>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1_Title Only">
    <p:spTree>
      <p:nvGrpSpPr>
        <p:cNvPr id="1" name=""/>
        <p:cNvGrpSpPr/>
        <p:nvPr/>
      </p:nvGrpSpPr>
      <p:grpSpPr>
        <a:xfrm>
          <a:off x="0" y="0"/>
          <a:ext cx="0" cy="0"/>
          <a:chOff x="0" y="0"/>
          <a:chExt cx="0" cy="0"/>
        </a:xfrm>
      </p:grpSpPr>
      <p:sp>
        <p:nvSpPr>
          <p:cNvPr id="83" name="Title Text"/>
          <p:cNvSpPr txBox="1">
            <a:spLocks noGrp="1"/>
          </p:cNvSpPr>
          <p:nvPr>
            <p:ph type="title"/>
          </p:nvPr>
        </p:nvSpPr>
        <p:spPr>
          <a:xfrm>
            <a:off x="1485900" y="7416"/>
            <a:ext cx="6172200" cy="834373"/>
          </a:xfrm>
          <a:prstGeom prst="rect">
            <a:avLst/>
          </a:prstGeom>
        </p:spPr>
        <p:txBody>
          <a:bodyPr lIns="91439" tIns="91439" rIns="91439" bIns="91439"/>
          <a:lstStyle/>
          <a:p>
            <a:r>
              <a:t>Title Text</a:t>
            </a:r>
          </a:p>
        </p:txBody>
      </p:sp>
      <p:sp>
        <p:nvSpPr>
          <p:cNvPr id="2" name="Slide Number">
            <a:extLst>
              <a:ext uri="{FF2B5EF4-FFF2-40B4-BE49-F238E27FC236}">
                <a16:creationId xmlns:a16="http://schemas.microsoft.com/office/drawing/2014/main" id="{DD9EF032-4016-A353-F19A-A7DAE195BEF3}"/>
              </a:ext>
            </a:extLst>
          </p:cNvPr>
          <p:cNvSpPr txBox="1">
            <a:spLocks noGrp="1"/>
          </p:cNvSpPr>
          <p:nvPr>
            <p:ph type="sldNum" sz="quarter" idx="10"/>
          </p:nvPr>
        </p:nvSpPr>
        <p:spPr>
          <a:xfrm>
            <a:off x="8561388" y="6378575"/>
            <a:ext cx="349250" cy="346075"/>
          </a:xfrm>
        </p:spPr>
        <p:txBody>
          <a:bodyPr lIns="91439" tIns="91439" rIns="91439" bIns="91439"/>
          <a:lstStyle>
            <a:lvl1pPr algn="r" defTabSz="342900">
              <a:defRPr sz="1050">
                <a:latin typeface="Arial"/>
                <a:ea typeface="Arial"/>
                <a:cs typeface="Arial"/>
                <a:sym typeface="Arial"/>
              </a:defRPr>
            </a:lvl1pPr>
          </a:lstStyle>
          <a:p>
            <a:pPr>
              <a:defRPr/>
            </a:pPr>
            <a:fld id="{00C15B17-D2AB-0F4E-8862-4FB7FF75924D}" type="slidenum">
              <a:rPr/>
              <a:pPr>
                <a:defRPr/>
              </a:pPr>
              <a:t>‹#›</a:t>
            </a:fld>
            <a:endParaRPr/>
          </a:p>
        </p:txBody>
      </p:sp>
    </p:spTree>
    <p:extLst>
      <p:ext uri="{BB962C8B-B14F-4D97-AF65-F5344CB8AC3E}">
        <p14:creationId xmlns:p14="http://schemas.microsoft.com/office/powerpoint/2010/main" val="495793520"/>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2_Title Only">
    <p:spTree>
      <p:nvGrpSpPr>
        <p:cNvPr id="1" name=""/>
        <p:cNvGrpSpPr/>
        <p:nvPr/>
      </p:nvGrpSpPr>
      <p:grpSpPr>
        <a:xfrm>
          <a:off x="0" y="0"/>
          <a:ext cx="0" cy="0"/>
          <a:chOff x="0" y="0"/>
          <a:chExt cx="0" cy="0"/>
        </a:xfrm>
      </p:grpSpPr>
      <p:sp>
        <p:nvSpPr>
          <p:cNvPr id="100" name="Title Text"/>
          <p:cNvSpPr txBox="1">
            <a:spLocks noGrp="1"/>
          </p:cNvSpPr>
          <p:nvPr>
            <p:ph type="title"/>
          </p:nvPr>
        </p:nvSpPr>
        <p:spPr>
          <a:xfrm>
            <a:off x="1485900" y="0"/>
            <a:ext cx="6172200" cy="892175"/>
          </a:xfrm>
          <a:prstGeom prst="rect">
            <a:avLst/>
          </a:prstGeom>
        </p:spPr>
        <p:txBody>
          <a:bodyPr lIns="91439" tIns="91439" rIns="91439" bIns="91439"/>
          <a:lstStyle>
            <a:lvl1pPr defTabSz="342900"/>
          </a:lstStyle>
          <a:p>
            <a:r>
              <a:t>Title Text</a:t>
            </a:r>
          </a:p>
        </p:txBody>
      </p:sp>
      <p:sp>
        <p:nvSpPr>
          <p:cNvPr id="2" name="Slide Number">
            <a:extLst>
              <a:ext uri="{FF2B5EF4-FFF2-40B4-BE49-F238E27FC236}">
                <a16:creationId xmlns:a16="http://schemas.microsoft.com/office/drawing/2014/main" id="{1ACC3F7D-5E30-1154-B21D-101E1583B257}"/>
              </a:ext>
            </a:extLst>
          </p:cNvPr>
          <p:cNvSpPr txBox="1">
            <a:spLocks noGrp="1"/>
          </p:cNvSpPr>
          <p:nvPr>
            <p:ph type="sldNum" sz="quarter" idx="10"/>
          </p:nvPr>
        </p:nvSpPr>
        <p:spPr>
          <a:xfrm>
            <a:off x="8650288" y="6399213"/>
            <a:ext cx="319087" cy="323850"/>
          </a:xfrm>
        </p:spPr>
        <p:txBody>
          <a:bodyPr lIns="91439" tIns="91439" rIns="91439" bIns="91439" anchor="ctr"/>
          <a:lstStyle>
            <a:lvl1pPr algn="r" defTabSz="342900">
              <a:defRPr>
                <a:solidFill>
                  <a:srgbClr val="898989"/>
                </a:solidFill>
                <a:latin typeface="+mj-lt"/>
                <a:ea typeface="+mj-ea"/>
                <a:cs typeface="+mj-cs"/>
                <a:sym typeface="Calibri"/>
              </a:defRPr>
            </a:lvl1pPr>
          </a:lstStyle>
          <a:p>
            <a:pPr>
              <a:defRPr/>
            </a:pPr>
            <a:fld id="{7D1FA54E-893B-2644-A95F-7170B13B02C5}" type="slidenum">
              <a:rPr/>
              <a:pPr>
                <a:defRPr/>
              </a:pPr>
              <a:t>‹#›</a:t>
            </a:fld>
            <a:endParaRPr/>
          </a:p>
        </p:txBody>
      </p:sp>
    </p:spTree>
    <p:extLst>
      <p:ext uri="{BB962C8B-B14F-4D97-AF65-F5344CB8AC3E}">
        <p14:creationId xmlns:p14="http://schemas.microsoft.com/office/powerpoint/2010/main" val="2234771825"/>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3_Title Only">
    <p:spTree>
      <p:nvGrpSpPr>
        <p:cNvPr id="1" name=""/>
        <p:cNvGrpSpPr/>
        <p:nvPr/>
      </p:nvGrpSpPr>
      <p:grpSpPr>
        <a:xfrm>
          <a:off x="0" y="0"/>
          <a:ext cx="0" cy="0"/>
          <a:chOff x="0" y="0"/>
          <a:chExt cx="0" cy="0"/>
        </a:xfrm>
      </p:grpSpPr>
      <p:sp>
        <p:nvSpPr>
          <p:cNvPr id="108" name="Title Text"/>
          <p:cNvSpPr txBox="1">
            <a:spLocks noGrp="1"/>
          </p:cNvSpPr>
          <p:nvPr>
            <p:ph type="title"/>
          </p:nvPr>
        </p:nvSpPr>
        <p:spPr>
          <a:xfrm>
            <a:off x="1485900" y="34925"/>
            <a:ext cx="6172200" cy="1143000"/>
          </a:xfrm>
          <a:prstGeom prst="rect">
            <a:avLst/>
          </a:prstGeom>
        </p:spPr>
        <p:txBody>
          <a:bodyPr lIns="91439" tIns="91439" rIns="91439" bIns="91439"/>
          <a:lstStyle>
            <a:lvl1pPr defTabSz="342900"/>
          </a:lstStyle>
          <a:p>
            <a:r>
              <a:t>Title Text</a:t>
            </a:r>
          </a:p>
        </p:txBody>
      </p:sp>
      <p:sp>
        <p:nvSpPr>
          <p:cNvPr id="2" name="Slide Number">
            <a:extLst>
              <a:ext uri="{FF2B5EF4-FFF2-40B4-BE49-F238E27FC236}">
                <a16:creationId xmlns:a16="http://schemas.microsoft.com/office/drawing/2014/main" id="{89FB158D-DD2E-D9F7-A1AF-695131993422}"/>
              </a:ext>
            </a:extLst>
          </p:cNvPr>
          <p:cNvSpPr txBox="1">
            <a:spLocks noGrp="1"/>
          </p:cNvSpPr>
          <p:nvPr>
            <p:ph type="sldNum" sz="quarter" idx="10"/>
          </p:nvPr>
        </p:nvSpPr>
        <p:spPr>
          <a:xfrm>
            <a:off x="7339013" y="6376988"/>
            <a:ext cx="319087" cy="323850"/>
          </a:xfrm>
        </p:spPr>
        <p:txBody>
          <a:bodyPr lIns="91439" tIns="91439" rIns="91439" bIns="91439" anchor="ctr"/>
          <a:lstStyle>
            <a:lvl1pPr algn="r" defTabSz="342900">
              <a:defRPr>
                <a:solidFill>
                  <a:srgbClr val="898989"/>
                </a:solidFill>
                <a:latin typeface="+mj-lt"/>
                <a:ea typeface="+mj-ea"/>
                <a:cs typeface="+mj-cs"/>
                <a:sym typeface="Calibri"/>
              </a:defRPr>
            </a:lvl1pPr>
          </a:lstStyle>
          <a:p>
            <a:pPr>
              <a:defRPr/>
            </a:pPr>
            <a:fld id="{3E2AAA98-5462-154B-BBC9-8040E9161C53}" type="slidenum">
              <a:rPr/>
              <a:pPr>
                <a:defRPr/>
              </a:pPr>
              <a:t>‹#›</a:t>
            </a:fld>
            <a:endParaRPr/>
          </a:p>
        </p:txBody>
      </p:sp>
    </p:spTree>
    <p:extLst>
      <p:ext uri="{BB962C8B-B14F-4D97-AF65-F5344CB8AC3E}">
        <p14:creationId xmlns:p14="http://schemas.microsoft.com/office/powerpoint/2010/main" val="1220142788"/>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4_Title Only">
    <p:spTree>
      <p:nvGrpSpPr>
        <p:cNvPr id="1" name=""/>
        <p:cNvGrpSpPr/>
        <p:nvPr/>
      </p:nvGrpSpPr>
      <p:grpSpPr>
        <a:xfrm>
          <a:off x="0" y="0"/>
          <a:ext cx="0" cy="0"/>
          <a:chOff x="0" y="0"/>
          <a:chExt cx="0" cy="0"/>
        </a:xfrm>
      </p:grpSpPr>
      <p:sp>
        <p:nvSpPr>
          <p:cNvPr id="125" name="Title Text"/>
          <p:cNvSpPr txBox="1">
            <a:spLocks noGrp="1"/>
          </p:cNvSpPr>
          <p:nvPr>
            <p:ph type="title"/>
          </p:nvPr>
        </p:nvSpPr>
        <p:spPr>
          <a:xfrm>
            <a:off x="1485900" y="0"/>
            <a:ext cx="6172200" cy="892175"/>
          </a:xfrm>
          <a:prstGeom prst="rect">
            <a:avLst/>
          </a:prstGeom>
        </p:spPr>
        <p:txBody>
          <a:bodyPr lIns="91439" tIns="91439" rIns="91439" bIns="91439"/>
          <a:lstStyle>
            <a:lvl1pPr defTabSz="342900"/>
          </a:lstStyle>
          <a:p>
            <a:r>
              <a:t>Title Text</a:t>
            </a:r>
          </a:p>
        </p:txBody>
      </p:sp>
      <p:sp>
        <p:nvSpPr>
          <p:cNvPr id="2" name="Slide Number">
            <a:extLst>
              <a:ext uri="{FF2B5EF4-FFF2-40B4-BE49-F238E27FC236}">
                <a16:creationId xmlns:a16="http://schemas.microsoft.com/office/drawing/2014/main" id="{94687EF2-1815-A33E-C8AB-C217596374E3}"/>
              </a:ext>
            </a:extLst>
          </p:cNvPr>
          <p:cNvSpPr txBox="1">
            <a:spLocks noGrp="1"/>
          </p:cNvSpPr>
          <p:nvPr>
            <p:ph type="sldNum" sz="quarter" idx="10"/>
          </p:nvPr>
        </p:nvSpPr>
        <p:spPr>
          <a:xfrm>
            <a:off x="7339013" y="6376988"/>
            <a:ext cx="319087" cy="323850"/>
          </a:xfrm>
        </p:spPr>
        <p:txBody>
          <a:bodyPr lIns="91439" tIns="91439" rIns="91439" bIns="91439" anchor="ctr"/>
          <a:lstStyle>
            <a:lvl1pPr algn="r" defTabSz="342900">
              <a:defRPr>
                <a:solidFill>
                  <a:srgbClr val="898989"/>
                </a:solidFill>
                <a:latin typeface="+mj-lt"/>
                <a:ea typeface="+mj-ea"/>
                <a:cs typeface="+mj-cs"/>
                <a:sym typeface="Calibri"/>
              </a:defRPr>
            </a:lvl1pPr>
          </a:lstStyle>
          <a:p>
            <a:pPr>
              <a:defRPr/>
            </a:pPr>
            <a:fld id="{625DA883-CA7D-2B43-ADEC-6A57FC9FD8E7}" type="slidenum">
              <a:rPr/>
              <a:pPr>
                <a:defRPr/>
              </a:pPr>
              <a:t>‹#›</a:t>
            </a:fld>
            <a:endParaRPr/>
          </a:p>
        </p:txBody>
      </p:sp>
    </p:spTree>
    <p:extLst>
      <p:ext uri="{BB962C8B-B14F-4D97-AF65-F5344CB8AC3E}">
        <p14:creationId xmlns:p14="http://schemas.microsoft.com/office/powerpoint/2010/main" val="2671653747"/>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1_Title &amp; Bullets">
    <p:spTree>
      <p:nvGrpSpPr>
        <p:cNvPr id="1" name=""/>
        <p:cNvGrpSpPr/>
        <p:nvPr/>
      </p:nvGrpSpPr>
      <p:grpSpPr>
        <a:xfrm>
          <a:off x="0" y="0"/>
          <a:ext cx="0" cy="0"/>
          <a:chOff x="0" y="0"/>
          <a:chExt cx="0" cy="0"/>
        </a:xfrm>
      </p:grpSpPr>
      <p:sp>
        <p:nvSpPr>
          <p:cNvPr id="133" name="Title Text"/>
          <p:cNvSpPr txBox="1">
            <a:spLocks noGrp="1"/>
          </p:cNvSpPr>
          <p:nvPr>
            <p:ph type="title"/>
          </p:nvPr>
        </p:nvSpPr>
        <p:spPr>
          <a:xfrm>
            <a:off x="633413" y="-11483"/>
            <a:ext cx="7877175" cy="875692"/>
          </a:xfrm>
          <a:prstGeom prst="rect">
            <a:avLst/>
          </a:prstGeom>
        </p:spPr>
        <p:txBody>
          <a:bodyPr/>
          <a:lstStyle/>
          <a:p>
            <a:r>
              <a:t>Title Text</a:t>
            </a:r>
          </a:p>
        </p:txBody>
      </p:sp>
      <p:sp>
        <p:nvSpPr>
          <p:cNvPr id="134" name="Body Level One…"/>
          <p:cNvSpPr txBox="1">
            <a:spLocks noGrp="1"/>
          </p:cNvSpPr>
          <p:nvPr>
            <p:ph type="body" idx="1"/>
          </p:nvPr>
        </p:nvSpPr>
        <p:spPr>
          <a:prstGeom prst="rect">
            <a:avLst/>
          </a:prstGeom>
        </p:spPr>
        <p:txBody>
          <a:bodyPr/>
          <a:lstStyle>
            <a:lvl1pPr>
              <a:defRPr sz="1800"/>
            </a:lvl1pPr>
            <a:lvl2pPr>
              <a:defRPr sz="1800"/>
            </a:lvl2pPr>
            <a:lvl3pPr>
              <a:defRPr sz="1800"/>
            </a:lvl3pPr>
            <a:lvl4pPr>
              <a:defRPr sz="1800"/>
            </a:lvl4pPr>
            <a:lvl5pPr>
              <a:defRPr sz="1800"/>
            </a:lvl5p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8DFBF54F-A954-1631-9B26-AA0B0486E743}"/>
              </a:ext>
            </a:extLst>
          </p:cNvPr>
          <p:cNvSpPr txBox="1">
            <a:spLocks noGrp="1"/>
          </p:cNvSpPr>
          <p:nvPr>
            <p:ph type="sldNum" sz="quarter" idx="10"/>
          </p:nvPr>
        </p:nvSpPr>
        <p:spPr>
          <a:xfrm>
            <a:off x="4484688" y="6540500"/>
            <a:ext cx="246062" cy="241300"/>
          </a:xfrm>
        </p:spPr>
        <p:txBody>
          <a:bodyPr/>
          <a:lstStyle>
            <a:lvl1pPr>
              <a:defRPr/>
            </a:lvl1pPr>
          </a:lstStyle>
          <a:p>
            <a:pPr>
              <a:defRPr/>
            </a:pPr>
            <a:fld id="{DF841108-7399-C041-8464-E3E11C374C15}" type="slidenum">
              <a:rPr/>
              <a:pPr>
                <a:defRPr/>
              </a:pPr>
              <a:t>‹#›</a:t>
            </a:fld>
            <a:endParaRPr/>
          </a:p>
        </p:txBody>
      </p:sp>
    </p:spTree>
    <p:extLst>
      <p:ext uri="{BB962C8B-B14F-4D97-AF65-F5344CB8AC3E}">
        <p14:creationId xmlns:p14="http://schemas.microsoft.com/office/powerpoint/2010/main" val="3749509402"/>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2_Title &amp; Bullets">
    <p:spTree>
      <p:nvGrpSpPr>
        <p:cNvPr id="1" name=""/>
        <p:cNvGrpSpPr/>
        <p:nvPr/>
      </p:nvGrpSpPr>
      <p:grpSpPr>
        <a:xfrm>
          <a:off x="0" y="0"/>
          <a:ext cx="0" cy="0"/>
          <a:chOff x="0" y="0"/>
          <a:chExt cx="0" cy="0"/>
        </a:xfrm>
      </p:grpSpPr>
      <p:sp>
        <p:nvSpPr>
          <p:cNvPr id="151" name="Title Text"/>
          <p:cNvSpPr txBox="1">
            <a:spLocks noGrp="1"/>
          </p:cNvSpPr>
          <p:nvPr>
            <p:ph type="title"/>
          </p:nvPr>
        </p:nvSpPr>
        <p:spPr>
          <a:xfrm>
            <a:off x="457652" y="274588"/>
            <a:ext cx="8228708" cy="1143001"/>
          </a:xfrm>
          <a:prstGeom prst="rect">
            <a:avLst/>
          </a:prstGeom>
        </p:spPr>
        <p:txBody>
          <a:bodyPr lIns="108243" tIns="108243" rIns="108243" bIns="108243"/>
          <a:lstStyle>
            <a:lvl1pPr defTabSz="571500">
              <a:defRPr sz="3750"/>
            </a:lvl1pPr>
          </a:lstStyle>
          <a:p>
            <a:r>
              <a:t>Title Text</a:t>
            </a:r>
          </a:p>
        </p:txBody>
      </p:sp>
      <p:sp>
        <p:nvSpPr>
          <p:cNvPr id="152" name="Body Level One…"/>
          <p:cNvSpPr txBox="1">
            <a:spLocks noGrp="1"/>
          </p:cNvSpPr>
          <p:nvPr>
            <p:ph type="body" idx="1"/>
          </p:nvPr>
        </p:nvSpPr>
        <p:spPr>
          <a:xfrm>
            <a:off x="457652" y="1600662"/>
            <a:ext cx="8228708" cy="4525120"/>
          </a:xfrm>
          <a:prstGeom prst="rect">
            <a:avLst/>
          </a:prstGeom>
        </p:spPr>
        <p:txBody>
          <a:bodyPr lIns="108243" tIns="108243" rIns="108243" bIns="108243" anchor="t"/>
          <a:lstStyle>
            <a:lvl1pPr marL="284037" indent="-284037" defTabSz="571500">
              <a:spcBef>
                <a:spcPts val="675"/>
              </a:spcBef>
              <a:buSzPct val="100000"/>
              <a:defRPr sz="2700">
                <a:latin typeface="Arial"/>
                <a:ea typeface="Arial"/>
                <a:cs typeface="Arial"/>
                <a:sym typeface="Arial"/>
              </a:defRPr>
            </a:lvl1pPr>
            <a:lvl2pPr marL="514891" indent="-270953" defTabSz="571500">
              <a:spcBef>
                <a:spcPts val="675"/>
              </a:spcBef>
              <a:buSzPct val="100000"/>
              <a:buChar char="–"/>
              <a:defRPr sz="2700">
                <a:latin typeface="Arial"/>
                <a:ea typeface="Arial"/>
                <a:cs typeface="Arial"/>
                <a:sym typeface="Arial"/>
              </a:defRPr>
            </a:lvl2pPr>
            <a:lvl3pPr marL="741790" indent="-254506" defTabSz="571500">
              <a:spcBef>
                <a:spcPts val="675"/>
              </a:spcBef>
              <a:buSzPct val="100000"/>
              <a:defRPr sz="2700">
                <a:latin typeface="Arial"/>
                <a:ea typeface="Arial"/>
                <a:cs typeface="Arial"/>
                <a:sym typeface="Arial"/>
              </a:defRPr>
            </a:lvl3pPr>
            <a:lvl4pPr marL="1040266" indent="-309043" defTabSz="571500">
              <a:spcBef>
                <a:spcPts val="675"/>
              </a:spcBef>
              <a:buSzPct val="100000"/>
              <a:buChar char="–"/>
              <a:defRPr sz="2700">
                <a:latin typeface="Arial"/>
                <a:ea typeface="Arial"/>
                <a:cs typeface="Arial"/>
                <a:sym typeface="Arial"/>
              </a:defRPr>
            </a:lvl4pPr>
            <a:lvl5pPr marL="1283611" indent="-309043" defTabSz="571500">
              <a:spcBef>
                <a:spcPts val="675"/>
              </a:spcBef>
              <a:buSzPct val="100000"/>
              <a:buChar char="»"/>
              <a:defRPr sz="27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0A4D6A9-5614-2208-8F14-3778CC4AE9A1}"/>
              </a:ext>
            </a:extLst>
          </p:cNvPr>
          <p:cNvSpPr txBox="1">
            <a:spLocks noGrp="1"/>
          </p:cNvSpPr>
          <p:nvPr>
            <p:ph type="sldNum" sz="quarter" idx="10"/>
          </p:nvPr>
        </p:nvSpPr>
        <p:spPr>
          <a:xfrm>
            <a:off x="8291513" y="6245225"/>
            <a:ext cx="395287" cy="392113"/>
          </a:xfrm>
        </p:spPr>
        <p:txBody>
          <a:bodyPr lIns="108243" tIns="108243" rIns="108243" bIns="108243"/>
          <a:lstStyle>
            <a:lvl1pPr algn="r" defTabSz="814602">
              <a:defRPr sz="1125">
                <a:latin typeface="Arial"/>
                <a:ea typeface="Arial"/>
                <a:cs typeface="Arial"/>
                <a:sym typeface="Arial"/>
              </a:defRPr>
            </a:lvl1pPr>
          </a:lstStyle>
          <a:p>
            <a:pPr>
              <a:defRPr/>
            </a:pPr>
            <a:fld id="{A348B5A6-A8BA-3545-A4CD-C84D404ADBC0}" type="slidenum">
              <a:rPr/>
              <a:pPr>
                <a:defRPr/>
              </a:pPr>
              <a:t>‹#›</a:t>
            </a:fld>
            <a:endParaRPr/>
          </a:p>
        </p:txBody>
      </p:sp>
    </p:spTree>
    <p:extLst>
      <p:ext uri="{BB962C8B-B14F-4D97-AF65-F5344CB8AC3E}">
        <p14:creationId xmlns:p14="http://schemas.microsoft.com/office/powerpoint/2010/main" val="1652455739"/>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60" name="Title Text"/>
          <p:cNvSpPr txBox="1">
            <a:spLocks noGrp="1"/>
          </p:cNvSpPr>
          <p:nvPr>
            <p:ph type="title"/>
          </p:nvPr>
        </p:nvSpPr>
        <p:spPr>
          <a:xfrm>
            <a:off x="1657350" y="2130425"/>
            <a:ext cx="5829300" cy="1470025"/>
          </a:xfrm>
          <a:prstGeom prst="rect">
            <a:avLst/>
          </a:prstGeom>
        </p:spPr>
        <p:txBody>
          <a:bodyPr lIns="91439" tIns="91439" rIns="91439" bIns="91439"/>
          <a:lstStyle>
            <a:lvl1pPr defTabSz="342900"/>
          </a:lstStyle>
          <a:p>
            <a:r>
              <a:t>Title Text</a:t>
            </a:r>
          </a:p>
        </p:txBody>
      </p:sp>
      <p:sp>
        <p:nvSpPr>
          <p:cNvPr id="161" name="Body Level One…"/>
          <p:cNvSpPr txBox="1">
            <a:spLocks noGrp="1"/>
          </p:cNvSpPr>
          <p:nvPr>
            <p:ph type="body" sz="quarter" idx="1"/>
          </p:nvPr>
        </p:nvSpPr>
        <p:spPr>
          <a:xfrm>
            <a:off x="2171700" y="3886200"/>
            <a:ext cx="4800600" cy="1752600"/>
          </a:xfrm>
          <a:prstGeom prst="rect">
            <a:avLst/>
          </a:prstGeom>
        </p:spPr>
        <p:txBody>
          <a:bodyPr lIns="91439" tIns="91439" rIns="91439" bIns="91439" anchor="t"/>
          <a:lstStyle>
            <a:lvl1pPr marL="0" indent="0" algn="ctr" defTabSz="342900">
              <a:spcBef>
                <a:spcPts val="563"/>
              </a:spcBef>
              <a:buSzTx/>
              <a:buNone/>
              <a:defRPr sz="2400">
                <a:solidFill>
                  <a:srgbClr val="888888"/>
                </a:solidFill>
                <a:latin typeface="+mj-lt"/>
                <a:ea typeface="+mj-ea"/>
                <a:cs typeface="+mj-cs"/>
                <a:sym typeface="Calibri"/>
              </a:defRPr>
            </a:lvl1pPr>
            <a:lvl2pPr marL="0" indent="171450" algn="ctr" defTabSz="342900">
              <a:spcBef>
                <a:spcPts val="563"/>
              </a:spcBef>
              <a:buSzTx/>
              <a:buNone/>
              <a:defRPr sz="2400">
                <a:solidFill>
                  <a:srgbClr val="888888"/>
                </a:solidFill>
                <a:latin typeface="+mj-lt"/>
                <a:ea typeface="+mj-ea"/>
                <a:cs typeface="+mj-cs"/>
                <a:sym typeface="Calibri"/>
              </a:defRPr>
            </a:lvl2pPr>
            <a:lvl3pPr marL="0" indent="342900" algn="ctr" defTabSz="342900">
              <a:spcBef>
                <a:spcPts val="563"/>
              </a:spcBef>
              <a:buSzTx/>
              <a:buNone/>
              <a:defRPr sz="2400">
                <a:solidFill>
                  <a:srgbClr val="888888"/>
                </a:solidFill>
                <a:latin typeface="+mj-lt"/>
                <a:ea typeface="+mj-ea"/>
                <a:cs typeface="+mj-cs"/>
                <a:sym typeface="Calibri"/>
              </a:defRPr>
            </a:lvl3pPr>
            <a:lvl4pPr marL="0" indent="514350" algn="ctr" defTabSz="342900">
              <a:spcBef>
                <a:spcPts val="563"/>
              </a:spcBef>
              <a:buSzTx/>
              <a:buNone/>
              <a:defRPr sz="2400">
                <a:solidFill>
                  <a:srgbClr val="888888"/>
                </a:solidFill>
                <a:latin typeface="+mj-lt"/>
                <a:ea typeface="+mj-ea"/>
                <a:cs typeface="+mj-cs"/>
                <a:sym typeface="Calibri"/>
              </a:defRPr>
            </a:lvl4pPr>
            <a:lvl5pPr marL="0" indent="685800" algn="ctr" defTabSz="342900">
              <a:spcBef>
                <a:spcPts val="563"/>
              </a:spcBef>
              <a:buSzTx/>
              <a:buNone/>
              <a:defRPr sz="2400">
                <a:solidFill>
                  <a:srgbClr val="888888"/>
                </a:solidFill>
                <a:latin typeface="+mj-lt"/>
                <a:ea typeface="+mj-ea"/>
                <a:cs typeface="+mj-cs"/>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118329E4-4FC1-EA99-A9DA-383F1BA44E73}"/>
              </a:ext>
            </a:extLst>
          </p:cNvPr>
          <p:cNvSpPr txBox="1">
            <a:spLocks noGrp="1"/>
          </p:cNvSpPr>
          <p:nvPr>
            <p:ph type="sldNum" sz="quarter" idx="10"/>
          </p:nvPr>
        </p:nvSpPr>
        <p:spPr>
          <a:xfrm>
            <a:off x="7339013" y="6376988"/>
            <a:ext cx="319087" cy="323850"/>
          </a:xfrm>
        </p:spPr>
        <p:txBody>
          <a:bodyPr lIns="91439" tIns="91439" rIns="91439" bIns="91439" anchor="ctr"/>
          <a:lstStyle>
            <a:lvl1pPr algn="r" defTabSz="685800">
              <a:defRPr>
                <a:solidFill>
                  <a:srgbClr val="898989"/>
                </a:solidFill>
                <a:latin typeface="+mj-lt"/>
                <a:ea typeface="+mj-ea"/>
                <a:cs typeface="+mj-cs"/>
                <a:sym typeface="Calibri"/>
              </a:defRPr>
            </a:lvl1pPr>
          </a:lstStyle>
          <a:p>
            <a:pPr>
              <a:defRPr/>
            </a:pPr>
            <a:fld id="{8BF1A9EB-50FD-554A-BF7E-5D35936C6EDA}" type="slidenum">
              <a:rPr/>
              <a:pPr>
                <a:defRPr/>
              </a:pPr>
              <a:t>‹#›</a:t>
            </a:fld>
            <a:endParaRPr/>
          </a:p>
        </p:txBody>
      </p:sp>
    </p:spTree>
    <p:extLst>
      <p:ext uri="{BB962C8B-B14F-4D97-AF65-F5344CB8AC3E}">
        <p14:creationId xmlns:p14="http://schemas.microsoft.com/office/powerpoint/2010/main" val="1569037549"/>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69" name="Title Text"/>
          <p:cNvSpPr txBox="1">
            <a:spLocks noGrp="1"/>
          </p:cNvSpPr>
          <p:nvPr>
            <p:ph type="title"/>
          </p:nvPr>
        </p:nvSpPr>
        <p:spPr>
          <a:xfrm>
            <a:off x="2502545" y="1721197"/>
            <a:ext cx="4138911" cy="1741290"/>
          </a:xfrm>
          <a:prstGeom prst="rect">
            <a:avLst/>
          </a:prstGeom>
        </p:spPr>
        <p:txBody>
          <a:bodyPr lIns="53578" tIns="53578" rIns="53578" bIns="53578" anchor="b"/>
          <a:lstStyle>
            <a:lvl1pPr defTabSz="308074">
              <a:defRPr sz="4050"/>
            </a:lvl1pPr>
          </a:lstStyle>
          <a:p>
            <a:r>
              <a:t>Title Text</a:t>
            </a:r>
          </a:p>
        </p:txBody>
      </p:sp>
      <p:sp>
        <p:nvSpPr>
          <p:cNvPr id="170" name="Body Level One…"/>
          <p:cNvSpPr txBox="1">
            <a:spLocks noGrp="1"/>
          </p:cNvSpPr>
          <p:nvPr>
            <p:ph type="body" sz="quarter" idx="1"/>
          </p:nvPr>
        </p:nvSpPr>
        <p:spPr>
          <a:xfrm>
            <a:off x="2502545" y="3516064"/>
            <a:ext cx="4138911" cy="596058"/>
          </a:xfrm>
          <a:prstGeom prst="rect">
            <a:avLst/>
          </a:prstGeom>
        </p:spPr>
        <p:txBody>
          <a:bodyPr lIns="53578" tIns="53578" rIns="53578" bIns="53578" anchor="t"/>
          <a:lstStyle>
            <a:lvl1pPr marL="0" indent="0" algn="ctr" defTabSz="308074">
              <a:spcBef>
                <a:spcPts val="0"/>
              </a:spcBef>
              <a:buSzTx/>
              <a:buNone/>
              <a:defRPr sz="1875"/>
            </a:lvl1pPr>
            <a:lvl2pPr marL="0" indent="0" algn="ctr" defTabSz="308074">
              <a:spcBef>
                <a:spcPts val="0"/>
              </a:spcBef>
              <a:buSzTx/>
              <a:buNone/>
              <a:defRPr sz="1875"/>
            </a:lvl2pPr>
            <a:lvl3pPr marL="0" indent="0" algn="ctr" defTabSz="308074">
              <a:spcBef>
                <a:spcPts val="0"/>
              </a:spcBef>
              <a:buSzTx/>
              <a:buNone/>
              <a:defRPr sz="1875"/>
            </a:lvl3pPr>
            <a:lvl4pPr marL="0" indent="0" algn="ctr" defTabSz="308074">
              <a:spcBef>
                <a:spcPts val="0"/>
              </a:spcBef>
              <a:buSzTx/>
              <a:buNone/>
              <a:defRPr sz="1875"/>
            </a:lvl4pPr>
            <a:lvl5pPr marL="0" indent="0" algn="ctr" defTabSz="308074">
              <a:spcBef>
                <a:spcPts val="0"/>
              </a:spcBef>
              <a:buSzTx/>
              <a:buNone/>
              <a:defRPr sz="1875"/>
            </a:lvl5p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3F02954D-3113-A055-CCD0-8A190EED7DC1}"/>
              </a:ext>
            </a:extLst>
          </p:cNvPr>
          <p:cNvSpPr txBox="1">
            <a:spLocks noGrp="1"/>
          </p:cNvSpPr>
          <p:nvPr>
            <p:ph type="sldNum" sz="quarter" idx="10"/>
          </p:nvPr>
        </p:nvSpPr>
        <p:spPr>
          <a:xfrm>
            <a:off x="4500563" y="5759450"/>
            <a:ext cx="214312" cy="212725"/>
          </a:xfrm>
        </p:spPr>
        <p:txBody>
          <a:bodyPr lIns="53578" tIns="53578" rIns="53578" bIns="53578"/>
          <a:lstStyle>
            <a:lvl1pPr defTabSz="308074">
              <a:defRPr sz="675">
                <a:latin typeface="Helvetica Neue Thin"/>
                <a:ea typeface="Helvetica Neue Thin"/>
                <a:cs typeface="Helvetica Neue Thin"/>
                <a:sym typeface="Helvetica Neue Thin"/>
              </a:defRPr>
            </a:lvl1pPr>
          </a:lstStyle>
          <a:p>
            <a:pPr>
              <a:defRPr/>
            </a:pPr>
            <a:fld id="{40FC64AC-8501-8847-B3B0-81A58D5C30E0}" type="slidenum">
              <a:rPr/>
              <a:pPr>
                <a:defRPr/>
              </a:pPr>
              <a:t>‹#›</a:t>
            </a:fld>
            <a:endParaRPr/>
          </a:p>
        </p:txBody>
      </p:sp>
    </p:spTree>
    <p:extLst>
      <p:ext uri="{BB962C8B-B14F-4D97-AF65-F5344CB8AC3E}">
        <p14:creationId xmlns:p14="http://schemas.microsoft.com/office/powerpoint/2010/main" val="2660202674"/>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94" name="Title Text"/>
          <p:cNvSpPr txBox="1">
            <a:spLocks noGrp="1"/>
          </p:cNvSpPr>
          <p:nvPr>
            <p:ph type="title"/>
          </p:nvPr>
        </p:nvSpPr>
        <p:spPr>
          <a:xfrm>
            <a:off x="1485900" y="0"/>
            <a:ext cx="6172200" cy="868515"/>
          </a:xfrm>
          <a:prstGeom prst="rect">
            <a:avLst/>
          </a:prstGeom>
        </p:spPr>
        <p:txBody>
          <a:bodyPr lIns="101600" tIns="101600" rIns="101600" bIns="101600"/>
          <a:lstStyle>
            <a:lvl1pPr indent="14883"/>
          </a:lstStyle>
          <a:p>
            <a:r>
              <a:t>Title Text</a:t>
            </a:r>
          </a:p>
        </p:txBody>
      </p:sp>
      <p:sp>
        <p:nvSpPr>
          <p:cNvPr id="195" name="Body Level One…"/>
          <p:cNvSpPr txBox="1">
            <a:spLocks noGrp="1"/>
          </p:cNvSpPr>
          <p:nvPr>
            <p:ph type="body" idx="1"/>
          </p:nvPr>
        </p:nvSpPr>
        <p:spPr>
          <a:xfrm>
            <a:off x="1485900" y="1600200"/>
            <a:ext cx="6172200" cy="5257800"/>
          </a:xfrm>
          <a:prstGeom prst="rect">
            <a:avLst/>
          </a:prstGeom>
        </p:spPr>
        <p:txBody>
          <a:bodyPr lIns="101600" tIns="101600" rIns="101600" bIns="101600" anchor="t"/>
          <a:lstStyle>
            <a:lvl1pPr marL="272058" indent="-257175" defTabSz="685800">
              <a:spcBef>
                <a:spcPts val="600"/>
              </a:spcBef>
              <a:buClr>
                <a:srgbClr val="000000"/>
              </a:buClr>
              <a:buSzPct val="100000"/>
              <a:buFont typeface="Arial"/>
              <a:defRPr sz="2400">
                <a:latin typeface="+mj-lt"/>
                <a:ea typeface="+mj-ea"/>
                <a:cs typeface="+mj-cs"/>
                <a:sym typeface="Calibri"/>
              </a:defRPr>
            </a:lvl1pPr>
            <a:lvl2pPr marL="412211" indent="-244928" defTabSz="685800">
              <a:spcBef>
                <a:spcPts val="600"/>
              </a:spcBef>
              <a:buClr>
                <a:srgbClr val="000000"/>
              </a:buClr>
              <a:buSzPct val="100000"/>
              <a:buFont typeface="Arial"/>
              <a:buChar char="–"/>
              <a:defRPr sz="2400">
                <a:latin typeface="+mj-lt"/>
                <a:ea typeface="+mj-ea"/>
                <a:cs typeface="+mj-cs"/>
                <a:sym typeface="Calibri"/>
              </a:defRPr>
            </a:lvl2pPr>
            <a:lvl3pPr marL="567333" indent="-228600" defTabSz="685800">
              <a:spcBef>
                <a:spcPts val="600"/>
              </a:spcBef>
              <a:buClr>
                <a:srgbClr val="000000"/>
              </a:buClr>
              <a:buSzPct val="100000"/>
              <a:buFont typeface="Arial"/>
              <a:defRPr sz="2400">
                <a:latin typeface="+mj-lt"/>
                <a:ea typeface="+mj-ea"/>
                <a:cs typeface="+mj-cs"/>
                <a:sym typeface="Calibri"/>
              </a:defRPr>
            </a:lvl3pPr>
            <a:lvl4pPr marL="784503" indent="-274320" defTabSz="685800">
              <a:spcBef>
                <a:spcPts val="600"/>
              </a:spcBef>
              <a:buClr>
                <a:srgbClr val="000000"/>
              </a:buClr>
              <a:buSzPct val="100000"/>
              <a:buFont typeface="Arial"/>
              <a:buChar char="–"/>
              <a:defRPr sz="2400">
                <a:latin typeface="+mj-lt"/>
                <a:ea typeface="+mj-ea"/>
                <a:cs typeface="+mj-cs"/>
                <a:sym typeface="Calibri"/>
              </a:defRPr>
            </a:lvl4pPr>
            <a:lvl5pPr marL="955953" indent="-274320" defTabSz="685800">
              <a:spcBef>
                <a:spcPts val="600"/>
              </a:spcBef>
              <a:buClr>
                <a:srgbClr val="000000"/>
              </a:buClr>
              <a:buSzPct val="100000"/>
              <a:buFont typeface="Arial"/>
              <a:buChar char="»"/>
              <a:defRPr sz="2400">
                <a:latin typeface="+mj-lt"/>
                <a:ea typeface="+mj-ea"/>
                <a:cs typeface="+mj-cs"/>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F6EA5109-4657-3E0D-EE7E-323BF95707CF}"/>
              </a:ext>
            </a:extLst>
          </p:cNvPr>
          <p:cNvSpPr txBox="1">
            <a:spLocks noGrp="1"/>
          </p:cNvSpPr>
          <p:nvPr>
            <p:ph type="sldNum" sz="quarter" idx="10"/>
          </p:nvPr>
        </p:nvSpPr>
        <p:spPr>
          <a:xfrm>
            <a:off x="8848725" y="6454775"/>
            <a:ext cx="319088" cy="323850"/>
          </a:xfrm>
        </p:spPr>
        <p:txBody>
          <a:bodyPr lIns="91439" tIns="91439" rIns="91439" bIns="91439" anchor="ctr"/>
          <a:lstStyle>
            <a:lvl1pPr defTabSz="685800">
              <a:defRPr>
                <a:solidFill>
                  <a:srgbClr val="898989"/>
                </a:solidFill>
                <a:latin typeface="+mj-lt"/>
                <a:ea typeface="+mj-ea"/>
                <a:cs typeface="+mj-cs"/>
                <a:sym typeface="Calibri"/>
              </a:defRPr>
            </a:lvl1pPr>
          </a:lstStyle>
          <a:p>
            <a:pPr>
              <a:defRPr/>
            </a:pPr>
            <a:fld id="{BA979FB5-C3DD-3747-8B27-3E3FC36F9251}" type="slidenum">
              <a:rPr/>
              <a:pPr>
                <a:defRPr/>
              </a:pPr>
              <a:t>‹#›</a:t>
            </a:fld>
            <a:endParaRPr/>
          </a:p>
        </p:txBody>
      </p:sp>
    </p:spTree>
    <p:extLst>
      <p:ext uri="{BB962C8B-B14F-4D97-AF65-F5344CB8AC3E}">
        <p14:creationId xmlns:p14="http://schemas.microsoft.com/office/powerpoint/2010/main" val="2019630958"/>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212" name="Title Text"/>
          <p:cNvSpPr txBox="1">
            <a:spLocks noGrp="1"/>
          </p:cNvSpPr>
          <p:nvPr>
            <p:ph type="title"/>
          </p:nvPr>
        </p:nvSpPr>
        <p:spPr>
          <a:xfrm>
            <a:off x="1485900" y="7416"/>
            <a:ext cx="6172200" cy="883216"/>
          </a:xfrm>
          <a:prstGeom prst="rect">
            <a:avLst/>
          </a:prstGeom>
        </p:spPr>
        <p:txBody>
          <a:bodyPr lIns="91439" tIns="91439" rIns="91439" bIns="91439"/>
          <a:lstStyle>
            <a:lvl1pPr defTabSz="342900"/>
          </a:lstStyle>
          <a:p>
            <a:r>
              <a:t>Title Text</a:t>
            </a:r>
          </a:p>
        </p:txBody>
      </p:sp>
      <p:sp>
        <p:nvSpPr>
          <p:cNvPr id="213" name="Body Level One…"/>
          <p:cNvSpPr txBox="1">
            <a:spLocks noGrp="1"/>
          </p:cNvSpPr>
          <p:nvPr>
            <p:ph type="body" idx="1"/>
          </p:nvPr>
        </p:nvSpPr>
        <p:spPr>
          <a:xfrm>
            <a:off x="1485900" y="1600200"/>
            <a:ext cx="6172200" cy="4525963"/>
          </a:xfrm>
          <a:prstGeom prst="rect">
            <a:avLst/>
          </a:prstGeom>
        </p:spPr>
        <p:txBody>
          <a:bodyPr lIns="91439" tIns="91439" rIns="91439" bIns="91439" anchor="t"/>
          <a:lstStyle>
            <a:lvl1pPr marL="257175" indent="-257175" defTabSz="342900">
              <a:spcBef>
                <a:spcPts val="563"/>
              </a:spcBef>
              <a:buSzPct val="100000"/>
              <a:buFont typeface="Arial"/>
              <a:defRPr sz="2400">
                <a:latin typeface="+mj-lt"/>
                <a:ea typeface="+mj-ea"/>
                <a:cs typeface="+mj-cs"/>
                <a:sym typeface="Calibri"/>
              </a:defRPr>
            </a:lvl1pPr>
            <a:lvl2pPr marL="416378" indent="-244928" defTabSz="342900">
              <a:spcBef>
                <a:spcPts val="563"/>
              </a:spcBef>
              <a:buSzPct val="100000"/>
              <a:buFont typeface="Arial"/>
              <a:buChar char="–"/>
              <a:defRPr sz="2400">
                <a:latin typeface="+mj-lt"/>
                <a:ea typeface="+mj-ea"/>
                <a:cs typeface="+mj-cs"/>
                <a:sym typeface="Calibri"/>
              </a:defRPr>
            </a:lvl2pPr>
            <a:lvl3pPr marL="571500" indent="-228600" defTabSz="342900">
              <a:spcBef>
                <a:spcPts val="563"/>
              </a:spcBef>
              <a:buSzPct val="100000"/>
              <a:buFont typeface="Arial"/>
              <a:defRPr sz="2400">
                <a:latin typeface="+mj-lt"/>
                <a:ea typeface="+mj-ea"/>
                <a:cs typeface="+mj-cs"/>
                <a:sym typeface="Calibri"/>
              </a:defRPr>
            </a:lvl3pPr>
            <a:lvl4pPr marL="788670" indent="-274320" defTabSz="342900">
              <a:spcBef>
                <a:spcPts val="563"/>
              </a:spcBef>
              <a:buSzPct val="100000"/>
              <a:buFont typeface="Arial"/>
              <a:buChar char="–"/>
              <a:defRPr sz="2400">
                <a:latin typeface="+mj-lt"/>
                <a:ea typeface="+mj-ea"/>
                <a:cs typeface="+mj-cs"/>
                <a:sym typeface="Calibri"/>
              </a:defRPr>
            </a:lvl4pPr>
            <a:lvl5pPr marL="960120" indent="-274320" defTabSz="342900">
              <a:spcBef>
                <a:spcPts val="563"/>
              </a:spcBef>
              <a:buSzPct val="100000"/>
              <a:buFont typeface="Arial"/>
              <a:buChar char="»"/>
              <a:defRPr sz="2400">
                <a:latin typeface="+mj-lt"/>
                <a:ea typeface="+mj-ea"/>
                <a:cs typeface="+mj-cs"/>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3E33F541-1800-F9F9-EE03-465EACA40EEF}"/>
              </a:ext>
            </a:extLst>
          </p:cNvPr>
          <p:cNvSpPr txBox="1">
            <a:spLocks noGrp="1"/>
          </p:cNvSpPr>
          <p:nvPr>
            <p:ph type="sldNum" sz="quarter" idx="10"/>
          </p:nvPr>
        </p:nvSpPr>
        <p:spPr>
          <a:xfrm>
            <a:off x="8724900" y="6432550"/>
            <a:ext cx="319088" cy="323850"/>
          </a:xfrm>
        </p:spPr>
        <p:txBody>
          <a:bodyPr lIns="91439" tIns="91439" rIns="91439" bIns="91439" anchor="ctr"/>
          <a:lstStyle>
            <a:lvl1pPr algn="r" defTabSz="685800">
              <a:defRPr>
                <a:solidFill>
                  <a:srgbClr val="898989"/>
                </a:solidFill>
                <a:latin typeface="+mj-lt"/>
                <a:ea typeface="+mj-ea"/>
                <a:cs typeface="+mj-cs"/>
                <a:sym typeface="Calibri"/>
              </a:defRPr>
            </a:lvl1pPr>
          </a:lstStyle>
          <a:p>
            <a:pPr>
              <a:defRPr/>
            </a:pPr>
            <a:fld id="{7F8A5EF2-3CB1-A446-8857-6DBE1FA16460}" type="slidenum">
              <a:rPr/>
              <a:pPr>
                <a:defRPr/>
              </a:pPr>
              <a:t>‹#›</a:t>
            </a:fld>
            <a:endParaRPr/>
          </a:p>
        </p:txBody>
      </p:sp>
    </p:spTree>
    <p:extLst>
      <p:ext uri="{BB962C8B-B14F-4D97-AF65-F5344CB8AC3E}">
        <p14:creationId xmlns:p14="http://schemas.microsoft.com/office/powerpoint/2010/main" val="2405976019"/>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Title and 4 Content">
    <p:spTree>
      <p:nvGrpSpPr>
        <p:cNvPr id="1" name=""/>
        <p:cNvGrpSpPr/>
        <p:nvPr/>
      </p:nvGrpSpPr>
      <p:grpSpPr>
        <a:xfrm>
          <a:off x="0" y="0"/>
          <a:ext cx="0" cy="0"/>
          <a:chOff x="0" y="0"/>
          <a:chExt cx="0" cy="0"/>
        </a:xfrm>
      </p:grpSpPr>
      <p:sp>
        <p:nvSpPr>
          <p:cNvPr id="221" name="Title Text"/>
          <p:cNvSpPr txBox="1">
            <a:spLocks noGrp="1"/>
          </p:cNvSpPr>
          <p:nvPr>
            <p:ph type="title"/>
          </p:nvPr>
        </p:nvSpPr>
        <p:spPr>
          <a:xfrm>
            <a:off x="1485900" y="7416"/>
            <a:ext cx="6172200" cy="948891"/>
          </a:xfrm>
          <a:prstGeom prst="rect">
            <a:avLst/>
          </a:prstGeom>
        </p:spPr>
        <p:txBody>
          <a:bodyPr lIns="101600" tIns="101600" rIns="101600" bIns="101600"/>
          <a:lstStyle>
            <a:lvl1pPr indent="14883"/>
          </a:lstStyle>
          <a:p>
            <a:r>
              <a:t>Title Text</a:t>
            </a:r>
          </a:p>
        </p:txBody>
      </p:sp>
      <p:sp>
        <p:nvSpPr>
          <p:cNvPr id="222" name="Body Level One…"/>
          <p:cNvSpPr txBox="1">
            <a:spLocks noGrp="1"/>
          </p:cNvSpPr>
          <p:nvPr>
            <p:ph type="body" sz="quarter" idx="1"/>
          </p:nvPr>
        </p:nvSpPr>
        <p:spPr>
          <a:xfrm>
            <a:off x="1485900" y="1600200"/>
            <a:ext cx="3028950" cy="2185989"/>
          </a:xfrm>
          <a:prstGeom prst="rect">
            <a:avLst/>
          </a:prstGeom>
        </p:spPr>
        <p:txBody>
          <a:bodyPr lIns="101600" tIns="101600" rIns="101600" bIns="101600" anchor="t"/>
          <a:lstStyle>
            <a:lvl1pPr marL="272058" indent="-257175" defTabSz="685800">
              <a:spcBef>
                <a:spcPts val="600"/>
              </a:spcBef>
              <a:buClr>
                <a:srgbClr val="000000"/>
              </a:buClr>
              <a:buSzPct val="100000"/>
              <a:buFont typeface="Arial"/>
              <a:defRPr sz="2400">
                <a:latin typeface="+mj-lt"/>
                <a:ea typeface="+mj-ea"/>
                <a:cs typeface="+mj-cs"/>
                <a:sym typeface="Calibri"/>
              </a:defRPr>
            </a:lvl1pPr>
            <a:lvl2pPr marL="412211" indent="-244928" defTabSz="685800">
              <a:spcBef>
                <a:spcPts val="600"/>
              </a:spcBef>
              <a:buClr>
                <a:srgbClr val="000000"/>
              </a:buClr>
              <a:buSzPct val="100000"/>
              <a:buFont typeface="Arial"/>
              <a:buChar char="–"/>
              <a:defRPr sz="2400">
                <a:latin typeface="+mj-lt"/>
                <a:ea typeface="+mj-ea"/>
                <a:cs typeface="+mj-cs"/>
                <a:sym typeface="Calibri"/>
              </a:defRPr>
            </a:lvl2pPr>
            <a:lvl3pPr marL="567333" indent="-228600" defTabSz="685800">
              <a:spcBef>
                <a:spcPts val="600"/>
              </a:spcBef>
              <a:buClr>
                <a:srgbClr val="000000"/>
              </a:buClr>
              <a:buSzPct val="100000"/>
              <a:buFont typeface="Arial"/>
              <a:defRPr sz="2400">
                <a:latin typeface="+mj-lt"/>
                <a:ea typeface="+mj-ea"/>
                <a:cs typeface="+mj-cs"/>
                <a:sym typeface="Calibri"/>
              </a:defRPr>
            </a:lvl3pPr>
            <a:lvl4pPr marL="784503" indent="-274320" defTabSz="685800">
              <a:spcBef>
                <a:spcPts val="600"/>
              </a:spcBef>
              <a:buClr>
                <a:srgbClr val="000000"/>
              </a:buClr>
              <a:buSzPct val="100000"/>
              <a:buFont typeface="Arial"/>
              <a:buChar char="–"/>
              <a:defRPr sz="2400">
                <a:latin typeface="+mj-lt"/>
                <a:ea typeface="+mj-ea"/>
                <a:cs typeface="+mj-cs"/>
                <a:sym typeface="Calibri"/>
              </a:defRPr>
            </a:lvl4pPr>
            <a:lvl5pPr marL="955953" indent="-274320" defTabSz="685800">
              <a:spcBef>
                <a:spcPts val="600"/>
              </a:spcBef>
              <a:buClr>
                <a:srgbClr val="000000"/>
              </a:buClr>
              <a:buSzPct val="100000"/>
              <a:buFont typeface="Arial"/>
              <a:buChar char="»"/>
              <a:defRPr sz="2400">
                <a:latin typeface="+mj-lt"/>
                <a:ea typeface="+mj-ea"/>
                <a:cs typeface="+mj-cs"/>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93271B36-91BF-0438-2F5E-972C174E3AE4}"/>
              </a:ext>
            </a:extLst>
          </p:cNvPr>
          <p:cNvSpPr txBox="1">
            <a:spLocks noGrp="1"/>
          </p:cNvSpPr>
          <p:nvPr>
            <p:ph type="sldNum" sz="quarter" idx="10"/>
          </p:nvPr>
        </p:nvSpPr>
        <p:spPr>
          <a:xfrm>
            <a:off x="8856663" y="6410325"/>
            <a:ext cx="320675" cy="323850"/>
          </a:xfrm>
        </p:spPr>
        <p:txBody>
          <a:bodyPr lIns="91439" tIns="91439" rIns="91439" bIns="91439" anchor="ctr"/>
          <a:lstStyle>
            <a:lvl1pPr defTabSz="685800">
              <a:defRPr>
                <a:solidFill>
                  <a:srgbClr val="898989"/>
                </a:solidFill>
                <a:latin typeface="+mj-lt"/>
                <a:ea typeface="+mj-ea"/>
                <a:cs typeface="+mj-cs"/>
                <a:sym typeface="Calibri"/>
              </a:defRPr>
            </a:lvl1pPr>
          </a:lstStyle>
          <a:p>
            <a:pPr>
              <a:defRPr/>
            </a:pPr>
            <a:fld id="{9017AF03-F7CC-7A4D-8B8B-608DB02E2B46}" type="slidenum">
              <a:rPr/>
              <a:pPr>
                <a:defRPr/>
              </a:pPr>
              <a:t>‹#›</a:t>
            </a:fld>
            <a:endParaRPr/>
          </a:p>
        </p:txBody>
      </p:sp>
    </p:spTree>
    <p:extLst>
      <p:ext uri="{BB962C8B-B14F-4D97-AF65-F5344CB8AC3E}">
        <p14:creationId xmlns:p14="http://schemas.microsoft.com/office/powerpoint/2010/main" val="188713902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5D6C4FE-13A0-96F2-F6D4-8EFCEB5D2D6D}"/>
              </a:ext>
            </a:extLst>
          </p:cNvPr>
          <p:cNvSpPr>
            <a:spLocks noGrp="1" noChangeArrowheads="1"/>
          </p:cNvSpPr>
          <p:nvPr>
            <p:ph type="title"/>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A0276BE6-DCCE-6EEC-F8B1-B140463C6E9C}"/>
              </a:ext>
            </a:extLst>
          </p:cNvPr>
          <p:cNvSpPr>
            <a:spLocks noGrp="1" noChangeArrowheads="1"/>
          </p:cNvSpPr>
          <p:nvPr>
            <p:ph type="body" idx="1"/>
          </p:nvPr>
        </p:nvSpPr>
        <p:spPr bwMode="auto">
          <a:xfrm>
            <a:off x="685800" y="914400"/>
            <a:ext cx="777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a:extLst>
              <a:ext uri="{FF2B5EF4-FFF2-40B4-BE49-F238E27FC236}">
                <a16:creationId xmlns:a16="http://schemas.microsoft.com/office/drawing/2014/main" id="{FB3E3AD0-A2D6-C959-416A-178978D56090}"/>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New Roman" pitchFamily="18" charset="0"/>
                <a:cs typeface="Arial" charset="0"/>
              </a:defRPr>
            </a:lvl1pPr>
          </a:lstStyle>
          <a:p>
            <a:pPr>
              <a:defRPr/>
            </a:pPr>
            <a:endParaRPr lang="en-US"/>
          </a:p>
        </p:txBody>
      </p:sp>
      <p:sp>
        <p:nvSpPr>
          <p:cNvPr id="9221" name="Rectangle 5">
            <a:extLst>
              <a:ext uri="{FF2B5EF4-FFF2-40B4-BE49-F238E27FC236}">
                <a16:creationId xmlns:a16="http://schemas.microsoft.com/office/drawing/2014/main" id="{F31783E8-B149-4B4F-17F0-2388E5E11555}"/>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Times New Roman" pitchFamily="18" charset="0"/>
                <a:cs typeface="Arial" charset="0"/>
              </a:defRPr>
            </a:lvl1pPr>
          </a:lstStyle>
          <a:p>
            <a:pPr>
              <a:defRPr/>
            </a:pPr>
            <a:endParaRPr lang="en-US"/>
          </a:p>
        </p:txBody>
      </p:sp>
      <p:sp>
        <p:nvSpPr>
          <p:cNvPr id="9222" name="Rectangle 6">
            <a:extLst>
              <a:ext uri="{FF2B5EF4-FFF2-40B4-BE49-F238E27FC236}">
                <a16:creationId xmlns:a16="http://schemas.microsoft.com/office/drawing/2014/main" id="{931236DE-B5FB-720D-DE3F-74935F52555B}"/>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anose="02020603050405020304" pitchFamily="18" charset="0"/>
              </a:defRPr>
            </a:lvl1pPr>
          </a:lstStyle>
          <a:p>
            <a:pPr>
              <a:defRPr/>
            </a:pPr>
            <a:fld id="{796F1526-E002-9F44-BA5D-49BA51D8A6DB}" type="slidenum">
              <a:rPr lang="en-US" altLang="en-US"/>
              <a:pPr>
                <a:defRPr/>
              </a:pPr>
              <a:t>‹#›</a:t>
            </a:fld>
            <a:endParaRPr lang="en-US" altLang="en-US"/>
          </a:p>
        </p:txBody>
      </p:sp>
      <p:sp>
        <p:nvSpPr>
          <p:cNvPr id="1031" name="Line 7">
            <a:extLst>
              <a:ext uri="{FF2B5EF4-FFF2-40B4-BE49-F238E27FC236}">
                <a16:creationId xmlns:a16="http://schemas.microsoft.com/office/drawing/2014/main" id="{4919FC36-FDF1-4472-F4C3-AF20E2A06453}"/>
              </a:ext>
            </a:extLst>
          </p:cNvPr>
          <p:cNvSpPr>
            <a:spLocks noChangeShapeType="1"/>
          </p:cNvSpPr>
          <p:nvPr/>
        </p:nvSpPr>
        <p:spPr bwMode="auto">
          <a:xfrm>
            <a:off x="685800" y="838200"/>
            <a:ext cx="777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5016" r:id="rId1"/>
    <p:sldLayoutId id="2147485017" r:id="rId2"/>
    <p:sldLayoutId id="2147485018" r:id="rId3"/>
    <p:sldLayoutId id="2147485019" r:id="rId4"/>
    <p:sldLayoutId id="2147485020" r:id="rId5"/>
    <p:sldLayoutId id="2147485021" r:id="rId6"/>
    <p:sldLayoutId id="2147485022" r:id="rId7"/>
    <p:sldLayoutId id="2147485023" r:id="rId8"/>
    <p:sldLayoutId id="2147485024" r:id="rId9"/>
    <p:sldLayoutId id="2147485025" r:id="rId10"/>
    <p:sldLayoutId id="2147485026" r:id="rId11"/>
    <p:sldLayoutId id="2147485027" r:id="rId12"/>
    <p:sldLayoutId id="2147485028" r:id="rId13"/>
    <p:sldLayoutId id="2147485069" r:id="rId14"/>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Title Placeholder 1">
            <a:extLst>
              <a:ext uri="{FF2B5EF4-FFF2-40B4-BE49-F238E27FC236}">
                <a16:creationId xmlns:a16="http://schemas.microsoft.com/office/drawing/2014/main" id="{B2FA4564-B2DC-2733-EE42-B9D5C065F972}"/>
              </a:ext>
            </a:extLst>
          </p:cNvPr>
          <p:cNvSpPr>
            <a:spLocks noGrp="1"/>
          </p:cNvSpPr>
          <p:nvPr>
            <p:ph type="title"/>
          </p:nvPr>
        </p:nvSpPr>
        <p:spPr bwMode="auto">
          <a:xfrm>
            <a:off x="457200" y="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5363" name="Text Placeholder 2">
            <a:extLst>
              <a:ext uri="{FF2B5EF4-FFF2-40B4-BE49-F238E27FC236}">
                <a16:creationId xmlns:a16="http://schemas.microsoft.com/office/drawing/2014/main" id="{CCA98562-678F-257F-4DAD-E02FFB9FB6C5}"/>
              </a:ext>
            </a:extLst>
          </p:cNvPr>
          <p:cNvSpPr>
            <a:spLocks noGrp="1"/>
          </p:cNvSpPr>
          <p:nvPr>
            <p:ph type="body" idx="1"/>
          </p:nvPr>
        </p:nvSpPr>
        <p:spPr bwMode="auto">
          <a:xfrm>
            <a:off x="457200" y="1066800"/>
            <a:ext cx="8229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3B6D9DA2-5007-B617-0E35-8EC24ADF9831}"/>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AD692F67-4083-AF4E-9847-A744FF80051A}" type="datetimeFigureOut">
              <a:rPr lang="en-US"/>
              <a:pPr>
                <a:defRPr/>
              </a:pPr>
              <a:t>9/15/26</a:t>
            </a:fld>
            <a:endParaRPr lang="en-US"/>
          </a:p>
        </p:txBody>
      </p:sp>
      <p:sp>
        <p:nvSpPr>
          <p:cNvPr id="5" name="Footer Placeholder 4">
            <a:extLst>
              <a:ext uri="{FF2B5EF4-FFF2-40B4-BE49-F238E27FC236}">
                <a16:creationId xmlns:a16="http://schemas.microsoft.com/office/drawing/2014/main" id="{3D673207-099A-18AF-9C71-98AFE7C99E6F}"/>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ED3FA1A2-CE13-50BD-6ACB-A01DFEF33FE4}"/>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96E974B6-73C2-B84A-99FA-D26A5F13CEC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029" r:id="rId1"/>
    <p:sldLayoutId id="2147485030" r:id="rId2"/>
    <p:sldLayoutId id="2147485031" r:id="rId3"/>
    <p:sldLayoutId id="2147485032" r:id="rId4"/>
    <p:sldLayoutId id="2147485033" r:id="rId5"/>
    <p:sldLayoutId id="2147485034" r:id="rId6"/>
    <p:sldLayoutId id="2147485035" r:id="rId7"/>
    <p:sldLayoutId id="2147485036" r:id="rId8"/>
    <p:sldLayoutId id="2147485037" r:id="rId9"/>
    <p:sldLayoutId id="2147485038" r:id="rId10"/>
    <p:sldLayoutId id="2147485039" r:id="rId11"/>
  </p:sldLayoutIdLst>
  <p:txStyles>
    <p:titleStyle>
      <a:lvl1pPr algn="l" rtl="0" eaLnBrk="0" fontAlgn="base" hangingPunct="0">
        <a:spcBef>
          <a:spcPct val="0"/>
        </a:spcBef>
        <a:spcAft>
          <a:spcPct val="0"/>
        </a:spcAft>
        <a:defRPr sz="36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cs typeface="Arial" charset="0"/>
        </a:defRPr>
      </a:lvl2pPr>
      <a:lvl3pPr algn="l" rtl="0" eaLnBrk="0" fontAlgn="base" hangingPunct="0">
        <a:spcBef>
          <a:spcPct val="0"/>
        </a:spcBef>
        <a:spcAft>
          <a:spcPct val="0"/>
        </a:spcAft>
        <a:defRPr sz="3600">
          <a:solidFill>
            <a:schemeClr val="tx1"/>
          </a:solidFill>
          <a:latin typeface="Calibri" pitchFamily="34" charset="0"/>
          <a:cs typeface="Arial" charset="0"/>
        </a:defRPr>
      </a:lvl3pPr>
      <a:lvl4pPr algn="l" rtl="0" eaLnBrk="0" fontAlgn="base" hangingPunct="0">
        <a:spcBef>
          <a:spcPct val="0"/>
        </a:spcBef>
        <a:spcAft>
          <a:spcPct val="0"/>
        </a:spcAft>
        <a:defRPr sz="3600">
          <a:solidFill>
            <a:schemeClr val="tx1"/>
          </a:solidFill>
          <a:latin typeface="Calibri" pitchFamily="34" charset="0"/>
          <a:cs typeface="Arial" charset="0"/>
        </a:defRPr>
      </a:lvl4pPr>
      <a:lvl5pPr algn="l" rtl="0" eaLnBrk="0" fontAlgn="base" hangingPunct="0">
        <a:spcBef>
          <a:spcPct val="0"/>
        </a:spcBef>
        <a:spcAft>
          <a:spcPct val="0"/>
        </a:spcAft>
        <a:defRPr sz="3600">
          <a:solidFill>
            <a:schemeClr val="tx1"/>
          </a:solidFill>
          <a:latin typeface="Calibri" pitchFamily="34" charset="0"/>
          <a:cs typeface="Arial" charset="0"/>
        </a:defRPr>
      </a:lvl5pPr>
      <a:lvl6pPr marL="457200" algn="l" rtl="0" fontAlgn="base">
        <a:spcBef>
          <a:spcPct val="0"/>
        </a:spcBef>
        <a:spcAft>
          <a:spcPct val="0"/>
        </a:spcAft>
        <a:defRPr sz="3600">
          <a:solidFill>
            <a:schemeClr val="tx1"/>
          </a:solidFill>
          <a:latin typeface="Calibri" pitchFamily="34" charset="0"/>
          <a:cs typeface="Arial" charset="0"/>
        </a:defRPr>
      </a:lvl6pPr>
      <a:lvl7pPr marL="914400" algn="l" rtl="0" fontAlgn="base">
        <a:spcBef>
          <a:spcPct val="0"/>
        </a:spcBef>
        <a:spcAft>
          <a:spcPct val="0"/>
        </a:spcAft>
        <a:defRPr sz="3600">
          <a:solidFill>
            <a:schemeClr val="tx1"/>
          </a:solidFill>
          <a:latin typeface="Calibri" pitchFamily="34" charset="0"/>
          <a:cs typeface="Arial" charset="0"/>
        </a:defRPr>
      </a:lvl7pPr>
      <a:lvl8pPr marL="1371600" algn="l" rtl="0" fontAlgn="base">
        <a:spcBef>
          <a:spcPct val="0"/>
        </a:spcBef>
        <a:spcAft>
          <a:spcPct val="0"/>
        </a:spcAft>
        <a:defRPr sz="3600">
          <a:solidFill>
            <a:schemeClr val="tx1"/>
          </a:solidFill>
          <a:latin typeface="Calibri" pitchFamily="34" charset="0"/>
          <a:cs typeface="Arial" charset="0"/>
        </a:defRPr>
      </a:lvl8pPr>
      <a:lvl9pPr marL="1828800" algn="l" rtl="0" fontAlgn="base">
        <a:spcBef>
          <a:spcPct val="0"/>
        </a:spcBef>
        <a:spcAft>
          <a:spcPct val="0"/>
        </a:spcAft>
        <a:defRPr sz="36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E165E6EA-F490-18AD-D49A-2D27638932D8}"/>
              </a:ext>
            </a:extLst>
          </p:cNvPr>
          <p:cNvSpPr>
            <a:spLocks noGrp="1" noChangeArrowheads="1"/>
          </p:cNvSpPr>
          <p:nvPr>
            <p:ph type="title"/>
          </p:nvPr>
        </p:nvSpPr>
        <p:spPr bwMode="auto">
          <a:xfrm>
            <a:off x="304800" y="396875"/>
            <a:ext cx="8402638" cy="1219200"/>
          </a:xfrm>
          <a:prstGeom prst="rect">
            <a:avLst/>
          </a:prstGeom>
          <a:noFill/>
          <a:ln>
            <a:noFill/>
          </a:ln>
          <a:effectLst>
            <a:outerShdw dist="1796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7651" name="Rectangle 3">
            <a:extLst>
              <a:ext uri="{FF2B5EF4-FFF2-40B4-BE49-F238E27FC236}">
                <a16:creationId xmlns:a16="http://schemas.microsoft.com/office/drawing/2014/main" id="{625E106D-478F-879C-AD61-EDBE783951F6}"/>
              </a:ext>
            </a:extLst>
          </p:cNvPr>
          <p:cNvSpPr>
            <a:spLocks noGrp="1" noChangeArrowheads="1"/>
          </p:cNvSpPr>
          <p:nvPr>
            <p:ph type="body" idx="1"/>
          </p:nvPr>
        </p:nvSpPr>
        <p:spPr bwMode="auto">
          <a:xfrm>
            <a:off x="304800" y="1798638"/>
            <a:ext cx="8415338" cy="4830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5051" r:id="rId1"/>
    <p:sldLayoutId id="2147485040" r:id="rId2"/>
    <p:sldLayoutId id="2147485041" r:id="rId3"/>
    <p:sldLayoutId id="2147485042" r:id="rId4"/>
    <p:sldLayoutId id="2147485043" r:id="rId5"/>
    <p:sldLayoutId id="2147485044" r:id="rId6"/>
    <p:sldLayoutId id="2147485045" r:id="rId7"/>
    <p:sldLayoutId id="2147485046" r:id="rId8"/>
    <p:sldLayoutId id="2147485047" r:id="rId9"/>
    <p:sldLayoutId id="2147485048" r:id="rId10"/>
    <p:sldLayoutId id="2147485049" r:id="rId11"/>
  </p:sldLayoutIdLst>
  <p:txStyles>
    <p:titleStyle>
      <a:lvl1pPr algn="l" rtl="0" eaLnBrk="0" fontAlgn="base" hangingPunct="0">
        <a:spcBef>
          <a:spcPct val="0"/>
        </a:spcBef>
        <a:spcAft>
          <a:spcPct val="0"/>
        </a:spcAft>
        <a:defRPr sz="3700" b="1">
          <a:solidFill>
            <a:schemeClr val="tx2"/>
          </a:solidFill>
          <a:latin typeface="+mj-lt"/>
          <a:ea typeface="+mj-ea"/>
          <a:cs typeface="+mj-cs"/>
        </a:defRPr>
      </a:lvl1pPr>
      <a:lvl2pPr algn="l" rtl="0" eaLnBrk="0" fontAlgn="base" hangingPunct="0">
        <a:spcBef>
          <a:spcPct val="0"/>
        </a:spcBef>
        <a:spcAft>
          <a:spcPct val="0"/>
        </a:spcAft>
        <a:defRPr sz="3700" b="1">
          <a:solidFill>
            <a:schemeClr val="tx2"/>
          </a:solidFill>
          <a:latin typeface="Arial" pitchFamily="34" charset="0"/>
        </a:defRPr>
      </a:lvl2pPr>
      <a:lvl3pPr algn="l" rtl="0" eaLnBrk="0" fontAlgn="base" hangingPunct="0">
        <a:spcBef>
          <a:spcPct val="0"/>
        </a:spcBef>
        <a:spcAft>
          <a:spcPct val="0"/>
        </a:spcAft>
        <a:defRPr sz="3700" b="1">
          <a:solidFill>
            <a:schemeClr val="tx2"/>
          </a:solidFill>
          <a:latin typeface="Arial" pitchFamily="34" charset="0"/>
        </a:defRPr>
      </a:lvl3pPr>
      <a:lvl4pPr algn="l" rtl="0" eaLnBrk="0" fontAlgn="base" hangingPunct="0">
        <a:spcBef>
          <a:spcPct val="0"/>
        </a:spcBef>
        <a:spcAft>
          <a:spcPct val="0"/>
        </a:spcAft>
        <a:defRPr sz="3700" b="1">
          <a:solidFill>
            <a:schemeClr val="tx2"/>
          </a:solidFill>
          <a:latin typeface="Arial" pitchFamily="34" charset="0"/>
        </a:defRPr>
      </a:lvl4pPr>
      <a:lvl5pPr algn="l" rtl="0" eaLnBrk="0" fontAlgn="base" hangingPunct="0">
        <a:spcBef>
          <a:spcPct val="0"/>
        </a:spcBef>
        <a:spcAft>
          <a:spcPct val="0"/>
        </a:spcAft>
        <a:defRPr sz="3700" b="1">
          <a:solidFill>
            <a:schemeClr val="tx2"/>
          </a:solidFill>
          <a:latin typeface="Arial" pitchFamily="34" charset="0"/>
        </a:defRPr>
      </a:lvl5pPr>
      <a:lvl6pPr marL="457200" algn="l" rtl="0" fontAlgn="base">
        <a:spcBef>
          <a:spcPct val="0"/>
        </a:spcBef>
        <a:spcAft>
          <a:spcPct val="0"/>
        </a:spcAft>
        <a:defRPr sz="3700" b="1">
          <a:solidFill>
            <a:schemeClr val="tx2"/>
          </a:solidFill>
          <a:latin typeface="Arial" pitchFamily="34" charset="0"/>
        </a:defRPr>
      </a:lvl6pPr>
      <a:lvl7pPr marL="914400" algn="l" rtl="0" fontAlgn="base">
        <a:spcBef>
          <a:spcPct val="0"/>
        </a:spcBef>
        <a:spcAft>
          <a:spcPct val="0"/>
        </a:spcAft>
        <a:defRPr sz="3700" b="1">
          <a:solidFill>
            <a:schemeClr val="tx2"/>
          </a:solidFill>
          <a:latin typeface="Arial" pitchFamily="34" charset="0"/>
        </a:defRPr>
      </a:lvl7pPr>
      <a:lvl8pPr marL="1371600" algn="l" rtl="0" fontAlgn="base">
        <a:spcBef>
          <a:spcPct val="0"/>
        </a:spcBef>
        <a:spcAft>
          <a:spcPct val="0"/>
        </a:spcAft>
        <a:defRPr sz="3700" b="1">
          <a:solidFill>
            <a:schemeClr val="tx2"/>
          </a:solidFill>
          <a:latin typeface="Arial" pitchFamily="34" charset="0"/>
        </a:defRPr>
      </a:lvl8pPr>
      <a:lvl9pPr marL="1828800" algn="l" rtl="0" fontAlgn="base">
        <a:spcBef>
          <a:spcPct val="0"/>
        </a:spcBef>
        <a:spcAft>
          <a:spcPct val="0"/>
        </a:spcAft>
        <a:defRPr sz="3700" b="1">
          <a:solidFill>
            <a:schemeClr val="tx2"/>
          </a:solidFill>
          <a:latin typeface="Arial" pitchFamily="34" charset="0"/>
        </a:defRPr>
      </a:lvl9pPr>
    </p:titleStyle>
    <p:bodyStyle>
      <a:lvl1pPr marL="342900" indent="-342900" algn="l" rtl="0" eaLnBrk="0" fontAlgn="base" hangingPunct="0">
        <a:lnSpc>
          <a:spcPct val="110000"/>
        </a:lnSpc>
        <a:spcBef>
          <a:spcPts val="600"/>
        </a:spcBef>
        <a:spcAft>
          <a:spcPts val="600"/>
        </a:spcAft>
        <a:buClr>
          <a:schemeClr val="accent2"/>
        </a:buClr>
        <a:buSzPct val="110000"/>
        <a:buChar char="•"/>
        <a:defRPr sz="3100">
          <a:solidFill>
            <a:schemeClr val="tx2"/>
          </a:solidFill>
          <a:latin typeface="+mn-lt"/>
          <a:ea typeface="+mn-ea"/>
          <a:cs typeface="+mn-cs"/>
        </a:defRPr>
      </a:lvl1pPr>
      <a:lvl2pPr marL="742950" indent="-285750" algn="l" rtl="0" eaLnBrk="0" fontAlgn="base" hangingPunct="0">
        <a:lnSpc>
          <a:spcPct val="110000"/>
        </a:lnSpc>
        <a:spcBef>
          <a:spcPts val="600"/>
        </a:spcBef>
        <a:spcAft>
          <a:spcPts val="600"/>
        </a:spcAft>
        <a:buClr>
          <a:schemeClr val="accent2"/>
        </a:buClr>
        <a:buSzPct val="110000"/>
        <a:buFont typeface="Arial" panose="020B0604020202020204" pitchFamily="34" charset="0"/>
        <a:buChar char="–"/>
        <a:defRPr sz="2600">
          <a:solidFill>
            <a:schemeClr val="tx2"/>
          </a:solidFill>
          <a:latin typeface="+mn-lt"/>
        </a:defRPr>
      </a:lvl2pPr>
      <a:lvl3pPr marL="1143000" indent="-228600" algn="l" rtl="0" eaLnBrk="0" fontAlgn="base" hangingPunct="0">
        <a:lnSpc>
          <a:spcPct val="110000"/>
        </a:lnSpc>
        <a:spcBef>
          <a:spcPts val="600"/>
        </a:spcBef>
        <a:spcAft>
          <a:spcPts val="600"/>
        </a:spcAft>
        <a:buClr>
          <a:schemeClr val="accent2"/>
        </a:buClr>
        <a:buSzPct val="110000"/>
        <a:buChar char="•"/>
        <a:defRPr sz="2100">
          <a:solidFill>
            <a:schemeClr val="tx2"/>
          </a:solidFill>
          <a:latin typeface="+mn-lt"/>
        </a:defRPr>
      </a:lvl3pPr>
      <a:lvl4pPr marL="1600200" indent="-228600" algn="l" rtl="0" eaLnBrk="0" fontAlgn="base" hangingPunct="0">
        <a:lnSpc>
          <a:spcPct val="110000"/>
        </a:lnSpc>
        <a:spcBef>
          <a:spcPts val="600"/>
        </a:spcBef>
        <a:spcAft>
          <a:spcPts val="600"/>
        </a:spcAft>
        <a:buClr>
          <a:schemeClr val="accent2"/>
        </a:buClr>
        <a:buSzPct val="110000"/>
        <a:buFont typeface="Arial" panose="020B0604020202020204" pitchFamily="34" charset="0"/>
        <a:buChar char="–"/>
        <a:defRPr sz="2000">
          <a:solidFill>
            <a:schemeClr val="tx2"/>
          </a:solidFill>
          <a:latin typeface="+mn-lt"/>
        </a:defRPr>
      </a:lvl4pPr>
      <a:lvl5pPr marL="2057400" indent="-228600" algn="l" rtl="0" eaLnBrk="0" fontAlgn="base" hangingPunct="0">
        <a:lnSpc>
          <a:spcPct val="110000"/>
        </a:lnSpc>
        <a:spcBef>
          <a:spcPts val="600"/>
        </a:spcBef>
        <a:spcAft>
          <a:spcPts val="600"/>
        </a:spcAft>
        <a:buClr>
          <a:schemeClr val="accent2"/>
        </a:buClr>
        <a:buSzPct val="110000"/>
        <a:buFont typeface="Arial" panose="020B0604020202020204" pitchFamily="34" charset="0"/>
        <a:buChar char="›"/>
        <a:defRPr sz="2000">
          <a:solidFill>
            <a:schemeClr val="tx2"/>
          </a:solidFill>
          <a:latin typeface="+mn-lt"/>
        </a:defRPr>
      </a:lvl5pPr>
      <a:lvl6pPr marL="2514600" indent="-228600" algn="l" rtl="0" fontAlgn="base">
        <a:lnSpc>
          <a:spcPct val="110000"/>
        </a:lnSpc>
        <a:spcBef>
          <a:spcPts val="600"/>
        </a:spcBef>
        <a:spcAft>
          <a:spcPts val="600"/>
        </a:spcAft>
        <a:buClr>
          <a:schemeClr val="accent2"/>
        </a:buClr>
        <a:buSzPct val="110000"/>
        <a:buFont typeface="Arial" pitchFamily="34" charset="0"/>
        <a:buChar char="›"/>
        <a:defRPr sz="2000">
          <a:solidFill>
            <a:schemeClr val="tx2"/>
          </a:solidFill>
          <a:latin typeface="+mn-lt"/>
        </a:defRPr>
      </a:lvl6pPr>
      <a:lvl7pPr marL="2971800" indent="-228600" algn="l" rtl="0" fontAlgn="base">
        <a:lnSpc>
          <a:spcPct val="110000"/>
        </a:lnSpc>
        <a:spcBef>
          <a:spcPts val="600"/>
        </a:spcBef>
        <a:spcAft>
          <a:spcPts val="600"/>
        </a:spcAft>
        <a:buClr>
          <a:schemeClr val="accent2"/>
        </a:buClr>
        <a:buSzPct val="110000"/>
        <a:buFont typeface="Arial" pitchFamily="34" charset="0"/>
        <a:buChar char="›"/>
        <a:defRPr sz="2000">
          <a:solidFill>
            <a:schemeClr val="tx2"/>
          </a:solidFill>
          <a:latin typeface="+mn-lt"/>
        </a:defRPr>
      </a:lvl7pPr>
      <a:lvl8pPr marL="3429000" indent="-228600" algn="l" rtl="0" fontAlgn="base">
        <a:lnSpc>
          <a:spcPct val="110000"/>
        </a:lnSpc>
        <a:spcBef>
          <a:spcPts val="600"/>
        </a:spcBef>
        <a:spcAft>
          <a:spcPts val="600"/>
        </a:spcAft>
        <a:buClr>
          <a:schemeClr val="accent2"/>
        </a:buClr>
        <a:buSzPct val="110000"/>
        <a:buFont typeface="Arial" pitchFamily="34" charset="0"/>
        <a:buChar char="›"/>
        <a:defRPr sz="2000">
          <a:solidFill>
            <a:schemeClr val="tx2"/>
          </a:solidFill>
          <a:latin typeface="+mn-lt"/>
        </a:defRPr>
      </a:lvl8pPr>
      <a:lvl9pPr marL="3886200" indent="-228600" algn="l" rtl="0" fontAlgn="base">
        <a:lnSpc>
          <a:spcPct val="110000"/>
        </a:lnSpc>
        <a:spcBef>
          <a:spcPts val="600"/>
        </a:spcBef>
        <a:spcAft>
          <a:spcPts val="600"/>
        </a:spcAft>
        <a:buClr>
          <a:schemeClr val="accent2"/>
        </a:buClr>
        <a:buSzPct val="110000"/>
        <a:buFont typeface="Arial" pitchFamily="34" charset="0"/>
        <a:buChar char="›"/>
        <a:defRPr sz="20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Title Text">
            <a:extLst>
              <a:ext uri="{FF2B5EF4-FFF2-40B4-BE49-F238E27FC236}">
                <a16:creationId xmlns:a16="http://schemas.microsoft.com/office/drawing/2014/main" id="{CDD95D4C-CA46-724E-62E3-BDED9BFAE637}"/>
              </a:ext>
            </a:extLst>
          </p:cNvPr>
          <p:cNvSpPr txBox="1">
            <a:spLocks noGrp="1" noChangeArrowheads="1"/>
          </p:cNvSpPr>
          <p:nvPr>
            <p:ph type="title"/>
          </p:nvPr>
        </p:nvSpPr>
        <p:spPr bwMode="auto">
          <a:xfrm>
            <a:off x="655638" y="0"/>
            <a:ext cx="78771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50800" tIns="50800" rIns="50800" bIns="50800" numCol="1" anchor="ctr" anchorCtr="0" compatLnSpc="1">
            <a:prstTxWarp prst="textNoShape">
              <a:avLst/>
            </a:prstTxWarp>
          </a:bodyPr>
          <a:lstStyle/>
          <a:p>
            <a:pPr lvl="0"/>
            <a:r>
              <a:rPr lang="en-US" altLang="en-US">
                <a:sym typeface="Calibri" panose="020F0502020204030204" pitchFamily="34" charset="0"/>
              </a:rPr>
              <a:t>Title Text</a:t>
            </a:r>
          </a:p>
        </p:txBody>
      </p:sp>
      <p:sp>
        <p:nvSpPr>
          <p:cNvPr id="3" name="Slide Number">
            <a:extLst>
              <a:ext uri="{FF2B5EF4-FFF2-40B4-BE49-F238E27FC236}">
                <a16:creationId xmlns:a16="http://schemas.microsoft.com/office/drawing/2014/main" id="{4ED2CA3E-D499-9536-5CAA-2BE19CA7C07D}"/>
              </a:ext>
            </a:extLst>
          </p:cNvPr>
          <p:cNvSpPr txBox="1">
            <a:spLocks noGrp="1"/>
          </p:cNvSpPr>
          <p:nvPr>
            <p:ph type="sldNum" sz="quarter" idx="2"/>
          </p:nvPr>
        </p:nvSpPr>
        <p:spPr>
          <a:xfrm>
            <a:off x="8893175" y="6540500"/>
            <a:ext cx="247650" cy="241300"/>
          </a:xfrm>
          <a:prstGeom prst="rect">
            <a:avLst/>
          </a:prstGeom>
          <a:ln w="12700">
            <a:miter lim="400000"/>
          </a:ln>
        </p:spPr>
        <p:txBody>
          <a:bodyPr wrap="none" lIns="50800" tIns="50800" rIns="50800" bIns="50800">
            <a:spAutoFit/>
          </a:bodyPr>
          <a:lstStyle>
            <a:lvl1pPr>
              <a:defRPr sz="900" b="0">
                <a:latin typeface="Helvetica Neue Light"/>
                <a:ea typeface="Helvetica Neue Light"/>
                <a:cs typeface="Helvetica Neue Light"/>
                <a:sym typeface="Helvetica Neue Light"/>
              </a:defRPr>
            </a:lvl1pPr>
          </a:lstStyle>
          <a:p>
            <a:pPr>
              <a:defRPr/>
            </a:pPr>
            <a:fld id="{CF647E4D-24C6-AD4C-8472-1068B0BEB1C1}" type="slidenum">
              <a:rPr/>
              <a:pPr>
                <a:defRPr/>
              </a:pPr>
              <a:t>‹#›</a:t>
            </a:fld>
            <a:endParaRPr/>
          </a:p>
        </p:txBody>
      </p:sp>
      <p:sp>
        <p:nvSpPr>
          <p:cNvPr id="29700" name="Body Level One…">
            <a:extLst>
              <a:ext uri="{FF2B5EF4-FFF2-40B4-BE49-F238E27FC236}">
                <a16:creationId xmlns:a16="http://schemas.microsoft.com/office/drawing/2014/main" id="{16FADBF9-7A17-9603-EDBE-05BF5A18E63F}"/>
              </a:ext>
            </a:extLst>
          </p:cNvPr>
          <p:cNvSpPr txBox="1">
            <a:spLocks noGrp="1" noChangeArrowheads="1"/>
          </p:cNvSpPr>
          <p:nvPr>
            <p:ph type="body" idx="1"/>
          </p:nvPr>
        </p:nvSpPr>
        <p:spPr bwMode="auto">
          <a:xfrm>
            <a:off x="633413" y="1574800"/>
            <a:ext cx="787717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50800" tIns="50800" rIns="50800" bIns="50800" numCol="1" anchor="ctr" anchorCtr="0" compatLnSpc="1">
            <a:prstTxWarp prst="textNoShape">
              <a:avLst/>
            </a:prstTxWarp>
          </a:bodyPr>
          <a:lstStyle/>
          <a:p>
            <a:pPr lvl="0"/>
            <a:r>
              <a:rPr lang="en-US" altLang="en-US">
                <a:sym typeface="Helvetica Neue" panose="02000503000000020004" pitchFamily="2" charset="0"/>
              </a:rPr>
              <a:t>Body Level One</a:t>
            </a:r>
          </a:p>
          <a:p>
            <a:pPr lvl="1"/>
            <a:r>
              <a:rPr lang="en-US" altLang="en-US">
                <a:sym typeface="Helvetica Neue" panose="02000503000000020004" pitchFamily="2" charset="0"/>
              </a:rPr>
              <a:t>Body Level Two</a:t>
            </a:r>
          </a:p>
          <a:p>
            <a:pPr lvl="2"/>
            <a:r>
              <a:rPr lang="en-US" altLang="en-US">
                <a:sym typeface="Helvetica Neue" panose="02000503000000020004" pitchFamily="2" charset="0"/>
              </a:rPr>
              <a:t>Body Level Three</a:t>
            </a:r>
          </a:p>
          <a:p>
            <a:pPr lvl="3"/>
            <a:r>
              <a:rPr lang="en-US" altLang="en-US">
                <a:sym typeface="Helvetica Neue" panose="02000503000000020004" pitchFamily="2" charset="0"/>
              </a:rPr>
              <a:t>Body Level Four</a:t>
            </a:r>
          </a:p>
          <a:p>
            <a:pPr lvl="4"/>
            <a:r>
              <a:rPr lang="en-US" altLang="en-US">
                <a:sym typeface="Helvetica Neue" panose="02000503000000020004" pitchFamily="2" charset="0"/>
              </a:rPr>
              <a:t>Body Level Five</a:t>
            </a:r>
          </a:p>
        </p:txBody>
      </p:sp>
    </p:spTree>
  </p:cSld>
  <p:clrMap bg1="lt1" tx1="dk1" bg2="lt2" tx2="dk2" accent1="accent1" accent2="accent2" accent3="accent3" accent4="accent4" accent5="accent5" accent6="accent6" hlink="hlink" folHlink="folHlink"/>
  <p:sldLayoutIdLst>
    <p:sldLayoutId id="2147485052" r:id="rId1"/>
    <p:sldLayoutId id="2147485053" r:id="rId2"/>
    <p:sldLayoutId id="2147485050" r:id="rId3"/>
    <p:sldLayoutId id="2147485054" r:id="rId4"/>
    <p:sldLayoutId id="2147485055" r:id="rId5"/>
    <p:sldLayoutId id="2147485056" r:id="rId6"/>
    <p:sldLayoutId id="2147485057" r:id="rId7"/>
    <p:sldLayoutId id="2147485058" r:id="rId8"/>
    <p:sldLayoutId id="2147485059" r:id="rId9"/>
    <p:sldLayoutId id="2147485060" r:id="rId10"/>
    <p:sldLayoutId id="2147485061" r:id="rId11"/>
    <p:sldLayoutId id="2147485062" r:id="rId12"/>
    <p:sldLayoutId id="2147485063" r:id="rId13"/>
    <p:sldLayoutId id="2147485064" r:id="rId14"/>
    <p:sldLayoutId id="2147485065" r:id="rId15"/>
    <p:sldLayoutId id="2147485066" r:id="rId16"/>
    <p:sldLayoutId id="2147485067" r:id="rId17"/>
  </p:sldLayoutIdLst>
  <p:transition spd="med"/>
  <p:txStyles>
    <p:titleStyle>
      <a:lvl1pPr algn="ctr" defTabSz="685800" rtl="0" eaLnBrk="0" fontAlgn="base" hangingPunct="0">
        <a:spcBef>
          <a:spcPct val="0"/>
        </a:spcBef>
        <a:spcAft>
          <a:spcPct val="0"/>
        </a:spcAft>
        <a:defRPr sz="3300">
          <a:solidFill>
            <a:srgbClr val="000000"/>
          </a:solidFill>
          <a:latin typeface="+mj-lt"/>
          <a:ea typeface="+mj-ea"/>
          <a:cs typeface="+mj-cs"/>
          <a:sym typeface="Calibri" panose="020F0502020204030204" pitchFamily="34" charset="0"/>
        </a:defRPr>
      </a:lvl1pPr>
      <a:lvl2pPr algn="ctr" defTabSz="685800" rtl="0" eaLnBrk="0" fontAlgn="base" hangingPunct="0">
        <a:spcBef>
          <a:spcPct val="0"/>
        </a:spcBef>
        <a:spcAft>
          <a:spcPct val="0"/>
        </a:spcAft>
        <a:defRPr sz="3300">
          <a:solidFill>
            <a:srgbClr val="000000"/>
          </a:solidFill>
          <a:latin typeface="+mj-lt"/>
          <a:ea typeface="+mj-ea"/>
          <a:cs typeface="+mj-cs"/>
          <a:sym typeface="Calibri" panose="020F0502020204030204" pitchFamily="34" charset="0"/>
        </a:defRPr>
      </a:lvl2pPr>
      <a:lvl3pPr algn="ctr" defTabSz="685800" rtl="0" eaLnBrk="0" fontAlgn="base" hangingPunct="0">
        <a:spcBef>
          <a:spcPct val="0"/>
        </a:spcBef>
        <a:spcAft>
          <a:spcPct val="0"/>
        </a:spcAft>
        <a:defRPr sz="3300">
          <a:solidFill>
            <a:srgbClr val="000000"/>
          </a:solidFill>
          <a:latin typeface="+mj-lt"/>
          <a:ea typeface="+mj-ea"/>
          <a:cs typeface="+mj-cs"/>
          <a:sym typeface="Calibri" panose="020F0502020204030204" pitchFamily="34" charset="0"/>
        </a:defRPr>
      </a:lvl3pPr>
      <a:lvl4pPr algn="ctr" defTabSz="685800" rtl="0" eaLnBrk="0" fontAlgn="base" hangingPunct="0">
        <a:spcBef>
          <a:spcPct val="0"/>
        </a:spcBef>
        <a:spcAft>
          <a:spcPct val="0"/>
        </a:spcAft>
        <a:defRPr sz="3300">
          <a:solidFill>
            <a:srgbClr val="000000"/>
          </a:solidFill>
          <a:latin typeface="+mj-lt"/>
          <a:ea typeface="+mj-ea"/>
          <a:cs typeface="+mj-cs"/>
          <a:sym typeface="Calibri" panose="020F0502020204030204" pitchFamily="34" charset="0"/>
        </a:defRPr>
      </a:lvl4pPr>
      <a:lvl5pPr algn="ctr" defTabSz="685800" rtl="0" eaLnBrk="0" fontAlgn="base" hangingPunct="0">
        <a:spcBef>
          <a:spcPct val="0"/>
        </a:spcBef>
        <a:spcAft>
          <a:spcPct val="0"/>
        </a:spcAft>
        <a:defRPr sz="3300">
          <a:solidFill>
            <a:srgbClr val="000000"/>
          </a:solidFill>
          <a:latin typeface="+mj-lt"/>
          <a:ea typeface="+mj-ea"/>
          <a:cs typeface="+mj-cs"/>
          <a:sym typeface="Calibri" panose="020F0502020204030204" pitchFamily="34" charset="0"/>
        </a:defRPr>
      </a:lvl5pPr>
      <a:lvl6pPr marL="0" marR="0" indent="0" algn="ctr" defTabSz="685800" rtl="0" latinLnBrk="0">
        <a:lnSpc>
          <a:spcPct val="100000"/>
        </a:lnSpc>
        <a:spcBef>
          <a:spcPts val="0"/>
        </a:spcBef>
        <a:spcAft>
          <a:spcPts val="0"/>
        </a:spcAft>
        <a:buClrTx/>
        <a:buSzTx/>
        <a:buFontTx/>
        <a:buNone/>
        <a:tabLst/>
        <a:defRPr sz="3300" b="0" i="0" u="none" strike="noStrike" cap="none" spc="0" baseline="0">
          <a:solidFill>
            <a:srgbClr val="000000"/>
          </a:solidFill>
          <a:uFillTx/>
          <a:latin typeface="+mj-lt"/>
          <a:ea typeface="+mj-ea"/>
          <a:cs typeface="+mj-cs"/>
          <a:sym typeface="Calibri"/>
        </a:defRPr>
      </a:lvl6pPr>
      <a:lvl7pPr marL="0" marR="0" indent="0" algn="ctr" defTabSz="685800" rtl="0" latinLnBrk="0">
        <a:lnSpc>
          <a:spcPct val="100000"/>
        </a:lnSpc>
        <a:spcBef>
          <a:spcPts val="0"/>
        </a:spcBef>
        <a:spcAft>
          <a:spcPts val="0"/>
        </a:spcAft>
        <a:buClrTx/>
        <a:buSzTx/>
        <a:buFontTx/>
        <a:buNone/>
        <a:tabLst/>
        <a:defRPr sz="3300" b="0" i="0" u="none" strike="noStrike" cap="none" spc="0" baseline="0">
          <a:solidFill>
            <a:srgbClr val="000000"/>
          </a:solidFill>
          <a:uFillTx/>
          <a:latin typeface="+mj-lt"/>
          <a:ea typeface="+mj-ea"/>
          <a:cs typeface="+mj-cs"/>
          <a:sym typeface="Calibri"/>
        </a:defRPr>
      </a:lvl7pPr>
      <a:lvl8pPr marL="0" marR="0" indent="0" algn="ctr" defTabSz="685800" rtl="0" latinLnBrk="0">
        <a:lnSpc>
          <a:spcPct val="100000"/>
        </a:lnSpc>
        <a:spcBef>
          <a:spcPts val="0"/>
        </a:spcBef>
        <a:spcAft>
          <a:spcPts val="0"/>
        </a:spcAft>
        <a:buClrTx/>
        <a:buSzTx/>
        <a:buFontTx/>
        <a:buNone/>
        <a:tabLst/>
        <a:defRPr sz="3300" b="0" i="0" u="none" strike="noStrike" cap="none" spc="0" baseline="0">
          <a:solidFill>
            <a:srgbClr val="000000"/>
          </a:solidFill>
          <a:uFillTx/>
          <a:latin typeface="+mj-lt"/>
          <a:ea typeface="+mj-ea"/>
          <a:cs typeface="+mj-cs"/>
          <a:sym typeface="Calibri"/>
        </a:defRPr>
      </a:lvl8pPr>
      <a:lvl9pPr marL="0" marR="0" indent="0" algn="ctr" defTabSz="685800" rtl="0" latinLnBrk="0">
        <a:lnSpc>
          <a:spcPct val="100000"/>
        </a:lnSpc>
        <a:spcBef>
          <a:spcPts val="0"/>
        </a:spcBef>
        <a:spcAft>
          <a:spcPts val="0"/>
        </a:spcAft>
        <a:buClrTx/>
        <a:buSzTx/>
        <a:buFontTx/>
        <a:buNone/>
        <a:tabLst/>
        <a:defRPr sz="3300" b="0" i="0" u="none" strike="noStrike" cap="none" spc="0" baseline="0">
          <a:solidFill>
            <a:srgbClr val="000000"/>
          </a:solidFill>
          <a:uFillTx/>
          <a:latin typeface="+mj-lt"/>
          <a:ea typeface="+mj-ea"/>
          <a:cs typeface="+mj-cs"/>
          <a:sym typeface="Calibri"/>
        </a:defRPr>
      </a:lvl9pPr>
    </p:titleStyle>
    <p:bodyStyle>
      <a:lvl1pPr marL="238125" indent="-238125" algn="l" defTabSz="309563" rtl="0" eaLnBrk="0" fontAlgn="base" hangingPunct="0">
        <a:spcBef>
          <a:spcPts val="2213"/>
        </a:spcBef>
        <a:spcAft>
          <a:spcPct val="0"/>
        </a:spcAft>
        <a:buSzPct val="125000"/>
        <a:buChar char="•"/>
        <a:defRPr sz="1900">
          <a:solidFill>
            <a:srgbClr val="000000"/>
          </a:solidFill>
          <a:latin typeface="+mn-lt"/>
          <a:ea typeface="+mn-ea"/>
          <a:cs typeface="+mn-cs"/>
          <a:sym typeface="Helvetica Neue" panose="02000503000000020004" pitchFamily="2" charset="0"/>
        </a:defRPr>
      </a:lvl1pPr>
      <a:lvl2pPr marL="476250" indent="-238125" algn="l" defTabSz="309563" rtl="0" eaLnBrk="0" fontAlgn="base" hangingPunct="0">
        <a:spcBef>
          <a:spcPts val="2213"/>
        </a:spcBef>
        <a:spcAft>
          <a:spcPct val="0"/>
        </a:spcAft>
        <a:buSzPct val="125000"/>
        <a:buChar char="•"/>
        <a:defRPr sz="1900">
          <a:solidFill>
            <a:srgbClr val="000000"/>
          </a:solidFill>
          <a:latin typeface="+mn-lt"/>
          <a:ea typeface="+mn-ea"/>
          <a:cs typeface="+mn-cs"/>
          <a:sym typeface="Helvetica Neue" panose="02000503000000020004" pitchFamily="2" charset="0"/>
        </a:defRPr>
      </a:lvl2pPr>
      <a:lvl3pPr marL="714375" indent="-238125" algn="l" defTabSz="309563" rtl="0" eaLnBrk="0" fontAlgn="base" hangingPunct="0">
        <a:spcBef>
          <a:spcPts val="2213"/>
        </a:spcBef>
        <a:spcAft>
          <a:spcPct val="0"/>
        </a:spcAft>
        <a:buSzPct val="125000"/>
        <a:buChar char="•"/>
        <a:defRPr sz="1900">
          <a:solidFill>
            <a:srgbClr val="000000"/>
          </a:solidFill>
          <a:latin typeface="+mn-lt"/>
          <a:ea typeface="+mn-ea"/>
          <a:cs typeface="+mn-cs"/>
          <a:sym typeface="Helvetica Neue" panose="02000503000000020004" pitchFamily="2" charset="0"/>
        </a:defRPr>
      </a:lvl3pPr>
      <a:lvl4pPr marL="952500" indent="-238125" algn="l" defTabSz="309563" rtl="0" eaLnBrk="0" fontAlgn="base" hangingPunct="0">
        <a:spcBef>
          <a:spcPts val="2213"/>
        </a:spcBef>
        <a:spcAft>
          <a:spcPct val="0"/>
        </a:spcAft>
        <a:buSzPct val="125000"/>
        <a:buChar char="•"/>
        <a:defRPr sz="1900">
          <a:solidFill>
            <a:srgbClr val="000000"/>
          </a:solidFill>
          <a:latin typeface="+mn-lt"/>
          <a:ea typeface="+mn-ea"/>
          <a:cs typeface="+mn-cs"/>
          <a:sym typeface="Helvetica Neue" panose="02000503000000020004" pitchFamily="2" charset="0"/>
        </a:defRPr>
      </a:lvl4pPr>
      <a:lvl5pPr marL="1190625" indent="-238125" algn="l" defTabSz="309563" rtl="0" eaLnBrk="0" fontAlgn="base" hangingPunct="0">
        <a:spcBef>
          <a:spcPts val="2213"/>
        </a:spcBef>
        <a:spcAft>
          <a:spcPct val="0"/>
        </a:spcAft>
        <a:buSzPct val="125000"/>
        <a:buChar char="•"/>
        <a:defRPr sz="1900">
          <a:solidFill>
            <a:srgbClr val="000000"/>
          </a:solidFill>
          <a:latin typeface="+mn-lt"/>
          <a:ea typeface="+mn-ea"/>
          <a:cs typeface="+mn-cs"/>
          <a:sym typeface="Helvetica Neue" panose="02000503000000020004" pitchFamily="2" charset="0"/>
        </a:defRPr>
      </a:lvl5pPr>
      <a:lvl6pPr marL="1428750" marR="0" indent="-238125" algn="l" defTabSz="309563" latinLnBrk="0">
        <a:lnSpc>
          <a:spcPct val="100000"/>
        </a:lnSpc>
        <a:spcBef>
          <a:spcPts val="2213"/>
        </a:spcBef>
        <a:spcAft>
          <a:spcPts val="0"/>
        </a:spcAft>
        <a:buClrTx/>
        <a:buSzPct val="125000"/>
        <a:buFontTx/>
        <a:buChar char="•"/>
        <a:tabLst/>
        <a:defRPr sz="1950" b="0" i="0" u="none" strike="noStrike" cap="none" spc="0" baseline="0">
          <a:solidFill>
            <a:srgbClr val="000000"/>
          </a:solidFill>
          <a:uFillTx/>
          <a:latin typeface="+mn-lt"/>
          <a:ea typeface="+mn-ea"/>
          <a:cs typeface="+mn-cs"/>
          <a:sym typeface="Helvetica Neue"/>
        </a:defRPr>
      </a:lvl6pPr>
      <a:lvl7pPr marL="1666875" marR="0" indent="-238125" algn="l" defTabSz="309563" latinLnBrk="0">
        <a:lnSpc>
          <a:spcPct val="100000"/>
        </a:lnSpc>
        <a:spcBef>
          <a:spcPts val="2213"/>
        </a:spcBef>
        <a:spcAft>
          <a:spcPts val="0"/>
        </a:spcAft>
        <a:buClrTx/>
        <a:buSzPct val="125000"/>
        <a:buFontTx/>
        <a:buChar char="•"/>
        <a:tabLst/>
        <a:defRPr sz="1950" b="0" i="0" u="none" strike="noStrike" cap="none" spc="0" baseline="0">
          <a:solidFill>
            <a:srgbClr val="000000"/>
          </a:solidFill>
          <a:uFillTx/>
          <a:latin typeface="+mn-lt"/>
          <a:ea typeface="+mn-ea"/>
          <a:cs typeface="+mn-cs"/>
          <a:sym typeface="Helvetica Neue"/>
        </a:defRPr>
      </a:lvl7pPr>
      <a:lvl8pPr marL="1905000" marR="0" indent="-238125" algn="l" defTabSz="309563" latinLnBrk="0">
        <a:lnSpc>
          <a:spcPct val="100000"/>
        </a:lnSpc>
        <a:spcBef>
          <a:spcPts val="2213"/>
        </a:spcBef>
        <a:spcAft>
          <a:spcPts val="0"/>
        </a:spcAft>
        <a:buClrTx/>
        <a:buSzPct val="125000"/>
        <a:buFontTx/>
        <a:buChar char="•"/>
        <a:tabLst/>
        <a:defRPr sz="1950" b="0" i="0" u="none" strike="noStrike" cap="none" spc="0" baseline="0">
          <a:solidFill>
            <a:srgbClr val="000000"/>
          </a:solidFill>
          <a:uFillTx/>
          <a:latin typeface="+mn-lt"/>
          <a:ea typeface="+mn-ea"/>
          <a:cs typeface="+mn-cs"/>
          <a:sym typeface="Helvetica Neue"/>
        </a:defRPr>
      </a:lvl8pPr>
      <a:lvl9pPr marL="2143125" marR="0" indent="-238125" algn="l" defTabSz="309563" latinLnBrk="0">
        <a:lnSpc>
          <a:spcPct val="100000"/>
        </a:lnSpc>
        <a:spcBef>
          <a:spcPts val="2213"/>
        </a:spcBef>
        <a:spcAft>
          <a:spcPts val="0"/>
        </a:spcAft>
        <a:buClrTx/>
        <a:buSzPct val="125000"/>
        <a:buFontTx/>
        <a:buChar char="•"/>
        <a:tabLst/>
        <a:defRPr sz="1950" b="0" i="0" u="none" strike="noStrike" cap="none" spc="0" baseline="0">
          <a:solidFill>
            <a:srgbClr val="000000"/>
          </a:solidFill>
          <a:uFillTx/>
          <a:latin typeface="+mn-lt"/>
          <a:ea typeface="+mn-ea"/>
          <a:cs typeface="+mn-cs"/>
          <a:sym typeface="Helvetica Neue"/>
        </a:defRPr>
      </a:lvl9pPr>
    </p:bodyStyle>
    <p:otherStyle>
      <a:lvl1pPr marL="0" marR="0" indent="0" algn="ctr" defTabSz="309563"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1pPr>
      <a:lvl2pPr marL="0" marR="0" indent="85725" algn="ctr" defTabSz="309563"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2pPr>
      <a:lvl3pPr marL="0" marR="0" indent="171450" algn="ctr" defTabSz="309563"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3pPr>
      <a:lvl4pPr marL="0" marR="0" indent="257175" algn="ctr" defTabSz="309563"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4pPr>
      <a:lvl5pPr marL="0" marR="0" indent="342900" algn="ctr" defTabSz="309563"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5pPr>
      <a:lvl6pPr marL="0" marR="0" indent="428625" algn="ctr" defTabSz="309563"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6pPr>
      <a:lvl7pPr marL="0" marR="0" indent="514350" algn="ctr" defTabSz="309563"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7pPr>
      <a:lvl8pPr marL="0" marR="0" indent="600075" algn="ctr" defTabSz="309563"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8pPr>
      <a:lvl9pPr marL="0" marR="0" indent="685800" algn="ctr" defTabSz="309563"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2.xml"/><Relationship Id="rId7" Type="http://schemas.openxmlformats.org/officeDocument/2006/relationships/image" Target="../media/image4.wmf"/><Relationship Id="rId2" Type="http://schemas.openxmlformats.org/officeDocument/2006/relationships/slideLayout" Target="../slideLayouts/slideLayout14.xml"/><Relationship Id="rId1" Type="http://schemas.openxmlformats.org/officeDocument/2006/relationships/tags" Target="../tags/tag1.xml"/><Relationship Id="rId6" Type="http://schemas.openxmlformats.org/officeDocument/2006/relationships/oleObject" Target="../embeddings/oleObject2.bin"/><Relationship Id="rId5" Type="http://schemas.openxmlformats.org/officeDocument/2006/relationships/image" Target="../media/image3.wmf"/><Relationship Id="rId10" Type="http://schemas.openxmlformats.org/officeDocument/2006/relationships/image" Target="../media/image6.wmf"/><Relationship Id="rId4" Type="http://schemas.openxmlformats.org/officeDocument/2006/relationships/oleObject" Target="../embeddings/oleObject1.bin"/><Relationship Id="rId9" Type="http://schemas.openxmlformats.org/officeDocument/2006/relationships/oleObject" Target="../embeddings/oleObject3.bin"/></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w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oleObject" Target="../embeddings/oleObject5.bin"/><Relationship Id="rId5" Type="http://schemas.openxmlformats.org/officeDocument/2006/relationships/image" Target="../media/image11.wmf"/><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oleObject" Target="../embeddings/oleObject7.bin"/><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slideLayout" Target="../slideLayouts/slideLayout2.xml"/><Relationship Id="rId7" Type="http://schemas.openxmlformats.org/officeDocument/2006/relationships/image" Target="../media/image39.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5.png"/><Relationship Id="rId11" Type="http://schemas.openxmlformats.org/officeDocument/2006/relationships/image" Target="../media/image42.wmf"/><Relationship Id="rId5" Type="http://schemas.openxmlformats.org/officeDocument/2006/relationships/oleObject" Target="../embeddings/oleObject8.bin"/><Relationship Id="rId10" Type="http://schemas.openxmlformats.org/officeDocument/2006/relationships/oleObject" Target="../embeddings/oleObject9.bin"/><Relationship Id="rId4" Type="http://schemas.openxmlformats.org/officeDocument/2006/relationships/notesSlide" Target="../notesSlides/notesSlide7.xml"/><Relationship Id="rId9" Type="http://schemas.openxmlformats.org/officeDocument/2006/relationships/image" Target="../media/image4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48.jpeg"/><Relationship Id="rId13" Type="http://schemas.openxmlformats.org/officeDocument/2006/relationships/image" Target="../media/image53.jpeg"/><Relationship Id="rId3" Type="http://schemas.openxmlformats.org/officeDocument/2006/relationships/image" Target="../media/image43.jpeg"/><Relationship Id="rId7" Type="http://schemas.openxmlformats.org/officeDocument/2006/relationships/image" Target="../media/image47.jpeg"/><Relationship Id="rId12" Type="http://schemas.openxmlformats.org/officeDocument/2006/relationships/image" Target="../media/image52.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6.jpeg"/><Relationship Id="rId11" Type="http://schemas.openxmlformats.org/officeDocument/2006/relationships/image" Target="../media/image51.jpeg"/><Relationship Id="rId5" Type="http://schemas.openxmlformats.org/officeDocument/2006/relationships/image" Target="../media/image45.jpeg"/><Relationship Id="rId15" Type="http://schemas.openxmlformats.org/officeDocument/2006/relationships/image" Target="../media/image55.jpeg"/><Relationship Id="rId10" Type="http://schemas.openxmlformats.org/officeDocument/2006/relationships/image" Target="../media/image50.jpeg"/><Relationship Id="rId4" Type="http://schemas.openxmlformats.org/officeDocument/2006/relationships/image" Target="../media/image44.jpeg"/><Relationship Id="rId9" Type="http://schemas.openxmlformats.org/officeDocument/2006/relationships/image" Target="../media/image49.jpeg"/><Relationship Id="rId14" Type="http://schemas.openxmlformats.org/officeDocument/2006/relationships/image" Target="../media/image54.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62.jpeg"/></Relationships>
</file>

<file path=ppt/slides/_rels/slide2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 Id="rId5" Type="http://schemas.openxmlformats.org/officeDocument/2006/relationships/image" Target="../media/image66.jpeg"/><Relationship Id="rId4" Type="http://schemas.openxmlformats.org/officeDocument/2006/relationships/image" Target="../media/image65.jpeg"/></Relationships>
</file>

<file path=ppt/slides/_rels/slide2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68.emf"/><Relationship Id="rId4" Type="http://schemas.openxmlformats.org/officeDocument/2006/relationships/oleObject" Target="../embeddings/oleObject10.bin"/></Relationships>
</file>

<file path=ppt/slides/_rels/slide27.xml.rels><?xml version="1.0" encoding="UTF-8" standalone="yes"?>
<Relationships xmlns="http://schemas.openxmlformats.org/package/2006/relationships"><Relationship Id="rId8" Type="http://schemas.openxmlformats.org/officeDocument/2006/relationships/image" Target="../media/image70.emf"/><Relationship Id="rId3" Type="http://schemas.openxmlformats.org/officeDocument/2006/relationships/oleObject" Target="../embeddings/oleObject11.bin"/><Relationship Id="rId7" Type="http://schemas.openxmlformats.org/officeDocument/2006/relationships/oleObject" Target="../embeddings/oleObject13.bin"/><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69.emf"/><Relationship Id="rId5" Type="http://schemas.openxmlformats.org/officeDocument/2006/relationships/oleObject" Target="../embeddings/oleObject12.bin"/><Relationship Id="rId10" Type="http://schemas.openxmlformats.org/officeDocument/2006/relationships/image" Target="../media/image71.emf"/><Relationship Id="rId4" Type="http://schemas.openxmlformats.org/officeDocument/2006/relationships/image" Target="../media/image68.emf"/><Relationship Id="rId9" Type="http://schemas.openxmlformats.org/officeDocument/2006/relationships/oleObject" Target="../embeddings/oleObject14.bin"/></Relationships>
</file>

<file path=ppt/slides/_rels/slide2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3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3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7.png"/><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4.png"/></Relationships>
</file>

<file path=ppt/slides/_rels/slide3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7.png"/><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s>
</file>

<file path=ppt/slides/_rels/slide3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3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77.png"/><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3.png"/></Relationships>
</file>

<file path=ppt/slides/_rels/slide3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77.png"/><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6.png"/></Relationships>
</file>

<file path=ppt/slides/_rels/slide3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88.emf"/><Relationship Id="rId5" Type="http://schemas.openxmlformats.org/officeDocument/2006/relationships/oleObject" Target="../embeddings/oleObject15.bin"/><Relationship Id="rId4" Type="http://schemas.openxmlformats.org/officeDocument/2006/relationships/image" Target="../media/image87.png"/></Relationships>
</file>

<file path=ppt/slides/_rels/slide3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67.png"/><Relationship Id="rId1" Type="http://schemas.openxmlformats.org/officeDocument/2006/relationships/slideLayout" Target="../slideLayouts/slideLayout6.xml"/><Relationship Id="rId4" Type="http://schemas.openxmlformats.org/officeDocument/2006/relationships/image" Target="../media/image91.png"/></Relationships>
</file>

<file path=ppt/slides/_rels/slide4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92.png"/><Relationship Id="rId1" Type="http://schemas.openxmlformats.org/officeDocument/2006/relationships/slideLayout" Target="../slideLayouts/slideLayout6.xml"/><Relationship Id="rId4" Type="http://schemas.openxmlformats.org/officeDocument/2006/relationships/image" Target="../media/image91.png"/></Relationships>
</file>

<file path=ppt/slides/_rels/slide42.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96.emf"/><Relationship Id="rId3" Type="http://schemas.openxmlformats.org/officeDocument/2006/relationships/image" Target="../media/image94.emf"/><Relationship Id="rId7" Type="http://schemas.openxmlformats.org/officeDocument/2006/relationships/oleObject" Target="../embeddings/oleObject18.bin"/><Relationship Id="rId2" Type="http://schemas.openxmlformats.org/officeDocument/2006/relationships/oleObject" Target="../embeddings/oleObject16.bin"/><Relationship Id="rId1" Type="http://schemas.openxmlformats.org/officeDocument/2006/relationships/slideLayout" Target="../slideLayouts/slideLayout2.xml"/><Relationship Id="rId6" Type="http://schemas.openxmlformats.org/officeDocument/2006/relationships/image" Target="../media/image95.emf"/><Relationship Id="rId5" Type="http://schemas.openxmlformats.org/officeDocument/2006/relationships/oleObject" Target="../embeddings/oleObject17.bin"/><Relationship Id="rId4" Type="http://schemas.openxmlformats.org/officeDocument/2006/relationships/image" Target="../media/image93.png"/></Relationships>
</file>

<file path=ppt/slides/_rels/slide44.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54.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image" Target="../media/image111.png"/><Relationship Id="rId2" Type="http://schemas.openxmlformats.org/officeDocument/2006/relationships/image" Target="../media/image104.png"/><Relationship Id="rId1" Type="http://schemas.openxmlformats.org/officeDocument/2006/relationships/slideLayout" Target="../slideLayouts/slideLayout7.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6.png"/></Relationships>
</file>

<file path=ppt/slides/_rels/slide5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13.jpeg"/></Relationships>
</file>

<file path=ppt/slides/_rels/slide56.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51.xml"/><Relationship Id="rId5" Type="http://schemas.openxmlformats.org/officeDocument/2006/relationships/image" Target="../media/image118.png"/><Relationship Id="rId4" Type="http://schemas.openxmlformats.org/officeDocument/2006/relationships/image" Target="../media/image117.png"/></Relationships>
</file>

<file path=ppt/slides/_rels/slide5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19.png"/><Relationship Id="rId4" Type="http://schemas.openxmlformats.org/officeDocument/2006/relationships/image" Target="../media/image113.jpeg"/></Relationships>
</file>

<file path=ppt/slides/_rels/slide59.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23.emf"/><Relationship Id="rId2" Type="http://schemas.openxmlformats.org/officeDocument/2006/relationships/oleObject" Target="../embeddings/oleObject19.bin"/><Relationship Id="rId1" Type="http://schemas.openxmlformats.org/officeDocument/2006/relationships/slideLayout" Target="../slideLayouts/slideLayout4.xml"/><Relationship Id="rId5" Type="http://schemas.openxmlformats.org/officeDocument/2006/relationships/image" Target="../media/image124.emf"/><Relationship Id="rId4" Type="http://schemas.openxmlformats.org/officeDocument/2006/relationships/oleObject" Target="../embeddings/oleObject20.bin"/></Relationships>
</file>

<file path=ppt/slides/_rels/slide62.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25.png"/><Relationship Id="rId7" Type="http://schemas.openxmlformats.org/officeDocument/2006/relationships/image" Target="../media/image129.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126.png"/></Relationships>
</file>

<file path=ppt/slides/_rels/slide6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25.xml"/><Relationship Id="rId1" Type="http://schemas.openxmlformats.org/officeDocument/2006/relationships/slideLayout" Target="../slideLayouts/slideLayout21.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1.xml"/><Relationship Id="rId7" Type="http://schemas.openxmlformats.org/officeDocument/2006/relationships/image" Target="../media/image137.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notesSlide" Target="../notesSlides/notesSlide26.xml"/></Relationships>
</file>

<file path=ppt/slides/_rels/slide65.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1.xml"/></Relationships>
</file>

<file path=ppt/slides/_rels/slide66.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1.xml"/></Relationships>
</file>

<file path=ppt/slides/_rels/slide67.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oleObject" Target="../embeddings/oleObject21.bin"/><Relationship Id="rId1" Type="http://schemas.openxmlformats.org/officeDocument/2006/relationships/slideLayout" Target="../slideLayouts/slideLayout4.xml"/><Relationship Id="rId6" Type="http://schemas.openxmlformats.org/officeDocument/2006/relationships/oleObject" Target="../embeddings/oleObject23.bin"/><Relationship Id="rId5" Type="http://schemas.openxmlformats.org/officeDocument/2006/relationships/image" Target="../media/image141.png"/><Relationship Id="rId4" Type="http://schemas.openxmlformats.org/officeDocument/2006/relationships/oleObject" Target="../embeddings/oleObject22.bin"/></Relationships>
</file>

<file path=ppt/slides/_rels/slide6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6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70.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slideLayout" Target="../slideLayouts/slideLayout2.xml"/><Relationship Id="rId7" Type="http://schemas.openxmlformats.org/officeDocument/2006/relationships/image" Target="../media/image39.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25.png"/><Relationship Id="rId5" Type="http://schemas.openxmlformats.org/officeDocument/2006/relationships/oleObject" Target="../embeddings/oleObject8.bin"/><Relationship Id="rId10" Type="http://schemas.openxmlformats.org/officeDocument/2006/relationships/image" Target="../media/image142.png"/><Relationship Id="rId4" Type="http://schemas.openxmlformats.org/officeDocument/2006/relationships/notesSlide" Target="../notesSlides/notesSlide27.xml"/><Relationship Id="rId9" Type="http://schemas.openxmlformats.org/officeDocument/2006/relationships/image" Target="../media/image41.png"/></Relationships>
</file>

<file path=ppt/slides/_rels/slide71.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Layout" Target="../slideLayouts/slideLayout2.xml"/><Relationship Id="rId7" Type="http://schemas.openxmlformats.org/officeDocument/2006/relationships/oleObject" Target="../embeddings/oleObject24.bin"/><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hyperlink" Target="http://cvcl.mit.edu/hybridimage.htm" TargetMode="External"/><Relationship Id="rId11" Type="http://schemas.openxmlformats.org/officeDocument/2006/relationships/image" Target="../media/image146.png"/><Relationship Id="rId5" Type="http://schemas.openxmlformats.org/officeDocument/2006/relationships/image" Target="../media/image144.png"/><Relationship Id="rId10" Type="http://schemas.openxmlformats.org/officeDocument/2006/relationships/image" Target="../media/image40.jpeg"/><Relationship Id="rId4" Type="http://schemas.openxmlformats.org/officeDocument/2006/relationships/notesSlide" Target="../notesSlides/notesSlide29.xml"/><Relationship Id="rId9" Type="http://schemas.openxmlformats.org/officeDocument/2006/relationships/image" Target="../media/image145.png"/></Relationships>
</file>

<file path=ppt/slides/_rels/slide73.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hyperlink" Target="https://www.youtube.com/watch?v=JciZYrh36L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1BC27533-E321-83D7-2C4C-02A6EDB80BD6}"/>
              </a:ext>
            </a:extLst>
          </p:cNvPr>
          <p:cNvSpPr>
            <a:spLocks noGrp="1" noChangeArrowheads="1"/>
          </p:cNvSpPr>
          <p:nvPr>
            <p:ph type="title"/>
          </p:nvPr>
        </p:nvSpPr>
        <p:spPr/>
        <p:txBody>
          <a:bodyPr/>
          <a:lstStyle/>
          <a:p>
            <a:r>
              <a:rPr lang="en-US" altLang="en-US"/>
              <a:t>The Frequency Domain, without tears</a:t>
            </a:r>
          </a:p>
        </p:txBody>
      </p:sp>
      <p:sp>
        <p:nvSpPr>
          <p:cNvPr id="50178" name="Text Box 5">
            <a:extLst>
              <a:ext uri="{FF2B5EF4-FFF2-40B4-BE49-F238E27FC236}">
                <a16:creationId xmlns:a16="http://schemas.microsoft.com/office/drawing/2014/main" id="{EEAC409F-B481-383A-F404-A07F8876A656}"/>
              </a:ext>
            </a:extLst>
          </p:cNvPr>
          <p:cNvSpPr txBox="1">
            <a:spLocks noChangeArrowheads="1"/>
          </p:cNvSpPr>
          <p:nvPr/>
        </p:nvSpPr>
        <p:spPr bwMode="auto">
          <a:xfrm>
            <a:off x="1219200" y="5791200"/>
            <a:ext cx="28352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200"/>
              <a:t>Somewhere in Cinque Terre, May 2005</a:t>
            </a:r>
          </a:p>
        </p:txBody>
      </p:sp>
      <p:pic>
        <p:nvPicPr>
          <p:cNvPr id="50179" name="Picture 8">
            <a:extLst>
              <a:ext uri="{FF2B5EF4-FFF2-40B4-BE49-F238E27FC236}">
                <a16:creationId xmlns:a16="http://schemas.microsoft.com/office/drawing/2014/main" id="{64CF4C6C-6E2F-A8D4-ABD4-F95FD067CF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6675" y="965200"/>
            <a:ext cx="6435725" cy="482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Text Box 10">
            <a:extLst>
              <a:ext uri="{FF2B5EF4-FFF2-40B4-BE49-F238E27FC236}">
                <a16:creationId xmlns:a16="http://schemas.microsoft.com/office/drawing/2014/main" id="{83C757C2-0CCA-8CE6-BC20-76D9B9E25090}"/>
              </a:ext>
            </a:extLst>
          </p:cNvPr>
          <p:cNvSpPr txBox="1">
            <a:spLocks noChangeArrowheads="1"/>
          </p:cNvSpPr>
          <p:nvPr/>
        </p:nvSpPr>
        <p:spPr bwMode="auto">
          <a:xfrm>
            <a:off x="38100" y="5081588"/>
            <a:ext cx="1235075"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800"/>
              <a:t>Many slides borrowed </a:t>
            </a:r>
          </a:p>
          <a:p>
            <a:pPr>
              <a:spcBef>
                <a:spcPct val="0"/>
              </a:spcBef>
            </a:pPr>
            <a:r>
              <a:rPr lang="en-US" altLang="en-US" sz="1800"/>
              <a:t>from Steve Seitz</a:t>
            </a:r>
            <a:endParaRPr lang="ru-RU" altLang="en-US" sz="1800"/>
          </a:p>
        </p:txBody>
      </p:sp>
      <p:sp>
        <p:nvSpPr>
          <p:cNvPr id="50181" name="Text Box 4">
            <a:extLst>
              <a:ext uri="{FF2B5EF4-FFF2-40B4-BE49-F238E27FC236}">
                <a16:creationId xmlns:a16="http://schemas.microsoft.com/office/drawing/2014/main" id="{884B209C-9368-B964-3A05-1EB98CD6B405}"/>
              </a:ext>
            </a:extLst>
          </p:cNvPr>
          <p:cNvSpPr txBox="1">
            <a:spLocks noChangeArrowheads="1"/>
          </p:cNvSpPr>
          <p:nvPr/>
        </p:nvSpPr>
        <p:spPr bwMode="auto">
          <a:xfrm>
            <a:off x="1706563" y="5959475"/>
            <a:ext cx="72659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r" eaLnBrk="1" hangingPunct="1">
              <a:spcBef>
                <a:spcPct val="0"/>
              </a:spcBef>
            </a:pPr>
            <a:r>
              <a:rPr lang="en-US" altLang="en-US" sz="2400"/>
              <a:t>CS180: Intro to Computer Vision and Comp. Photo</a:t>
            </a:r>
          </a:p>
          <a:p>
            <a:pPr algn="r" eaLnBrk="1" hangingPunct="1">
              <a:spcBef>
                <a:spcPct val="0"/>
              </a:spcBef>
            </a:pPr>
            <a:r>
              <a:rPr lang="en-US" altLang="en-US" sz="2400"/>
              <a:t>Alexei Efros and Ren Ng, UC Berkeley, Fall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1363" name="Group 3">
            <a:extLst>
              <a:ext uri="{FF2B5EF4-FFF2-40B4-BE49-F238E27FC236}">
                <a16:creationId xmlns:a16="http://schemas.microsoft.com/office/drawing/2014/main" id="{B5B8A9EB-071A-4BB2-9819-55E8768950FB}"/>
              </a:ext>
            </a:extLst>
          </p:cNvPr>
          <p:cNvGraphicFramePr>
            <a:graphicFrameLocks noGrp="1"/>
          </p:cNvGraphicFramePr>
          <p:nvPr/>
        </p:nvGraphicFramePr>
        <p:xfrm>
          <a:off x="711200" y="2287588"/>
          <a:ext cx="3556000" cy="3424238"/>
        </p:xfrm>
        <a:graphic>
          <a:graphicData uri="http://schemas.openxmlformats.org/drawingml/2006/table">
            <a:tbl>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888">
                  <a:extLst>
                    <a:ext uri="{9D8B030D-6E8A-4147-A177-3AD203B41FA5}">
                      <a16:colId xmlns:a16="http://schemas.microsoft.com/office/drawing/2014/main" val="20007"/>
                    </a:ext>
                  </a:extLst>
                </a:gridCol>
                <a:gridCol w="341312">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1"/>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2"/>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3"/>
                  </a:ext>
                </a:extLst>
              </a:tr>
              <a:tr h="341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4"/>
                  </a:ext>
                </a:extLst>
              </a:tr>
              <a:tr h="3587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5"/>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6"/>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8"/>
                  </a:ext>
                </a:extLst>
              </a:tr>
              <a:tr h="339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D4D4D"/>
                    </a:solidFill>
                  </a:tcPr>
                </a:tc>
                <a:extLst>
                  <a:ext uri="{0D108BD9-81ED-4DB2-BD59-A6C34878D82A}">
                    <a16:rowId xmlns:a16="http://schemas.microsoft.com/office/drawing/2014/main" val="10009"/>
                  </a:ext>
                </a:extLst>
              </a:tr>
            </a:tbl>
          </a:graphicData>
        </a:graphic>
      </p:graphicFrame>
      <p:graphicFrame>
        <p:nvGraphicFramePr>
          <p:cNvPr id="271488" name="Group 128">
            <a:extLst>
              <a:ext uri="{FF2B5EF4-FFF2-40B4-BE49-F238E27FC236}">
                <a16:creationId xmlns:a16="http://schemas.microsoft.com/office/drawing/2014/main" id="{DF6E4C5B-78EF-4CB6-BD69-FAC7CC97656C}"/>
              </a:ext>
            </a:extLst>
          </p:cNvPr>
          <p:cNvGraphicFramePr>
            <a:graphicFrameLocks noGrp="1"/>
          </p:cNvGraphicFramePr>
          <p:nvPr>
            <p:ph idx="1"/>
            <p:extLst>
              <p:ext uri="{D42A27DB-BD31-4B8C-83A1-F6EECF244321}">
                <p14:modId xmlns:p14="http://schemas.microsoft.com/office/powerpoint/2010/main" val="4096023964"/>
              </p:ext>
            </p:extLst>
          </p:nvPr>
        </p:nvGraphicFramePr>
        <p:xfrm>
          <a:off x="4724400" y="2286000"/>
          <a:ext cx="3581400" cy="3429000"/>
        </p:xfrm>
        <a:graphic>
          <a:graphicData uri="http://schemas.openxmlformats.org/drawingml/2006/table">
            <a:tbl>
              <a:tblPr/>
              <a:tblGrid>
                <a:gridCol w="357188">
                  <a:extLst>
                    <a:ext uri="{9D8B030D-6E8A-4147-A177-3AD203B41FA5}">
                      <a16:colId xmlns:a16="http://schemas.microsoft.com/office/drawing/2014/main" val="20000"/>
                    </a:ext>
                  </a:extLst>
                </a:gridCol>
                <a:gridCol w="360362">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60363">
                  <a:extLst>
                    <a:ext uri="{9D8B030D-6E8A-4147-A177-3AD203B41FA5}">
                      <a16:colId xmlns:a16="http://schemas.microsoft.com/office/drawing/2014/main" val="20003"/>
                    </a:ext>
                  </a:extLst>
                </a:gridCol>
                <a:gridCol w="357187">
                  <a:extLst>
                    <a:ext uri="{9D8B030D-6E8A-4147-A177-3AD203B41FA5}">
                      <a16:colId xmlns:a16="http://schemas.microsoft.com/office/drawing/2014/main" val="20004"/>
                    </a:ext>
                  </a:extLst>
                </a:gridCol>
                <a:gridCol w="357188">
                  <a:extLst>
                    <a:ext uri="{9D8B030D-6E8A-4147-A177-3AD203B41FA5}">
                      <a16:colId xmlns:a16="http://schemas.microsoft.com/office/drawing/2014/main" val="20005"/>
                    </a:ext>
                  </a:extLst>
                </a:gridCol>
                <a:gridCol w="360362">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60363">
                  <a:extLst>
                    <a:ext uri="{9D8B030D-6E8A-4147-A177-3AD203B41FA5}">
                      <a16:colId xmlns:a16="http://schemas.microsoft.com/office/drawing/2014/main" val="20008"/>
                    </a:ext>
                  </a:extLst>
                </a:gridCol>
                <a:gridCol w="357187">
                  <a:extLst>
                    <a:ext uri="{9D8B030D-6E8A-4147-A177-3AD203B41FA5}">
                      <a16:colId xmlns:a16="http://schemas.microsoft.com/office/drawing/2014/main" val="20009"/>
                    </a:ext>
                  </a:extLst>
                </a:gridCol>
              </a:tblGrid>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40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40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80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90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50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60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40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6969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30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20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7777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10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Futura Bk BT" pitchFamily="34" charset="0"/>
                        </a:rPr>
                        <a:t>0</a:t>
                      </a: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D4D4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429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Futura Bk BT" pitchFamily="34" charset="0"/>
                      </a:endParaRPr>
                    </a:p>
                  </a:txBody>
                  <a:tcPr marL="0" marR="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graphicFrame>
        <p:nvGraphicFramePr>
          <p:cNvPr id="163064" name="Object 381">
            <a:extLst>
              <a:ext uri="{FF2B5EF4-FFF2-40B4-BE49-F238E27FC236}">
                <a16:creationId xmlns:a16="http://schemas.microsoft.com/office/drawing/2014/main" id="{D6622B8F-0B00-4326-9D7D-5DAD5CF6BA14}"/>
              </a:ext>
            </a:extLst>
          </p:cNvPr>
          <p:cNvGraphicFramePr>
            <a:graphicFrameLocks noChangeAspect="1"/>
          </p:cNvGraphicFramePr>
          <p:nvPr/>
        </p:nvGraphicFramePr>
        <p:xfrm>
          <a:off x="5680075" y="1238250"/>
          <a:ext cx="1568450" cy="935038"/>
        </p:xfrm>
        <a:graphic>
          <a:graphicData uri="http://schemas.openxmlformats.org/presentationml/2006/ole">
            <mc:AlternateContent xmlns:mc="http://schemas.openxmlformats.org/markup-compatibility/2006">
              <mc:Choice xmlns:v="urn:schemas-microsoft-com:vml" Requires="v">
                <p:oleObj name="Equation" r:id="rId4" imgW="342751" imgH="203112" progId="Equation.3">
                  <p:embed/>
                </p:oleObj>
              </mc:Choice>
              <mc:Fallback>
                <p:oleObj name="Equation" r:id="rId4" imgW="342751" imgH="203112" progId="Equation.3">
                  <p:embed/>
                  <p:pic>
                    <p:nvPicPr>
                      <p:cNvPr id="163064" name="Object 381">
                        <a:extLst>
                          <a:ext uri="{FF2B5EF4-FFF2-40B4-BE49-F238E27FC236}">
                            <a16:creationId xmlns:a16="http://schemas.microsoft.com/office/drawing/2014/main" id="{D6622B8F-0B00-4326-9D7D-5DAD5CF6BA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80075" y="1238250"/>
                        <a:ext cx="1568450"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065" name="Object 381">
            <a:extLst>
              <a:ext uri="{FF2B5EF4-FFF2-40B4-BE49-F238E27FC236}">
                <a16:creationId xmlns:a16="http://schemas.microsoft.com/office/drawing/2014/main" id="{75101328-C2E1-4B85-B7D8-08C4427DCDF5}"/>
              </a:ext>
            </a:extLst>
          </p:cNvPr>
          <p:cNvGraphicFramePr>
            <a:graphicFrameLocks noChangeAspect="1"/>
          </p:cNvGraphicFramePr>
          <p:nvPr/>
        </p:nvGraphicFramePr>
        <p:xfrm>
          <a:off x="1593850" y="1295400"/>
          <a:ext cx="1625600" cy="936625"/>
        </p:xfrm>
        <a:graphic>
          <a:graphicData uri="http://schemas.openxmlformats.org/presentationml/2006/ole">
            <mc:AlternateContent xmlns:mc="http://schemas.openxmlformats.org/markup-compatibility/2006">
              <mc:Choice xmlns:v="urn:schemas-microsoft-com:vml" Requires="v">
                <p:oleObj name="Equation" r:id="rId6" imgW="355292" imgH="203024" progId="Equation.3">
                  <p:embed/>
                </p:oleObj>
              </mc:Choice>
              <mc:Fallback>
                <p:oleObj name="Equation" r:id="rId6" imgW="355292" imgH="203024" progId="Equation.3">
                  <p:embed/>
                  <p:pic>
                    <p:nvPicPr>
                      <p:cNvPr id="163065" name="Object 381">
                        <a:extLst>
                          <a:ext uri="{FF2B5EF4-FFF2-40B4-BE49-F238E27FC236}">
                            <a16:creationId xmlns:a16="http://schemas.microsoft.com/office/drawing/2014/main" id="{75101328-C2E1-4B85-B7D8-08C4427DCDF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93850" y="1295400"/>
                        <a:ext cx="1625600"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3066" name="Rectangle 16">
            <a:extLst>
              <a:ext uri="{FF2B5EF4-FFF2-40B4-BE49-F238E27FC236}">
                <a16:creationId xmlns:a16="http://schemas.microsoft.com/office/drawing/2014/main" id="{E4B8E70E-26F2-4C78-B1F4-5EF37EAB4562}"/>
              </a:ext>
            </a:extLst>
          </p:cNvPr>
          <p:cNvSpPr txBox="1">
            <a:spLocks noChangeArrowheads="1"/>
          </p:cNvSpPr>
          <p:nvPr/>
        </p:nvSpPr>
        <p:spPr bwMode="auto">
          <a:xfrm>
            <a:off x="609600" y="200026"/>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50000"/>
              </a:spcBef>
              <a:buChar char="•"/>
              <a:defRPr sz="2400">
                <a:solidFill>
                  <a:schemeClr val="tx1"/>
                </a:solidFill>
                <a:latin typeface="Gill Sans" charset="0"/>
              </a:defRPr>
            </a:lvl1pPr>
            <a:lvl2pPr marL="742950" indent="-285750">
              <a:lnSpc>
                <a:spcPct val="90000"/>
              </a:lnSpc>
              <a:spcBef>
                <a:spcPct val="20000"/>
              </a:spcBef>
              <a:buChar char="–"/>
              <a:defRPr sz="2000">
                <a:solidFill>
                  <a:schemeClr val="tx1"/>
                </a:solidFill>
                <a:latin typeface="Gill Sans" charset="0"/>
              </a:defRPr>
            </a:lvl2pPr>
            <a:lvl3pPr marL="1143000" indent="-228600">
              <a:lnSpc>
                <a:spcPct val="90000"/>
              </a:lnSpc>
              <a:spcBef>
                <a:spcPct val="20000"/>
              </a:spcBef>
              <a:buChar char="•"/>
              <a:defRPr>
                <a:solidFill>
                  <a:schemeClr val="tx1"/>
                </a:solidFill>
                <a:latin typeface="Gill Sans" charset="0"/>
              </a:defRPr>
            </a:lvl3pPr>
            <a:lvl4pPr marL="1600200" indent="-228600">
              <a:spcBef>
                <a:spcPct val="20000"/>
              </a:spcBef>
              <a:buChar char="–"/>
              <a:defRPr>
                <a:solidFill>
                  <a:schemeClr val="tx1"/>
                </a:solidFill>
                <a:latin typeface="Gill Sans" charset="0"/>
              </a:defRPr>
            </a:lvl4pPr>
            <a:lvl5pPr marL="2057400" indent="-228600">
              <a:spcBef>
                <a:spcPct val="20000"/>
              </a:spcBef>
              <a:buChar char="»"/>
              <a:defRPr>
                <a:solidFill>
                  <a:schemeClr val="tx1"/>
                </a:solidFill>
                <a:latin typeface="Gill Sans" charset="0"/>
              </a:defRPr>
            </a:lvl5pPr>
            <a:lvl6pPr marL="2514600" indent="-228600" eaLnBrk="0" fontAlgn="base" hangingPunct="0">
              <a:spcBef>
                <a:spcPct val="20000"/>
              </a:spcBef>
              <a:spcAft>
                <a:spcPct val="0"/>
              </a:spcAft>
              <a:buChar char="»"/>
              <a:defRPr>
                <a:solidFill>
                  <a:schemeClr val="tx1"/>
                </a:solidFill>
                <a:latin typeface="Gill Sans" charset="0"/>
              </a:defRPr>
            </a:lvl6pPr>
            <a:lvl7pPr marL="2971800" indent="-228600" eaLnBrk="0" fontAlgn="base" hangingPunct="0">
              <a:spcBef>
                <a:spcPct val="20000"/>
              </a:spcBef>
              <a:spcAft>
                <a:spcPct val="0"/>
              </a:spcAft>
              <a:buChar char="»"/>
              <a:defRPr>
                <a:solidFill>
                  <a:schemeClr val="tx1"/>
                </a:solidFill>
                <a:latin typeface="Gill Sans" charset="0"/>
              </a:defRPr>
            </a:lvl7pPr>
            <a:lvl8pPr marL="3429000" indent="-228600" eaLnBrk="0" fontAlgn="base" hangingPunct="0">
              <a:spcBef>
                <a:spcPct val="20000"/>
              </a:spcBef>
              <a:spcAft>
                <a:spcPct val="0"/>
              </a:spcAft>
              <a:buChar char="»"/>
              <a:defRPr>
                <a:solidFill>
                  <a:schemeClr val="tx1"/>
                </a:solidFill>
                <a:latin typeface="Gill Sans" charset="0"/>
              </a:defRPr>
            </a:lvl8pPr>
            <a:lvl9pPr marL="3886200" indent="-228600" eaLnBrk="0" fontAlgn="base" hangingPunct="0">
              <a:spcBef>
                <a:spcPct val="20000"/>
              </a:spcBef>
              <a:spcAft>
                <a:spcPct val="0"/>
              </a:spcAft>
              <a:buChar char="»"/>
              <a:defRPr>
                <a:solidFill>
                  <a:schemeClr val="tx1"/>
                </a:solidFill>
                <a:latin typeface="Gill Sans"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000000"/>
                </a:solidFill>
                <a:effectLst/>
                <a:uLnTx/>
                <a:uFillTx/>
                <a:latin typeface="Arial" panose="020B0604020202020204" pitchFamily="34" charset="0"/>
              </a:rPr>
              <a:t>Recap: Image filtering</a:t>
            </a:r>
          </a:p>
        </p:txBody>
      </p:sp>
      <p:grpSp>
        <p:nvGrpSpPr>
          <p:cNvPr id="163067" name="Group 4">
            <a:extLst>
              <a:ext uri="{FF2B5EF4-FFF2-40B4-BE49-F238E27FC236}">
                <a16:creationId xmlns:a16="http://schemas.microsoft.com/office/drawing/2014/main" id="{9307F887-16F0-496F-B2BB-FDBC00DF466D}"/>
              </a:ext>
            </a:extLst>
          </p:cNvPr>
          <p:cNvGrpSpPr>
            <a:grpSpLocks/>
          </p:cNvGrpSpPr>
          <p:nvPr/>
        </p:nvGrpSpPr>
        <p:grpSpPr bwMode="auto">
          <a:xfrm>
            <a:off x="7772400" y="304800"/>
            <a:ext cx="685800" cy="584200"/>
            <a:chOff x="3799" y="2064"/>
            <a:chExt cx="1433" cy="1136"/>
          </a:xfrm>
        </p:grpSpPr>
        <p:grpSp>
          <p:nvGrpSpPr>
            <p:cNvPr id="163071" name="Group 5">
              <a:extLst>
                <a:ext uri="{FF2B5EF4-FFF2-40B4-BE49-F238E27FC236}">
                  <a16:creationId xmlns:a16="http://schemas.microsoft.com/office/drawing/2014/main" id="{379DCFEE-B064-4B3D-80F3-30565F4DA82D}"/>
                </a:ext>
              </a:extLst>
            </p:cNvPr>
            <p:cNvGrpSpPr>
              <a:grpSpLocks/>
            </p:cNvGrpSpPr>
            <p:nvPr/>
          </p:nvGrpSpPr>
          <p:grpSpPr bwMode="auto">
            <a:xfrm>
              <a:off x="4080" y="2064"/>
              <a:ext cx="1152" cy="1136"/>
              <a:chOff x="144" y="144"/>
              <a:chExt cx="1152" cy="1136"/>
            </a:xfrm>
          </p:grpSpPr>
          <p:sp>
            <p:nvSpPr>
              <p:cNvPr id="163073" name="Rectangle 6">
                <a:extLst>
                  <a:ext uri="{FF2B5EF4-FFF2-40B4-BE49-F238E27FC236}">
                    <a16:creationId xmlns:a16="http://schemas.microsoft.com/office/drawing/2014/main" id="{E8532DCD-F38D-4353-8302-1685F69E88F8}"/>
                  </a:ext>
                </a:extLst>
              </p:cNvPr>
              <p:cNvSpPr>
                <a:spLocks noChangeArrowheads="1"/>
              </p:cNvSpPr>
              <p:nvPr/>
            </p:nvSpPr>
            <p:spPr bwMode="auto">
              <a:xfrm>
                <a:off x="912"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nSpc>
                    <a:spcPct val="90000"/>
                  </a:lnSpc>
                  <a:spcBef>
                    <a:spcPct val="50000"/>
                  </a:spcBef>
                  <a:buChar char="•"/>
                  <a:defRPr sz="2400">
                    <a:solidFill>
                      <a:schemeClr val="tx1"/>
                    </a:solidFill>
                    <a:latin typeface="Gill Sans" charset="0"/>
                  </a:defRPr>
                </a:lvl1pPr>
                <a:lvl2pPr marL="742950" indent="-285750">
                  <a:lnSpc>
                    <a:spcPct val="90000"/>
                  </a:lnSpc>
                  <a:spcBef>
                    <a:spcPct val="20000"/>
                  </a:spcBef>
                  <a:buChar char="–"/>
                  <a:defRPr sz="2000">
                    <a:solidFill>
                      <a:schemeClr val="tx1"/>
                    </a:solidFill>
                    <a:latin typeface="Gill Sans" charset="0"/>
                  </a:defRPr>
                </a:lvl2pPr>
                <a:lvl3pPr marL="1143000" indent="-228600">
                  <a:lnSpc>
                    <a:spcPct val="90000"/>
                  </a:lnSpc>
                  <a:spcBef>
                    <a:spcPct val="20000"/>
                  </a:spcBef>
                  <a:buChar char="•"/>
                  <a:defRPr>
                    <a:solidFill>
                      <a:schemeClr val="tx1"/>
                    </a:solidFill>
                    <a:latin typeface="Gill Sans" charset="0"/>
                  </a:defRPr>
                </a:lvl3pPr>
                <a:lvl4pPr marL="1600200" indent="-228600">
                  <a:spcBef>
                    <a:spcPct val="20000"/>
                  </a:spcBef>
                  <a:buChar char="–"/>
                  <a:defRPr>
                    <a:solidFill>
                      <a:schemeClr val="tx1"/>
                    </a:solidFill>
                    <a:latin typeface="Gill Sans" charset="0"/>
                  </a:defRPr>
                </a:lvl4pPr>
                <a:lvl5pPr marL="2057400" indent="-228600">
                  <a:spcBef>
                    <a:spcPct val="20000"/>
                  </a:spcBef>
                  <a:buChar char="»"/>
                  <a:defRPr>
                    <a:solidFill>
                      <a:schemeClr val="tx1"/>
                    </a:solidFill>
                    <a:latin typeface="Gill Sans" charset="0"/>
                  </a:defRPr>
                </a:lvl5pPr>
                <a:lvl6pPr marL="2514600" indent="-228600" eaLnBrk="0" fontAlgn="base" hangingPunct="0">
                  <a:spcBef>
                    <a:spcPct val="20000"/>
                  </a:spcBef>
                  <a:spcAft>
                    <a:spcPct val="0"/>
                  </a:spcAft>
                  <a:buChar char="»"/>
                  <a:defRPr>
                    <a:solidFill>
                      <a:schemeClr val="tx1"/>
                    </a:solidFill>
                    <a:latin typeface="Gill Sans" charset="0"/>
                  </a:defRPr>
                </a:lvl6pPr>
                <a:lvl7pPr marL="2971800" indent="-228600" eaLnBrk="0" fontAlgn="base" hangingPunct="0">
                  <a:spcBef>
                    <a:spcPct val="20000"/>
                  </a:spcBef>
                  <a:spcAft>
                    <a:spcPct val="0"/>
                  </a:spcAft>
                  <a:buChar char="»"/>
                  <a:defRPr>
                    <a:solidFill>
                      <a:schemeClr val="tx1"/>
                    </a:solidFill>
                    <a:latin typeface="Gill Sans" charset="0"/>
                  </a:defRPr>
                </a:lvl7pPr>
                <a:lvl8pPr marL="3429000" indent="-228600" eaLnBrk="0" fontAlgn="base" hangingPunct="0">
                  <a:spcBef>
                    <a:spcPct val="20000"/>
                  </a:spcBef>
                  <a:spcAft>
                    <a:spcPct val="0"/>
                  </a:spcAft>
                  <a:buChar char="»"/>
                  <a:defRPr>
                    <a:solidFill>
                      <a:schemeClr val="tx1"/>
                    </a:solidFill>
                    <a:latin typeface="Gill Sans" charset="0"/>
                  </a:defRPr>
                </a:lvl8pPr>
                <a:lvl9pPr marL="3886200" indent="-228600" eaLnBrk="0" fontAlgn="base" hangingPunct="0">
                  <a:spcBef>
                    <a:spcPct val="20000"/>
                  </a:spcBef>
                  <a:spcAft>
                    <a:spcPct val="0"/>
                  </a:spcAft>
                  <a:buChar char="»"/>
                  <a:defRPr>
                    <a:solidFill>
                      <a:schemeClr val="tx1"/>
                    </a:solidFill>
                    <a:latin typeface="Gill Sans"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163074" name="Rectangle 7">
                <a:extLst>
                  <a:ext uri="{FF2B5EF4-FFF2-40B4-BE49-F238E27FC236}">
                    <a16:creationId xmlns:a16="http://schemas.microsoft.com/office/drawing/2014/main" id="{E2189B71-BFC1-44A1-B2E5-B8A2506FBD9C}"/>
                  </a:ext>
                </a:extLst>
              </p:cNvPr>
              <p:cNvSpPr>
                <a:spLocks noChangeArrowheads="1"/>
              </p:cNvSpPr>
              <p:nvPr/>
            </p:nvSpPr>
            <p:spPr bwMode="auto">
              <a:xfrm>
                <a:off x="528"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nSpc>
                    <a:spcPct val="90000"/>
                  </a:lnSpc>
                  <a:spcBef>
                    <a:spcPct val="50000"/>
                  </a:spcBef>
                  <a:buChar char="•"/>
                  <a:defRPr sz="2400">
                    <a:solidFill>
                      <a:schemeClr val="tx1"/>
                    </a:solidFill>
                    <a:latin typeface="Gill Sans" charset="0"/>
                  </a:defRPr>
                </a:lvl1pPr>
                <a:lvl2pPr marL="742950" indent="-285750">
                  <a:lnSpc>
                    <a:spcPct val="90000"/>
                  </a:lnSpc>
                  <a:spcBef>
                    <a:spcPct val="20000"/>
                  </a:spcBef>
                  <a:buChar char="–"/>
                  <a:defRPr sz="2000">
                    <a:solidFill>
                      <a:schemeClr val="tx1"/>
                    </a:solidFill>
                    <a:latin typeface="Gill Sans" charset="0"/>
                  </a:defRPr>
                </a:lvl2pPr>
                <a:lvl3pPr marL="1143000" indent="-228600">
                  <a:lnSpc>
                    <a:spcPct val="90000"/>
                  </a:lnSpc>
                  <a:spcBef>
                    <a:spcPct val="20000"/>
                  </a:spcBef>
                  <a:buChar char="•"/>
                  <a:defRPr>
                    <a:solidFill>
                      <a:schemeClr val="tx1"/>
                    </a:solidFill>
                    <a:latin typeface="Gill Sans" charset="0"/>
                  </a:defRPr>
                </a:lvl3pPr>
                <a:lvl4pPr marL="1600200" indent="-228600">
                  <a:spcBef>
                    <a:spcPct val="20000"/>
                  </a:spcBef>
                  <a:buChar char="–"/>
                  <a:defRPr>
                    <a:solidFill>
                      <a:schemeClr val="tx1"/>
                    </a:solidFill>
                    <a:latin typeface="Gill Sans" charset="0"/>
                  </a:defRPr>
                </a:lvl4pPr>
                <a:lvl5pPr marL="2057400" indent="-228600">
                  <a:spcBef>
                    <a:spcPct val="20000"/>
                  </a:spcBef>
                  <a:buChar char="»"/>
                  <a:defRPr>
                    <a:solidFill>
                      <a:schemeClr val="tx1"/>
                    </a:solidFill>
                    <a:latin typeface="Gill Sans" charset="0"/>
                  </a:defRPr>
                </a:lvl5pPr>
                <a:lvl6pPr marL="2514600" indent="-228600" eaLnBrk="0" fontAlgn="base" hangingPunct="0">
                  <a:spcBef>
                    <a:spcPct val="20000"/>
                  </a:spcBef>
                  <a:spcAft>
                    <a:spcPct val="0"/>
                  </a:spcAft>
                  <a:buChar char="»"/>
                  <a:defRPr>
                    <a:solidFill>
                      <a:schemeClr val="tx1"/>
                    </a:solidFill>
                    <a:latin typeface="Gill Sans" charset="0"/>
                  </a:defRPr>
                </a:lvl6pPr>
                <a:lvl7pPr marL="2971800" indent="-228600" eaLnBrk="0" fontAlgn="base" hangingPunct="0">
                  <a:spcBef>
                    <a:spcPct val="20000"/>
                  </a:spcBef>
                  <a:spcAft>
                    <a:spcPct val="0"/>
                  </a:spcAft>
                  <a:buChar char="»"/>
                  <a:defRPr>
                    <a:solidFill>
                      <a:schemeClr val="tx1"/>
                    </a:solidFill>
                    <a:latin typeface="Gill Sans" charset="0"/>
                  </a:defRPr>
                </a:lvl7pPr>
                <a:lvl8pPr marL="3429000" indent="-228600" eaLnBrk="0" fontAlgn="base" hangingPunct="0">
                  <a:spcBef>
                    <a:spcPct val="20000"/>
                  </a:spcBef>
                  <a:spcAft>
                    <a:spcPct val="0"/>
                  </a:spcAft>
                  <a:buChar char="»"/>
                  <a:defRPr>
                    <a:solidFill>
                      <a:schemeClr val="tx1"/>
                    </a:solidFill>
                    <a:latin typeface="Gill Sans" charset="0"/>
                  </a:defRPr>
                </a:lvl8pPr>
                <a:lvl9pPr marL="3886200" indent="-228600" eaLnBrk="0" fontAlgn="base" hangingPunct="0">
                  <a:spcBef>
                    <a:spcPct val="20000"/>
                  </a:spcBef>
                  <a:spcAft>
                    <a:spcPct val="0"/>
                  </a:spcAft>
                  <a:buChar char="»"/>
                  <a:defRPr>
                    <a:solidFill>
                      <a:schemeClr val="tx1"/>
                    </a:solidFill>
                    <a:latin typeface="Gill Sans"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163075" name="Rectangle 8">
                <a:extLst>
                  <a:ext uri="{FF2B5EF4-FFF2-40B4-BE49-F238E27FC236}">
                    <a16:creationId xmlns:a16="http://schemas.microsoft.com/office/drawing/2014/main" id="{37109C06-2497-4685-A4E8-F7215BA41A64}"/>
                  </a:ext>
                </a:extLst>
              </p:cNvPr>
              <p:cNvSpPr>
                <a:spLocks noChangeArrowheads="1"/>
              </p:cNvSpPr>
              <p:nvPr/>
            </p:nvSpPr>
            <p:spPr bwMode="auto">
              <a:xfrm>
                <a:off x="144" y="901"/>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nSpc>
                    <a:spcPct val="90000"/>
                  </a:lnSpc>
                  <a:spcBef>
                    <a:spcPct val="50000"/>
                  </a:spcBef>
                  <a:buChar char="•"/>
                  <a:defRPr sz="2400">
                    <a:solidFill>
                      <a:schemeClr val="tx1"/>
                    </a:solidFill>
                    <a:latin typeface="Gill Sans" charset="0"/>
                  </a:defRPr>
                </a:lvl1pPr>
                <a:lvl2pPr marL="742950" indent="-285750">
                  <a:lnSpc>
                    <a:spcPct val="90000"/>
                  </a:lnSpc>
                  <a:spcBef>
                    <a:spcPct val="20000"/>
                  </a:spcBef>
                  <a:buChar char="–"/>
                  <a:defRPr sz="2000">
                    <a:solidFill>
                      <a:schemeClr val="tx1"/>
                    </a:solidFill>
                    <a:latin typeface="Gill Sans" charset="0"/>
                  </a:defRPr>
                </a:lvl2pPr>
                <a:lvl3pPr marL="1143000" indent="-228600">
                  <a:lnSpc>
                    <a:spcPct val="90000"/>
                  </a:lnSpc>
                  <a:spcBef>
                    <a:spcPct val="20000"/>
                  </a:spcBef>
                  <a:buChar char="•"/>
                  <a:defRPr>
                    <a:solidFill>
                      <a:schemeClr val="tx1"/>
                    </a:solidFill>
                    <a:latin typeface="Gill Sans" charset="0"/>
                  </a:defRPr>
                </a:lvl3pPr>
                <a:lvl4pPr marL="1600200" indent="-228600">
                  <a:spcBef>
                    <a:spcPct val="20000"/>
                  </a:spcBef>
                  <a:buChar char="–"/>
                  <a:defRPr>
                    <a:solidFill>
                      <a:schemeClr val="tx1"/>
                    </a:solidFill>
                    <a:latin typeface="Gill Sans" charset="0"/>
                  </a:defRPr>
                </a:lvl4pPr>
                <a:lvl5pPr marL="2057400" indent="-228600">
                  <a:spcBef>
                    <a:spcPct val="20000"/>
                  </a:spcBef>
                  <a:buChar char="»"/>
                  <a:defRPr>
                    <a:solidFill>
                      <a:schemeClr val="tx1"/>
                    </a:solidFill>
                    <a:latin typeface="Gill Sans" charset="0"/>
                  </a:defRPr>
                </a:lvl5pPr>
                <a:lvl6pPr marL="2514600" indent="-228600" eaLnBrk="0" fontAlgn="base" hangingPunct="0">
                  <a:spcBef>
                    <a:spcPct val="20000"/>
                  </a:spcBef>
                  <a:spcAft>
                    <a:spcPct val="0"/>
                  </a:spcAft>
                  <a:buChar char="»"/>
                  <a:defRPr>
                    <a:solidFill>
                      <a:schemeClr val="tx1"/>
                    </a:solidFill>
                    <a:latin typeface="Gill Sans" charset="0"/>
                  </a:defRPr>
                </a:lvl6pPr>
                <a:lvl7pPr marL="2971800" indent="-228600" eaLnBrk="0" fontAlgn="base" hangingPunct="0">
                  <a:spcBef>
                    <a:spcPct val="20000"/>
                  </a:spcBef>
                  <a:spcAft>
                    <a:spcPct val="0"/>
                  </a:spcAft>
                  <a:buChar char="»"/>
                  <a:defRPr>
                    <a:solidFill>
                      <a:schemeClr val="tx1"/>
                    </a:solidFill>
                    <a:latin typeface="Gill Sans" charset="0"/>
                  </a:defRPr>
                </a:lvl7pPr>
                <a:lvl8pPr marL="3429000" indent="-228600" eaLnBrk="0" fontAlgn="base" hangingPunct="0">
                  <a:spcBef>
                    <a:spcPct val="20000"/>
                  </a:spcBef>
                  <a:spcAft>
                    <a:spcPct val="0"/>
                  </a:spcAft>
                  <a:buChar char="»"/>
                  <a:defRPr>
                    <a:solidFill>
                      <a:schemeClr val="tx1"/>
                    </a:solidFill>
                    <a:latin typeface="Gill Sans" charset="0"/>
                  </a:defRPr>
                </a:lvl8pPr>
                <a:lvl9pPr marL="3886200" indent="-228600" eaLnBrk="0" fontAlgn="base" hangingPunct="0">
                  <a:spcBef>
                    <a:spcPct val="20000"/>
                  </a:spcBef>
                  <a:spcAft>
                    <a:spcPct val="0"/>
                  </a:spcAft>
                  <a:buChar char="»"/>
                  <a:defRPr>
                    <a:solidFill>
                      <a:schemeClr val="tx1"/>
                    </a:solidFill>
                    <a:latin typeface="Gill Sans"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163076" name="Rectangle 9">
                <a:extLst>
                  <a:ext uri="{FF2B5EF4-FFF2-40B4-BE49-F238E27FC236}">
                    <a16:creationId xmlns:a16="http://schemas.microsoft.com/office/drawing/2014/main" id="{83DFF0E2-0D96-494E-BF84-CB2FDACE8953}"/>
                  </a:ext>
                </a:extLst>
              </p:cNvPr>
              <p:cNvSpPr>
                <a:spLocks noChangeArrowheads="1"/>
              </p:cNvSpPr>
              <p:nvPr/>
            </p:nvSpPr>
            <p:spPr bwMode="auto">
              <a:xfrm>
                <a:off x="912"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nSpc>
                    <a:spcPct val="90000"/>
                  </a:lnSpc>
                  <a:spcBef>
                    <a:spcPct val="50000"/>
                  </a:spcBef>
                  <a:buChar char="•"/>
                  <a:defRPr sz="2400">
                    <a:solidFill>
                      <a:schemeClr val="tx1"/>
                    </a:solidFill>
                    <a:latin typeface="Gill Sans" charset="0"/>
                  </a:defRPr>
                </a:lvl1pPr>
                <a:lvl2pPr marL="742950" indent="-285750">
                  <a:lnSpc>
                    <a:spcPct val="90000"/>
                  </a:lnSpc>
                  <a:spcBef>
                    <a:spcPct val="20000"/>
                  </a:spcBef>
                  <a:buChar char="–"/>
                  <a:defRPr sz="2000">
                    <a:solidFill>
                      <a:schemeClr val="tx1"/>
                    </a:solidFill>
                    <a:latin typeface="Gill Sans" charset="0"/>
                  </a:defRPr>
                </a:lvl2pPr>
                <a:lvl3pPr marL="1143000" indent="-228600">
                  <a:lnSpc>
                    <a:spcPct val="90000"/>
                  </a:lnSpc>
                  <a:spcBef>
                    <a:spcPct val="20000"/>
                  </a:spcBef>
                  <a:buChar char="•"/>
                  <a:defRPr>
                    <a:solidFill>
                      <a:schemeClr val="tx1"/>
                    </a:solidFill>
                    <a:latin typeface="Gill Sans" charset="0"/>
                  </a:defRPr>
                </a:lvl3pPr>
                <a:lvl4pPr marL="1600200" indent="-228600">
                  <a:spcBef>
                    <a:spcPct val="20000"/>
                  </a:spcBef>
                  <a:buChar char="–"/>
                  <a:defRPr>
                    <a:solidFill>
                      <a:schemeClr val="tx1"/>
                    </a:solidFill>
                    <a:latin typeface="Gill Sans" charset="0"/>
                  </a:defRPr>
                </a:lvl4pPr>
                <a:lvl5pPr marL="2057400" indent="-228600">
                  <a:spcBef>
                    <a:spcPct val="20000"/>
                  </a:spcBef>
                  <a:buChar char="»"/>
                  <a:defRPr>
                    <a:solidFill>
                      <a:schemeClr val="tx1"/>
                    </a:solidFill>
                    <a:latin typeface="Gill Sans" charset="0"/>
                  </a:defRPr>
                </a:lvl5pPr>
                <a:lvl6pPr marL="2514600" indent="-228600" eaLnBrk="0" fontAlgn="base" hangingPunct="0">
                  <a:spcBef>
                    <a:spcPct val="20000"/>
                  </a:spcBef>
                  <a:spcAft>
                    <a:spcPct val="0"/>
                  </a:spcAft>
                  <a:buChar char="»"/>
                  <a:defRPr>
                    <a:solidFill>
                      <a:schemeClr val="tx1"/>
                    </a:solidFill>
                    <a:latin typeface="Gill Sans" charset="0"/>
                  </a:defRPr>
                </a:lvl6pPr>
                <a:lvl7pPr marL="2971800" indent="-228600" eaLnBrk="0" fontAlgn="base" hangingPunct="0">
                  <a:spcBef>
                    <a:spcPct val="20000"/>
                  </a:spcBef>
                  <a:spcAft>
                    <a:spcPct val="0"/>
                  </a:spcAft>
                  <a:buChar char="»"/>
                  <a:defRPr>
                    <a:solidFill>
                      <a:schemeClr val="tx1"/>
                    </a:solidFill>
                    <a:latin typeface="Gill Sans" charset="0"/>
                  </a:defRPr>
                </a:lvl7pPr>
                <a:lvl8pPr marL="3429000" indent="-228600" eaLnBrk="0" fontAlgn="base" hangingPunct="0">
                  <a:spcBef>
                    <a:spcPct val="20000"/>
                  </a:spcBef>
                  <a:spcAft>
                    <a:spcPct val="0"/>
                  </a:spcAft>
                  <a:buChar char="»"/>
                  <a:defRPr>
                    <a:solidFill>
                      <a:schemeClr val="tx1"/>
                    </a:solidFill>
                    <a:latin typeface="Gill Sans" charset="0"/>
                  </a:defRPr>
                </a:lvl8pPr>
                <a:lvl9pPr marL="3886200" indent="-228600" eaLnBrk="0" fontAlgn="base" hangingPunct="0">
                  <a:spcBef>
                    <a:spcPct val="20000"/>
                  </a:spcBef>
                  <a:spcAft>
                    <a:spcPct val="0"/>
                  </a:spcAft>
                  <a:buChar char="»"/>
                  <a:defRPr>
                    <a:solidFill>
                      <a:schemeClr val="tx1"/>
                    </a:solidFill>
                    <a:latin typeface="Gill Sans"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163077" name="Rectangle 10">
                <a:extLst>
                  <a:ext uri="{FF2B5EF4-FFF2-40B4-BE49-F238E27FC236}">
                    <a16:creationId xmlns:a16="http://schemas.microsoft.com/office/drawing/2014/main" id="{1F5DECD8-8BDC-449F-AACE-A953D0AD94A6}"/>
                  </a:ext>
                </a:extLst>
              </p:cNvPr>
              <p:cNvSpPr>
                <a:spLocks noChangeArrowheads="1"/>
              </p:cNvSpPr>
              <p:nvPr/>
            </p:nvSpPr>
            <p:spPr bwMode="auto">
              <a:xfrm>
                <a:off x="528"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nSpc>
                    <a:spcPct val="90000"/>
                  </a:lnSpc>
                  <a:spcBef>
                    <a:spcPct val="50000"/>
                  </a:spcBef>
                  <a:buChar char="•"/>
                  <a:defRPr sz="2400">
                    <a:solidFill>
                      <a:schemeClr val="tx1"/>
                    </a:solidFill>
                    <a:latin typeface="Gill Sans" charset="0"/>
                  </a:defRPr>
                </a:lvl1pPr>
                <a:lvl2pPr marL="742950" indent="-285750">
                  <a:lnSpc>
                    <a:spcPct val="90000"/>
                  </a:lnSpc>
                  <a:spcBef>
                    <a:spcPct val="20000"/>
                  </a:spcBef>
                  <a:buChar char="–"/>
                  <a:defRPr sz="2000">
                    <a:solidFill>
                      <a:schemeClr val="tx1"/>
                    </a:solidFill>
                    <a:latin typeface="Gill Sans" charset="0"/>
                  </a:defRPr>
                </a:lvl2pPr>
                <a:lvl3pPr marL="1143000" indent="-228600">
                  <a:lnSpc>
                    <a:spcPct val="90000"/>
                  </a:lnSpc>
                  <a:spcBef>
                    <a:spcPct val="20000"/>
                  </a:spcBef>
                  <a:buChar char="•"/>
                  <a:defRPr>
                    <a:solidFill>
                      <a:schemeClr val="tx1"/>
                    </a:solidFill>
                    <a:latin typeface="Gill Sans" charset="0"/>
                  </a:defRPr>
                </a:lvl3pPr>
                <a:lvl4pPr marL="1600200" indent="-228600">
                  <a:spcBef>
                    <a:spcPct val="20000"/>
                  </a:spcBef>
                  <a:buChar char="–"/>
                  <a:defRPr>
                    <a:solidFill>
                      <a:schemeClr val="tx1"/>
                    </a:solidFill>
                    <a:latin typeface="Gill Sans" charset="0"/>
                  </a:defRPr>
                </a:lvl4pPr>
                <a:lvl5pPr marL="2057400" indent="-228600">
                  <a:spcBef>
                    <a:spcPct val="20000"/>
                  </a:spcBef>
                  <a:buChar char="»"/>
                  <a:defRPr>
                    <a:solidFill>
                      <a:schemeClr val="tx1"/>
                    </a:solidFill>
                    <a:latin typeface="Gill Sans" charset="0"/>
                  </a:defRPr>
                </a:lvl5pPr>
                <a:lvl6pPr marL="2514600" indent="-228600" eaLnBrk="0" fontAlgn="base" hangingPunct="0">
                  <a:spcBef>
                    <a:spcPct val="20000"/>
                  </a:spcBef>
                  <a:spcAft>
                    <a:spcPct val="0"/>
                  </a:spcAft>
                  <a:buChar char="»"/>
                  <a:defRPr>
                    <a:solidFill>
                      <a:schemeClr val="tx1"/>
                    </a:solidFill>
                    <a:latin typeface="Gill Sans" charset="0"/>
                  </a:defRPr>
                </a:lvl6pPr>
                <a:lvl7pPr marL="2971800" indent="-228600" eaLnBrk="0" fontAlgn="base" hangingPunct="0">
                  <a:spcBef>
                    <a:spcPct val="20000"/>
                  </a:spcBef>
                  <a:spcAft>
                    <a:spcPct val="0"/>
                  </a:spcAft>
                  <a:buChar char="»"/>
                  <a:defRPr>
                    <a:solidFill>
                      <a:schemeClr val="tx1"/>
                    </a:solidFill>
                    <a:latin typeface="Gill Sans" charset="0"/>
                  </a:defRPr>
                </a:lvl7pPr>
                <a:lvl8pPr marL="3429000" indent="-228600" eaLnBrk="0" fontAlgn="base" hangingPunct="0">
                  <a:spcBef>
                    <a:spcPct val="20000"/>
                  </a:spcBef>
                  <a:spcAft>
                    <a:spcPct val="0"/>
                  </a:spcAft>
                  <a:buChar char="»"/>
                  <a:defRPr>
                    <a:solidFill>
                      <a:schemeClr val="tx1"/>
                    </a:solidFill>
                    <a:latin typeface="Gill Sans" charset="0"/>
                  </a:defRPr>
                </a:lvl8pPr>
                <a:lvl9pPr marL="3886200" indent="-228600" eaLnBrk="0" fontAlgn="base" hangingPunct="0">
                  <a:spcBef>
                    <a:spcPct val="20000"/>
                  </a:spcBef>
                  <a:spcAft>
                    <a:spcPct val="0"/>
                  </a:spcAft>
                  <a:buChar char="»"/>
                  <a:defRPr>
                    <a:solidFill>
                      <a:schemeClr val="tx1"/>
                    </a:solidFill>
                    <a:latin typeface="Gill Sans"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163078" name="Rectangle 11">
                <a:extLst>
                  <a:ext uri="{FF2B5EF4-FFF2-40B4-BE49-F238E27FC236}">
                    <a16:creationId xmlns:a16="http://schemas.microsoft.com/office/drawing/2014/main" id="{502A6D15-3C55-44EA-B4EF-8FF7F5C47DE0}"/>
                  </a:ext>
                </a:extLst>
              </p:cNvPr>
              <p:cNvSpPr>
                <a:spLocks noChangeArrowheads="1"/>
              </p:cNvSpPr>
              <p:nvPr/>
            </p:nvSpPr>
            <p:spPr bwMode="auto">
              <a:xfrm>
                <a:off x="144" y="523"/>
                <a:ext cx="384" cy="37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nSpc>
                    <a:spcPct val="90000"/>
                  </a:lnSpc>
                  <a:spcBef>
                    <a:spcPct val="50000"/>
                  </a:spcBef>
                  <a:buChar char="•"/>
                  <a:defRPr sz="2400">
                    <a:solidFill>
                      <a:schemeClr val="tx1"/>
                    </a:solidFill>
                    <a:latin typeface="Gill Sans" charset="0"/>
                  </a:defRPr>
                </a:lvl1pPr>
                <a:lvl2pPr marL="742950" indent="-285750">
                  <a:lnSpc>
                    <a:spcPct val="90000"/>
                  </a:lnSpc>
                  <a:spcBef>
                    <a:spcPct val="20000"/>
                  </a:spcBef>
                  <a:buChar char="–"/>
                  <a:defRPr sz="2000">
                    <a:solidFill>
                      <a:schemeClr val="tx1"/>
                    </a:solidFill>
                    <a:latin typeface="Gill Sans" charset="0"/>
                  </a:defRPr>
                </a:lvl2pPr>
                <a:lvl3pPr marL="1143000" indent="-228600">
                  <a:lnSpc>
                    <a:spcPct val="90000"/>
                  </a:lnSpc>
                  <a:spcBef>
                    <a:spcPct val="20000"/>
                  </a:spcBef>
                  <a:buChar char="•"/>
                  <a:defRPr>
                    <a:solidFill>
                      <a:schemeClr val="tx1"/>
                    </a:solidFill>
                    <a:latin typeface="Gill Sans" charset="0"/>
                  </a:defRPr>
                </a:lvl3pPr>
                <a:lvl4pPr marL="1600200" indent="-228600">
                  <a:spcBef>
                    <a:spcPct val="20000"/>
                  </a:spcBef>
                  <a:buChar char="–"/>
                  <a:defRPr>
                    <a:solidFill>
                      <a:schemeClr val="tx1"/>
                    </a:solidFill>
                    <a:latin typeface="Gill Sans" charset="0"/>
                  </a:defRPr>
                </a:lvl4pPr>
                <a:lvl5pPr marL="2057400" indent="-228600">
                  <a:spcBef>
                    <a:spcPct val="20000"/>
                  </a:spcBef>
                  <a:buChar char="»"/>
                  <a:defRPr>
                    <a:solidFill>
                      <a:schemeClr val="tx1"/>
                    </a:solidFill>
                    <a:latin typeface="Gill Sans" charset="0"/>
                  </a:defRPr>
                </a:lvl5pPr>
                <a:lvl6pPr marL="2514600" indent="-228600" eaLnBrk="0" fontAlgn="base" hangingPunct="0">
                  <a:spcBef>
                    <a:spcPct val="20000"/>
                  </a:spcBef>
                  <a:spcAft>
                    <a:spcPct val="0"/>
                  </a:spcAft>
                  <a:buChar char="»"/>
                  <a:defRPr>
                    <a:solidFill>
                      <a:schemeClr val="tx1"/>
                    </a:solidFill>
                    <a:latin typeface="Gill Sans" charset="0"/>
                  </a:defRPr>
                </a:lvl6pPr>
                <a:lvl7pPr marL="2971800" indent="-228600" eaLnBrk="0" fontAlgn="base" hangingPunct="0">
                  <a:spcBef>
                    <a:spcPct val="20000"/>
                  </a:spcBef>
                  <a:spcAft>
                    <a:spcPct val="0"/>
                  </a:spcAft>
                  <a:buChar char="»"/>
                  <a:defRPr>
                    <a:solidFill>
                      <a:schemeClr val="tx1"/>
                    </a:solidFill>
                    <a:latin typeface="Gill Sans" charset="0"/>
                  </a:defRPr>
                </a:lvl7pPr>
                <a:lvl8pPr marL="3429000" indent="-228600" eaLnBrk="0" fontAlgn="base" hangingPunct="0">
                  <a:spcBef>
                    <a:spcPct val="20000"/>
                  </a:spcBef>
                  <a:spcAft>
                    <a:spcPct val="0"/>
                  </a:spcAft>
                  <a:buChar char="»"/>
                  <a:defRPr>
                    <a:solidFill>
                      <a:schemeClr val="tx1"/>
                    </a:solidFill>
                    <a:latin typeface="Gill Sans" charset="0"/>
                  </a:defRPr>
                </a:lvl8pPr>
                <a:lvl9pPr marL="3886200" indent="-228600" eaLnBrk="0" fontAlgn="base" hangingPunct="0">
                  <a:spcBef>
                    <a:spcPct val="20000"/>
                  </a:spcBef>
                  <a:spcAft>
                    <a:spcPct val="0"/>
                  </a:spcAft>
                  <a:buChar char="»"/>
                  <a:defRPr>
                    <a:solidFill>
                      <a:schemeClr val="tx1"/>
                    </a:solidFill>
                    <a:latin typeface="Gill Sans"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163079" name="Rectangle 12">
                <a:extLst>
                  <a:ext uri="{FF2B5EF4-FFF2-40B4-BE49-F238E27FC236}">
                    <a16:creationId xmlns:a16="http://schemas.microsoft.com/office/drawing/2014/main" id="{FDCE8D51-6A07-438E-A60B-82C2A266EE3F}"/>
                  </a:ext>
                </a:extLst>
              </p:cNvPr>
              <p:cNvSpPr>
                <a:spLocks noChangeArrowheads="1"/>
              </p:cNvSpPr>
              <p:nvPr/>
            </p:nvSpPr>
            <p:spPr bwMode="auto">
              <a:xfrm>
                <a:off x="912"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nSpc>
                    <a:spcPct val="90000"/>
                  </a:lnSpc>
                  <a:spcBef>
                    <a:spcPct val="50000"/>
                  </a:spcBef>
                  <a:buChar char="•"/>
                  <a:defRPr sz="2400">
                    <a:solidFill>
                      <a:schemeClr val="tx1"/>
                    </a:solidFill>
                    <a:latin typeface="Gill Sans" charset="0"/>
                  </a:defRPr>
                </a:lvl1pPr>
                <a:lvl2pPr marL="742950" indent="-285750">
                  <a:lnSpc>
                    <a:spcPct val="90000"/>
                  </a:lnSpc>
                  <a:spcBef>
                    <a:spcPct val="20000"/>
                  </a:spcBef>
                  <a:buChar char="–"/>
                  <a:defRPr sz="2000">
                    <a:solidFill>
                      <a:schemeClr val="tx1"/>
                    </a:solidFill>
                    <a:latin typeface="Gill Sans" charset="0"/>
                  </a:defRPr>
                </a:lvl2pPr>
                <a:lvl3pPr marL="1143000" indent="-228600">
                  <a:lnSpc>
                    <a:spcPct val="90000"/>
                  </a:lnSpc>
                  <a:spcBef>
                    <a:spcPct val="20000"/>
                  </a:spcBef>
                  <a:buChar char="•"/>
                  <a:defRPr>
                    <a:solidFill>
                      <a:schemeClr val="tx1"/>
                    </a:solidFill>
                    <a:latin typeface="Gill Sans" charset="0"/>
                  </a:defRPr>
                </a:lvl3pPr>
                <a:lvl4pPr marL="1600200" indent="-228600">
                  <a:spcBef>
                    <a:spcPct val="20000"/>
                  </a:spcBef>
                  <a:buChar char="–"/>
                  <a:defRPr>
                    <a:solidFill>
                      <a:schemeClr val="tx1"/>
                    </a:solidFill>
                    <a:latin typeface="Gill Sans" charset="0"/>
                  </a:defRPr>
                </a:lvl4pPr>
                <a:lvl5pPr marL="2057400" indent="-228600">
                  <a:spcBef>
                    <a:spcPct val="20000"/>
                  </a:spcBef>
                  <a:buChar char="»"/>
                  <a:defRPr>
                    <a:solidFill>
                      <a:schemeClr val="tx1"/>
                    </a:solidFill>
                    <a:latin typeface="Gill Sans" charset="0"/>
                  </a:defRPr>
                </a:lvl5pPr>
                <a:lvl6pPr marL="2514600" indent="-228600" eaLnBrk="0" fontAlgn="base" hangingPunct="0">
                  <a:spcBef>
                    <a:spcPct val="20000"/>
                  </a:spcBef>
                  <a:spcAft>
                    <a:spcPct val="0"/>
                  </a:spcAft>
                  <a:buChar char="»"/>
                  <a:defRPr>
                    <a:solidFill>
                      <a:schemeClr val="tx1"/>
                    </a:solidFill>
                    <a:latin typeface="Gill Sans" charset="0"/>
                  </a:defRPr>
                </a:lvl6pPr>
                <a:lvl7pPr marL="2971800" indent="-228600" eaLnBrk="0" fontAlgn="base" hangingPunct="0">
                  <a:spcBef>
                    <a:spcPct val="20000"/>
                  </a:spcBef>
                  <a:spcAft>
                    <a:spcPct val="0"/>
                  </a:spcAft>
                  <a:buChar char="»"/>
                  <a:defRPr>
                    <a:solidFill>
                      <a:schemeClr val="tx1"/>
                    </a:solidFill>
                    <a:latin typeface="Gill Sans" charset="0"/>
                  </a:defRPr>
                </a:lvl7pPr>
                <a:lvl8pPr marL="3429000" indent="-228600" eaLnBrk="0" fontAlgn="base" hangingPunct="0">
                  <a:spcBef>
                    <a:spcPct val="20000"/>
                  </a:spcBef>
                  <a:spcAft>
                    <a:spcPct val="0"/>
                  </a:spcAft>
                  <a:buChar char="»"/>
                  <a:defRPr>
                    <a:solidFill>
                      <a:schemeClr val="tx1"/>
                    </a:solidFill>
                    <a:latin typeface="Gill Sans" charset="0"/>
                  </a:defRPr>
                </a:lvl8pPr>
                <a:lvl9pPr marL="3886200" indent="-228600" eaLnBrk="0" fontAlgn="base" hangingPunct="0">
                  <a:spcBef>
                    <a:spcPct val="20000"/>
                  </a:spcBef>
                  <a:spcAft>
                    <a:spcPct val="0"/>
                  </a:spcAft>
                  <a:buChar char="»"/>
                  <a:defRPr>
                    <a:solidFill>
                      <a:schemeClr val="tx1"/>
                    </a:solidFill>
                    <a:latin typeface="Gill Sans"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163080" name="Rectangle 13">
                <a:extLst>
                  <a:ext uri="{FF2B5EF4-FFF2-40B4-BE49-F238E27FC236}">
                    <a16:creationId xmlns:a16="http://schemas.microsoft.com/office/drawing/2014/main" id="{BD33E059-C1E7-4925-8736-27A594A8E7E6}"/>
                  </a:ext>
                </a:extLst>
              </p:cNvPr>
              <p:cNvSpPr>
                <a:spLocks noChangeArrowheads="1"/>
              </p:cNvSpPr>
              <p:nvPr/>
            </p:nvSpPr>
            <p:spPr bwMode="auto">
              <a:xfrm>
                <a:off x="528"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nSpc>
                    <a:spcPct val="90000"/>
                  </a:lnSpc>
                  <a:spcBef>
                    <a:spcPct val="50000"/>
                  </a:spcBef>
                  <a:buChar char="•"/>
                  <a:defRPr sz="2400">
                    <a:solidFill>
                      <a:schemeClr val="tx1"/>
                    </a:solidFill>
                    <a:latin typeface="Gill Sans" charset="0"/>
                  </a:defRPr>
                </a:lvl1pPr>
                <a:lvl2pPr marL="742950" indent="-285750">
                  <a:lnSpc>
                    <a:spcPct val="90000"/>
                  </a:lnSpc>
                  <a:spcBef>
                    <a:spcPct val="20000"/>
                  </a:spcBef>
                  <a:buChar char="–"/>
                  <a:defRPr sz="2000">
                    <a:solidFill>
                      <a:schemeClr val="tx1"/>
                    </a:solidFill>
                    <a:latin typeface="Gill Sans" charset="0"/>
                  </a:defRPr>
                </a:lvl2pPr>
                <a:lvl3pPr marL="1143000" indent="-228600">
                  <a:lnSpc>
                    <a:spcPct val="90000"/>
                  </a:lnSpc>
                  <a:spcBef>
                    <a:spcPct val="20000"/>
                  </a:spcBef>
                  <a:buChar char="•"/>
                  <a:defRPr>
                    <a:solidFill>
                      <a:schemeClr val="tx1"/>
                    </a:solidFill>
                    <a:latin typeface="Gill Sans" charset="0"/>
                  </a:defRPr>
                </a:lvl3pPr>
                <a:lvl4pPr marL="1600200" indent="-228600">
                  <a:spcBef>
                    <a:spcPct val="20000"/>
                  </a:spcBef>
                  <a:buChar char="–"/>
                  <a:defRPr>
                    <a:solidFill>
                      <a:schemeClr val="tx1"/>
                    </a:solidFill>
                    <a:latin typeface="Gill Sans" charset="0"/>
                  </a:defRPr>
                </a:lvl4pPr>
                <a:lvl5pPr marL="2057400" indent="-228600">
                  <a:spcBef>
                    <a:spcPct val="20000"/>
                  </a:spcBef>
                  <a:buChar char="»"/>
                  <a:defRPr>
                    <a:solidFill>
                      <a:schemeClr val="tx1"/>
                    </a:solidFill>
                    <a:latin typeface="Gill Sans" charset="0"/>
                  </a:defRPr>
                </a:lvl5pPr>
                <a:lvl6pPr marL="2514600" indent="-228600" eaLnBrk="0" fontAlgn="base" hangingPunct="0">
                  <a:spcBef>
                    <a:spcPct val="20000"/>
                  </a:spcBef>
                  <a:spcAft>
                    <a:spcPct val="0"/>
                  </a:spcAft>
                  <a:buChar char="»"/>
                  <a:defRPr>
                    <a:solidFill>
                      <a:schemeClr val="tx1"/>
                    </a:solidFill>
                    <a:latin typeface="Gill Sans" charset="0"/>
                  </a:defRPr>
                </a:lvl6pPr>
                <a:lvl7pPr marL="2971800" indent="-228600" eaLnBrk="0" fontAlgn="base" hangingPunct="0">
                  <a:spcBef>
                    <a:spcPct val="20000"/>
                  </a:spcBef>
                  <a:spcAft>
                    <a:spcPct val="0"/>
                  </a:spcAft>
                  <a:buChar char="»"/>
                  <a:defRPr>
                    <a:solidFill>
                      <a:schemeClr val="tx1"/>
                    </a:solidFill>
                    <a:latin typeface="Gill Sans" charset="0"/>
                  </a:defRPr>
                </a:lvl7pPr>
                <a:lvl8pPr marL="3429000" indent="-228600" eaLnBrk="0" fontAlgn="base" hangingPunct="0">
                  <a:spcBef>
                    <a:spcPct val="20000"/>
                  </a:spcBef>
                  <a:spcAft>
                    <a:spcPct val="0"/>
                  </a:spcAft>
                  <a:buChar char="»"/>
                  <a:defRPr>
                    <a:solidFill>
                      <a:schemeClr val="tx1"/>
                    </a:solidFill>
                    <a:latin typeface="Gill Sans" charset="0"/>
                  </a:defRPr>
                </a:lvl8pPr>
                <a:lvl9pPr marL="3886200" indent="-228600" eaLnBrk="0" fontAlgn="base" hangingPunct="0">
                  <a:spcBef>
                    <a:spcPct val="20000"/>
                  </a:spcBef>
                  <a:spcAft>
                    <a:spcPct val="0"/>
                  </a:spcAft>
                  <a:buChar char="»"/>
                  <a:defRPr>
                    <a:solidFill>
                      <a:schemeClr val="tx1"/>
                    </a:solidFill>
                    <a:latin typeface="Gill Sans"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163081" name="Rectangle 14">
                <a:extLst>
                  <a:ext uri="{FF2B5EF4-FFF2-40B4-BE49-F238E27FC236}">
                    <a16:creationId xmlns:a16="http://schemas.microsoft.com/office/drawing/2014/main" id="{B1A55C80-383D-4257-9CA0-3C0CBE621D27}"/>
                  </a:ext>
                </a:extLst>
              </p:cNvPr>
              <p:cNvSpPr>
                <a:spLocks noChangeArrowheads="1"/>
              </p:cNvSpPr>
              <p:nvPr/>
            </p:nvSpPr>
            <p:spPr bwMode="auto">
              <a:xfrm>
                <a:off x="144" y="144"/>
                <a:ext cx="384" cy="379"/>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nSpc>
                    <a:spcPct val="90000"/>
                  </a:lnSpc>
                  <a:spcBef>
                    <a:spcPct val="50000"/>
                  </a:spcBef>
                  <a:buChar char="•"/>
                  <a:defRPr sz="2400">
                    <a:solidFill>
                      <a:schemeClr val="tx1"/>
                    </a:solidFill>
                    <a:latin typeface="Gill Sans" charset="0"/>
                  </a:defRPr>
                </a:lvl1pPr>
                <a:lvl2pPr marL="742950" indent="-285750">
                  <a:lnSpc>
                    <a:spcPct val="90000"/>
                  </a:lnSpc>
                  <a:spcBef>
                    <a:spcPct val="20000"/>
                  </a:spcBef>
                  <a:buChar char="–"/>
                  <a:defRPr sz="2000">
                    <a:solidFill>
                      <a:schemeClr val="tx1"/>
                    </a:solidFill>
                    <a:latin typeface="Gill Sans" charset="0"/>
                  </a:defRPr>
                </a:lvl2pPr>
                <a:lvl3pPr marL="1143000" indent="-228600">
                  <a:lnSpc>
                    <a:spcPct val="90000"/>
                  </a:lnSpc>
                  <a:spcBef>
                    <a:spcPct val="20000"/>
                  </a:spcBef>
                  <a:buChar char="•"/>
                  <a:defRPr>
                    <a:solidFill>
                      <a:schemeClr val="tx1"/>
                    </a:solidFill>
                    <a:latin typeface="Gill Sans" charset="0"/>
                  </a:defRPr>
                </a:lvl3pPr>
                <a:lvl4pPr marL="1600200" indent="-228600">
                  <a:spcBef>
                    <a:spcPct val="20000"/>
                  </a:spcBef>
                  <a:buChar char="–"/>
                  <a:defRPr>
                    <a:solidFill>
                      <a:schemeClr val="tx1"/>
                    </a:solidFill>
                    <a:latin typeface="Gill Sans" charset="0"/>
                  </a:defRPr>
                </a:lvl4pPr>
                <a:lvl5pPr marL="2057400" indent="-228600">
                  <a:spcBef>
                    <a:spcPct val="20000"/>
                  </a:spcBef>
                  <a:buChar char="»"/>
                  <a:defRPr>
                    <a:solidFill>
                      <a:schemeClr val="tx1"/>
                    </a:solidFill>
                    <a:latin typeface="Gill Sans" charset="0"/>
                  </a:defRPr>
                </a:lvl5pPr>
                <a:lvl6pPr marL="2514600" indent="-228600" eaLnBrk="0" fontAlgn="base" hangingPunct="0">
                  <a:spcBef>
                    <a:spcPct val="20000"/>
                  </a:spcBef>
                  <a:spcAft>
                    <a:spcPct val="0"/>
                  </a:spcAft>
                  <a:buChar char="»"/>
                  <a:defRPr>
                    <a:solidFill>
                      <a:schemeClr val="tx1"/>
                    </a:solidFill>
                    <a:latin typeface="Gill Sans" charset="0"/>
                  </a:defRPr>
                </a:lvl6pPr>
                <a:lvl7pPr marL="2971800" indent="-228600" eaLnBrk="0" fontAlgn="base" hangingPunct="0">
                  <a:spcBef>
                    <a:spcPct val="20000"/>
                  </a:spcBef>
                  <a:spcAft>
                    <a:spcPct val="0"/>
                  </a:spcAft>
                  <a:buChar char="»"/>
                  <a:defRPr>
                    <a:solidFill>
                      <a:schemeClr val="tx1"/>
                    </a:solidFill>
                    <a:latin typeface="Gill Sans" charset="0"/>
                  </a:defRPr>
                </a:lvl7pPr>
                <a:lvl8pPr marL="3429000" indent="-228600" eaLnBrk="0" fontAlgn="base" hangingPunct="0">
                  <a:spcBef>
                    <a:spcPct val="20000"/>
                  </a:spcBef>
                  <a:spcAft>
                    <a:spcPct val="0"/>
                  </a:spcAft>
                  <a:buChar char="»"/>
                  <a:defRPr>
                    <a:solidFill>
                      <a:schemeClr val="tx1"/>
                    </a:solidFill>
                    <a:latin typeface="Gill Sans" charset="0"/>
                  </a:defRPr>
                </a:lvl8pPr>
                <a:lvl9pPr marL="3886200" indent="-228600" eaLnBrk="0" fontAlgn="base" hangingPunct="0">
                  <a:spcBef>
                    <a:spcPct val="20000"/>
                  </a:spcBef>
                  <a:spcAft>
                    <a:spcPct val="0"/>
                  </a:spcAft>
                  <a:buChar char="»"/>
                  <a:defRPr>
                    <a:solidFill>
                      <a:schemeClr val="tx1"/>
                    </a:solidFill>
                    <a:latin typeface="Gill Sans"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163082" name="Line 15">
                <a:extLst>
                  <a:ext uri="{FF2B5EF4-FFF2-40B4-BE49-F238E27FC236}">
                    <a16:creationId xmlns:a16="http://schemas.microsoft.com/office/drawing/2014/main" id="{98753544-AC32-497F-A7E9-8339BFDE6BFD}"/>
                  </a:ext>
                </a:extLst>
              </p:cNvPr>
              <p:cNvSpPr>
                <a:spLocks noChangeShapeType="1"/>
              </p:cNvSpPr>
              <p:nvPr/>
            </p:nvSpPr>
            <p:spPr bwMode="auto">
              <a:xfrm>
                <a:off x="144" y="144"/>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3083" name="Line 16">
                <a:extLst>
                  <a:ext uri="{FF2B5EF4-FFF2-40B4-BE49-F238E27FC236}">
                    <a16:creationId xmlns:a16="http://schemas.microsoft.com/office/drawing/2014/main" id="{B6E21963-311F-4813-9A10-2C4EEB684418}"/>
                  </a:ext>
                </a:extLst>
              </p:cNvPr>
              <p:cNvSpPr>
                <a:spLocks noChangeShapeType="1"/>
              </p:cNvSpPr>
              <p:nvPr/>
            </p:nvSpPr>
            <p:spPr bwMode="auto">
              <a:xfrm>
                <a:off x="144" y="523"/>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3084" name="Line 17">
                <a:extLst>
                  <a:ext uri="{FF2B5EF4-FFF2-40B4-BE49-F238E27FC236}">
                    <a16:creationId xmlns:a16="http://schemas.microsoft.com/office/drawing/2014/main" id="{B99F9561-F771-4B13-B07D-B4EE0A553B36}"/>
                  </a:ext>
                </a:extLst>
              </p:cNvPr>
              <p:cNvSpPr>
                <a:spLocks noChangeShapeType="1"/>
              </p:cNvSpPr>
              <p:nvPr/>
            </p:nvSpPr>
            <p:spPr bwMode="auto">
              <a:xfrm>
                <a:off x="144" y="901"/>
                <a:ext cx="115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3085" name="Line 18">
                <a:extLst>
                  <a:ext uri="{FF2B5EF4-FFF2-40B4-BE49-F238E27FC236}">
                    <a16:creationId xmlns:a16="http://schemas.microsoft.com/office/drawing/2014/main" id="{AF72E729-11DB-4E56-AAA4-B2318F2FA4E6}"/>
                  </a:ext>
                </a:extLst>
              </p:cNvPr>
              <p:cNvSpPr>
                <a:spLocks noChangeShapeType="1"/>
              </p:cNvSpPr>
              <p:nvPr/>
            </p:nvSpPr>
            <p:spPr bwMode="auto">
              <a:xfrm>
                <a:off x="144" y="1280"/>
                <a:ext cx="115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3086" name="Line 19">
                <a:extLst>
                  <a:ext uri="{FF2B5EF4-FFF2-40B4-BE49-F238E27FC236}">
                    <a16:creationId xmlns:a16="http://schemas.microsoft.com/office/drawing/2014/main" id="{78364CB0-16BB-48DD-A904-5F2394D76317}"/>
                  </a:ext>
                </a:extLst>
              </p:cNvPr>
              <p:cNvSpPr>
                <a:spLocks noChangeShapeType="1"/>
              </p:cNvSpPr>
              <p:nvPr/>
            </p:nvSpPr>
            <p:spPr bwMode="auto">
              <a:xfrm>
                <a:off x="144"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3087" name="Line 20">
                <a:extLst>
                  <a:ext uri="{FF2B5EF4-FFF2-40B4-BE49-F238E27FC236}">
                    <a16:creationId xmlns:a16="http://schemas.microsoft.com/office/drawing/2014/main" id="{A8720AD0-2A19-4358-917C-3EE36DB01A25}"/>
                  </a:ext>
                </a:extLst>
              </p:cNvPr>
              <p:cNvSpPr>
                <a:spLocks noChangeShapeType="1"/>
              </p:cNvSpPr>
              <p:nvPr/>
            </p:nvSpPr>
            <p:spPr bwMode="auto">
              <a:xfrm>
                <a:off x="528"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3088" name="Line 21">
                <a:extLst>
                  <a:ext uri="{FF2B5EF4-FFF2-40B4-BE49-F238E27FC236}">
                    <a16:creationId xmlns:a16="http://schemas.microsoft.com/office/drawing/2014/main" id="{DD277533-9FA0-4986-AF4D-F8C7AD081E93}"/>
                  </a:ext>
                </a:extLst>
              </p:cNvPr>
              <p:cNvSpPr>
                <a:spLocks noChangeShapeType="1"/>
              </p:cNvSpPr>
              <p:nvPr/>
            </p:nvSpPr>
            <p:spPr bwMode="auto">
              <a:xfrm>
                <a:off x="912" y="144"/>
                <a:ext cx="0" cy="1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3089" name="Line 22">
                <a:extLst>
                  <a:ext uri="{FF2B5EF4-FFF2-40B4-BE49-F238E27FC236}">
                    <a16:creationId xmlns:a16="http://schemas.microsoft.com/office/drawing/2014/main" id="{2433B8FE-4D42-4405-A715-1681AEF4A561}"/>
                  </a:ext>
                </a:extLst>
              </p:cNvPr>
              <p:cNvSpPr>
                <a:spLocks noChangeShapeType="1"/>
              </p:cNvSpPr>
              <p:nvPr/>
            </p:nvSpPr>
            <p:spPr bwMode="auto">
              <a:xfrm>
                <a:off x="1296" y="144"/>
                <a:ext cx="0" cy="1136"/>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0" tIns="0" rIns="0" bIns="0"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pic>
          <p:nvPicPr>
            <p:cNvPr id="163072" name="Picture 23" descr="txp_fig">
              <a:extLst>
                <a:ext uri="{FF2B5EF4-FFF2-40B4-BE49-F238E27FC236}">
                  <a16:creationId xmlns:a16="http://schemas.microsoft.com/office/drawing/2014/main" id="{AED22F97-C9B5-4400-9DD6-33417F8CC1E9}"/>
                </a:ext>
              </a:extLst>
            </p:cNvPr>
            <p:cNvPicPr>
              <a:picLocks noChangeAspect="1" noChangeArrowheads="1"/>
            </p:cNvPicPr>
            <p:nvPr>
              <p:custDataLst>
                <p:tags r:id="rId1"/>
              </p:custDataLst>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99" y="2352"/>
              <a:ext cx="192"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163068" name="Object 26">
            <a:extLst>
              <a:ext uri="{FF2B5EF4-FFF2-40B4-BE49-F238E27FC236}">
                <a16:creationId xmlns:a16="http://schemas.microsoft.com/office/drawing/2014/main" id="{6B530518-D637-4F66-9472-B6CB864CD7DA}"/>
              </a:ext>
            </a:extLst>
          </p:cNvPr>
          <p:cNvGraphicFramePr>
            <a:graphicFrameLocks noChangeAspect="1"/>
          </p:cNvGraphicFramePr>
          <p:nvPr>
            <p:extLst>
              <p:ext uri="{D42A27DB-BD31-4B8C-83A1-F6EECF244321}">
                <p14:modId xmlns:p14="http://schemas.microsoft.com/office/powerpoint/2010/main" val="3172228687"/>
              </p:ext>
            </p:extLst>
          </p:nvPr>
        </p:nvGraphicFramePr>
        <p:xfrm>
          <a:off x="6618288" y="228600"/>
          <a:ext cx="1020762" cy="563563"/>
        </p:xfrm>
        <a:graphic>
          <a:graphicData uri="http://schemas.openxmlformats.org/presentationml/2006/ole">
            <mc:AlternateContent xmlns:mc="http://schemas.openxmlformats.org/markup-compatibility/2006">
              <mc:Choice xmlns:v="urn:schemas-microsoft-com:vml" Requires="v">
                <p:oleObj name="Equation" r:id="rId9" imgW="368140" imgH="203112" progId="Equation.3">
                  <p:embed/>
                </p:oleObj>
              </mc:Choice>
              <mc:Fallback>
                <p:oleObj name="Equation" r:id="rId9" imgW="368140" imgH="203112" progId="Equation.3">
                  <p:embed/>
                  <p:pic>
                    <p:nvPicPr>
                      <p:cNvPr id="163068" name="Object 26">
                        <a:extLst>
                          <a:ext uri="{FF2B5EF4-FFF2-40B4-BE49-F238E27FC236}">
                            <a16:creationId xmlns:a16="http://schemas.microsoft.com/office/drawing/2014/main" id="{6B530518-D637-4F66-9472-B6CB864CD7D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18288" y="228600"/>
                        <a:ext cx="1020762"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3069" name="Text Box 376">
            <a:extLst>
              <a:ext uri="{FF2B5EF4-FFF2-40B4-BE49-F238E27FC236}">
                <a16:creationId xmlns:a16="http://schemas.microsoft.com/office/drawing/2014/main" id="{A34B69A3-D48B-4488-A38F-01A589D8EE7A}"/>
              </a:ext>
            </a:extLst>
          </p:cNvPr>
          <p:cNvSpPr txBox="1">
            <a:spLocks noChangeArrowheads="1"/>
          </p:cNvSpPr>
          <p:nvPr/>
        </p:nvSpPr>
        <p:spPr bwMode="auto">
          <a:xfrm>
            <a:off x="7762875" y="6550025"/>
            <a:ext cx="1381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50000"/>
              </a:spcBef>
              <a:buChar char="•"/>
              <a:defRPr sz="2400">
                <a:solidFill>
                  <a:schemeClr val="tx1"/>
                </a:solidFill>
                <a:latin typeface="Gill Sans" charset="0"/>
              </a:defRPr>
            </a:lvl1pPr>
            <a:lvl2pPr marL="742950" indent="-285750">
              <a:lnSpc>
                <a:spcPct val="90000"/>
              </a:lnSpc>
              <a:spcBef>
                <a:spcPct val="20000"/>
              </a:spcBef>
              <a:buChar char="–"/>
              <a:defRPr sz="2000">
                <a:solidFill>
                  <a:schemeClr val="tx1"/>
                </a:solidFill>
                <a:latin typeface="Gill Sans" charset="0"/>
              </a:defRPr>
            </a:lvl2pPr>
            <a:lvl3pPr marL="1143000" indent="-228600">
              <a:lnSpc>
                <a:spcPct val="90000"/>
              </a:lnSpc>
              <a:spcBef>
                <a:spcPct val="20000"/>
              </a:spcBef>
              <a:buChar char="•"/>
              <a:defRPr>
                <a:solidFill>
                  <a:schemeClr val="tx1"/>
                </a:solidFill>
                <a:latin typeface="Gill Sans" charset="0"/>
              </a:defRPr>
            </a:lvl3pPr>
            <a:lvl4pPr marL="1600200" indent="-228600">
              <a:spcBef>
                <a:spcPct val="20000"/>
              </a:spcBef>
              <a:buChar char="–"/>
              <a:defRPr>
                <a:solidFill>
                  <a:schemeClr val="tx1"/>
                </a:solidFill>
                <a:latin typeface="Gill Sans" charset="0"/>
              </a:defRPr>
            </a:lvl4pPr>
            <a:lvl5pPr marL="2057400" indent="-228600">
              <a:spcBef>
                <a:spcPct val="20000"/>
              </a:spcBef>
              <a:buChar char="»"/>
              <a:defRPr>
                <a:solidFill>
                  <a:schemeClr val="tx1"/>
                </a:solidFill>
                <a:latin typeface="Gill Sans" charset="0"/>
              </a:defRPr>
            </a:lvl5pPr>
            <a:lvl6pPr marL="2514600" indent="-228600" eaLnBrk="0" fontAlgn="base" hangingPunct="0">
              <a:spcBef>
                <a:spcPct val="20000"/>
              </a:spcBef>
              <a:spcAft>
                <a:spcPct val="0"/>
              </a:spcAft>
              <a:buChar char="»"/>
              <a:defRPr>
                <a:solidFill>
                  <a:schemeClr val="tx1"/>
                </a:solidFill>
                <a:latin typeface="Gill Sans" charset="0"/>
              </a:defRPr>
            </a:lvl6pPr>
            <a:lvl7pPr marL="2971800" indent="-228600" eaLnBrk="0" fontAlgn="base" hangingPunct="0">
              <a:spcBef>
                <a:spcPct val="20000"/>
              </a:spcBef>
              <a:spcAft>
                <a:spcPct val="0"/>
              </a:spcAft>
              <a:buChar char="»"/>
              <a:defRPr>
                <a:solidFill>
                  <a:schemeClr val="tx1"/>
                </a:solidFill>
                <a:latin typeface="Gill Sans" charset="0"/>
              </a:defRPr>
            </a:lvl7pPr>
            <a:lvl8pPr marL="3429000" indent="-228600" eaLnBrk="0" fontAlgn="base" hangingPunct="0">
              <a:spcBef>
                <a:spcPct val="20000"/>
              </a:spcBef>
              <a:spcAft>
                <a:spcPct val="0"/>
              </a:spcAft>
              <a:buChar char="»"/>
              <a:defRPr>
                <a:solidFill>
                  <a:schemeClr val="tx1"/>
                </a:solidFill>
                <a:latin typeface="Gill Sans" charset="0"/>
              </a:defRPr>
            </a:lvl8pPr>
            <a:lvl9pPr marL="3886200" indent="-228600" eaLnBrk="0" fontAlgn="base" hangingPunct="0">
              <a:spcBef>
                <a:spcPct val="20000"/>
              </a:spcBef>
              <a:spcAft>
                <a:spcPct val="0"/>
              </a:spcAft>
              <a:buChar char="»"/>
              <a:defRPr>
                <a:solidFill>
                  <a:schemeClr val="tx1"/>
                </a:solidFill>
                <a:latin typeface="Gill Sans"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Credit: S. Seitz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970" name="Picture 2" descr="vg-gauss-eighth">
            <a:extLst>
              <a:ext uri="{FF2B5EF4-FFF2-40B4-BE49-F238E27FC236}">
                <a16:creationId xmlns:a16="http://schemas.microsoft.com/office/drawing/2014/main" id="{6D6B0713-BE59-4C1C-AA23-C174B6F4C7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2389188"/>
            <a:ext cx="788988" cy="103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1" name="Picture 3" descr="vg-gauss-quarter">
            <a:extLst>
              <a:ext uri="{FF2B5EF4-FFF2-40B4-BE49-F238E27FC236}">
                <a16:creationId xmlns:a16="http://schemas.microsoft.com/office/drawing/2014/main" id="{CE5EB487-7F35-4A57-A4AE-139BE68CAB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4125" y="1895475"/>
            <a:ext cx="1565275"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2" name="Picture 4" descr="vg-gauss-half">
            <a:extLst>
              <a:ext uri="{FF2B5EF4-FFF2-40B4-BE49-F238E27FC236}">
                <a16:creationId xmlns:a16="http://schemas.microsoft.com/office/drawing/2014/main" id="{E903FF9C-9C70-40E1-9AE7-DF924ADC28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914400"/>
            <a:ext cx="3132138" cy="412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1973" name="Rectangle 5">
            <a:extLst>
              <a:ext uri="{FF2B5EF4-FFF2-40B4-BE49-F238E27FC236}">
                <a16:creationId xmlns:a16="http://schemas.microsoft.com/office/drawing/2014/main" id="{15156EBB-4B7A-4F80-AE70-A7F98E4FEB2D}"/>
              </a:ext>
            </a:extLst>
          </p:cNvPr>
          <p:cNvSpPr>
            <a:spLocks noGrp="1" noChangeArrowheads="1"/>
          </p:cNvSpPr>
          <p:nvPr>
            <p:ph type="title"/>
          </p:nvPr>
        </p:nvSpPr>
        <p:spPr>
          <a:xfrm>
            <a:off x="685800" y="76200"/>
            <a:ext cx="7924800" cy="838200"/>
          </a:xfrm>
        </p:spPr>
        <p:txBody>
          <a:bodyPr/>
          <a:lstStyle/>
          <a:p>
            <a:pPr eaLnBrk="1" hangingPunct="1"/>
            <a:r>
              <a:rPr lang="en-US" altLang="en-US" dirty="0"/>
              <a:t>Filtering for antialiasing (low pass)</a:t>
            </a:r>
          </a:p>
        </p:txBody>
      </p:sp>
      <p:sp>
        <p:nvSpPr>
          <p:cNvPr id="211974" name="Text Box 6">
            <a:extLst>
              <a:ext uri="{FF2B5EF4-FFF2-40B4-BE49-F238E27FC236}">
                <a16:creationId xmlns:a16="http://schemas.microsoft.com/office/drawing/2014/main" id="{C69B2CF3-7B7D-4BDC-A164-C2F96421357C}"/>
              </a:ext>
            </a:extLst>
          </p:cNvPr>
          <p:cNvSpPr txBox="1">
            <a:spLocks noChangeArrowheads="1"/>
          </p:cNvSpPr>
          <p:nvPr/>
        </p:nvSpPr>
        <p:spPr bwMode="auto">
          <a:xfrm>
            <a:off x="5395913" y="4013200"/>
            <a:ext cx="9286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spcBef>
                <a:spcPct val="0"/>
              </a:spcBef>
            </a:pPr>
            <a:r>
              <a:rPr lang="en-US" altLang="en-US" sz="2400">
                <a:solidFill>
                  <a:srgbClr val="000000"/>
                </a:solidFill>
              </a:rPr>
              <a:t>G 1/4</a:t>
            </a:r>
          </a:p>
        </p:txBody>
      </p:sp>
      <p:sp>
        <p:nvSpPr>
          <p:cNvPr id="211975" name="Text Box 7">
            <a:extLst>
              <a:ext uri="{FF2B5EF4-FFF2-40B4-BE49-F238E27FC236}">
                <a16:creationId xmlns:a16="http://schemas.microsoft.com/office/drawing/2014/main" id="{2CC36F8D-0CA0-45D5-9E50-E495EB99F9B5}"/>
              </a:ext>
            </a:extLst>
          </p:cNvPr>
          <p:cNvSpPr txBox="1">
            <a:spLocks noChangeArrowheads="1"/>
          </p:cNvSpPr>
          <p:nvPr/>
        </p:nvSpPr>
        <p:spPr bwMode="auto">
          <a:xfrm>
            <a:off x="7072313" y="3416300"/>
            <a:ext cx="11079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spcBef>
                <a:spcPct val="0"/>
              </a:spcBef>
            </a:pPr>
            <a:r>
              <a:rPr lang="en-US" altLang="en-US" sz="2400" dirty="0">
                <a:solidFill>
                  <a:srgbClr val="000000"/>
                </a:solidFill>
              </a:rPr>
              <a:t>G 1/16</a:t>
            </a:r>
          </a:p>
        </p:txBody>
      </p:sp>
      <p:sp>
        <p:nvSpPr>
          <p:cNvPr id="211976" name="Text Box 8">
            <a:extLst>
              <a:ext uri="{FF2B5EF4-FFF2-40B4-BE49-F238E27FC236}">
                <a16:creationId xmlns:a16="http://schemas.microsoft.com/office/drawing/2014/main" id="{8656C4FB-3592-439E-AB20-0E6E4B636B58}"/>
              </a:ext>
            </a:extLst>
          </p:cNvPr>
          <p:cNvSpPr txBox="1">
            <a:spLocks noChangeArrowheads="1"/>
          </p:cNvSpPr>
          <p:nvPr/>
        </p:nvSpPr>
        <p:spPr bwMode="auto">
          <a:xfrm>
            <a:off x="1905000" y="5105400"/>
            <a:ext cx="198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spcBef>
                <a:spcPct val="0"/>
              </a:spcBef>
            </a:pPr>
            <a:r>
              <a:rPr lang="en-US" altLang="en-US" sz="2400">
                <a:solidFill>
                  <a:srgbClr val="000000"/>
                </a:solidFill>
              </a:rPr>
              <a:t>Gaussian 1/2</a:t>
            </a:r>
          </a:p>
        </p:txBody>
      </p:sp>
      <p:sp>
        <p:nvSpPr>
          <p:cNvPr id="211977" name="Rectangle 10">
            <a:extLst>
              <a:ext uri="{FF2B5EF4-FFF2-40B4-BE49-F238E27FC236}">
                <a16:creationId xmlns:a16="http://schemas.microsoft.com/office/drawing/2014/main" id="{0E5E6BCE-D944-49F2-B30C-AD7FF0939E8F}"/>
              </a:ext>
            </a:extLst>
          </p:cNvPr>
          <p:cNvSpPr>
            <a:spLocks noChangeArrowheads="1"/>
          </p:cNvSpPr>
          <p:nvPr/>
        </p:nvSpPr>
        <p:spPr bwMode="auto">
          <a:xfrm>
            <a:off x="304800" y="5638800"/>
            <a:ext cx="8839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eaLnBrk="1" hangingPunct="1">
              <a:lnSpc>
                <a:spcPct val="90000"/>
              </a:lnSpc>
            </a:pPr>
            <a:r>
              <a:rPr lang="en-US" altLang="en-US">
                <a:solidFill>
                  <a:srgbClr val="000000"/>
                </a:solidFill>
              </a:rPr>
              <a:t>Solution:  filter the image, </a:t>
            </a:r>
            <a:r>
              <a:rPr lang="en-US" altLang="en-US" i="1">
                <a:solidFill>
                  <a:srgbClr val="000000"/>
                </a:solidFill>
              </a:rPr>
              <a:t>then</a:t>
            </a:r>
            <a:r>
              <a:rPr lang="en-US" altLang="en-US">
                <a:solidFill>
                  <a:srgbClr val="000000"/>
                </a:solidFill>
              </a:rPr>
              <a:t> subsample</a:t>
            </a:r>
          </a:p>
          <a:p>
            <a:pPr lvl="1" eaLnBrk="1" hangingPunct="1">
              <a:lnSpc>
                <a:spcPct val="90000"/>
              </a:lnSpc>
            </a:pPr>
            <a:r>
              <a:rPr lang="en-US" altLang="en-US">
                <a:solidFill>
                  <a:srgbClr val="000000"/>
                </a:solidFill>
              </a:rPr>
              <a:t>Filter size should double for each ½ size reduction.  Why?</a:t>
            </a:r>
          </a:p>
        </p:txBody>
      </p:sp>
      <p:sp>
        <p:nvSpPr>
          <p:cNvPr id="211978" name="Text Box 11">
            <a:extLst>
              <a:ext uri="{FF2B5EF4-FFF2-40B4-BE49-F238E27FC236}">
                <a16:creationId xmlns:a16="http://schemas.microsoft.com/office/drawing/2014/main" id="{B30A9E1F-D91D-4FF1-B646-52E7BC3D0B9B}"/>
              </a:ext>
            </a:extLst>
          </p:cNvPr>
          <p:cNvSpPr txBox="1">
            <a:spLocks noChangeArrowheads="1"/>
          </p:cNvSpPr>
          <p:nvPr/>
        </p:nvSpPr>
        <p:spPr bwMode="auto">
          <a:xfrm>
            <a:off x="6705600" y="6477000"/>
            <a:ext cx="2374900" cy="2746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spcBef>
                <a:spcPct val="0"/>
              </a:spcBef>
            </a:pPr>
            <a:r>
              <a:rPr lang="en-US" altLang="en-US" sz="1200">
                <a:solidFill>
                  <a:srgbClr val="000000"/>
                </a:solidFill>
              </a:rPr>
              <a:t>Slide by Steve Seitz</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8" name="Picture 2">
            <a:extLst>
              <a:ext uri="{FF2B5EF4-FFF2-40B4-BE49-F238E27FC236}">
                <a16:creationId xmlns:a16="http://schemas.microsoft.com/office/drawing/2014/main" id="{ABFF4216-FC09-4543-96BC-53C6F127FB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9619"/>
          <a:stretch>
            <a:fillRect/>
          </a:stretch>
        </p:blipFill>
        <p:spPr bwMode="auto">
          <a:xfrm>
            <a:off x="1816100" y="3429000"/>
            <a:ext cx="5614988"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4259" name="Title 1">
            <a:extLst>
              <a:ext uri="{FF2B5EF4-FFF2-40B4-BE49-F238E27FC236}">
                <a16:creationId xmlns:a16="http://schemas.microsoft.com/office/drawing/2014/main" id="{DCC3840C-CA7D-4D26-BFF6-E85B03683000}"/>
              </a:ext>
            </a:extLst>
          </p:cNvPr>
          <p:cNvSpPr>
            <a:spLocks noGrp="1"/>
          </p:cNvSpPr>
          <p:nvPr>
            <p:ph type="title"/>
          </p:nvPr>
        </p:nvSpPr>
        <p:spPr>
          <a:xfrm>
            <a:off x="609600" y="-76200"/>
            <a:ext cx="8229600" cy="1143000"/>
          </a:xfrm>
        </p:spPr>
        <p:txBody>
          <a:bodyPr/>
          <a:lstStyle/>
          <a:p>
            <a:pPr eaLnBrk="1" hangingPunct="1"/>
            <a:r>
              <a:rPr lang="en-US" altLang="en-US" sz="3600" dirty="0"/>
              <a:t>Filtering to compute image derivatives</a:t>
            </a:r>
          </a:p>
        </p:txBody>
      </p:sp>
      <p:sp>
        <p:nvSpPr>
          <p:cNvPr id="224260" name="TextBox 4">
            <a:extLst>
              <a:ext uri="{FF2B5EF4-FFF2-40B4-BE49-F238E27FC236}">
                <a16:creationId xmlns:a16="http://schemas.microsoft.com/office/drawing/2014/main" id="{8F6D19AE-74DA-448C-87FF-183B0DFBE8BE}"/>
              </a:ext>
            </a:extLst>
          </p:cNvPr>
          <p:cNvSpPr txBox="1">
            <a:spLocks noChangeArrowheads="1"/>
          </p:cNvSpPr>
          <p:nvPr/>
        </p:nvSpPr>
        <p:spPr bwMode="auto">
          <a:xfrm>
            <a:off x="1476375" y="5938838"/>
            <a:ext cx="62960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2400">
                <a:solidFill>
                  <a:srgbClr val="000000"/>
                </a:solidFill>
              </a:rPr>
              <a:t>Which shows changes with respect to x?</a:t>
            </a:r>
          </a:p>
        </p:txBody>
      </p:sp>
      <p:pic>
        <p:nvPicPr>
          <p:cNvPr id="224261" name="Picture 2">
            <a:extLst>
              <a:ext uri="{FF2B5EF4-FFF2-40B4-BE49-F238E27FC236}">
                <a16:creationId xmlns:a16="http://schemas.microsoft.com/office/drawing/2014/main" id="{DCA020DE-94B7-4EAF-9683-25C4C57D0B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129" r="51144" b="50381"/>
          <a:stretch>
            <a:fillRect/>
          </a:stretch>
        </p:blipFill>
        <p:spPr bwMode="auto">
          <a:xfrm>
            <a:off x="3276600" y="982663"/>
            <a:ext cx="2743200" cy="237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28">
            <a:extLst>
              <a:ext uri="{FF2B5EF4-FFF2-40B4-BE49-F238E27FC236}">
                <a16:creationId xmlns:a16="http://schemas.microsoft.com/office/drawing/2014/main" id="{0C1EDE9D-30BF-480A-AA4C-A2FF65004D6B}"/>
              </a:ext>
            </a:extLst>
          </p:cNvPr>
          <p:cNvGrpSpPr>
            <a:grpSpLocks/>
          </p:cNvGrpSpPr>
          <p:nvPr/>
        </p:nvGrpSpPr>
        <p:grpSpPr bwMode="auto">
          <a:xfrm>
            <a:off x="7256463" y="4676775"/>
            <a:ext cx="547687" cy="1016000"/>
            <a:chOff x="4097330" y="1789047"/>
            <a:chExt cx="547696" cy="1015663"/>
          </a:xfrm>
        </p:grpSpPr>
        <p:sp>
          <p:nvSpPr>
            <p:cNvPr id="224273" name="TextBox 25">
              <a:extLst>
                <a:ext uri="{FF2B5EF4-FFF2-40B4-BE49-F238E27FC236}">
                  <a16:creationId xmlns:a16="http://schemas.microsoft.com/office/drawing/2014/main" id="{7616CE75-FEEB-4FC3-B076-245EA1681560}"/>
                </a:ext>
              </a:extLst>
            </p:cNvPr>
            <p:cNvSpPr txBox="1">
              <a:spLocks noChangeArrowheads="1"/>
            </p:cNvSpPr>
            <p:nvPr/>
          </p:nvSpPr>
          <p:spPr bwMode="auto">
            <a:xfrm>
              <a:off x="4097331" y="1789047"/>
              <a:ext cx="547695" cy="1015663"/>
            </a:xfrm>
            <a:prstGeom prst="rect">
              <a:avLst/>
            </a:prstGeom>
            <a:solidFill>
              <a:srgbClr val="FFCC66"/>
            </a:solidFill>
            <a:ln w="9525">
              <a:solidFill>
                <a:schemeClr val="tx1"/>
              </a:solidFill>
              <a:miter lim="800000"/>
              <a:headEnd/>
              <a:tailEnd/>
            </a:ln>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r">
                <a:spcBef>
                  <a:spcPct val="0"/>
                </a:spcBef>
              </a:pPr>
              <a:r>
                <a:rPr lang="en-US" altLang="en-US" sz="3000" b="1">
                  <a:solidFill>
                    <a:srgbClr val="000000"/>
                  </a:solidFill>
                </a:rPr>
                <a:t>-1     1</a:t>
              </a:r>
            </a:p>
          </p:txBody>
        </p:sp>
        <p:cxnSp>
          <p:nvCxnSpPr>
            <p:cNvPr id="224274" name="Straight Connector 27">
              <a:extLst>
                <a:ext uri="{FF2B5EF4-FFF2-40B4-BE49-F238E27FC236}">
                  <a16:creationId xmlns:a16="http://schemas.microsoft.com/office/drawing/2014/main" id="{D52BEB4F-009C-4DB8-B8C9-6C3ED64A1385}"/>
                </a:ext>
              </a:extLst>
            </p:cNvPr>
            <p:cNvCxnSpPr>
              <a:cxnSpLocks noChangeShapeType="1"/>
              <a:stCxn id="224273" idx="1"/>
              <a:endCxn id="224273" idx="3"/>
            </p:cNvCxnSpPr>
            <p:nvPr/>
          </p:nvCxnSpPr>
          <p:spPr bwMode="auto">
            <a:xfrm rot="10800000" flipH="1">
              <a:off x="4097330" y="2296879"/>
              <a:ext cx="547695"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grpSp>
        <p:nvGrpSpPr>
          <p:cNvPr id="3" name="Group 28">
            <a:extLst>
              <a:ext uri="{FF2B5EF4-FFF2-40B4-BE49-F238E27FC236}">
                <a16:creationId xmlns:a16="http://schemas.microsoft.com/office/drawing/2014/main" id="{77A2CA72-7EFD-45D8-8813-762F24AEE56A}"/>
              </a:ext>
            </a:extLst>
          </p:cNvPr>
          <p:cNvGrpSpPr>
            <a:grpSpLocks/>
          </p:cNvGrpSpPr>
          <p:nvPr/>
        </p:nvGrpSpPr>
        <p:grpSpPr bwMode="auto">
          <a:xfrm>
            <a:off x="8405813" y="4676775"/>
            <a:ext cx="547687" cy="1016000"/>
            <a:chOff x="4097330" y="1789047"/>
            <a:chExt cx="547696" cy="1015663"/>
          </a:xfrm>
        </p:grpSpPr>
        <p:sp>
          <p:nvSpPr>
            <p:cNvPr id="224271" name="TextBox 25">
              <a:extLst>
                <a:ext uri="{FF2B5EF4-FFF2-40B4-BE49-F238E27FC236}">
                  <a16:creationId xmlns:a16="http://schemas.microsoft.com/office/drawing/2014/main" id="{2A589359-D403-4C14-AD6D-3D86B41645C3}"/>
                </a:ext>
              </a:extLst>
            </p:cNvPr>
            <p:cNvSpPr txBox="1">
              <a:spLocks noChangeArrowheads="1"/>
            </p:cNvSpPr>
            <p:nvPr/>
          </p:nvSpPr>
          <p:spPr bwMode="auto">
            <a:xfrm>
              <a:off x="4097331" y="1789047"/>
              <a:ext cx="547695" cy="1015663"/>
            </a:xfrm>
            <a:prstGeom prst="rect">
              <a:avLst/>
            </a:prstGeom>
            <a:solidFill>
              <a:srgbClr val="FFCC66"/>
            </a:solidFill>
            <a:ln w="9525">
              <a:solidFill>
                <a:schemeClr val="tx1"/>
              </a:solidFill>
              <a:miter lim="800000"/>
              <a:headEnd/>
              <a:tailEnd/>
            </a:ln>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r">
                <a:spcBef>
                  <a:spcPct val="0"/>
                </a:spcBef>
              </a:pPr>
              <a:r>
                <a:rPr lang="en-US" altLang="en-US" sz="3000" b="1">
                  <a:solidFill>
                    <a:srgbClr val="000000"/>
                  </a:solidFill>
                </a:rPr>
                <a:t>1     -1</a:t>
              </a:r>
            </a:p>
          </p:txBody>
        </p:sp>
        <p:cxnSp>
          <p:nvCxnSpPr>
            <p:cNvPr id="224272" name="Straight Connector 27">
              <a:extLst>
                <a:ext uri="{FF2B5EF4-FFF2-40B4-BE49-F238E27FC236}">
                  <a16:creationId xmlns:a16="http://schemas.microsoft.com/office/drawing/2014/main" id="{FCEFBF49-8B3A-4865-B15A-74951874D9F5}"/>
                </a:ext>
              </a:extLst>
            </p:cNvPr>
            <p:cNvCxnSpPr>
              <a:cxnSpLocks noChangeShapeType="1"/>
              <a:stCxn id="224271" idx="1"/>
              <a:endCxn id="224271" idx="3"/>
            </p:cNvCxnSpPr>
            <p:nvPr/>
          </p:nvCxnSpPr>
          <p:spPr bwMode="auto">
            <a:xfrm rot="10800000" flipH="1">
              <a:off x="4097330" y="2296879"/>
              <a:ext cx="547695" cy="15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13" name="TextBox 12">
            <a:extLst>
              <a:ext uri="{FF2B5EF4-FFF2-40B4-BE49-F238E27FC236}">
                <a16:creationId xmlns:a16="http://schemas.microsoft.com/office/drawing/2014/main" id="{BAF85A8A-CCC4-4832-8714-B886DEBF026A}"/>
              </a:ext>
            </a:extLst>
          </p:cNvPr>
          <p:cNvSpPr txBox="1">
            <a:spLocks noChangeArrowheads="1"/>
          </p:cNvSpPr>
          <p:nvPr/>
        </p:nvSpPr>
        <p:spPr bwMode="auto">
          <a:xfrm>
            <a:off x="7821613" y="5005388"/>
            <a:ext cx="876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a:solidFill>
                  <a:srgbClr val="000000"/>
                </a:solidFill>
              </a:rPr>
              <a:t>or</a:t>
            </a:r>
          </a:p>
        </p:txBody>
      </p:sp>
      <p:grpSp>
        <p:nvGrpSpPr>
          <p:cNvPr id="4" name="Group 16">
            <a:extLst>
              <a:ext uri="{FF2B5EF4-FFF2-40B4-BE49-F238E27FC236}">
                <a16:creationId xmlns:a16="http://schemas.microsoft.com/office/drawing/2014/main" id="{7D77B244-9495-42B9-86D3-518658587AE0}"/>
              </a:ext>
            </a:extLst>
          </p:cNvPr>
          <p:cNvGrpSpPr>
            <a:grpSpLocks/>
          </p:cNvGrpSpPr>
          <p:nvPr/>
        </p:nvGrpSpPr>
        <p:grpSpPr bwMode="auto">
          <a:xfrm>
            <a:off x="336550" y="4999038"/>
            <a:ext cx="1168400" cy="554037"/>
            <a:chOff x="336492" y="4999059"/>
            <a:chExt cx="1168400" cy="554038"/>
          </a:xfrm>
        </p:grpSpPr>
        <p:sp>
          <p:nvSpPr>
            <p:cNvPr id="224269" name="TextBox 14">
              <a:extLst>
                <a:ext uri="{FF2B5EF4-FFF2-40B4-BE49-F238E27FC236}">
                  <a16:creationId xmlns:a16="http://schemas.microsoft.com/office/drawing/2014/main" id="{0D990C01-81D1-4570-9751-370CF5A2E100}"/>
                </a:ext>
              </a:extLst>
            </p:cNvPr>
            <p:cNvSpPr txBox="1">
              <a:spLocks noChangeArrowheads="1"/>
            </p:cNvSpPr>
            <p:nvPr/>
          </p:nvSpPr>
          <p:spPr bwMode="auto">
            <a:xfrm>
              <a:off x="336492" y="4999059"/>
              <a:ext cx="1168400" cy="554038"/>
            </a:xfrm>
            <a:prstGeom prst="rect">
              <a:avLst/>
            </a:prstGeom>
            <a:solidFill>
              <a:srgbClr val="FFCC66"/>
            </a:solidFill>
            <a:ln w="9525">
              <a:solidFill>
                <a:schemeClr val="tx1"/>
              </a:solidFill>
              <a:miter lim="800000"/>
              <a:headEnd/>
              <a:tailEnd/>
            </a:ln>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3000" b="1">
                  <a:solidFill>
                    <a:srgbClr val="000000"/>
                  </a:solidFill>
                </a:rPr>
                <a:t>-1    1</a:t>
              </a:r>
            </a:p>
          </p:txBody>
        </p:sp>
        <p:cxnSp>
          <p:nvCxnSpPr>
            <p:cNvPr id="224270" name="Straight Connector 15">
              <a:extLst>
                <a:ext uri="{FF2B5EF4-FFF2-40B4-BE49-F238E27FC236}">
                  <a16:creationId xmlns:a16="http://schemas.microsoft.com/office/drawing/2014/main" id="{BFCD9C09-B592-4DDF-B38F-87A8908BE4DD}"/>
                </a:ext>
              </a:extLst>
            </p:cNvPr>
            <p:cNvCxnSpPr>
              <a:cxnSpLocks noChangeShapeType="1"/>
              <a:stCxn id="224269" idx="0"/>
              <a:endCxn id="224269" idx="2"/>
            </p:cNvCxnSpPr>
            <p:nvPr/>
          </p:nvCxnSpPr>
          <p:spPr bwMode="auto">
            <a:xfrm rot="16200000" flipH="1">
              <a:off x="644467" y="5275284"/>
              <a:ext cx="554038" cy="158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graphicFrame>
        <p:nvGraphicFramePr>
          <p:cNvPr id="107542" name="Object 22">
            <a:extLst>
              <a:ext uri="{FF2B5EF4-FFF2-40B4-BE49-F238E27FC236}">
                <a16:creationId xmlns:a16="http://schemas.microsoft.com/office/drawing/2014/main" id="{3CBDA307-934A-450A-AD1C-83CCBFFBA8C1}"/>
              </a:ext>
            </a:extLst>
          </p:cNvPr>
          <p:cNvGraphicFramePr>
            <a:graphicFrameLocks noChangeAspect="1"/>
          </p:cNvGraphicFramePr>
          <p:nvPr/>
        </p:nvGraphicFramePr>
        <p:xfrm>
          <a:off x="300038" y="2798763"/>
          <a:ext cx="1431925" cy="1031875"/>
        </p:xfrm>
        <a:graphic>
          <a:graphicData uri="http://schemas.openxmlformats.org/presentationml/2006/ole">
            <mc:AlternateContent xmlns:mc="http://schemas.openxmlformats.org/markup-compatibility/2006">
              <mc:Choice xmlns:v="urn:schemas-microsoft-com:vml" Requires="v">
                <p:oleObj name="Equation" r:id="rId4" imgW="545863" imgH="393529" progId="Equation.3">
                  <p:embed/>
                </p:oleObj>
              </mc:Choice>
              <mc:Fallback>
                <p:oleObj name="Equation" r:id="rId4" imgW="545863" imgH="393529" progId="Equation.3">
                  <p:embed/>
                  <p:pic>
                    <p:nvPicPr>
                      <p:cNvPr id="107542" name="Object 22">
                        <a:extLst>
                          <a:ext uri="{FF2B5EF4-FFF2-40B4-BE49-F238E27FC236}">
                            <a16:creationId xmlns:a16="http://schemas.microsoft.com/office/drawing/2014/main" id="{3CBDA307-934A-450A-AD1C-83CCBFFBA8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038" y="2798763"/>
                        <a:ext cx="1431925"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6506" name="Object 10">
            <a:extLst>
              <a:ext uri="{FF2B5EF4-FFF2-40B4-BE49-F238E27FC236}">
                <a16:creationId xmlns:a16="http://schemas.microsoft.com/office/drawing/2014/main" id="{83FD26D9-8773-43B4-AF0B-276A458C98FC}"/>
              </a:ext>
            </a:extLst>
          </p:cNvPr>
          <p:cNvGraphicFramePr>
            <a:graphicFrameLocks noChangeAspect="1"/>
          </p:cNvGraphicFramePr>
          <p:nvPr/>
        </p:nvGraphicFramePr>
        <p:xfrm>
          <a:off x="7346950" y="2808288"/>
          <a:ext cx="1431925" cy="1098550"/>
        </p:xfrm>
        <a:graphic>
          <a:graphicData uri="http://schemas.openxmlformats.org/presentationml/2006/ole">
            <mc:AlternateContent xmlns:mc="http://schemas.openxmlformats.org/markup-compatibility/2006">
              <mc:Choice xmlns:v="urn:schemas-microsoft-com:vml" Requires="v">
                <p:oleObj name="Equation" r:id="rId6" imgW="545863" imgH="418918" progId="Equation.3">
                  <p:embed/>
                </p:oleObj>
              </mc:Choice>
              <mc:Fallback>
                <p:oleObj name="Equation" r:id="rId6" imgW="545863" imgH="418918" progId="Equation.3">
                  <p:embed/>
                  <p:pic>
                    <p:nvPicPr>
                      <p:cNvPr id="106506" name="Object 10">
                        <a:extLst>
                          <a:ext uri="{FF2B5EF4-FFF2-40B4-BE49-F238E27FC236}">
                            <a16:creationId xmlns:a16="http://schemas.microsoft.com/office/drawing/2014/main" id="{83FD26D9-8773-43B4-AF0B-276A458C98F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46950" y="2808288"/>
                        <a:ext cx="1431925"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1E515-4162-45E0-8EDF-A1957861F1F3}"/>
              </a:ext>
            </a:extLst>
          </p:cNvPr>
          <p:cNvSpPr>
            <a:spLocks noGrp="1"/>
          </p:cNvSpPr>
          <p:nvPr>
            <p:ph type="title"/>
          </p:nvPr>
        </p:nvSpPr>
        <p:spPr/>
        <p:txBody>
          <a:bodyPr/>
          <a:lstStyle/>
          <a:p>
            <a:r>
              <a:rPr lang="en-US" dirty="0"/>
              <a:t>Filtering to denoise </a:t>
            </a:r>
          </a:p>
        </p:txBody>
      </p:sp>
      <p:grpSp>
        <p:nvGrpSpPr>
          <p:cNvPr id="43" name="Group 42">
            <a:extLst>
              <a:ext uri="{FF2B5EF4-FFF2-40B4-BE49-F238E27FC236}">
                <a16:creationId xmlns:a16="http://schemas.microsoft.com/office/drawing/2014/main" id="{082C3E08-4F38-4F7E-A63B-578B67AAD313}"/>
              </a:ext>
            </a:extLst>
          </p:cNvPr>
          <p:cNvGrpSpPr/>
          <p:nvPr/>
        </p:nvGrpSpPr>
        <p:grpSpPr>
          <a:xfrm>
            <a:off x="169410" y="2303787"/>
            <a:ext cx="3173369" cy="4270614"/>
            <a:chOff x="101963" y="2068895"/>
            <a:chExt cx="3173369" cy="4270614"/>
          </a:xfrm>
        </p:grpSpPr>
        <p:pic>
          <p:nvPicPr>
            <p:cNvPr id="30" name="Picture 29">
              <a:extLst>
                <a:ext uri="{FF2B5EF4-FFF2-40B4-BE49-F238E27FC236}">
                  <a16:creationId xmlns:a16="http://schemas.microsoft.com/office/drawing/2014/main" id="{9D3CA9A6-488A-4A63-9644-07A16506AD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963" y="2068895"/>
              <a:ext cx="3173369" cy="2057400"/>
            </a:xfrm>
            <a:prstGeom prst="rect">
              <a:avLst/>
            </a:prstGeom>
          </p:spPr>
        </p:pic>
        <p:pic>
          <p:nvPicPr>
            <p:cNvPr id="38" name="Picture 37">
              <a:extLst>
                <a:ext uri="{FF2B5EF4-FFF2-40B4-BE49-F238E27FC236}">
                  <a16:creationId xmlns:a16="http://schemas.microsoft.com/office/drawing/2014/main" id="{40F1D2B8-F995-4107-AD9E-FAADCC7E89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63" y="4282109"/>
              <a:ext cx="3173368" cy="2057400"/>
            </a:xfrm>
            <a:prstGeom prst="rect">
              <a:avLst/>
            </a:prstGeom>
          </p:spPr>
        </p:pic>
      </p:grpSp>
      <p:sp>
        <p:nvSpPr>
          <p:cNvPr id="45" name="TextBox 44">
            <a:extLst>
              <a:ext uri="{FF2B5EF4-FFF2-40B4-BE49-F238E27FC236}">
                <a16:creationId xmlns:a16="http://schemas.microsoft.com/office/drawing/2014/main" id="{D3771FD0-C77C-425C-A16D-88567C592BE5}"/>
              </a:ext>
            </a:extLst>
          </p:cNvPr>
          <p:cNvSpPr txBox="1"/>
          <p:nvPr/>
        </p:nvSpPr>
        <p:spPr>
          <a:xfrm>
            <a:off x="169410" y="1735628"/>
            <a:ext cx="3173368" cy="523220"/>
          </a:xfrm>
          <a:prstGeom prst="rect">
            <a:avLst/>
          </a:prstGeom>
          <a:noFill/>
        </p:spPr>
        <p:txBody>
          <a:bodyPr wrap="square" rtlCol="0">
            <a:spAutoFit/>
          </a:bodyPr>
          <a:lstStyle/>
          <a:p>
            <a:pPr algn="ctr"/>
            <a:r>
              <a:rPr lang="en-US" sz="2800" dirty="0"/>
              <a:t>Noisy Input</a:t>
            </a:r>
          </a:p>
        </p:txBody>
      </p:sp>
      <p:grpSp>
        <p:nvGrpSpPr>
          <p:cNvPr id="3" name="Group 2">
            <a:extLst>
              <a:ext uri="{FF2B5EF4-FFF2-40B4-BE49-F238E27FC236}">
                <a16:creationId xmlns:a16="http://schemas.microsoft.com/office/drawing/2014/main" id="{2302804F-657B-483A-A115-79FA792E7A99}"/>
              </a:ext>
            </a:extLst>
          </p:cNvPr>
          <p:cNvGrpSpPr/>
          <p:nvPr/>
        </p:nvGrpSpPr>
        <p:grpSpPr>
          <a:xfrm>
            <a:off x="3543300" y="1739547"/>
            <a:ext cx="3173369" cy="4834854"/>
            <a:chOff x="3543300" y="1739547"/>
            <a:chExt cx="3173369" cy="4834854"/>
          </a:xfrm>
        </p:grpSpPr>
        <p:grpSp>
          <p:nvGrpSpPr>
            <p:cNvPr id="42" name="Group 41">
              <a:extLst>
                <a:ext uri="{FF2B5EF4-FFF2-40B4-BE49-F238E27FC236}">
                  <a16:creationId xmlns:a16="http://schemas.microsoft.com/office/drawing/2014/main" id="{3F7A289B-09DA-4E7B-B30F-0537C663D02E}"/>
                </a:ext>
              </a:extLst>
            </p:cNvPr>
            <p:cNvGrpSpPr/>
            <p:nvPr/>
          </p:nvGrpSpPr>
          <p:grpSpPr>
            <a:xfrm>
              <a:off x="3543300" y="2303787"/>
              <a:ext cx="3173369" cy="4270614"/>
              <a:chOff x="3475853" y="2068895"/>
              <a:chExt cx="3173369" cy="4270614"/>
            </a:xfrm>
          </p:grpSpPr>
          <p:pic>
            <p:nvPicPr>
              <p:cNvPr id="32" name="Picture 31">
                <a:extLst>
                  <a:ext uri="{FF2B5EF4-FFF2-40B4-BE49-F238E27FC236}">
                    <a16:creationId xmlns:a16="http://schemas.microsoft.com/office/drawing/2014/main" id="{2308BFA5-2501-4346-B731-D2BCEEE8DD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5853" y="2068895"/>
                <a:ext cx="3173369" cy="2057400"/>
              </a:xfrm>
              <a:prstGeom prst="rect">
                <a:avLst/>
              </a:prstGeom>
            </p:spPr>
          </p:pic>
          <p:pic>
            <p:nvPicPr>
              <p:cNvPr id="40" name="Picture 39">
                <a:extLst>
                  <a:ext uri="{FF2B5EF4-FFF2-40B4-BE49-F238E27FC236}">
                    <a16:creationId xmlns:a16="http://schemas.microsoft.com/office/drawing/2014/main" id="{CBBC948B-CBB4-4152-8135-1E0D0A45C1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75853" y="4282109"/>
                <a:ext cx="3173368" cy="2057400"/>
              </a:xfrm>
              <a:prstGeom prst="rect">
                <a:avLst/>
              </a:prstGeom>
            </p:spPr>
          </p:pic>
        </p:grpSp>
        <p:sp>
          <p:nvSpPr>
            <p:cNvPr id="46" name="TextBox 45">
              <a:extLst>
                <a:ext uri="{FF2B5EF4-FFF2-40B4-BE49-F238E27FC236}">
                  <a16:creationId xmlns:a16="http://schemas.microsoft.com/office/drawing/2014/main" id="{2AA117BF-EA15-472B-A16E-2573C39F3185}"/>
                </a:ext>
              </a:extLst>
            </p:cNvPr>
            <p:cNvSpPr txBox="1"/>
            <p:nvPr/>
          </p:nvSpPr>
          <p:spPr>
            <a:xfrm>
              <a:off x="3543300" y="1739547"/>
              <a:ext cx="3173368" cy="523220"/>
            </a:xfrm>
            <a:prstGeom prst="rect">
              <a:avLst/>
            </a:prstGeom>
            <a:noFill/>
          </p:spPr>
          <p:txBody>
            <a:bodyPr wrap="square" rtlCol="0">
              <a:spAutoFit/>
            </a:bodyPr>
            <a:lstStyle/>
            <a:p>
              <a:pPr algn="ctr"/>
              <a:r>
                <a:rPr lang="en-US" sz="2800" dirty="0"/>
                <a:t>dx via [-1,01]</a:t>
              </a:r>
            </a:p>
          </p:txBody>
        </p:sp>
      </p:grpSp>
      <p:grpSp>
        <p:nvGrpSpPr>
          <p:cNvPr id="4" name="Group 3">
            <a:extLst>
              <a:ext uri="{FF2B5EF4-FFF2-40B4-BE49-F238E27FC236}">
                <a16:creationId xmlns:a16="http://schemas.microsoft.com/office/drawing/2014/main" id="{12AA6725-417F-4575-89D1-FB0BFC410E69}"/>
              </a:ext>
            </a:extLst>
          </p:cNvPr>
          <p:cNvGrpSpPr/>
          <p:nvPr/>
        </p:nvGrpSpPr>
        <p:grpSpPr>
          <a:xfrm>
            <a:off x="6862164" y="1731709"/>
            <a:ext cx="2167453" cy="4842692"/>
            <a:chOff x="6862164" y="1731709"/>
            <a:chExt cx="2167453" cy="4842692"/>
          </a:xfrm>
        </p:grpSpPr>
        <p:grpSp>
          <p:nvGrpSpPr>
            <p:cNvPr id="41" name="Group 40">
              <a:extLst>
                <a:ext uri="{FF2B5EF4-FFF2-40B4-BE49-F238E27FC236}">
                  <a16:creationId xmlns:a16="http://schemas.microsoft.com/office/drawing/2014/main" id="{EB156DAD-0371-4894-97B8-25C2C297E843}"/>
                </a:ext>
              </a:extLst>
            </p:cNvPr>
            <p:cNvGrpSpPr/>
            <p:nvPr/>
          </p:nvGrpSpPr>
          <p:grpSpPr>
            <a:xfrm>
              <a:off x="6917190" y="2303787"/>
              <a:ext cx="2057400" cy="4270614"/>
              <a:chOff x="6849743" y="2068895"/>
              <a:chExt cx="2057400" cy="4270614"/>
            </a:xfrm>
          </p:grpSpPr>
          <p:pic>
            <p:nvPicPr>
              <p:cNvPr id="34" name="Picture 33">
                <a:extLst>
                  <a:ext uri="{FF2B5EF4-FFF2-40B4-BE49-F238E27FC236}">
                    <a16:creationId xmlns:a16="http://schemas.microsoft.com/office/drawing/2014/main" id="{C0432333-AD4E-46CD-B7D0-988385A23D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49743" y="2068895"/>
                <a:ext cx="2057400" cy="2057400"/>
              </a:xfrm>
              <a:prstGeom prst="rect">
                <a:avLst/>
              </a:prstGeom>
            </p:spPr>
          </p:pic>
          <p:pic>
            <p:nvPicPr>
              <p:cNvPr id="36" name="Picture 35">
                <a:extLst>
                  <a:ext uri="{FF2B5EF4-FFF2-40B4-BE49-F238E27FC236}">
                    <a16:creationId xmlns:a16="http://schemas.microsoft.com/office/drawing/2014/main" id="{4708F14A-A691-4299-9767-C8B008E561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49743" y="4282109"/>
                <a:ext cx="2057400" cy="2057400"/>
              </a:xfrm>
              <a:prstGeom prst="rect">
                <a:avLst/>
              </a:prstGeom>
            </p:spPr>
          </p:pic>
        </p:grpSp>
        <p:sp>
          <p:nvSpPr>
            <p:cNvPr id="47" name="TextBox 46">
              <a:extLst>
                <a:ext uri="{FF2B5EF4-FFF2-40B4-BE49-F238E27FC236}">
                  <a16:creationId xmlns:a16="http://schemas.microsoft.com/office/drawing/2014/main" id="{8874D4D1-C0C4-4B48-AC41-708B98026195}"/>
                </a:ext>
              </a:extLst>
            </p:cNvPr>
            <p:cNvSpPr txBox="1"/>
            <p:nvPr/>
          </p:nvSpPr>
          <p:spPr>
            <a:xfrm>
              <a:off x="6862164" y="1731709"/>
              <a:ext cx="2167453" cy="523220"/>
            </a:xfrm>
            <a:prstGeom prst="rect">
              <a:avLst/>
            </a:prstGeom>
            <a:noFill/>
          </p:spPr>
          <p:txBody>
            <a:bodyPr wrap="square" rtlCol="0">
              <a:spAutoFit/>
            </a:bodyPr>
            <a:lstStyle/>
            <a:p>
              <a:pPr algn="ctr"/>
              <a:r>
                <a:rPr lang="en-US" sz="2800" dirty="0"/>
                <a:t>Zoom</a:t>
              </a:r>
            </a:p>
          </p:txBody>
        </p:sp>
      </p:grpSp>
      <p:sp>
        <p:nvSpPr>
          <p:cNvPr id="17" name="Text Box 10">
            <a:extLst>
              <a:ext uri="{FF2B5EF4-FFF2-40B4-BE49-F238E27FC236}">
                <a16:creationId xmlns:a16="http://schemas.microsoft.com/office/drawing/2014/main" id="{A95798ED-B8C2-414A-969E-6CE0720F906F}"/>
              </a:ext>
            </a:extLst>
          </p:cNvPr>
          <p:cNvSpPr txBox="1">
            <a:spLocks noChangeArrowheads="1"/>
          </p:cNvSpPr>
          <p:nvPr/>
        </p:nvSpPr>
        <p:spPr bwMode="auto">
          <a:xfrm>
            <a:off x="7332333" y="6553200"/>
            <a:ext cx="16770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400" dirty="0">
                <a:solidFill>
                  <a:srgbClr val="000000"/>
                </a:solidFill>
              </a:rPr>
              <a:t>Source: D. </a:t>
            </a:r>
            <a:r>
              <a:rPr lang="en-US" altLang="en-US" sz="1400" dirty="0" err="1">
                <a:solidFill>
                  <a:srgbClr val="000000"/>
                </a:solidFill>
              </a:rPr>
              <a:t>Fouhey</a:t>
            </a:r>
            <a:endParaRPr lang="en-US" altLang="en-US" sz="1400" dirty="0">
              <a:solidFill>
                <a:srgbClr val="000000"/>
              </a:solidFill>
            </a:endParaRPr>
          </a:p>
        </p:txBody>
      </p:sp>
    </p:spTree>
    <p:extLst>
      <p:ext uri="{BB962C8B-B14F-4D97-AF65-F5344CB8AC3E}">
        <p14:creationId xmlns:p14="http://schemas.microsoft.com/office/powerpoint/2010/main" val="4024444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1E515-4162-45E0-8EDF-A1957861F1F3}"/>
              </a:ext>
            </a:extLst>
          </p:cNvPr>
          <p:cNvSpPr>
            <a:spLocks noGrp="1"/>
          </p:cNvSpPr>
          <p:nvPr>
            <p:ph type="title"/>
          </p:nvPr>
        </p:nvSpPr>
        <p:spPr/>
        <p:txBody>
          <a:bodyPr/>
          <a:lstStyle/>
          <a:p>
            <a:r>
              <a:rPr lang="en-US" dirty="0"/>
              <a:t>Filtering to denoise </a:t>
            </a:r>
          </a:p>
        </p:txBody>
      </p:sp>
      <p:pic>
        <p:nvPicPr>
          <p:cNvPr id="14" name="Picture 13">
            <a:extLst>
              <a:ext uri="{FF2B5EF4-FFF2-40B4-BE49-F238E27FC236}">
                <a16:creationId xmlns:a16="http://schemas.microsoft.com/office/drawing/2014/main" id="{94536B83-373E-460F-A842-C0BFE1370B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410" y="2303787"/>
            <a:ext cx="3173368" cy="2057400"/>
          </a:xfrm>
          <a:prstGeom prst="rect">
            <a:avLst/>
          </a:prstGeom>
        </p:spPr>
      </p:pic>
      <p:pic>
        <p:nvPicPr>
          <p:cNvPr id="16" name="Picture 15">
            <a:extLst>
              <a:ext uri="{FF2B5EF4-FFF2-40B4-BE49-F238E27FC236}">
                <a16:creationId xmlns:a16="http://schemas.microsoft.com/office/drawing/2014/main" id="{55216436-BCF0-435D-9B8B-F909C1CBAE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410" y="4517001"/>
            <a:ext cx="3173368" cy="2057400"/>
          </a:xfrm>
          <a:prstGeom prst="rect">
            <a:avLst/>
          </a:prstGeom>
        </p:spPr>
      </p:pic>
      <p:pic>
        <p:nvPicPr>
          <p:cNvPr id="18" name="Picture 17">
            <a:extLst>
              <a:ext uri="{FF2B5EF4-FFF2-40B4-BE49-F238E27FC236}">
                <a16:creationId xmlns:a16="http://schemas.microsoft.com/office/drawing/2014/main" id="{25780F88-0DFF-43AD-B663-CEBBB1D200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3300" y="2303787"/>
            <a:ext cx="3173368" cy="2057400"/>
          </a:xfrm>
          <a:prstGeom prst="rect">
            <a:avLst/>
          </a:prstGeom>
        </p:spPr>
      </p:pic>
      <p:pic>
        <p:nvPicPr>
          <p:cNvPr id="20" name="Picture 19">
            <a:extLst>
              <a:ext uri="{FF2B5EF4-FFF2-40B4-BE49-F238E27FC236}">
                <a16:creationId xmlns:a16="http://schemas.microsoft.com/office/drawing/2014/main" id="{D2C50B05-DD0F-4262-8FAC-5F4B84D939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43301" y="4517001"/>
            <a:ext cx="3173367" cy="2057400"/>
          </a:xfrm>
          <a:prstGeom prst="rect">
            <a:avLst/>
          </a:prstGeom>
        </p:spPr>
      </p:pic>
      <p:pic>
        <p:nvPicPr>
          <p:cNvPr id="23" name="Picture 22">
            <a:extLst>
              <a:ext uri="{FF2B5EF4-FFF2-40B4-BE49-F238E27FC236}">
                <a16:creationId xmlns:a16="http://schemas.microsoft.com/office/drawing/2014/main" id="{39D028CA-DFEE-45E0-8A1A-02694EB4E6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17190" y="4517001"/>
            <a:ext cx="2057400" cy="2057400"/>
          </a:xfrm>
          <a:prstGeom prst="rect">
            <a:avLst/>
          </a:prstGeom>
        </p:spPr>
      </p:pic>
      <p:pic>
        <p:nvPicPr>
          <p:cNvPr id="25" name="Picture 24">
            <a:extLst>
              <a:ext uri="{FF2B5EF4-FFF2-40B4-BE49-F238E27FC236}">
                <a16:creationId xmlns:a16="http://schemas.microsoft.com/office/drawing/2014/main" id="{4CCE7E67-3C37-4E4A-9482-5AF0176C1C4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17190" y="2303787"/>
            <a:ext cx="2057400" cy="2057400"/>
          </a:xfrm>
          <a:prstGeom prst="rect">
            <a:avLst/>
          </a:prstGeom>
        </p:spPr>
      </p:pic>
      <p:sp>
        <p:nvSpPr>
          <p:cNvPr id="26" name="TextBox 25">
            <a:extLst>
              <a:ext uri="{FF2B5EF4-FFF2-40B4-BE49-F238E27FC236}">
                <a16:creationId xmlns:a16="http://schemas.microsoft.com/office/drawing/2014/main" id="{AA34D512-B4AC-4CDC-B206-3649DD3161A6}"/>
              </a:ext>
            </a:extLst>
          </p:cNvPr>
          <p:cNvSpPr txBox="1"/>
          <p:nvPr/>
        </p:nvSpPr>
        <p:spPr>
          <a:xfrm>
            <a:off x="169410" y="1735628"/>
            <a:ext cx="3173368" cy="523220"/>
          </a:xfrm>
          <a:prstGeom prst="rect">
            <a:avLst/>
          </a:prstGeom>
          <a:noFill/>
        </p:spPr>
        <p:txBody>
          <a:bodyPr wrap="square" rtlCol="0">
            <a:spAutoFit/>
          </a:bodyPr>
          <a:lstStyle/>
          <a:p>
            <a:pPr algn="ctr"/>
            <a:r>
              <a:rPr lang="en-US" sz="2800" dirty="0"/>
              <a:t>Smoothed Input</a:t>
            </a:r>
          </a:p>
        </p:txBody>
      </p:sp>
      <p:sp>
        <p:nvSpPr>
          <p:cNvPr id="27" name="TextBox 26">
            <a:extLst>
              <a:ext uri="{FF2B5EF4-FFF2-40B4-BE49-F238E27FC236}">
                <a16:creationId xmlns:a16="http://schemas.microsoft.com/office/drawing/2014/main" id="{16E11FB6-17F5-47CF-94E3-9C766E4F543D}"/>
              </a:ext>
            </a:extLst>
          </p:cNvPr>
          <p:cNvSpPr txBox="1"/>
          <p:nvPr/>
        </p:nvSpPr>
        <p:spPr>
          <a:xfrm>
            <a:off x="3543300" y="1739547"/>
            <a:ext cx="3173368" cy="523220"/>
          </a:xfrm>
          <a:prstGeom prst="rect">
            <a:avLst/>
          </a:prstGeom>
          <a:noFill/>
        </p:spPr>
        <p:txBody>
          <a:bodyPr wrap="square" rtlCol="0">
            <a:spAutoFit/>
          </a:bodyPr>
          <a:lstStyle/>
          <a:p>
            <a:pPr algn="ctr"/>
            <a:r>
              <a:rPr lang="en-US" sz="2800" dirty="0"/>
              <a:t>dx via [-1,01]</a:t>
            </a:r>
          </a:p>
        </p:txBody>
      </p:sp>
      <p:sp>
        <p:nvSpPr>
          <p:cNvPr id="28" name="TextBox 27">
            <a:extLst>
              <a:ext uri="{FF2B5EF4-FFF2-40B4-BE49-F238E27FC236}">
                <a16:creationId xmlns:a16="http://schemas.microsoft.com/office/drawing/2014/main" id="{93352E04-9441-4F25-9469-5DB0E927AB00}"/>
              </a:ext>
            </a:extLst>
          </p:cNvPr>
          <p:cNvSpPr txBox="1"/>
          <p:nvPr/>
        </p:nvSpPr>
        <p:spPr>
          <a:xfrm>
            <a:off x="6862164" y="1731709"/>
            <a:ext cx="2167453" cy="523220"/>
          </a:xfrm>
          <a:prstGeom prst="rect">
            <a:avLst/>
          </a:prstGeom>
          <a:noFill/>
        </p:spPr>
        <p:txBody>
          <a:bodyPr wrap="square" rtlCol="0">
            <a:spAutoFit/>
          </a:bodyPr>
          <a:lstStyle/>
          <a:p>
            <a:pPr algn="ctr"/>
            <a:r>
              <a:rPr lang="en-US" sz="2800" dirty="0"/>
              <a:t>Zoom</a:t>
            </a:r>
          </a:p>
        </p:txBody>
      </p:sp>
      <p:sp>
        <p:nvSpPr>
          <p:cNvPr id="15" name="Text Box 10">
            <a:extLst>
              <a:ext uri="{FF2B5EF4-FFF2-40B4-BE49-F238E27FC236}">
                <a16:creationId xmlns:a16="http://schemas.microsoft.com/office/drawing/2014/main" id="{A67AB105-23D0-423E-81E2-6432438A5DD0}"/>
              </a:ext>
            </a:extLst>
          </p:cNvPr>
          <p:cNvSpPr txBox="1">
            <a:spLocks noChangeArrowheads="1"/>
          </p:cNvSpPr>
          <p:nvPr/>
        </p:nvSpPr>
        <p:spPr bwMode="auto">
          <a:xfrm>
            <a:off x="7332333" y="6553200"/>
            <a:ext cx="16770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1400" dirty="0">
                <a:solidFill>
                  <a:srgbClr val="000000"/>
                </a:solidFill>
              </a:rPr>
              <a:t>Source: D. </a:t>
            </a:r>
            <a:r>
              <a:rPr lang="en-US" altLang="en-US" sz="1400" dirty="0" err="1">
                <a:solidFill>
                  <a:srgbClr val="000000"/>
                </a:solidFill>
              </a:rPr>
              <a:t>Fouhey</a:t>
            </a:r>
            <a:endParaRPr lang="en-US" altLang="en-US" sz="1400" dirty="0">
              <a:solidFill>
                <a:srgbClr val="000000"/>
              </a:solidFill>
            </a:endParaRPr>
          </a:p>
        </p:txBody>
      </p:sp>
    </p:spTree>
    <p:extLst>
      <p:ext uri="{BB962C8B-B14F-4D97-AF65-F5344CB8AC3E}">
        <p14:creationId xmlns:p14="http://schemas.microsoft.com/office/powerpoint/2010/main" val="630129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a:extLst>
              <a:ext uri="{FF2B5EF4-FFF2-40B4-BE49-F238E27FC236}">
                <a16:creationId xmlns:a16="http://schemas.microsoft.com/office/drawing/2014/main" id="{7885BE87-67D7-4467-B26B-772DCB7573E8}"/>
              </a:ext>
            </a:extLst>
          </p:cNvPr>
          <p:cNvSpPr>
            <a:spLocks noGrp="1" noChangeArrowheads="1"/>
          </p:cNvSpPr>
          <p:nvPr>
            <p:ph type="title"/>
          </p:nvPr>
        </p:nvSpPr>
        <p:spPr/>
        <p:txBody>
          <a:bodyPr/>
          <a:lstStyle/>
          <a:p>
            <a:r>
              <a:rPr lang="en-US" altLang="en-US"/>
              <a:t>Derivative of Gaussian filter</a:t>
            </a:r>
          </a:p>
        </p:txBody>
      </p:sp>
      <p:graphicFrame>
        <p:nvGraphicFramePr>
          <p:cNvPr id="237571" name="Object 8">
            <a:extLst>
              <a:ext uri="{FF2B5EF4-FFF2-40B4-BE49-F238E27FC236}">
                <a16:creationId xmlns:a16="http://schemas.microsoft.com/office/drawing/2014/main" id="{EE8B769B-8429-4639-8BC1-092DEA26473C}"/>
              </a:ext>
            </a:extLst>
          </p:cNvPr>
          <p:cNvGraphicFramePr>
            <a:graphicFrameLocks noGrp="1" noChangeAspect="1"/>
          </p:cNvGraphicFramePr>
          <p:nvPr>
            <p:ph sz="quarter" idx="4294967295"/>
          </p:nvPr>
        </p:nvGraphicFramePr>
        <p:xfrm>
          <a:off x="0" y="1638300"/>
          <a:ext cx="3632200" cy="2552700"/>
        </p:xfrm>
        <a:graphic>
          <a:graphicData uri="http://schemas.openxmlformats.org/presentationml/2006/ole">
            <mc:AlternateContent xmlns:mc="http://schemas.openxmlformats.org/markup-compatibility/2006">
              <mc:Choice xmlns:v="urn:schemas-microsoft-com:vml" Requires="v">
                <p:oleObj name="Photo Editor Photo" r:id="rId3" imgW="4133333" imgH="2905531" progId="">
                  <p:embed/>
                </p:oleObj>
              </mc:Choice>
              <mc:Fallback>
                <p:oleObj name="Photo Editor Photo" r:id="rId3" imgW="4133333" imgH="2905531" progId="">
                  <p:embed/>
                  <p:pic>
                    <p:nvPicPr>
                      <p:cNvPr id="237571" name="Object 8">
                        <a:extLst>
                          <a:ext uri="{FF2B5EF4-FFF2-40B4-BE49-F238E27FC236}">
                            <a16:creationId xmlns:a16="http://schemas.microsoft.com/office/drawing/2014/main" id="{EE8B769B-8429-4639-8BC1-092DEA26473C}"/>
                          </a:ext>
                        </a:extLst>
                      </p:cNvPr>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38300"/>
                        <a:ext cx="3632200"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7572" name="Text Box 7">
            <a:extLst>
              <a:ext uri="{FF2B5EF4-FFF2-40B4-BE49-F238E27FC236}">
                <a16:creationId xmlns:a16="http://schemas.microsoft.com/office/drawing/2014/main" id="{0DEC5DDE-574E-4A10-BC78-C6E0A3EF6354}"/>
              </a:ext>
            </a:extLst>
          </p:cNvPr>
          <p:cNvSpPr txBox="1">
            <a:spLocks noChangeArrowheads="1"/>
          </p:cNvSpPr>
          <p:nvPr/>
        </p:nvSpPr>
        <p:spPr bwMode="auto">
          <a:xfrm>
            <a:off x="3505200" y="2628900"/>
            <a:ext cx="19511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dirty="0">
                <a:solidFill>
                  <a:srgbClr val="000000"/>
                </a:solidFill>
              </a:rPr>
              <a:t>* [-1 0 1]    = </a:t>
            </a:r>
          </a:p>
        </p:txBody>
      </p:sp>
      <p:graphicFrame>
        <p:nvGraphicFramePr>
          <p:cNvPr id="237573" name="Object 10">
            <a:extLst>
              <a:ext uri="{FF2B5EF4-FFF2-40B4-BE49-F238E27FC236}">
                <a16:creationId xmlns:a16="http://schemas.microsoft.com/office/drawing/2014/main" id="{7E9F8EBE-47EE-4D02-8E72-60C80E49E29E}"/>
              </a:ext>
            </a:extLst>
          </p:cNvPr>
          <p:cNvGraphicFramePr>
            <a:graphicFrameLocks noGrp="1" noChangeAspect="1"/>
          </p:cNvGraphicFramePr>
          <p:nvPr>
            <p:ph sz="quarter" idx="4294967295"/>
          </p:nvPr>
        </p:nvGraphicFramePr>
        <p:xfrm>
          <a:off x="5334000" y="2171700"/>
          <a:ext cx="3810000" cy="1668463"/>
        </p:xfrm>
        <a:graphic>
          <a:graphicData uri="http://schemas.openxmlformats.org/presentationml/2006/ole">
            <mc:AlternateContent xmlns:mc="http://schemas.openxmlformats.org/markup-compatibility/2006">
              <mc:Choice xmlns:v="urn:schemas-microsoft-com:vml" Requires="v">
                <p:oleObj name="Photo Editor Photo" r:id="rId5" imgW="6001588" imgH="2629267" progId="">
                  <p:embed/>
                </p:oleObj>
              </mc:Choice>
              <mc:Fallback>
                <p:oleObj name="Photo Editor Photo" r:id="rId5" imgW="6001588" imgH="2629267" progId="">
                  <p:embed/>
                  <p:pic>
                    <p:nvPicPr>
                      <p:cNvPr id="237573" name="Object 10">
                        <a:extLst>
                          <a:ext uri="{FF2B5EF4-FFF2-40B4-BE49-F238E27FC236}">
                            <a16:creationId xmlns:a16="http://schemas.microsoft.com/office/drawing/2014/main" id="{7E9F8EBE-47EE-4D02-8E72-60C80E49E29E}"/>
                          </a:ext>
                        </a:extLst>
                      </p:cNvPr>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0" y="2171700"/>
                        <a:ext cx="3810000" cy="166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a:extLst>
              <a:ext uri="{FF2B5EF4-FFF2-40B4-BE49-F238E27FC236}">
                <a16:creationId xmlns:a16="http://schemas.microsoft.com/office/drawing/2014/main" id="{9E3A3A2F-6E6E-42D2-88C8-AD26FD31677B}"/>
              </a:ext>
            </a:extLst>
          </p:cNvPr>
          <p:cNvSpPr>
            <a:spLocks noGrp="1" noChangeArrowheads="1"/>
          </p:cNvSpPr>
          <p:nvPr>
            <p:ph type="title"/>
          </p:nvPr>
        </p:nvSpPr>
        <p:spPr/>
        <p:txBody>
          <a:bodyPr/>
          <a:lstStyle/>
          <a:p>
            <a:r>
              <a:rPr lang="en-US" altLang="en-US"/>
              <a:t>Derivative of Gaussian filter</a:t>
            </a:r>
          </a:p>
        </p:txBody>
      </p:sp>
      <p:sp>
        <p:nvSpPr>
          <p:cNvPr id="1083395" name="Rectangle 3">
            <a:extLst>
              <a:ext uri="{FF2B5EF4-FFF2-40B4-BE49-F238E27FC236}">
                <a16:creationId xmlns:a16="http://schemas.microsoft.com/office/drawing/2014/main" id="{DE0D9531-48A3-441D-8124-C1779518B417}"/>
              </a:ext>
            </a:extLst>
          </p:cNvPr>
          <p:cNvSpPr>
            <a:spLocks noGrp="1" noChangeArrowheads="1"/>
          </p:cNvSpPr>
          <p:nvPr>
            <p:ph type="body" idx="1"/>
          </p:nvPr>
        </p:nvSpPr>
        <p:spPr>
          <a:xfrm>
            <a:off x="685800" y="6019800"/>
            <a:ext cx="7772400" cy="838200"/>
          </a:xfrm>
        </p:spPr>
        <p:txBody>
          <a:bodyPr/>
          <a:lstStyle/>
          <a:p>
            <a:pPr algn="ctr"/>
            <a:r>
              <a:rPr lang="en-US" altLang="en-US"/>
              <a:t>Which one finds horizontal/vertical edges?</a:t>
            </a:r>
          </a:p>
        </p:txBody>
      </p:sp>
      <p:pic>
        <p:nvPicPr>
          <p:cNvPr id="239620" name="Picture 4">
            <a:extLst>
              <a:ext uri="{FF2B5EF4-FFF2-40B4-BE49-F238E27FC236}">
                <a16:creationId xmlns:a16="http://schemas.microsoft.com/office/drawing/2014/main" id="{88B265A1-33FD-4893-9B88-6B076125A2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4114800"/>
            <a:ext cx="175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21" name="Picture 5">
            <a:extLst>
              <a:ext uri="{FF2B5EF4-FFF2-40B4-BE49-F238E27FC236}">
                <a16:creationId xmlns:a16="http://schemas.microsoft.com/office/drawing/2014/main" id="{D889F186-357C-4989-AD30-484AC8B5DB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4114800"/>
            <a:ext cx="175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22" name="Picture 6">
            <a:extLst>
              <a:ext uri="{FF2B5EF4-FFF2-40B4-BE49-F238E27FC236}">
                <a16:creationId xmlns:a16="http://schemas.microsoft.com/office/drawing/2014/main" id="{1EC88949-A158-4008-9F03-8ABB407013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006475"/>
            <a:ext cx="3429000"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23" name="Picture 7">
            <a:extLst>
              <a:ext uri="{FF2B5EF4-FFF2-40B4-BE49-F238E27FC236}">
                <a16:creationId xmlns:a16="http://schemas.microsoft.com/office/drawing/2014/main" id="{94385C58-0095-4565-ACD9-50680D68F2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990600"/>
            <a:ext cx="3363913"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9624" name="Text Box 8">
            <a:extLst>
              <a:ext uri="{FF2B5EF4-FFF2-40B4-BE49-F238E27FC236}">
                <a16:creationId xmlns:a16="http://schemas.microsoft.com/office/drawing/2014/main" id="{5BFA1ABC-02C2-4274-99C2-0F9298B3EB9A}"/>
              </a:ext>
            </a:extLst>
          </p:cNvPr>
          <p:cNvSpPr txBox="1">
            <a:spLocks noChangeArrowheads="1"/>
          </p:cNvSpPr>
          <p:nvPr/>
        </p:nvSpPr>
        <p:spPr bwMode="auto">
          <a:xfrm>
            <a:off x="2117725" y="3544888"/>
            <a:ext cx="15922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i="1">
                <a:solidFill>
                  <a:srgbClr val="000000"/>
                </a:solidFill>
              </a:rPr>
              <a:t>x</a:t>
            </a:r>
            <a:r>
              <a:rPr lang="en-US" altLang="en-US" sz="2400">
                <a:solidFill>
                  <a:srgbClr val="000000"/>
                </a:solidFill>
              </a:rPr>
              <a:t>-direction</a:t>
            </a:r>
          </a:p>
        </p:txBody>
      </p:sp>
      <p:sp>
        <p:nvSpPr>
          <p:cNvPr id="239625" name="Text Box 9">
            <a:extLst>
              <a:ext uri="{FF2B5EF4-FFF2-40B4-BE49-F238E27FC236}">
                <a16:creationId xmlns:a16="http://schemas.microsoft.com/office/drawing/2014/main" id="{5C112B3B-CEAB-4BA8-AC2A-5196A858A847}"/>
              </a:ext>
            </a:extLst>
          </p:cNvPr>
          <p:cNvSpPr txBox="1">
            <a:spLocks noChangeArrowheads="1"/>
          </p:cNvSpPr>
          <p:nvPr/>
        </p:nvSpPr>
        <p:spPr bwMode="auto">
          <a:xfrm>
            <a:off x="5570538" y="3505200"/>
            <a:ext cx="1592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i="1">
                <a:solidFill>
                  <a:srgbClr val="000000"/>
                </a:solidFill>
              </a:rPr>
              <a:t>y</a:t>
            </a:r>
            <a:r>
              <a:rPr lang="en-US" altLang="en-US" sz="2400">
                <a:solidFill>
                  <a:srgbClr val="000000"/>
                </a:solidFill>
              </a:rPr>
              <a:t>-direction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8339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339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7FEE9-086A-4824-A1E5-E051CA49F4B8}"/>
              </a:ext>
            </a:extLst>
          </p:cNvPr>
          <p:cNvSpPr>
            <a:spLocks noGrp="1"/>
          </p:cNvSpPr>
          <p:nvPr>
            <p:ph type="title"/>
          </p:nvPr>
        </p:nvSpPr>
        <p:spPr/>
        <p:txBody>
          <a:bodyPr/>
          <a:lstStyle/>
          <a:p>
            <a:r>
              <a:rPr lang="en-US" dirty="0"/>
              <a:t>Low Pass vs. High Pass filtering</a:t>
            </a:r>
          </a:p>
        </p:txBody>
      </p:sp>
      <p:sp>
        <p:nvSpPr>
          <p:cNvPr id="10" name="TextBox 9">
            <a:extLst>
              <a:ext uri="{FF2B5EF4-FFF2-40B4-BE49-F238E27FC236}">
                <a16:creationId xmlns:a16="http://schemas.microsoft.com/office/drawing/2014/main" id="{1A899A00-1613-4EBC-A9A1-E6EECB2D5D29}"/>
              </a:ext>
            </a:extLst>
          </p:cNvPr>
          <p:cNvSpPr txBox="1"/>
          <p:nvPr/>
        </p:nvSpPr>
        <p:spPr>
          <a:xfrm>
            <a:off x="4023323" y="2236711"/>
            <a:ext cx="1230044" cy="830997"/>
          </a:xfrm>
          <a:prstGeom prst="rect">
            <a:avLst/>
          </a:prstGeom>
          <a:noFill/>
        </p:spPr>
        <p:txBody>
          <a:bodyPr wrap="square" rtlCol="0">
            <a:spAutoFit/>
          </a:bodyPr>
          <a:lstStyle/>
          <a:p>
            <a:pPr algn="ctr"/>
            <a:r>
              <a:rPr lang="en-US" sz="4800" dirty="0"/>
              <a:t>–</a:t>
            </a:r>
          </a:p>
        </p:txBody>
      </p:sp>
      <p:grpSp>
        <p:nvGrpSpPr>
          <p:cNvPr id="20" name="Group 19">
            <a:extLst>
              <a:ext uri="{FF2B5EF4-FFF2-40B4-BE49-F238E27FC236}">
                <a16:creationId xmlns:a16="http://schemas.microsoft.com/office/drawing/2014/main" id="{28117486-0B00-41E1-8EAE-34F512FD07A1}"/>
              </a:ext>
            </a:extLst>
          </p:cNvPr>
          <p:cNvGrpSpPr/>
          <p:nvPr/>
        </p:nvGrpSpPr>
        <p:grpSpPr>
          <a:xfrm>
            <a:off x="1326515" y="1317292"/>
            <a:ext cx="2423718" cy="2120606"/>
            <a:chOff x="1831264" y="1317292"/>
            <a:chExt cx="2423718" cy="2120606"/>
          </a:xfrm>
        </p:grpSpPr>
        <p:pic>
          <p:nvPicPr>
            <p:cNvPr id="5" name="Picture 4">
              <a:extLst>
                <a:ext uri="{FF2B5EF4-FFF2-40B4-BE49-F238E27FC236}">
                  <a16:creationId xmlns:a16="http://schemas.microsoft.com/office/drawing/2014/main" id="{74A38E52-10F7-4FC1-B992-8D455303F1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1264" y="1866521"/>
              <a:ext cx="2423718" cy="1571377"/>
            </a:xfrm>
            <a:prstGeom prst="rect">
              <a:avLst/>
            </a:prstGeom>
          </p:spPr>
        </p:pic>
        <p:sp>
          <p:nvSpPr>
            <p:cNvPr id="13" name="TextBox 12">
              <a:extLst>
                <a:ext uri="{FF2B5EF4-FFF2-40B4-BE49-F238E27FC236}">
                  <a16:creationId xmlns:a16="http://schemas.microsoft.com/office/drawing/2014/main" id="{E347EFC2-5EF9-4BB1-B5BE-F8173B0E78E1}"/>
                </a:ext>
              </a:extLst>
            </p:cNvPr>
            <p:cNvSpPr txBox="1"/>
            <p:nvPr/>
          </p:nvSpPr>
          <p:spPr>
            <a:xfrm>
              <a:off x="1831264" y="1317292"/>
              <a:ext cx="2423718" cy="584775"/>
            </a:xfrm>
            <a:prstGeom prst="rect">
              <a:avLst/>
            </a:prstGeom>
            <a:noFill/>
          </p:spPr>
          <p:txBody>
            <a:bodyPr wrap="square" rtlCol="0">
              <a:spAutoFit/>
            </a:bodyPr>
            <a:lstStyle/>
            <a:p>
              <a:pPr algn="ctr"/>
              <a:r>
                <a:rPr lang="en-US" sz="3200" dirty="0"/>
                <a:t>Image</a:t>
              </a:r>
            </a:p>
          </p:txBody>
        </p:sp>
      </p:grpSp>
      <p:grpSp>
        <p:nvGrpSpPr>
          <p:cNvPr id="21" name="Group 20">
            <a:extLst>
              <a:ext uri="{FF2B5EF4-FFF2-40B4-BE49-F238E27FC236}">
                <a16:creationId xmlns:a16="http://schemas.microsoft.com/office/drawing/2014/main" id="{4247D300-6B08-47F5-88AE-487808462650}"/>
              </a:ext>
            </a:extLst>
          </p:cNvPr>
          <p:cNvGrpSpPr/>
          <p:nvPr/>
        </p:nvGrpSpPr>
        <p:grpSpPr>
          <a:xfrm>
            <a:off x="5526457" y="1317292"/>
            <a:ext cx="2423720" cy="2120606"/>
            <a:chOff x="5071174" y="1317292"/>
            <a:chExt cx="2423720" cy="2120606"/>
          </a:xfrm>
        </p:grpSpPr>
        <p:pic>
          <p:nvPicPr>
            <p:cNvPr id="7" name="Picture 6">
              <a:extLst>
                <a:ext uri="{FF2B5EF4-FFF2-40B4-BE49-F238E27FC236}">
                  <a16:creationId xmlns:a16="http://schemas.microsoft.com/office/drawing/2014/main" id="{E11EBE20-391B-4807-9C2D-3867C2C58B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71175" y="1866521"/>
              <a:ext cx="2423719" cy="1571377"/>
            </a:xfrm>
            <a:prstGeom prst="rect">
              <a:avLst/>
            </a:prstGeom>
          </p:spPr>
        </p:pic>
        <p:sp>
          <p:nvSpPr>
            <p:cNvPr id="14" name="TextBox 13">
              <a:extLst>
                <a:ext uri="{FF2B5EF4-FFF2-40B4-BE49-F238E27FC236}">
                  <a16:creationId xmlns:a16="http://schemas.microsoft.com/office/drawing/2014/main" id="{210E9F04-5485-44CE-923A-B70AC39F5F15}"/>
                </a:ext>
              </a:extLst>
            </p:cNvPr>
            <p:cNvSpPr txBox="1"/>
            <p:nvPr/>
          </p:nvSpPr>
          <p:spPr>
            <a:xfrm>
              <a:off x="5071174" y="1317292"/>
              <a:ext cx="2423718" cy="584775"/>
            </a:xfrm>
            <a:prstGeom prst="rect">
              <a:avLst/>
            </a:prstGeom>
            <a:noFill/>
          </p:spPr>
          <p:txBody>
            <a:bodyPr wrap="square" rtlCol="0">
              <a:spAutoFit/>
            </a:bodyPr>
            <a:lstStyle/>
            <a:p>
              <a:pPr algn="ctr"/>
              <a:r>
                <a:rPr lang="en-US" sz="3200" dirty="0"/>
                <a:t>Smoothed</a:t>
              </a:r>
            </a:p>
          </p:txBody>
        </p:sp>
      </p:grpSp>
      <p:grpSp>
        <p:nvGrpSpPr>
          <p:cNvPr id="3" name="Group 2">
            <a:extLst>
              <a:ext uri="{FF2B5EF4-FFF2-40B4-BE49-F238E27FC236}">
                <a16:creationId xmlns:a16="http://schemas.microsoft.com/office/drawing/2014/main" id="{D39F04CD-DE1A-40DA-B6BF-39ED1016487B}"/>
              </a:ext>
            </a:extLst>
          </p:cNvPr>
          <p:cNvGrpSpPr/>
          <p:nvPr/>
        </p:nvGrpSpPr>
        <p:grpSpPr>
          <a:xfrm>
            <a:off x="1831264" y="3566428"/>
            <a:ext cx="4783527" cy="3115493"/>
            <a:chOff x="1831264" y="3566428"/>
            <a:chExt cx="4783527" cy="3115493"/>
          </a:xfrm>
        </p:grpSpPr>
        <p:pic>
          <p:nvPicPr>
            <p:cNvPr id="9" name="Picture 8">
              <a:extLst>
                <a:ext uri="{FF2B5EF4-FFF2-40B4-BE49-F238E27FC236}">
                  <a16:creationId xmlns:a16="http://schemas.microsoft.com/office/drawing/2014/main" id="{5AD2B516-FDC5-4DE6-8A7D-06B924825D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11368" y="4151203"/>
              <a:ext cx="3903423" cy="2530718"/>
            </a:xfrm>
            <a:prstGeom prst="rect">
              <a:avLst/>
            </a:prstGeom>
          </p:spPr>
        </p:pic>
        <p:sp>
          <p:nvSpPr>
            <p:cNvPr id="11" name="TextBox 10">
              <a:extLst>
                <a:ext uri="{FF2B5EF4-FFF2-40B4-BE49-F238E27FC236}">
                  <a16:creationId xmlns:a16="http://schemas.microsoft.com/office/drawing/2014/main" id="{24FF62E3-D1D5-4AE8-B63D-23D8D709E1FC}"/>
                </a:ext>
              </a:extLst>
            </p:cNvPr>
            <p:cNvSpPr txBox="1"/>
            <p:nvPr/>
          </p:nvSpPr>
          <p:spPr>
            <a:xfrm>
              <a:off x="1831264" y="5001063"/>
              <a:ext cx="799937" cy="830997"/>
            </a:xfrm>
            <a:prstGeom prst="rect">
              <a:avLst/>
            </a:prstGeom>
            <a:noFill/>
          </p:spPr>
          <p:txBody>
            <a:bodyPr wrap="square" rtlCol="0">
              <a:spAutoFit/>
            </a:bodyPr>
            <a:lstStyle/>
            <a:p>
              <a:pPr algn="ctr"/>
              <a:r>
                <a:rPr lang="en-US" sz="4800" dirty="0"/>
                <a:t>=</a:t>
              </a:r>
            </a:p>
          </p:txBody>
        </p:sp>
        <p:sp>
          <p:nvSpPr>
            <p:cNvPr id="15" name="TextBox 14">
              <a:extLst>
                <a:ext uri="{FF2B5EF4-FFF2-40B4-BE49-F238E27FC236}">
                  <a16:creationId xmlns:a16="http://schemas.microsoft.com/office/drawing/2014/main" id="{A62A4CC6-85CC-4FD2-B9E0-6E85A548AC81}"/>
                </a:ext>
              </a:extLst>
            </p:cNvPr>
            <p:cNvSpPr txBox="1"/>
            <p:nvPr/>
          </p:nvSpPr>
          <p:spPr>
            <a:xfrm>
              <a:off x="3196730" y="3566428"/>
              <a:ext cx="2932699" cy="584775"/>
            </a:xfrm>
            <a:prstGeom prst="rect">
              <a:avLst/>
            </a:prstGeom>
            <a:noFill/>
          </p:spPr>
          <p:txBody>
            <a:bodyPr wrap="square" rtlCol="0">
              <a:spAutoFit/>
            </a:bodyPr>
            <a:lstStyle/>
            <a:p>
              <a:pPr algn="ctr"/>
              <a:r>
                <a:rPr lang="en-US" sz="3200" dirty="0"/>
                <a:t>Details</a:t>
              </a:r>
            </a:p>
          </p:txBody>
        </p:sp>
      </p:grpSp>
    </p:spTree>
    <p:extLst>
      <p:ext uri="{BB962C8B-B14F-4D97-AF65-F5344CB8AC3E}">
        <p14:creationId xmlns:p14="http://schemas.microsoft.com/office/powerpoint/2010/main" val="171030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7FEE9-086A-4824-A1E5-E051CA49F4B8}"/>
              </a:ext>
            </a:extLst>
          </p:cNvPr>
          <p:cNvSpPr>
            <a:spLocks noGrp="1"/>
          </p:cNvSpPr>
          <p:nvPr>
            <p:ph type="title"/>
          </p:nvPr>
        </p:nvSpPr>
        <p:spPr/>
        <p:txBody>
          <a:bodyPr/>
          <a:lstStyle/>
          <a:p>
            <a:r>
              <a:rPr lang="en-US" dirty="0"/>
              <a:t>Filtering – Sharpening</a:t>
            </a:r>
          </a:p>
        </p:txBody>
      </p:sp>
      <p:sp>
        <p:nvSpPr>
          <p:cNvPr id="10" name="TextBox 9">
            <a:extLst>
              <a:ext uri="{FF2B5EF4-FFF2-40B4-BE49-F238E27FC236}">
                <a16:creationId xmlns:a16="http://schemas.microsoft.com/office/drawing/2014/main" id="{1A899A00-1613-4EBC-A9A1-E6EECB2D5D29}"/>
              </a:ext>
            </a:extLst>
          </p:cNvPr>
          <p:cNvSpPr txBox="1"/>
          <p:nvPr/>
        </p:nvSpPr>
        <p:spPr>
          <a:xfrm>
            <a:off x="4023323" y="2236711"/>
            <a:ext cx="1230044" cy="830997"/>
          </a:xfrm>
          <a:prstGeom prst="rect">
            <a:avLst/>
          </a:prstGeom>
          <a:noFill/>
        </p:spPr>
        <p:txBody>
          <a:bodyPr wrap="square" rtlCol="0">
            <a:spAutoFit/>
          </a:bodyPr>
          <a:lstStyle/>
          <a:p>
            <a:pPr algn="ctr"/>
            <a:r>
              <a:rPr lang="en-US" sz="4800" dirty="0"/>
              <a:t>+</a:t>
            </a:r>
            <a:r>
              <a:rPr lang="en-US" sz="4800" dirty="0">
                <a:latin typeface="Arial" panose="020B0604020202020204" pitchFamily="34" charset="0"/>
                <a:cs typeface="Arial" panose="020B0604020202020204" pitchFamily="34" charset="0"/>
              </a:rPr>
              <a:t>α</a:t>
            </a:r>
            <a:endParaRPr lang="en-US" sz="4800" dirty="0"/>
          </a:p>
        </p:txBody>
      </p:sp>
      <p:grpSp>
        <p:nvGrpSpPr>
          <p:cNvPr id="20" name="Group 19">
            <a:extLst>
              <a:ext uri="{FF2B5EF4-FFF2-40B4-BE49-F238E27FC236}">
                <a16:creationId xmlns:a16="http://schemas.microsoft.com/office/drawing/2014/main" id="{28117486-0B00-41E1-8EAE-34F512FD07A1}"/>
              </a:ext>
            </a:extLst>
          </p:cNvPr>
          <p:cNvGrpSpPr/>
          <p:nvPr/>
        </p:nvGrpSpPr>
        <p:grpSpPr>
          <a:xfrm>
            <a:off x="1326515" y="1317292"/>
            <a:ext cx="2423718" cy="2120606"/>
            <a:chOff x="1831264" y="1317292"/>
            <a:chExt cx="2423718" cy="2120606"/>
          </a:xfrm>
        </p:grpSpPr>
        <p:pic>
          <p:nvPicPr>
            <p:cNvPr id="5" name="Picture 4">
              <a:extLst>
                <a:ext uri="{FF2B5EF4-FFF2-40B4-BE49-F238E27FC236}">
                  <a16:creationId xmlns:a16="http://schemas.microsoft.com/office/drawing/2014/main" id="{74A38E52-10F7-4FC1-B992-8D455303F1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1264" y="1866521"/>
              <a:ext cx="2423718" cy="1571377"/>
            </a:xfrm>
            <a:prstGeom prst="rect">
              <a:avLst/>
            </a:prstGeom>
          </p:spPr>
        </p:pic>
        <p:sp>
          <p:nvSpPr>
            <p:cNvPr id="13" name="TextBox 12">
              <a:extLst>
                <a:ext uri="{FF2B5EF4-FFF2-40B4-BE49-F238E27FC236}">
                  <a16:creationId xmlns:a16="http://schemas.microsoft.com/office/drawing/2014/main" id="{E347EFC2-5EF9-4BB1-B5BE-F8173B0E78E1}"/>
                </a:ext>
              </a:extLst>
            </p:cNvPr>
            <p:cNvSpPr txBox="1"/>
            <p:nvPr/>
          </p:nvSpPr>
          <p:spPr>
            <a:xfrm>
              <a:off x="1831264" y="1317292"/>
              <a:ext cx="2423718" cy="584775"/>
            </a:xfrm>
            <a:prstGeom prst="rect">
              <a:avLst/>
            </a:prstGeom>
            <a:noFill/>
          </p:spPr>
          <p:txBody>
            <a:bodyPr wrap="square" rtlCol="0">
              <a:spAutoFit/>
            </a:bodyPr>
            <a:lstStyle/>
            <a:p>
              <a:pPr algn="ctr"/>
              <a:r>
                <a:rPr lang="en-US" sz="3200" dirty="0"/>
                <a:t>Image</a:t>
              </a:r>
            </a:p>
          </p:txBody>
        </p:sp>
      </p:grpSp>
      <p:sp>
        <p:nvSpPr>
          <p:cNvPr id="14" name="TextBox 13">
            <a:extLst>
              <a:ext uri="{FF2B5EF4-FFF2-40B4-BE49-F238E27FC236}">
                <a16:creationId xmlns:a16="http://schemas.microsoft.com/office/drawing/2014/main" id="{210E9F04-5485-44CE-923A-B70AC39F5F15}"/>
              </a:ext>
            </a:extLst>
          </p:cNvPr>
          <p:cNvSpPr txBox="1"/>
          <p:nvPr/>
        </p:nvSpPr>
        <p:spPr>
          <a:xfrm>
            <a:off x="5526457" y="1317292"/>
            <a:ext cx="2423718" cy="584775"/>
          </a:xfrm>
          <a:prstGeom prst="rect">
            <a:avLst/>
          </a:prstGeom>
          <a:noFill/>
        </p:spPr>
        <p:txBody>
          <a:bodyPr wrap="square" rtlCol="0">
            <a:spAutoFit/>
          </a:bodyPr>
          <a:lstStyle/>
          <a:p>
            <a:pPr algn="ctr"/>
            <a:r>
              <a:rPr lang="en-US" sz="3200" dirty="0"/>
              <a:t>Details</a:t>
            </a:r>
          </a:p>
        </p:txBody>
      </p:sp>
      <p:grpSp>
        <p:nvGrpSpPr>
          <p:cNvPr id="3" name="Group 2">
            <a:extLst>
              <a:ext uri="{FF2B5EF4-FFF2-40B4-BE49-F238E27FC236}">
                <a16:creationId xmlns:a16="http://schemas.microsoft.com/office/drawing/2014/main" id="{C2F75884-82DE-43BB-B3EB-5124C05844A0}"/>
              </a:ext>
            </a:extLst>
          </p:cNvPr>
          <p:cNvGrpSpPr/>
          <p:nvPr/>
        </p:nvGrpSpPr>
        <p:grpSpPr>
          <a:xfrm>
            <a:off x="1831264" y="3566428"/>
            <a:ext cx="4783527" cy="3115493"/>
            <a:chOff x="1831264" y="3566428"/>
            <a:chExt cx="4783527" cy="3115493"/>
          </a:xfrm>
        </p:grpSpPr>
        <p:sp>
          <p:nvSpPr>
            <p:cNvPr id="11" name="TextBox 10">
              <a:extLst>
                <a:ext uri="{FF2B5EF4-FFF2-40B4-BE49-F238E27FC236}">
                  <a16:creationId xmlns:a16="http://schemas.microsoft.com/office/drawing/2014/main" id="{24FF62E3-D1D5-4AE8-B63D-23D8D709E1FC}"/>
                </a:ext>
              </a:extLst>
            </p:cNvPr>
            <p:cNvSpPr txBox="1"/>
            <p:nvPr/>
          </p:nvSpPr>
          <p:spPr>
            <a:xfrm>
              <a:off x="1831264" y="5001063"/>
              <a:ext cx="799937" cy="830997"/>
            </a:xfrm>
            <a:prstGeom prst="rect">
              <a:avLst/>
            </a:prstGeom>
            <a:noFill/>
          </p:spPr>
          <p:txBody>
            <a:bodyPr wrap="square" rtlCol="0">
              <a:spAutoFit/>
            </a:bodyPr>
            <a:lstStyle/>
            <a:p>
              <a:pPr algn="ctr"/>
              <a:r>
                <a:rPr lang="en-US" sz="4800" dirty="0"/>
                <a:t>=</a:t>
              </a:r>
            </a:p>
          </p:txBody>
        </p:sp>
        <p:sp>
          <p:nvSpPr>
            <p:cNvPr id="15" name="TextBox 14">
              <a:extLst>
                <a:ext uri="{FF2B5EF4-FFF2-40B4-BE49-F238E27FC236}">
                  <a16:creationId xmlns:a16="http://schemas.microsoft.com/office/drawing/2014/main" id="{A62A4CC6-85CC-4FD2-B9E0-6E85A548AC81}"/>
                </a:ext>
              </a:extLst>
            </p:cNvPr>
            <p:cNvSpPr txBox="1"/>
            <p:nvPr/>
          </p:nvSpPr>
          <p:spPr>
            <a:xfrm>
              <a:off x="2711368" y="3566428"/>
              <a:ext cx="3903423" cy="584775"/>
            </a:xfrm>
            <a:prstGeom prst="rect">
              <a:avLst/>
            </a:prstGeom>
            <a:noFill/>
          </p:spPr>
          <p:txBody>
            <a:bodyPr wrap="square" rtlCol="0">
              <a:spAutoFit/>
            </a:bodyPr>
            <a:lstStyle/>
            <a:p>
              <a:pPr algn="ctr"/>
              <a:r>
                <a:rPr lang="en-US" sz="3200" dirty="0"/>
                <a:t>“Sharpened” </a:t>
              </a:r>
              <a:r>
                <a:rPr lang="en-US" sz="3200" dirty="0">
                  <a:latin typeface="Arial" panose="020B0604020202020204" pitchFamily="34" charset="0"/>
                  <a:cs typeface="Arial" panose="020B0604020202020204" pitchFamily="34" charset="0"/>
                </a:rPr>
                <a:t>α=1</a:t>
              </a:r>
              <a:endParaRPr lang="en-US" sz="3200" dirty="0"/>
            </a:p>
          </p:txBody>
        </p:sp>
        <p:pic>
          <p:nvPicPr>
            <p:cNvPr id="16" name="Picture 15">
              <a:extLst>
                <a:ext uri="{FF2B5EF4-FFF2-40B4-BE49-F238E27FC236}">
                  <a16:creationId xmlns:a16="http://schemas.microsoft.com/office/drawing/2014/main" id="{769DD51A-59FE-4225-A272-402DEFB1E6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1368" y="4151202"/>
              <a:ext cx="3903423" cy="2530719"/>
            </a:xfrm>
            <a:prstGeom prst="rect">
              <a:avLst/>
            </a:prstGeom>
          </p:spPr>
        </p:pic>
      </p:grpSp>
      <p:pic>
        <p:nvPicPr>
          <p:cNvPr id="18" name="Picture 17">
            <a:extLst>
              <a:ext uri="{FF2B5EF4-FFF2-40B4-BE49-F238E27FC236}">
                <a16:creationId xmlns:a16="http://schemas.microsoft.com/office/drawing/2014/main" id="{EB326E42-0C51-4466-ADCA-84C5AC77D1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6457" y="1866521"/>
            <a:ext cx="2423719" cy="1571377"/>
          </a:xfrm>
          <a:prstGeom prst="rect">
            <a:avLst/>
          </a:prstGeom>
        </p:spPr>
      </p:pic>
    </p:spTree>
    <p:extLst>
      <p:ext uri="{BB962C8B-B14F-4D97-AF65-F5344CB8AC3E}">
        <p14:creationId xmlns:p14="http://schemas.microsoft.com/office/powerpoint/2010/main" val="1709979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7FEE9-086A-4824-A1E5-E051CA49F4B8}"/>
              </a:ext>
            </a:extLst>
          </p:cNvPr>
          <p:cNvSpPr>
            <a:spLocks noGrp="1"/>
          </p:cNvSpPr>
          <p:nvPr>
            <p:ph type="title"/>
          </p:nvPr>
        </p:nvSpPr>
        <p:spPr/>
        <p:txBody>
          <a:bodyPr/>
          <a:lstStyle/>
          <a:p>
            <a:r>
              <a:rPr lang="en-US" dirty="0"/>
              <a:t>Filtering – Sharpening</a:t>
            </a:r>
          </a:p>
        </p:txBody>
      </p:sp>
      <p:sp>
        <p:nvSpPr>
          <p:cNvPr id="11" name="TextBox 10">
            <a:extLst>
              <a:ext uri="{FF2B5EF4-FFF2-40B4-BE49-F238E27FC236}">
                <a16:creationId xmlns:a16="http://schemas.microsoft.com/office/drawing/2014/main" id="{24FF62E3-D1D5-4AE8-B63D-23D8D709E1FC}"/>
              </a:ext>
            </a:extLst>
          </p:cNvPr>
          <p:cNvSpPr txBox="1"/>
          <p:nvPr/>
        </p:nvSpPr>
        <p:spPr>
          <a:xfrm>
            <a:off x="1831264" y="5001063"/>
            <a:ext cx="799937" cy="830997"/>
          </a:xfrm>
          <a:prstGeom prst="rect">
            <a:avLst/>
          </a:prstGeom>
          <a:noFill/>
        </p:spPr>
        <p:txBody>
          <a:bodyPr wrap="square" rtlCol="0">
            <a:spAutoFit/>
          </a:bodyPr>
          <a:lstStyle/>
          <a:p>
            <a:pPr algn="ctr"/>
            <a:r>
              <a:rPr lang="en-US" sz="4800" dirty="0"/>
              <a:t>=</a:t>
            </a:r>
          </a:p>
        </p:txBody>
      </p:sp>
      <p:sp>
        <p:nvSpPr>
          <p:cNvPr id="10" name="TextBox 9">
            <a:extLst>
              <a:ext uri="{FF2B5EF4-FFF2-40B4-BE49-F238E27FC236}">
                <a16:creationId xmlns:a16="http://schemas.microsoft.com/office/drawing/2014/main" id="{1A899A00-1613-4EBC-A9A1-E6EECB2D5D29}"/>
              </a:ext>
            </a:extLst>
          </p:cNvPr>
          <p:cNvSpPr txBox="1"/>
          <p:nvPr/>
        </p:nvSpPr>
        <p:spPr>
          <a:xfrm>
            <a:off x="4023323" y="2236711"/>
            <a:ext cx="1230044" cy="830997"/>
          </a:xfrm>
          <a:prstGeom prst="rect">
            <a:avLst/>
          </a:prstGeom>
          <a:noFill/>
        </p:spPr>
        <p:txBody>
          <a:bodyPr wrap="square" rtlCol="0">
            <a:spAutoFit/>
          </a:bodyPr>
          <a:lstStyle/>
          <a:p>
            <a:pPr algn="ctr"/>
            <a:r>
              <a:rPr lang="en-US" sz="4800" dirty="0"/>
              <a:t>+</a:t>
            </a:r>
            <a:r>
              <a:rPr lang="en-US" sz="4800" dirty="0">
                <a:latin typeface="Arial" panose="020B0604020202020204" pitchFamily="34" charset="0"/>
                <a:cs typeface="Arial" panose="020B0604020202020204" pitchFamily="34" charset="0"/>
              </a:rPr>
              <a:t>α</a:t>
            </a:r>
            <a:endParaRPr lang="en-US" sz="4800" dirty="0"/>
          </a:p>
        </p:txBody>
      </p:sp>
      <p:grpSp>
        <p:nvGrpSpPr>
          <p:cNvPr id="20" name="Group 19">
            <a:extLst>
              <a:ext uri="{FF2B5EF4-FFF2-40B4-BE49-F238E27FC236}">
                <a16:creationId xmlns:a16="http://schemas.microsoft.com/office/drawing/2014/main" id="{28117486-0B00-41E1-8EAE-34F512FD07A1}"/>
              </a:ext>
            </a:extLst>
          </p:cNvPr>
          <p:cNvGrpSpPr/>
          <p:nvPr/>
        </p:nvGrpSpPr>
        <p:grpSpPr>
          <a:xfrm>
            <a:off x="1326515" y="1317292"/>
            <a:ext cx="2423718" cy="2120606"/>
            <a:chOff x="1831264" y="1317292"/>
            <a:chExt cx="2423718" cy="2120606"/>
          </a:xfrm>
        </p:grpSpPr>
        <p:pic>
          <p:nvPicPr>
            <p:cNvPr id="5" name="Picture 4">
              <a:extLst>
                <a:ext uri="{FF2B5EF4-FFF2-40B4-BE49-F238E27FC236}">
                  <a16:creationId xmlns:a16="http://schemas.microsoft.com/office/drawing/2014/main" id="{74A38E52-10F7-4FC1-B992-8D455303F1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1264" y="1866521"/>
              <a:ext cx="2423718" cy="1571377"/>
            </a:xfrm>
            <a:prstGeom prst="rect">
              <a:avLst/>
            </a:prstGeom>
          </p:spPr>
        </p:pic>
        <p:sp>
          <p:nvSpPr>
            <p:cNvPr id="13" name="TextBox 12">
              <a:extLst>
                <a:ext uri="{FF2B5EF4-FFF2-40B4-BE49-F238E27FC236}">
                  <a16:creationId xmlns:a16="http://schemas.microsoft.com/office/drawing/2014/main" id="{E347EFC2-5EF9-4BB1-B5BE-F8173B0E78E1}"/>
                </a:ext>
              </a:extLst>
            </p:cNvPr>
            <p:cNvSpPr txBox="1"/>
            <p:nvPr/>
          </p:nvSpPr>
          <p:spPr>
            <a:xfrm>
              <a:off x="1831264" y="1317292"/>
              <a:ext cx="2423718" cy="584775"/>
            </a:xfrm>
            <a:prstGeom prst="rect">
              <a:avLst/>
            </a:prstGeom>
            <a:noFill/>
          </p:spPr>
          <p:txBody>
            <a:bodyPr wrap="square" rtlCol="0">
              <a:spAutoFit/>
            </a:bodyPr>
            <a:lstStyle/>
            <a:p>
              <a:pPr algn="ctr"/>
              <a:r>
                <a:rPr lang="en-US" sz="3200" dirty="0"/>
                <a:t>Image</a:t>
              </a:r>
            </a:p>
          </p:txBody>
        </p:sp>
      </p:grpSp>
      <p:sp>
        <p:nvSpPr>
          <p:cNvPr id="14" name="TextBox 13">
            <a:extLst>
              <a:ext uri="{FF2B5EF4-FFF2-40B4-BE49-F238E27FC236}">
                <a16:creationId xmlns:a16="http://schemas.microsoft.com/office/drawing/2014/main" id="{210E9F04-5485-44CE-923A-B70AC39F5F15}"/>
              </a:ext>
            </a:extLst>
          </p:cNvPr>
          <p:cNvSpPr txBox="1"/>
          <p:nvPr/>
        </p:nvSpPr>
        <p:spPr>
          <a:xfrm>
            <a:off x="5526457" y="1317292"/>
            <a:ext cx="2423718" cy="584775"/>
          </a:xfrm>
          <a:prstGeom prst="rect">
            <a:avLst/>
          </a:prstGeom>
          <a:noFill/>
        </p:spPr>
        <p:txBody>
          <a:bodyPr wrap="square" rtlCol="0">
            <a:spAutoFit/>
          </a:bodyPr>
          <a:lstStyle/>
          <a:p>
            <a:pPr algn="ctr"/>
            <a:r>
              <a:rPr lang="en-US" sz="3200" dirty="0"/>
              <a:t>Details</a:t>
            </a:r>
          </a:p>
        </p:txBody>
      </p:sp>
      <p:sp>
        <p:nvSpPr>
          <p:cNvPr id="15" name="TextBox 14">
            <a:extLst>
              <a:ext uri="{FF2B5EF4-FFF2-40B4-BE49-F238E27FC236}">
                <a16:creationId xmlns:a16="http://schemas.microsoft.com/office/drawing/2014/main" id="{A62A4CC6-85CC-4FD2-B9E0-6E85A548AC81}"/>
              </a:ext>
            </a:extLst>
          </p:cNvPr>
          <p:cNvSpPr txBox="1"/>
          <p:nvPr/>
        </p:nvSpPr>
        <p:spPr>
          <a:xfrm>
            <a:off x="2711368" y="3566428"/>
            <a:ext cx="3903423" cy="584775"/>
          </a:xfrm>
          <a:prstGeom prst="rect">
            <a:avLst/>
          </a:prstGeom>
          <a:noFill/>
        </p:spPr>
        <p:txBody>
          <a:bodyPr wrap="square" rtlCol="0">
            <a:spAutoFit/>
          </a:bodyPr>
          <a:lstStyle/>
          <a:p>
            <a:pPr algn="ctr"/>
            <a:r>
              <a:rPr lang="en-US" sz="3200" dirty="0"/>
              <a:t>“Sharpened” </a:t>
            </a:r>
            <a:r>
              <a:rPr lang="en-US" sz="3200" dirty="0">
                <a:latin typeface="Arial" panose="020B0604020202020204" pitchFamily="34" charset="0"/>
                <a:cs typeface="Arial" panose="020B0604020202020204" pitchFamily="34" charset="0"/>
              </a:rPr>
              <a:t>α=0</a:t>
            </a:r>
            <a:endParaRPr lang="en-US" sz="3200" dirty="0"/>
          </a:p>
        </p:txBody>
      </p:sp>
      <p:pic>
        <p:nvPicPr>
          <p:cNvPr id="18" name="Picture 17">
            <a:extLst>
              <a:ext uri="{FF2B5EF4-FFF2-40B4-BE49-F238E27FC236}">
                <a16:creationId xmlns:a16="http://schemas.microsoft.com/office/drawing/2014/main" id="{0CB02D92-19B3-4E83-8036-BD0E86B25F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1367" y="4151202"/>
            <a:ext cx="3903423" cy="2530719"/>
          </a:xfrm>
          <a:prstGeom prst="rect">
            <a:avLst/>
          </a:prstGeom>
        </p:spPr>
      </p:pic>
      <p:pic>
        <p:nvPicPr>
          <p:cNvPr id="16" name="Picture 15">
            <a:extLst>
              <a:ext uri="{FF2B5EF4-FFF2-40B4-BE49-F238E27FC236}">
                <a16:creationId xmlns:a16="http://schemas.microsoft.com/office/drawing/2014/main" id="{8493FA8A-29D9-4A7F-A57A-AFF268C469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6457" y="1866521"/>
            <a:ext cx="2423719" cy="1571377"/>
          </a:xfrm>
          <a:prstGeom prst="rect">
            <a:avLst/>
          </a:prstGeom>
        </p:spPr>
      </p:pic>
    </p:spTree>
    <p:extLst>
      <p:ext uri="{BB962C8B-B14F-4D97-AF65-F5344CB8AC3E}">
        <p14:creationId xmlns:p14="http://schemas.microsoft.com/office/powerpoint/2010/main" val="1039968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7FEE9-086A-4824-A1E5-E051CA49F4B8}"/>
              </a:ext>
            </a:extLst>
          </p:cNvPr>
          <p:cNvSpPr>
            <a:spLocks noGrp="1"/>
          </p:cNvSpPr>
          <p:nvPr>
            <p:ph type="title"/>
          </p:nvPr>
        </p:nvSpPr>
        <p:spPr/>
        <p:txBody>
          <a:bodyPr/>
          <a:lstStyle/>
          <a:p>
            <a:r>
              <a:rPr lang="en-US" dirty="0"/>
              <a:t>Filtering – Sharpening</a:t>
            </a:r>
          </a:p>
        </p:txBody>
      </p:sp>
      <p:sp>
        <p:nvSpPr>
          <p:cNvPr id="11" name="TextBox 10">
            <a:extLst>
              <a:ext uri="{FF2B5EF4-FFF2-40B4-BE49-F238E27FC236}">
                <a16:creationId xmlns:a16="http://schemas.microsoft.com/office/drawing/2014/main" id="{24FF62E3-D1D5-4AE8-B63D-23D8D709E1FC}"/>
              </a:ext>
            </a:extLst>
          </p:cNvPr>
          <p:cNvSpPr txBox="1"/>
          <p:nvPr/>
        </p:nvSpPr>
        <p:spPr>
          <a:xfrm>
            <a:off x="1831264" y="5001063"/>
            <a:ext cx="799937" cy="830997"/>
          </a:xfrm>
          <a:prstGeom prst="rect">
            <a:avLst/>
          </a:prstGeom>
          <a:noFill/>
        </p:spPr>
        <p:txBody>
          <a:bodyPr wrap="square" rtlCol="0">
            <a:spAutoFit/>
          </a:bodyPr>
          <a:lstStyle/>
          <a:p>
            <a:pPr algn="ctr"/>
            <a:r>
              <a:rPr lang="en-US" sz="4800" dirty="0"/>
              <a:t>=</a:t>
            </a:r>
          </a:p>
        </p:txBody>
      </p:sp>
      <p:sp>
        <p:nvSpPr>
          <p:cNvPr id="10" name="TextBox 9">
            <a:extLst>
              <a:ext uri="{FF2B5EF4-FFF2-40B4-BE49-F238E27FC236}">
                <a16:creationId xmlns:a16="http://schemas.microsoft.com/office/drawing/2014/main" id="{1A899A00-1613-4EBC-A9A1-E6EECB2D5D29}"/>
              </a:ext>
            </a:extLst>
          </p:cNvPr>
          <p:cNvSpPr txBox="1"/>
          <p:nvPr/>
        </p:nvSpPr>
        <p:spPr>
          <a:xfrm>
            <a:off x="4023323" y="2236711"/>
            <a:ext cx="1230044" cy="830997"/>
          </a:xfrm>
          <a:prstGeom prst="rect">
            <a:avLst/>
          </a:prstGeom>
          <a:noFill/>
        </p:spPr>
        <p:txBody>
          <a:bodyPr wrap="square" rtlCol="0">
            <a:spAutoFit/>
          </a:bodyPr>
          <a:lstStyle/>
          <a:p>
            <a:pPr algn="ctr"/>
            <a:r>
              <a:rPr lang="en-US" sz="4800" dirty="0"/>
              <a:t>+</a:t>
            </a:r>
            <a:r>
              <a:rPr lang="en-US" sz="4800" dirty="0">
                <a:latin typeface="Arial" panose="020B0604020202020204" pitchFamily="34" charset="0"/>
                <a:cs typeface="Arial" panose="020B0604020202020204" pitchFamily="34" charset="0"/>
              </a:rPr>
              <a:t>α</a:t>
            </a:r>
            <a:endParaRPr lang="en-US" sz="4800" dirty="0"/>
          </a:p>
        </p:txBody>
      </p:sp>
      <p:grpSp>
        <p:nvGrpSpPr>
          <p:cNvPr id="20" name="Group 19">
            <a:extLst>
              <a:ext uri="{FF2B5EF4-FFF2-40B4-BE49-F238E27FC236}">
                <a16:creationId xmlns:a16="http://schemas.microsoft.com/office/drawing/2014/main" id="{28117486-0B00-41E1-8EAE-34F512FD07A1}"/>
              </a:ext>
            </a:extLst>
          </p:cNvPr>
          <p:cNvGrpSpPr/>
          <p:nvPr/>
        </p:nvGrpSpPr>
        <p:grpSpPr>
          <a:xfrm>
            <a:off x="1326515" y="1317292"/>
            <a:ext cx="2423718" cy="2120606"/>
            <a:chOff x="1831264" y="1317292"/>
            <a:chExt cx="2423718" cy="2120606"/>
          </a:xfrm>
        </p:grpSpPr>
        <p:pic>
          <p:nvPicPr>
            <p:cNvPr id="5" name="Picture 4">
              <a:extLst>
                <a:ext uri="{FF2B5EF4-FFF2-40B4-BE49-F238E27FC236}">
                  <a16:creationId xmlns:a16="http://schemas.microsoft.com/office/drawing/2014/main" id="{74A38E52-10F7-4FC1-B992-8D455303F1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1264" y="1866521"/>
              <a:ext cx="2423718" cy="1571377"/>
            </a:xfrm>
            <a:prstGeom prst="rect">
              <a:avLst/>
            </a:prstGeom>
          </p:spPr>
        </p:pic>
        <p:sp>
          <p:nvSpPr>
            <p:cNvPr id="13" name="TextBox 12">
              <a:extLst>
                <a:ext uri="{FF2B5EF4-FFF2-40B4-BE49-F238E27FC236}">
                  <a16:creationId xmlns:a16="http://schemas.microsoft.com/office/drawing/2014/main" id="{E347EFC2-5EF9-4BB1-B5BE-F8173B0E78E1}"/>
                </a:ext>
              </a:extLst>
            </p:cNvPr>
            <p:cNvSpPr txBox="1"/>
            <p:nvPr/>
          </p:nvSpPr>
          <p:spPr>
            <a:xfrm>
              <a:off x="1831264" y="1317292"/>
              <a:ext cx="2423718" cy="584775"/>
            </a:xfrm>
            <a:prstGeom prst="rect">
              <a:avLst/>
            </a:prstGeom>
            <a:noFill/>
          </p:spPr>
          <p:txBody>
            <a:bodyPr wrap="square" rtlCol="0">
              <a:spAutoFit/>
            </a:bodyPr>
            <a:lstStyle/>
            <a:p>
              <a:pPr algn="ctr"/>
              <a:r>
                <a:rPr lang="en-US" sz="3200" dirty="0"/>
                <a:t>Image</a:t>
              </a:r>
            </a:p>
          </p:txBody>
        </p:sp>
      </p:grpSp>
      <p:sp>
        <p:nvSpPr>
          <p:cNvPr id="14" name="TextBox 13">
            <a:extLst>
              <a:ext uri="{FF2B5EF4-FFF2-40B4-BE49-F238E27FC236}">
                <a16:creationId xmlns:a16="http://schemas.microsoft.com/office/drawing/2014/main" id="{210E9F04-5485-44CE-923A-B70AC39F5F15}"/>
              </a:ext>
            </a:extLst>
          </p:cNvPr>
          <p:cNvSpPr txBox="1"/>
          <p:nvPr/>
        </p:nvSpPr>
        <p:spPr>
          <a:xfrm>
            <a:off x="5526457" y="1317292"/>
            <a:ext cx="2423718" cy="584775"/>
          </a:xfrm>
          <a:prstGeom prst="rect">
            <a:avLst/>
          </a:prstGeom>
          <a:noFill/>
        </p:spPr>
        <p:txBody>
          <a:bodyPr wrap="square" rtlCol="0">
            <a:spAutoFit/>
          </a:bodyPr>
          <a:lstStyle/>
          <a:p>
            <a:pPr algn="ctr"/>
            <a:r>
              <a:rPr lang="en-US" sz="3200" dirty="0"/>
              <a:t>Details</a:t>
            </a:r>
          </a:p>
        </p:txBody>
      </p:sp>
      <p:sp>
        <p:nvSpPr>
          <p:cNvPr id="15" name="TextBox 14">
            <a:extLst>
              <a:ext uri="{FF2B5EF4-FFF2-40B4-BE49-F238E27FC236}">
                <a16:creationId xmlns:a16="http://schemas.microsoft.com/office/drawing/2014/main" id="{A62A4CC6-85CC-4FD2-B9E0-6E85A548AC81}"/>
              </a:ext>
            </a:extLst>
          </p:cNvPr>
          <p:cNvSpPr txBox="1"/>
          <p:nvPr/>
        </p:nvSpPr>
        <p:spPr>
          <a:xfrm>
            <a:off x="2711368" y="3566428"/>
            <a:ext cx="3903423" cy="584775"/>
          </a:xfrm>
          <a:prstGeom prst="rect">
            <a:avLst/>
          </a:prstGeom>
          <a:noFill/>
        </p:spPr>
        <p:txBody>
          <a:bodyPr wrap="square" rtlCol="0">
            <a:spAutoFit/>
          </a:bodyPr>
          <a:lstStyle/>
          <a:p>
            <a:pPr algn="ctr"/>
            <a:r>
              <a:rPr lang="en-US" sz="3200" dirty="0"/>
              <a:t>“Sharpened” </a:t>
            </a:r>
            <a:r>
              <a:rPr lang="en-US" sz="3200" dirty="0">
                <a:latin typeface="Arial" panose="020B0604020202020204" pitchFamily="34" charset="0"/>
                <a:cs typeface="Arial" panose="020B0604020202020204" pitchFamily="34" charset="0"/>
              </a:rPr>
              <a:t>α=2</a:t>
            </a:r>
            <a:endParaRPr lang="en-US" sz="3200" dirty="0"/>
          </a:p>
        </p:txBody>
      </p:sp>
      <p:pic>
        <p:nvPicPr>
          <p:cNvPr id="17" name="Picture 16">
            <a:extLst>
              <a:ext uri="{FF2B5EF4-FFF2-40B4-BE49-F238E27FC236}">
                <a16:creationId xmlns:a16="http://schemas.microsoft.com/office/drawing/2014/main" id="{4C624FD9-5191-4584-8612-C047043574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1368" y="4151201"/>
            <a:ext cx="3903424" cy="2530720"/>
          </a:xfrm>
          <a:prstGeom prst="rect">
            <a:avLst/>
          </a:prstGeom>
        </p:spPr>
      </p:pic>
      <p:pic>
        <p:nvPicPr>
          <p:cNvPr id="16" name="Picture 15">
            <a:extLst>
              <a:ext uri="{FF2B5EF4-FFF2-40B4-BE49-F238E27FC236}">
                <a16:creationId xmlns:a16="http://schemas.microsoft.com/office/drawing/2014/main" id="{91CF97D1-901C-400C-9128-CA9DADCB57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6457" y="1866521"/>
            <a:ext cx="2423719" cy="1571377"/>
          </a:xfrm>
          <a:prstGeom prst="rect">
            <a:avLst/>
          </a:prstGeom>
        </p:spPr>
      </p:pic>
    </p:spTree>
    <p:extLst>
      <p:ext uri="{BB962C8B-B14F-4D97-AF65-F5344CB8AC3E}">
        <p14:creationId xmlns:p14="http://schemas.microsoft.com/office/powerpoint/2010/main" val="2365022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7FEE9-086A-4824-A1E5-E051CA49F4B8}"/>
              </a:ext>
            </a:extLst>
          </p:cNvPr>
          <p:cNvSpPr>
            <a:spLocks noGrp="1"/>
          </p:cNvSpPr>
          <p:nvPr>
            <p:ph type="title"/>
          </p:nvPr>
        </p:nvSpPr>
        <p:spPr/>
        <p:txBody>
          <a:bodyPr/>
          <a:lstStyle/>
          <a:p>
            <a:r>
              <a:rPr lang="en-US" dirty="0"/>
              <a:t>Filtering – Sharpening</a:t>
            </a:r>
          </a:p>
        </p:txBody>
      </p:sp>
      <p:sp>
        <p:nvSpPr>
          <p:cNvPr id="11" name="TextBox 10">
            <a:extLst>
              <a:ext uri="{FF2B5EF4-FFF2-40B4-BE49-F238E27FC236}">
                <a16:creationId xmlns:a16="http://schemas.microsoft.com/office/drawing/2014/main" id="{24FF62E3-D1D5-4AE8-B63D-23D8D709E1FC}"/>
              </a:ext>
            </a:extLst>
          </p:cNvPr>
          <p:cNvSpPr txBox="1"/>
          <p:nvPr/>
        </p:nvSpPr>
        <p:spPr>
          <a:xfrm>
            <a:off x="1831264" y="5001063"/>
            <a:ext cx="799937" cy="830997"/>
          </a:xfrm>
          <a:prstGeom prst="rect">
            <a:avLst/>
          </a:prstGeom>
          <a:noFill/>
        </p:spPr>
        <p:txBody>
          <a:bodyPr wrap="square" rtlCol="0">
            <a:spAutoFit/>
          </a:bodyPr>
          <a:lstStyle/>
          <a:p>
            <a:pPr algn="ctr"/>
            <a:r>
              <a:rPr lang="en-US" sz="4800" dirty="0"/>
              <a:t>=</a:t>
            </a:r>
          </a:p>
        </p:txBody>
      </p:sp>
      <p:sp>
        <p:nvSpPr>
          <p:cNvPr id="10" name="TextBox 9">
            <a:extLst>
              <a:ext uri="{FF2B5EF4-FFF2-40B4-BE49-F238E27FC236}">
                <a16:creationId xmlns:a16="http://schemas.microsoft.com/office/drawing/2014/main" id="{1A899A00-1613-4EBC-A9A1-E6EECB2D5D29}"/>
              </a:ext>
            </a:extLst>
          </p:cNvPr>
          <p:cNvSpPr txBox="1"/>
          <p:nvPr/>
        </p:nvSpPr>
        <p:spPr>
          <a:xfrm>
            <a:off x="4023323" y="2236711"/>
            <a:ext cx="1230044" cy="830997"/>
          </a:xfrm>
          <a:prstGeom prst="rect">
            <a:avLst/>
          </a:prstGeom>
          <a:noFill/>
        </p:spPr>
        <p:txBody>
          <a:bodyPr wrap="square" rtlCol="0">
            <a:spAutoFit/>
          </a:bodyPr>
          <a:lstStyle/>
          <a:p>
            <a:pPr algn="ctr"/>
            <a:r>
              <a:rPr lang="en-US" sz="4800" dirty="0"/>
              <a:t>+</a:t>
            </a:r>
            <a:r>
              <a:rPr lang="en-US" sz="4800" dirty="0">
                <a:latin typeface="Arial" panose="020B0604020202020204" pitchFamily="34" charset="0"/>
                <a:cs typeface="Arial" panose="020B0604020202020204" pitchFamily="34" charset="0"/>
              </a:rPr>
              <a:t>α</a:t>
            </a:r>
            <a:endParaRPr lang="en-US" sz="4800" dirty="0"/>
          </a:p>
        </p:txBody>
      </p:sp>
      <p:grpSp>
        <p:nvGrpSpPr>
          <p:cNvPr id="20" name="Group 19">
            <a:extLst>
              <a:ext uri="{FF2B5EF4-FFF2-40B4-BE49-F238E27FC236}">
                <a16:creationId xmlns:a16="http://schemas.microsoft.com/office/drawing/2014/main" id="{28117486-0B00-41E1-8EAE-34F512FD07A1}"/>
              </a:ext>
            </a:extLst>
          </p:cNvPr>
          <p:cNvGrpSpPr/>
          <p:nvPr/>
        </p:nvGrpSpPr>
        <p:grpSpPr>
          <a:xfrm>
            <a:off x="1326515" y="1317292"/>
            <a:ext cx="2423718" cy="2120606"/>
            <a:chOff x="1831264" y="1317292"/>
            <a:chExt cx="2423718" cy="2120606"/>
          </a:xfrm>
        </p:grpSpPr>
        <p:pic>
          <p:nvPicPr>
            <p:cNvPr id="5" name="Picture 4">
              <a:extLst>
                <a:ext uri="{FF2B5EF4-FFF2-40B4-BE49-F238E27FC236}">
                  <a16:creationId xmlns:a16="http://schemas.microsoft.com/office/drawing/2014/main" id="{74A38E52-10F7-4FC1-B992-8D455303F1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1264" y="1866521"/>
              <a:ext cx="2423718" cy="1571377"/>
            </a:xfrm>
            <a:prstGeom prst="rect">
              <a:avLst/>
            </a:prstGeom>
          </p:spPr>
        </p:pic>
        <p:sp>
          <p:nvSpPr>
            <p:cNvPr id="13" name="TextBox 12">
              <a:extLst>
                <a:ext uri="{FF2B5EF4-FFF2-40B4-BE49-F238E27FC236}">
                  <a16:creationId xmlns:a16="http://schemas.microsoft.com/office/drawing/2014/main" id="{E347EFC2-5EF9-4BB1-B5BE-F8173B0E78E1}"/>
                </a:ext>
              </a:extLst>
            </p:cNvPr>
            <p:cNvSpPr txBox="1"/>
            <p:nvPr/>
          </p:nvSpPr>
          <p:spPr>
            <a:xfrm>
              <a:off x="1831264" y="1317292"/>
              <a:ext cx="2423718" cy="584775"/>
            </a:xfrm>
            <a:prstGeom prst="rect">
              <a:avLst/>
            </a:prstGeom>
            <a:noFill/>
          </p:spPr>
          <p:txBody>
            <a:bodyPr wrap="square" rtlCol="0">
              <a:spAutoFit/>
            </a:bodyPr>
            <a:lstStyle/>
            <a:p>
              <a:pPr algn="ctr"/>
              <a:r>
                <a:rPr lang="en-US" sz="3200" dirty="0"/>
                <a:t>Image</a:t>
              </a:r>
            </a:p>
          </p:txBody>
        </p:sp>
      </p:grpSp>
      <p:sp>
        <p:nvSpPr>
          <p:cNvPr id="14" name="TextBox 13">
            <a:extLst>
              <a:ext uri="{FF2B5EF4-FFF2-40B4-BE49-F238E27FC236}">
                <a16:creationId xmlns:a16="http://schemas.microsoft.com/office/drawing/2014/main" id="{210E9F04-5485-44CE-923A-B70AC39F5F15}"/>
              </a:ext>
            </a:extLst>
          </p:cNvPr>
          <p:cNvSpPr txBox="1"/>
          <p:nvPr/>
        </p:nvSpPr>
        <p:spPr>
          <a:xfrm>
            <a:off x="5526457" y="1317292"/>
            <a:ext cx="2423718" cy="584775"/>
          </a:xfrm>
          <a:prstGeom prst="rect">
            <a:avLst/>
          </a:prstGeom>
          <a:noFill/>
        </p:spPr>
        <p:txBody>
          <a:bodyPr wrap="square" rtlCol="0">
            <a:spAutoFit/>
          </a:bodyPr>
          <a:lstStyle/>
          <a:p>
            <a:pPr algn="ctr"/>
            <a:r>
              <a:rPr lang="en-US" sz="3200" dirty="0"/>
              <a:t>Details</a:t>
            </a:r>
          </a:p>
        </p:txBody>
      </p:sp>
      <p:sp>
        <p:nvSpPr>
          <p:cNvPr id="15" name="TextBox 14">
            <a:extLst>
              <a:ext uri="{FF2B5EF4-FFF2-40B4-BE49-F238E27FC236}">
                <a16:creationId xmlns:a16="http://schemas.microsoft.com/office/drawing/2014/main" id="{A62A4CC6-85CC-4FD2-B9E0-6E85A548AC81}"/>
              </a:ext>
            </a:extLst>
          </p:cNvPr>
          <p:cNvSpPr txBox="1"/>
          <p:nvPr/>
        </p:nvSpPr>
        <p:spPr>
          <a:xfrm>
            <a:off x="2711368" y="3566428"/>
            <a:ext cx="3903423" cy="584775"/>
          </a:xfrm>
          <a:prstGeom prst="rect">
            <a:avLst/>
          </a:prstGeom>
          <a:noFill/>
        </p:spPr>
        <p:txBody>
          <a:bodyPr wrap="square" rtlCol="0">
            <a:spAutoFit/>
          </a:bodyPr>
          <a:lstStyle/>
          <a:p>
            <a:pPr algn="ctr"/>
            <a:r>
              <a:rPr lang="en-US" sz="3200" dirty="0"/>
              <a:t>“Sharpened” </a:t>
            </a:r>
            <a:r>
              <a:rPr lang="en-US" sz="3200" dirty="0">
                <a:latin typeface="Arial" panose="020B0604020202020204" pitchFamily="34" charset="0"/>
                <a:cs typeface="Arial" panose="020B0604020202020204" pitchFamily="34" charset="0"/>
              </a:rPr>
              <a:t>α=0</a:t>
            </a:r>
            <a:endParaRPr lang="en-US" sz="3200" dirty="0"/>
          </a:p>
        </p:txBody>
      </p:sp>
      <p:pic>
        <p:nvPicPr>
          <p:cNvPr id="18" name="Picture 17">
            <a:extLst>
              <a:ext uri="{FF2B5EF4-FFF2-40B4-BE49-F238E27FC236}">
                <a16:creationId xmlns:a16="http://schemas.microsoft.com/office/drawing/2014/main" id="{0CB02D92-19B3-4E83-8036-BD0E86B25F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1367" y="4151202"/>
            <a:ext cx="3903423" cy="2530719"/>
          </a:xfrm>
          <a:prstGeom prst="rect">
            <a:avLst/>
          </a:prstGeom>
        </p:spPr>
      </p:pic>
      <p:pic>
        <p:nvPicPr>
          <p:cNvPr id="16" name="Picture 15">
            <a:extLst>
              <a:ext uri="{FF2B5EF4-FFF2-40B4-BE49-F238E27FC236}">
                <a16:creationId xmlns:a16="http://schemas.microsoft.com/office/drawing/2014/main" id="{C1C30CF8-2AA4-4C90-8628-256664DC18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6457" y="1866521"/>
            <a:ext cx="2423719" cy="1571377"/>
          </a:xfrm>
          <a:prstGeom prst="rect">
            <a:avLst/>
          </a:prstGeom>
        </p:spPr>
      </p:pic>
    </p:spTree>
    <p:extLst>
      <p:ext uri="{BB962C8B-B14F-4D97-AF65-F5344CB8AC3E}">
        <p14:creationId xmlns:p14="http://schemas.microsoft.com/office/powerpoint/2010/main" val="3824575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3A568097-7EFE-4F28-9FE6-46F9D04D7E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1368" y="4151202"/>
            <a:ext cx="3903423" cy="2530719"/>
          </a:xfrm>
          <a:prstGeom prst="rect">
            <a:avLst/>
          </a:prstGeom>
        </p:spPr>
      </p:pic>
      <p:sp>
        <p:nvSpPr>
          <p:cNvPr id="2" name="Title 1">
            <a:extLst>
              <a:ext uri="{FF2B5EF4-FFF2-40B4-BE49-F238E27FC236}">
                <a16:creationId xmlns:a16="http://schemas.microsoft.com/office/drawing/2014/main" id="{2B67FEE9-086A-4824-A1E5-E051CA49F4B8}"/>
              </a:ext>
            </a:extLst>
          </p:cNvPr>
          <p:cNvSpPr>
            <a:spLocks noGrp="1"/>
          </p:cNvSpPr>
          <p:nvPr>
            <p:ph type="title"/>
          </p:nvPr>
        </p:nvSpPr>
        <p:spPr/>
        <p:txBody>
          <a:bodyPr/>
          <a:lstStyle/>
          <a:p>
            <a:r>
              <a:rPr lang="en-US" dirty="0"/>
              <a:t>Filtering – Extreme Sharpening</a:t>
            </a:r>
          </a:p>
        </p:txBody>
      </p:sp>
      <p:sp>
        <p:nvSpPr>
          <p:cNvPr id="11" name="TextBox 10">
            <a:extLst>
              <a:ext uri="{FF2B5EF4-FFF2-40B4-BE49-F238E27FC236}">
                <a16:creationId xmlns:a16="http://schemas.microsoft.com/office/drawing/2014/main" id="{24FF62E3-D1D5-4AE8-B63D-23D8D709E1FC}"/>
              </a:ext>
            </a:extLst>
          </p:cNvPr>
          <p:cNvSpPr txBox="1"/>
          <p:nvPr/>
        </p:nvSpPr>
        <p:spPr>
          <a:xfrm>
            <a:off x="1831264" y="5001063"/>
            <a:ext cx="799937" cy="830997"/>
          </a:xfrm>
          <a:prstGeom prst="rect">
            <a:avLst/>
          </a:prstGeom>
          <a:noFill/>
        </p:spPr>
        <p:txBody>
          <a:bodyPr wrap="square" rtlCol="0">
            <a:spAutoFit/>
          </a:bodyPr>
          <a:lstStyle/>
          <a:p>
            <a:pPr algn="ctr"/>
            <a:r>
              <a:rPr lang="en-US" sz="4800" dirty="0"/>
              <a:t>=</a:t>
            </a:r>
          </a:p>
        </p:txBody>
      </p:sp>
      <p:sp>
        <p:nvSpPr>
          <p:cNvPr id="10" name="TextBox 9">
            <a:extLst>
              <a:ext uri="{FF2B5EF4-FFF2-40B4-BE49-F238E27FC236}">
                <a16:creationId xmlns:a16="http://schemas.microsoft.com/office/drawing/2014/main" id="{1A899A00-1613-4EBC-A9A1-E6EECB2D5D29}"/>
              </a:ext>
            </a:extLst>
          </p:cNvPr>
          <p:cNvSpPr txBox="1"/>
          <p:nvPr/>
        </p:nvSpPr>
        <p:spPr>
          <a:xfrm>
            <a:off x="4023323" y="2236711"/>
            <a:ext cx="1230044" cy="830997"/>
          </a:xfrm>
          <a:prstGeom prst="rect">
            <a:avLst/>
          </a:prstGeom>
          <a:noFill/>
        </p:spPr>
        <p:txBody>
          <a:bodyPr wrap="square" rtlCol="0">
            <a:spAutoFit/>
          </a:bodyPr>
          <a:lstStyle/>
          <a:p>
            <a:pPr algn="ctr"/>
            <a:r>
              <a:rPr lang="en-US" sz="4800" dirty="0"/>
              <a:t>+</a:t>
            </a:r>
            <a:r>
              <a:rPr lang="en-US" sz="4800" dirty="0">
                <a:latin typeface="Arial" panose="020B0604020202020204" pitchFamily="34" charset="0"/>
                <a:cs typeface="Arial" panose="020B0604020202020204" pitchFamily="34" charset="0"/>
              </a:rPr>
              <a:t>α</a:t>
            </a:r>
            <a:endParaRPr lang="en-US" sz="4800" dirty="0"/>
          </a:p>
        </p:txBody>
      </p:sp>
      <p:grpSp>
        <p:nvGrpSpPr>
          <p:cNvPr id="20" name="Group 19">
            <a:extLst>
              <a:ext uri="{FF2B5EF4-FFF2-40B4-BE49-F238E27FC236}">
                <a16:creationId xmlns:a16="http://schemas.microsoft.com/office/drawing/2014/main" id="{28117486-0B00-41E1-8EAE-34F512FD07A1}"/>
              </a:ext>
            </a:extLst>
          </p:cNvPr>
          <p:cNvGrpSpPr/>
          <p:nvPr/>
        </p:nvGrpSpPr>
        <p:grpSpPr>
          <a:xfrm>
            <a:off x="1326515" y="1317292"/>
            <a:ext cx="2423718" cy="2120606"/>
            <a:chOff x="1831264" y="1317292"/>
            <a:chExt cx="2423718" cy="2120606"/>
          </a:xfrm>
        </p:grpSpPr>
        <p:pic>
          <p:nvPicPr>
            <p:cNvPr id="5" name="Picture 4">
              <a:extLst>
                <a:ext uri="{FF2B5EF4-FFF2-40B4-BE49-F238E27FC236}">
                  <a16:creationId xmlns:a16="http://schemas.microsoft.com/office/drawing/2014/main" id="{74A38E52-10F7-4FC1-B992-8D455303F1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1264" y="1866521"/>
              <a:ext cx="2423718" cy="1571377"/>
            </a:xfrm>
            <a:prstGeom prst="rect">
              <a:avLst/>
            </a:prstGeom>
          </p:spPr>
        </p:pic>
        <p:sp>
          <p:nvSpPr>
            <p:cNvPr id="13" name="TextBox 12">
              <a:extLst>
                <a:ext uri="{FF2B5EF4-FFF2-40B4-BE49-F238E27FC236}">
                  <a16:creationId xmlns:a16="http://schemas.microsoft.com/office/drawing/2014/main" id="{E347EFC2-5EF9-4BB1-B5BE-F8173B0E78E1}"/>
                </a:ext>
              </a:extLst>
            </p:cNvPr>
            <p:cNvSpPr txBox="1"/>
            <p:nvPr/>
          </p:nvSpPr>
          <p:spPr>
            <a:xfrm>
              <a:off x="1831264" y="1317292"/>
              <a:ext cx="2423718" cy="584775"/>
            </a:xfrm>
            <a:prstGeom prst="rect">
              <a:avLst/>
            </a:prstGeom>
            <a:noFill/>
          </p:spPr>
          <p:txBody>
            <a:bodyPr wrap="square" rtlCol="0">
              <a:spAutoFit/>
            </a:bodyPr>
            <a:lstStyle/>
            <a:p>
              <a:pPr algn="ctr"/>
              <a:r>
                <a:rPr lang="en-US" sz="3200" dirty="0"/>
                <a:t>Image</a:t>
              </a:r>
            </a:p>
          </p:txBody>
        </p:sp>
      </p:grpSp>
      <p:sp>
        <p:nvSpPr>
          <p:cNvPr id="14" name="TextBox 13">
            <a:extLst>
              <a:ext uri="{FF2B5EF4-FFF2-40B4-BE49-F238E27FC236}">
                <a16:creationId xmlns:a16="http://schemas.microsoft.com/office/drawing/2014/main" id="{210E9F04-5485-44CE-923A-B70AC39F5F15}"/>
              </a:ext>
            </a:extLst>
          </p:cNvPr>
          <p:cNvSpPr txBox="1"/>
          <p:nvPr/>
        </p:nvSpPr>
        <p:spPr>
          <a:xfrm>
            <a:off x="5526457" y="1317292"/>
            <a:ext cx="2423718" cy="584775"/>
          </a:xfrm>
          <a:prstGeom prst="rect">
            <a:avLst/>
          </a:prstGeom>
          <a:noFill/>
        </p:spPr>
        <p:txBody>
          <a:bodyPr wrap="square" rtlCol="0">
            <a:spAutoFit/>
          </a:bodyPr>
          <a:lstStyle/>
          <a:p>
            <a:pPr algn="ctr"/>
            <a:r>
              <a:rPr lang="en-US" sz="3200" dirty="0"/>
              <a:t>Details</a:t>
            </a:r>
          </a:p>
        </p:txBody>
      </p:sp>
      <p:sp>
        <p:nvSpPr>
          <p:cNvPr id="15" name="TextBox 14">
            <a:extLst>
              <a:ext uri="{FF2B5EF4-FFF2-40B4-BE49-F238E27FC236}">
                <a16:creationId xmlns:a16="http://schemas.microsoft.com/office/drawing/2014/main" id="{A62A4CC6-85CC-4FD2-B9E0-6E85A548AC81}"/>
              </a:ext>
            </a:extLst>
          </p:cNvPr>
          <p:cNvSpPr txBox="1"/>
          <p:nvPr/>
        </p:nvSpPr>
        <p:spPr>
          <a:xfrm>
            <a:off x="2711368" y="3566428"/>
            <a:ext cx="3903423" cy="584775"/>
          </a:xfrm>
          <a:prstGeom prst="rect">
            <a:avLst/>
          </a:prstGeom>
          <a:noFill/>
        </p:spPr>
        <p:txBody>
          <a:bodyPr wrap="square" rtlCol="0">
            <a:spAutoFit/>
          </a:bodyPr>
          <a:lstStyle/>
          <a:p>
            <a:pPr algn="ctr"/>
            <a:r>
              <a:rPr lang="en-US" sz="3200" dirty="0"/>
              <a:t>“Sharpened” </a:t>
            </a:r>
            <a:r>
              <a:rPr lang="en-US" sz="3200" dirty="0">
                <a:latin typeface="Arial" panose="020B0604020202020204" pitchFamily="34" charset="0"/>
                <a:cs typeface="Arial" panose="020B0604020202020204" pitchFamily="34" charset="0"/>
              </a:rPr>
              <a:t>α=10</a:t>
            </a:r>
            <a:endParaRPr lang="en-US" sz="3200" dirty="0"/>
          </a:p>
        </p:txBody>
      </p:sp>
      <p:pic>
        <p:nvPicPr>
          <p:cNvPr id="16" name="Picture 15">
            <a:extLst>
              <a:ext uri="{FF2B5EF4-FFF2-40B4-BE49-F238E27FC236}">
                <a16:creationId xmlns:a16="http://schemas.microsoft.com/office/drawing/2014/main" id="{6CE81384-7215-4454-831B-ECC14F2B08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6457" y="1866521"/>
            <a:ext cx="2423719" cy="1571377"/>
          </a:xfrm>
          <a:prstGeom prst="rect">
            <a:avLst/>
          </a:prstGeom>
        </p:spPr>
      </p:pic>
    </p:spTree>
    <p:extLst>
      <p:ext uri="{BB962C8B-B14F-4D97-AF65-F5344CB8AC3E}">
        <p14:creationId xmlns:p14="http://schemas.microsoft.com/office/powerpoint/2010/main" val="2482087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p:txBody>
          <a:bodyPr/>
          <a:lstStyle/>
          <a:p>
            <a:r>
              <a:rPr lang="en-US" altLang="en-US" dirty="0"/>
              <a:t>Unsharp mask filter (</a:t>
            </a:r>
            <a:r>
              <a:rPr lang="en-US" altLang="en-US" sz="2800" dirty="0"/>
              <a:t>= sharpening filter)</a:t>
            </a:r>
            <a:endParaRPr lang="en-US" altLang="en-US" dirty="0"/>
          </a:p>
        </p:txBody>
      </p:sp>
      <p:grpSp>
        <p:nvGrpSpPr>
          <p:cNvPr id="2" name="Group 30"/>
          <p:cNvGrpSpPr>
            <a:grpSpLocks/>
          </p:cNvGrpSpPr>
          <p:nvPr/>
        </p:nvGrpSpPr>
        <p:grpSpPr bwMode="auto">
          <a:xfrm>
            <a:off x="228600" y="1843088"/>
            <a:ext cx="8839200" cy="4481512"/>
            <a:chOff x="144" y="1161"/>
            <a:chExt cx="5568" cy="2823"/>
          </a:xfrm>
        </p:grpSpPr>
        <p:graphicFrame>
          <p:nvGraphicFramePr>
            <p:cNvPr id="250891" name="Object 3"/>
            <p:cNvGraphicFramePr>
              <a:graphicFrameLocks noChangeAspect="1"/>
            </p:cNvGraphicFramePr>
            <p:nvPr/>
          </p:nvGraphicFramePr>
          <p:xfrm>
            <a:off x="2166" y="2447"/>
            <a:ext cx="1722" cy="1210"/>
          </p:xfrm>
          <a:graphic>
            <a:graphicData uri="http://schemas.openxmlformats.org/presentationml/2006/ole">
              <mc:AlternateContent xmlns:mc="http://schemas.openxmlformats.org/markup-compatibility/2006">
                <mc:Choice xmlns:v="urn:schemas-microsoft-com:vml" Requires="v">
                  <p:oleObj name="Photo Editor Photo" r:id="rId5" imgW="4133333" imgH="2905531" progId="">
                    <p:embed/>
                  </p:oleObj>
                </mc:Choice>
                <mc:Fallback>
                  <p:oleObj name="Photo Editor Photo" r:id="rId5" imgW="4133333" imgH="2905531" progId="">
                    <p:embed/>
                    <p:pic>
                      <p:nvPicPr>
                        <p:cNvPr id="250891"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66" y="2447"/>
                          <a:ext cx="1722" cy="1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0892" name="Text Box 6"/>
            <p:cNvSpPr txBox="1">
              <a:spLocks noChangeArrowheads="1"/>
            </p:cNvSpPr>
            <p:nvPr/>
          </p:nvSpPr>
          <p:spPr bwMode="auto">
            <a:xfrm>
              <a:off x="2646" y="3714"/>
              <a:ext cx="72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r>
                <a:rPr lang="en-US" altLang="en-US" sz="1800"/>
                <a:t>Gaussian</a:t>
              </a:r>
            </a:p>
          </p:txBody>
        </p:sp>
        <p:grpSp>
          <p:nvGrpSpPr>
            <p:cNvPr id="250893" name="Group 17"/>
            <p:cNvGrpSpPr>
              <a:grpSpLocks/>
            </p:cNvGrpSpPr>
            <p:nvPr/>
          </p:nvGrpSpPr>
          <p:grpSpPr bwMode="auto">
            <a:xfrm>
              <a:off x="144" y="1161"/>
              <a:ext cx="1824" cy="2679"/>
              <a:chOff x="2064" y="576"/>
              <a:chExt cx="1824" cy="2679"/>
            </a:xfrm>
          </p:grpSpPr>
          <p:sp>
            <p:nvSpPr>
              <p:cNvPr id="250898" name="Freeform 7"/>
              <p:cNvSpPr>
                <a:spLocks/>
              </p:cNvSpPr>
              <p:nvPr/>
            </p:nvSpPr>
            <p:spPr bwMode="auto">
              <a:xfrm>
                <a:off x="2064" y="2304"/>
                <a:ext cx="1824" cy="672"/>
              </a:xfrm>
              <a:custGeom>
                <a:avLst/>
                <a:gdLst>
                  <a:gd name="T0" fmla="*/ 0 w 1824"/>
                  <a:gd name="T1" fmla="*/ 288 h 672"/>
                  <a:gd name="T2" fmla="*/ 816 w 1824"/>
                  <a:gd name="T3" fmla="*/ 672 h 672"/>
                  <a:gd name="T4" fmla="*/ 1824 w 1824"/>
                  <a:gd name="T5" fmla="*/ 384 h 672"/>
                  <a:gd name="T6" fmla="*/ 1008 w 1824"/>
                  <a:gd name="T7" fmla="*/ 0 h 672"/>
                  <a:gd name="T8" fmla="*/ 0 w 1824"/>
                  <a:gd name="T9" fmla="*/ 288 h 672"/>
                  <a:gd name="T10" fmla="*/ 0 60000 65536"/>
                  <a:gd name="T11" fmla="*/ 0 60000 65536"/>
                  <a:gd name="T12" fmla="*/ 0 60000 65536"/>
                  <a:gd name="T13" fmla="*/ 0 60000 65536"/>
                  <a:gd name="T14" fmla="*/ 0 60000 65536"/>
                  <a:gd name="T15" fmla="*/ 0 w 1824"/>
                  <a:gd name="T16" fmla="*/ 0 h 672"/>
                  <a:gd name="T17" fmla="*/ 1824 w 1824"/>
                  <a:gd name="T18" fmla="*/ 672 h 672"/>
                </a:gdLst>
                <a:ahLst/>
                <a:cxnLst>
                  <a:cxn ang="T10">
                    <a:pos x="T0" y="T1"/>
                  </a:cxn>
                  <a:cxn ang="T11">
                    <a:pos x="T2" y="T3"/>
                  </a:cxn>
                  <a:cxn ang="T12">
                    <a:pos x="T4" y="T5"/>
                  </a:cxn>
                  <a:cxn ang="T13">
                    <a:pos x="T6" y="T7"/>
                  </a:cxn>
                  <a:cxn ang="T14">
                    <a:pos x="T8" y="T9"/>
                  </a:cxn>
                </a:cxnLst>
                <a:rect l="T15" t="T16" r="T17" b="T18"/>
                <a:pathLst>
                  <a:path w="1824" h="672">
                    <a:moveTo>
                      <a:pt x="0" y="288"/>
                    </a:moveTo>
                    <a:lnTo>
                      <a:pt x="816" y="672"/>
                    </a:lnTo>
                    <a:lnTo>
                      <a:pt x="1824" y="384"/>
                    </a:lnTo>
                    <a:lnTo>
                      <a:pt x="1008" y="0"/>
                    </a:lnTo>
                    <a:lnTo>
                      <a:pt x="0" y="288"/>
                    </a:lnTo>
                    <a:close/>
                  </a:path>
                </a:pathLst>
              </a:custGeom>
              <a:solidFill>
                <a:srgbClr val="EAEAEA"/>
              </a:solidFill>
              <a:ln w="9525">
                <a:solidFill>
                  <a:schemeClr val="tx1"/>
                </a:solidFill>
                <a:round/>
                <a:headEnd/>
                <a:tailEnd/>
              </a:ln>
            </p:spPr>
            <p:txBody>
              <a:bodyPr/>
              <a:lstStyle/>
              <a:p>
                <a:endParaRPr lang="en-US"/>
              </a:p>
            </p:txBody>
          </p:sp>
          <p:sp>
            <p:nvSpPr>
              <p:cNvPr id="250899" name="Freeform 8"/>
              <p:cNvSpPr>
                <a:spLocks/>
              </p:cNvSpPr>
              <p:nvPr/>
            </p:nvSpPr>
            <p:spPr bwMode="auto">
              <a:xfrm>
                <a:off x="2880" y="576"/>
                <a:ext cx="144" cy="53"/>
              </a:xfrm>
              <a:custGeom>
                <a:avLst/>
                <a:gdLst>
                  <a:gd name="T0" fmla="*/ 0 w 1824"/>
                  <a:gd name="T1" fmla="*/ 0 h 672"/>
                  <a:gd name="T2" fmla="*/ 0 w 1824"/>
                  <a:gd name="T3" fmla="*/ 0 h 672"/>
                  <a:gd name="T4" fmla="*/ 0 w 1824"/>
                  <a:gd name="T5" fmla="*/ 0 h 672"/>
                  <a:gd name="T6" fmla="*/ 0 w 1824"/>
                  <a:gd name="T7" fmla="*/ 0 h 672"/>
                  <a:gd name="T8" fmla="*/ 0 w 1824"/>
                  <a:gd name="T9" fmla="*/ 0 h 672"/>
                  <a:gd name="T10" fmla="*/ 0 60000 65536"/>
                  <a:gd name="T11" fmla="*/ 0 60000 65536"/>
                  <a:gd name="T12" fmla="*/ 0 60000 65536"/>
                  <a:gd name="T13" fmla="*/ 0 60000 65536"/>
                  <a:gd name="T14" fmla="*/ 0 60000 65536"/>
                  <a:gd name="T15" fmla="*/ 0 w 1824"/>
                  <a:gd name="T16" fmla="*/ 0 h 672"/>
                  <a:gd name="T17" fmla="*/ 1824 w 1824"/>
                  <a:gd name="T18" fmla="*/ 672 h 672"/>
                </a:gdLst>
                <a:ahLst/>
                <a:cxnLst>
                  <a:cxn ang="T10">
                    <a:pos x="T0" y="T1"/>
                  </a:cxn>
                  <a:cxn ang="T11">
                    <a:pos x="T2" y="T3"/>
                  </a:cxn>
                  <a:cxn ang="T12">
                    <a:pos x="T4" y="T5"/>
                  </a:cxn>
                  <a:cxn ang="T13">
                    <a:pos x="T6" y="T7"/>
                  </a:cxn>
                  <a:cxn ang="T14">
                    <a:pos x="T8" y="T9"/>
                  </a:cxn>
                </a:cxnLst>
                <a:rect l="T15" t="T16" r="T17" b="T18"/>
                <a:pathLst>
                  <a:path w="1824" h="672">
                    <a:moveTo>
                      <a:pt x="0" y="288"/>
                    </a:moveTo>
                    <a:lnTo>
                      <a:pt x="816" y="672"/>
                    </a:lnTo>
                    <a:lnTo>
                      <a:pt x="1824" y="384"/>
                    </a:lnTo>
                    <a:lnTo>
                      <a:pt x="1008" y="0"/>
                    </a:lnTo>
                    <a:lnTo>
                      <a:pt x="0" y="288"/>
                    </a:lnTo>
                    <a:close/>
                  </a:path>
                </a:pathLst>
              </a:custGeom>
              <a:solidFill>
                <a:srgbClr val="EAEAEA"/>
              </a:solidFill>
              <a:ln w="9525">
                <a:solidFill>
                  <a:schemeClr val="tx1"/>
                </a:solidFill>
                <a:round/>
                <a:headEnd/>
                <a:tailEnd/>
              </a:ln>
            </p:spPr>
            <p:txBody>
              <a:bodyPr/>
              <a:lstStyle/>
              <a:p>
                <a:endParaRPr lang="en-US"/>
              </a:p>
            </p:txBody>
          </p:sp>
          <p:sp>
            <p:nvSpPr>
              <p:cNvPr id="250900" name="Line 9"/>
              <p:cNvSpPr>
                <a:spLocks noChangeShapeType="1"/>
              </p:cNvSpPr>
              <p:nvPr/>
            </p:nvSpPr>
            <p:spPr bwMode="auto">
              <a:xfrm>
                <a:off x="2880" y="606"/>
                <a:ext cx="0" cy="20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0901" name="Line 10"/>
              <p:cNvSpPr>
                <a:spLocks noChangeShapeType="1"/>
              </p:cNvSpPr>
              <p:nvPr/>
            </p:nvSpPr>
            <p:spPr bwMode="auto">
              <a:xfrm>
                <a:off x="3024" y="609"/>
                <a:ext cx="0" cy="20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0902" name="Line 11"/>
              <p:cNvSpPr>
                <a:spLocks noChangeShapeType="1"/>
              </p:cNvSpPr>
              <p:nvPr/>
            </p:nvSpPr>
            <p:spPr bwMode="auto">
              <a:xfrm>
                <a:off x="2952" y="630"/>
                <a:ext cx="0" cy="20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0903" name="Freeform 12"/>
              <p:cNvSpPr>
                <a:spLocks/>
              </p:cNvSpPr>
              <p:nvPr/>
            </p:nvSpPr>
            <p:spPr bwMode="auto">
              <a:xfrm>
                <a:off x="2880" y="596"/>
                <a:ext cx="72" cy="2060"/>
              </a:xfrm>
              <a:custGeom>
                <a:avLst/>
                <a:gdLst>
                  <a:gd name="T0" fmla="*/ 0 w 72"/>
                  <a:gd name="T1" fmla="*/ 2036 h 2060"/>
                  <a:gd name="T2" fmla="*/ 0 w 72"/>
                  <a:gd name="T3" fmla="*/ 0 h 2060"/>
                  <a:gd name="T4" fmla="*/ 72 w 72"/>
                  <a:gd name="T5" fmla="*/ 36 h 2060"/>
                  <a:gd name="T6" fmla="*/ 72 w 72"/>
                  <a:gd name="T7" fmla="*/ 2060 h 2060"/>
                  <a:gd name="T8" fmla="*/ 0 w 72"/>
                  <a:gd name="T9" fmla="*/ 2036 h 2060"/>
                  <a:gd name="T10" fmla="*/ 0 60000 65536"/>
                  <a:gd name="T11" fmla="*/ 0 60000 65536"/>
                  <a:gd name="T12" fmla="*/ 0 60000 65536"/>
                  <a:gd name="T13" fmla="*/ 0 60000 65536"/>
                  <a:gd name="T14" fmla="*/ 0 60000 65536"/>
                  <a:gd name="T15" fmla="*/ 0 w 72"/>
                  <a:gd name="T16" fmla="*/ 0 h 2060"/>
                  <a:gd name="T17" fmla="*/ 72 w 72"/>
                  <a:gd name="T18" fmla="*/ 2060 h 2060"/>
                </a:gdLst>
                <a:ahLst/>
                <a:cxnLst>
                  <a:cxn ang="T10">
                    <a:pos x="T0" y="T1"/>
                  </a:cxn>
                  <a:cxn ang="T11">
                    <a:pos x="T2" y="T3"/>
                  </a:cxn>
                  <a:cxn ang="T12">
                    <a:pos x="T4" y="T5"/>
                  </a:cxn>
                  <a:cxn ang="T13">
                    <a:pos x="T6" y="T7"/>
                  </a:cxn>
                  <a:cxn ang="T14">
                    <a:pos x="T8" y="T9"/>
                  </a:cxn>
                </a:cxnLst>
                <a:rect l="T15" t="T16" r="T17" b="T18"/>
                <a:pathLst>
                  <a:path w="72" h="2060">
                    <a:moveTo>
                      <a:pt x="0" y="2036"/>
                    </a:moveTo>
                    <a:lnTo>
                      <a:pt x="0" y="0"/>
                    </a:lnTo>
                    <a:lnTo>
                      <a:pt x="72" y="36"/>
                    </a:lnTo>
                    <a:lnTo>
                      <a:pt x="72" y="2060"/>
                    </a:lnTo>
                    <a:lnTo>
                      <a:pt x="0" y="2036"/>
                    </a:lnTo>
                    <a:close/>
                  </a:path>
                </a:pathLst>
              </a:custGeom>
              <a:solidFill>
                <a:srgbClr val="EAEAEA"/>
              </a:solidFill>
              <a:ln w="9525">
                <a:solidFill>
                  <a:schemeClr val="tx1"/>
                </a:solidFill>
                <a:round/>
                <a:headEnd/>
                <a:tailEnd/>
              </a:ln>
            </p:spPr>
            <p:txBody>
              <a:bodyPr/>
              <a:lstStyle/>
              <a:p>
                <a:endParaRPr lang="en-US"/>
              </a:p>
            </p:txBody>
          </p:sp>
          <p:sp>
            <p:nvSpPr>
              <p:cNvPr id="250904" name="Freeform 13"/>
              <p:cNvSpPr>
                <a:spLocks/>
              </p:cNvSpPr>
              <p:nvPr/>
            </p:nvSpPr>
            <p:spPr bwMode="auto">
              <a:xfrm>
                <a:off x="2952" y="608"/>
                <a:ext cx="72" cy="2044"/>
              </a:xfrm>
              <a:custGeom>
                <a:avLst/>
                <a:gdLst>
                  <a:gd name="T0" fmla="*/ 0 w 72"/>
                  <a:gd name="T1" fmla="*/ 16 h 2044"/>
                  <a:gd name="T2" fmla="*/ 0 w 72"/>
                  <a:gd name="T3" fmla="*/ 2044 h 2044"/>
                  <a:gd name="T4" fmla="*/ 72 w 72"/>
                  <a:gd name="T5" fmla="*/ 2016 h 2044"/>
                  <a:gd name="T6" fmla="*/ 72 w 72"/>
                  <a:gd name="T7" fmla="*/ 0 h 2044"/>
                  <a:gd name="T8" fmla="*/ 0 w 72"/>
                  <a:gd name="T9" fmla="*/ 16 h 2044"/>
                  <a:gd name="T10" fmla="*/ 0 60000 65536"/>
                  <a:gd name="T11" fmla="*/ 0 60000 65536"/>
                  <a:gd name="T12" fmla="*/ 0 60000 65536"/>
                  <a:gd name="T13" fmla="*/ 0 60000 65536"/>
                  <a:gd name="T14" fmla="*/ 0 60000 65536"/>
                  <a:gd name="T15" fmla="*/ 0 w 72"/>
                  <a:gd name="T16" fmla="*/ 0 h 2044"/>
                  <a:gd name="T17" fmla="*/ 72 w 72"/>
                  <a:gd name="T18" fmla="*/ 2044 h 2044"/>
                </a:gdLst>
                <a:ahLst/>
                <a:cxnLst>
                  <a:cxn ang="T10">
                    <a:pos x="T0" y="T1"/>
                  </a:cxn>
                  <a:cxn ang="T11">
                    <a:pos x="T2" y="T3"/>
                  </a:cxn>
                  <a:cxn ang="T12">
                    <a:pos x="T4" y="T5"/>
                  </a:cxn>
                  <a:cxn ang="T13">
                    <a:pos x="T6" y="T7"/>
                  </a:cxn>
                  <a:cxn ang="T14">
                    <a:pos x="T8" y="T9"/>
                  </a:cxn>
                </a:cxnLst>
                <a:rect l="T15" t="T16" r="T17" b="T18"/>
                <a:pathLst>
                  <a:path w="72" h="2044">
                    <a:moveTo>
                      <a:pt x="0" y="16"/>
                    </a:moveTo>
                    <a:lnTo>
                      <a:pt x="0" y="2044"/>
                    </a:lnTo>
                    <a:lnTo>
                      <a:pt x="72" y="2016"/>
                    </a:lnTo>
                    <a:lnTo>
                      <a:pt x="72" y="0"/>
                    </a:lnTo>
                    <a:lnTo>
                      <a:pt x="0" y="16"/>
                    </a:lnTo>
                    <a:close/>
                  </a:path>
                </a:pathLst>
              </a:custGeom>
              <a:solidFill>
                <a:srgbClr val="EAEAEA"/>
              </a:solidFill>
              <a:ln w="9525">
                <a:solidFill>
                  <a:schemeClr val="tx1"/>
                </a:solidFill>
                <a:round/>
                <a:headEnd/>
                <a:tailEnd/>
              </a:ln>
            </p:spPr>
            <p:txBody>
              <a:bodyPr/>
              <a:lstStyle/>
              <a:p>
                <a:endParaRPr lang="en-US"/>
              </a:p>
            </p:txBody>
          </p:sp>
          <p:sp>
            <p:nvSpPr>
              <p:cNvPr id="250905" name="Text Box 14"/>
              <p:cNvSpPr txBox="1">
                <a:spLocks noChangeArrowheads="1"/>
              </p:cNvSpPr>
              <p:nvPr/>
            </p:nvSpPr>
            <p:spPr bwMode="auto">
              <a:xfrm>
                <a:off x="2508" y="3024"/>
                <a:ext cx="88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r>
                  <a:rPr lang="en-US" altLang="en-US" sz="1800"/>
                  <a:t>unit impulse</a:t>
                </a:r>
              </a:p>
            </p:txBody>
          </p:sp>
        </p:grpSp>
        <p:pic>
          <p:nvPicPr>
            <p:cNvPr id="250894" name="Picture 15" descr="Edittex"/>
            <p:cNvPicPr>
              <a:picLocks noChangeAspect="1" noChangeArrowheads="1"/>
            </p:cNvPicPr>
            <p:nvPr>
              <p:custDataLst>
                <p:tags r:id="rId1"/>
              </p:custDataLst>
            </p:nvPr>
          </p:nvPicPr>
          <p:blipFill>
            <a:blip r:embed="rId7">
              <a:extLst>
                <a:ext uri="{28A0092B-C50C-407E-A947-70E740481C1C}">
                  <a14:useLocalDpi xmlns:a14="http://schemas.microsoft.com/office/drawing/2010/main" val="0"/>
                </a:ext>
              </a:extLst>
            </a:blip>
            <a:srcRect/>
            <a:stretch>
              <a:fillRect/>
            </a:stretch>
          </p:blipFill>
          <p:spPr bwMode="auto">
            <a:xfrm>
              <a:off x="1968" y="2807"/>
              <a:ext cx="288" cy="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0895" name="Picture 20" descr="log"/>
            <p:cNvPicPr>
              <a:picLocks noChangeAspect="1" noChangeArrowheads="1"/>
            </p:cNvPicPr>
            <p:nvPr/>
          </p:nvPicPr>
          <p:blipFill>
            <a:blip r:embed="rId8">
              <a:lum contrast="20000"/>
              <a:extLst>
                <a:ext uri="{28A0092B-C50C-407E-A947-70E740481C1C}">
                  <a14:useLocalDpi xmlns:a14="http://schemas.microsoft.com/office/drawing/2010/main" val="0"/>
                </a:ext>
              </a:extLst>
            </a:blip>
            <a:srcRect/>
            <a:stretch>
              <a:fillRect/>
            </a:stretch>
          </p:blipFill>
          <p:spPr bwMode="auto">
            <a:xfrm>
              <a:off x="4032" y="2361"/>
              <a:ext cx="1680" cy="1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0896" name="Picture 16" descr="Edittex"/>
            <p:cNvPicPr>
              <a:picLocks noChangeAspect="1" noChangeArrowheads="1"/>
            </p:cNvPicPr>
            <p:nvPr>
              <p:custDataLst>
                <p:tags r:id="rId2"/>
              </p:custDataLst>
            </p:nvPr>
          </p:nvPicPr>
          <p:blipFill>
            <a:blip r:embed="rId9">
              <a:extLst>
                <a:ext uri="{28A0092B-C50C-407E-A947-70E740481C1C}">
                  <a14:useLocalDpi xmlns:a14="http://schemas.microsoft.com/office/drawing/2010/main" val="0"/>
                </a:ext>
              </a:extLst>
            </a:blip>
            <a:srcRect/>
            <a:stretch>
              <a:fillRect/>
            </a:stretch>
          </p:blipFill>
          <p:spPr bwMode="auto">
            <a:xfrm>
              <a:off x="3823" y="2731"/>
              <a:ext cx="338"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0897" name="Text Box 5"/>
            <p:cNvSpPr txBox="1">
              <a:spLocks noChangeArrowheads="1"/>
            </p:cNvSpPr>
            <p:nvPr/>
          </p:nvSpPr>
          <p:spPr bwMode="auto">
            <a:xfrm>
              <a:off x="4076" y="3753"/>
              <a:ext cx="15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r>
                <a:rPr lang="en-US" altLang="en-US" sz="1800"/>
                <a:t>Laplacian of Gaussian</a:t>
              </a:r>
            </a:p>
          </p:txBody>
        </p:sp>
      </p:grpSp>
      <p:graphicFrame>
        <p:nvGraphicFramePr>
          <p:cNvPr id="250884" name="Object 22"/>
          <p:cNvGraphicFramePr>
            <a:graphicFrameLocks noGrp="1" noChangeAspect="1"/>
          </p:cNvGraphicFramePr>
          <p:nvPr>
            <p:ph idx="1"/>
          </p:nvPr>
        </p:nvGraphicFramePr>
        <p:xfrm>
          <a:off x="2406650" y="1223963"/>
          <a:ext cx="6096000" cy="350837"/>
        </p:xfrm>
        <a:graphic>
          <a:graphicData uri="http://schemas.openxmlformats.org/presentationml/2006/ole">
            <mc:AlternateContent xmlns:mc="http://schemas.openxmlformats.org/markup-compatibility/2006">
              <mc:Choice xmlns:v="urn:schemas-microsoft-com:vml" Requires="v">
                <p:oleObj name="Equation" r:id="rId10" imgW="3530600" imgH="203200" progId="Equation.3">
                  <p:embed/>
                </p:oleObj>
              </mc:Choice>
              <mc:Fallback>
                <p:oleObj name="Equation" r:id="rId10" imgW="3530600" imgH="203200" progId="Equation.3">
                  <p:embed/>
                  <p:pic>
                    <p:nvPicPr>
                      <p:cNvPr id="250884" name="Object 22"/>
                      <p:cNvPicPr>
                        <a:picLocks noGrp="1"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06650" y="1223963"/>
                        <a:ext cx="609600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0885" name="Text Box 24"/>
          <p:cNvSpPr txBox="1">
            <a:spLocks noChangeArrowheads="1"/>
          </p:cNvSpPr>
          <p:nvPr/>
        </p:nvSpPr>
        <p:spPr bwMode="auto">
          <a:xfrm>
            <a:off x="2101850" y="2017713"/>
            <a:ext cx="806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en-US" altLang="en-US" sz="1800"/>
              <a:t>image</a:t>
            </a:r>
          </a:p>
        </p:txBody>
      </p:sp>
      <p:sp>
        <p:nvSpPr>
          <p:cNvPr id="250886" name="Text Box 25"/>
          <p:cNvSpPr txBox="1">
            <a:spLocks noChangeArrowheads="1"/>
          </p:cNvSpPr>
          <p:nvPr/>
        </p:nvSpPr>
        <p:spPr bwMode="auto">
          <a:xfrm>
            <a:off x="3416300" y="2025650"/>
            <a:ext cx="895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r>
              <a:rPr lang="en-US" altLang="en-US" sz="1800"/>
              <a:t>blurred</a:t>
            </a:r>
            <a:br>
              <a:rPr lang="en-US" altLang="en-US" sz="1800"/>
            </a:br>
            <a:r>
              <a:rPr lang="en-US" altLang="en-US" sz="1800"/>
              <a:t>image</a:t>
            </a:r>
          </a:p>
        </p:txBody>
      </p:sp>
      <p:sp>
        <p:nvSpPr>
          <p:cNvPr id="250887" name="Line 26"/>
          <p:cNvSpPr>
            <a:spLocks noChangeShapeType="1"/>
          </p:cNvSpPr>
          <p:nvPr/>
        </p:nvSpPr>
        <p:spPr bwMode="auto">
          <a:xfrm flipV="1">
            <a:off x="2482850" y="1600200"/>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0888" name="Line 27"/>
          <p:cNvSpPr>
            <a:spLocks noChangeShapeType="1"/>
          </p:cNvSpPr>
          <p:nvPr/>
        </p:nvSpPr>
        <p:spPr bwMode="auto">
          <a:xfrm flipV="1">
            <a:off x="3854450" y="1600200"/>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0889" name="Text Box 28"/>
          <p:cNvSpPr txBox="1">
            <a:spLocks noChangeArrowheads="1"/>
          </p:cNvSpPr>
          <p:nvPr/>
        </p:nvSpPr>
        <p:spPr bwMode="auto">
          <a:xfrm>
            <a:off x="7086600" y="2017713"/>
            <a:ext cx="1403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r>
              <a:rPr lang="en-US" altLang="en-US" sz="1800" dirty="0"/>
              <a:t>unit impulse</a:t>
            </a:r>
            <a:br>
              <a:rPr lang="en-US" altLang="en-US" sz="1800" dirty="0"/>
            </a:br>
            <a:r>
              <a:rPr lang="en-US" altLang="en-US" sz="1800" dirty="0"/>
              <a:t>(identity)</a:t>
            </a:r>
          </a:p>
        </p:txBody>
      </p:sp>
      <p:sp>
        <p:nvSpPr>
          <p:cNvPr id="250890" name="Line 29"/>
          <p:cNvSpPr>
            <a:spLocks noChangeShapeType="1"/>
          </p:cNvSpPr>
          <p:nvPr/>
        </p:nvSpPr>
        <p:spPr bwMode="auto">
          <a:xfrm flipV="1">
            <a:off x="7772400" y="1600200"/>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627557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11">
            <a:extLst>
              <a:ext uri="{FF2B5EF4-FFF2-40B4-BE49-F238E27FC236}">
                <a16:creationId xmlns:a16="http://schemas.microsoft.com/office/drawing/2014/main" id="{F8E374BA-A445-419E-B5DC-E63F4C05F1C8}"/>
              </a:ext>
            </a:extLst>
          </p:cNvPr>
          <p:cNvSpPr>
            <a:spLocks noChangeArrowheads="1"/>
          </p:cNvSpPr>
          <p:nvPr/>
        </p:nvSpPr>
        <p:spPr bwMode="auto">
          <a:xfrm>
            <a:off x="381000" y="3810000"/>
            <a:ext cx="2514600" cy="2438400"/>
          </a:xfrm>
          <a:prstGeom prst="rect">
            <a:avLst/>
          </a:prstGeom>
          <a:solidFill>
            <a:schemeClr val="bg1"/>
          </a:solidFill>
          <a:ln w="9525">
            <a:solidFill>
              <a:schemeClr val="tx1"/>
            </a:solidFill>
            <a:prstDash val="dash"/>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endParaRPr lang="en-US" altLang="en-US" sz="1800">
              <a:solidFill>
                <a:srgbClr val="000000"/>
              </a:solidFill>
            </a:endParaRPr>
          </a:p>
        </p:txBody>
      </p:sp>
      <p:sp>
        <p:nvSpPr>
          <p:cNvPr id="247811" name="Rectangle 2">
            <a:extLst>
              <a:ext uri="{FF2B5EF4-FFF2-40B4-BE49-F238E27FC236}">
                <a16:creationId xmlns:a16="http://schemas.microsoft.com/office/drawing/2014/main" id="{A3B66A7D-32BF-4FB0-8AC8-AC78CFEB2DFD}"/>
              </a:ext>
            </a:extLst>
          </p:cNvPr>
          <p:cNvSpPr>
            <a:spLocks noGrp="1" noChangeArrowheads="1"/>
          </p:cNvSpPr>
          <p:nvPr>
            <p:ph type="title" idx="4294967295"/>
          </p:nvPr>
        </p:nvSpPr>
        <p:spPr/>
        <p:txBody>
          <a:bodyPr/>
          <a:lstStyle/>
          <a:p>
            <a:r>
              <a:rPr lang="en-US" altLang="en-US" sz="3800" dirty="0"/>
              <a:t>Filtering: practical matters</a:t>
            </a:r>
          </a:p>
        </p:txBody>
      </p:sp>
      <p:sp>
        <p:nvSpPr>
          <p:cNvPr id="247812" name="Rectangle 3">
            <a:extLst>
              <a:ext uri="{FF2B5EF4-FFF2-40B4-BE49-F238E27FC236}">
                <a16:creationId xmlns:a16="http://schemas.microsoft.com/office/drawing/2014/main" id="{3C0CB73E-DDC1-4CC2-ABFB-302A0325E731}"/>
              </a:ext>
            </a:extLst>
          </p:cNvPr>
          <p:cNvSpPr>
            <a:spLocks noGrp="1" noChangeArrowheads="1"/>
          </p:cNvSpPr>
          <p:nvPr>
            <p:ph type="body" idx="4294967295"/>
          </p:nvPr>
        </p:nvSpPr>
        <p:spPr>
          <a:xfrm>
            <a:off x="457200" y="990600"/>
            <a:ext cx="8229600" cy="5135563"/>
          </a:xfrm>
        </p:spPr>
        <p:txBody>
          <a:bodyPr/>
          <a:lstStyle/>
          <a:p>
            <a:r>
              <a:rPr lang="en-US" altLang="en-US" dirty="0"/>
              <a:t>What is the size of the output?</a:t>
            </a:r>
          </a:p>
          <a:p>
            <a:r>
              <a:rPr lang="en-US" altLang="en-US" dirty="0"/>
              <a:t>(MATLAB) filter2(g, f, </a:t>
            </a:r>
            <a:r>
              <a:rPr lang="en-US" altLang="en-US" i="1" dirty="0"/>
              <a:t>shape</a:t>
            </a:r>
            <a:r>
              <a:rPr lang="en-US" altLang="en-US" dirty="0"/>
              <a:t>) or conv2(</a:t>
            </a:r>
            <a:r>
              <a:rPr lang="en-US" altLang="en-US" dirty="0" err="1"/>
              <a:t>g,f,shape</a:t>
            </a:r>
            <a:r>
              <a:rPr lang="en-US" altLang="en-US" dirty="0"/>
              <a:t>)</a:t>
            </a:r>
          </a:p>
          <a:p>
            <a:pPr lvl="1"/>
            <a:r>
              <a:rPr lang="en-US" altLang="en-US" i="1" dirty="0"/>
              <a:t>shape</a:t>
            </a:r>
            <a:r>
              <a:rPr lang="en-US" altLang="en-US" dirty="0"/>
              <a:t> = ‘full’: output size is sum of sizes of f and g</a:t>
            </a:r>
          </a:p>
          <a:p>
            <a:pPr lvl="1"/>
            <a:r>
              <a:rPr lang="en-US" altLang="en-US" i="1" dirty="0"/>
              <a:t>shape</a:t>
            </a:r>
            <a:r>
              <a:rPr lang="en-US" altLang="en-US" dirty="0"/>
              <a:t> = ‘same’: output size is same as f</a:t>
            </a:r>
          </a:p>
          <a:p>
            <a:pPr lvl="1"/>
            <a:r>
              <a:rPr lang="en-US" altLang="en-US" i="1" dirty="0"/>
              <a:t>shape</a:t>
            </a:r>
            <a:r>
              <a:rPr lang="en-US" altLang="en-US" dirty="0"/>
              <a:t> = ‘valid’: output size is difference of sizes of f and g</a:t>
            </a:r>
          </a:p>
          <a:p>
            <a:pPr marL="57150" indent="0"/>
            <a:r>
              <a:rPr lang="en-US" altLang="en-US" dirty="0" err="1"/>
              <a:t>Pytorch</a:t>
            </a:r>
            <a:r>
              <a:rPr lang="en-US" altLang="en-US" dirty="0"/>
              <a:t> conv2d ‘valid’ or ‘same’ </a:t>
            </a:r>
          </a:p>
        </p:txBody>
      </p:sp>
      <p:sp>
        <p:nvSpPr>
          <p:cNvPr id="247813" name="Rectangle 4">
            <a:extLst>
              <a:ext uri="{FF2B5EF4-FFF2-40B4-BE49-F238E27FC236}">
                <a16:creationId xmlns:a16="http://schemas.microsoft.com/office/drawing/2014/main" id="{547F15B3-2376-41DF-8CE3-65BA510113DC}"/>
              </a:ext>
            </a:extLst>
          </p:cNvPr>
          <p:cNvSpPr>
            <a:spLocks noChangeArrowheads="1"/>
          </p:cNvSpPr>
          <p:nvPr/>
        </p:nvSpPr>
        <p:spPr bwMode="auto">
          <a:xfrm>
            <a:off x="609600" y="4038600"/>
            <a:ext cx="2057400" cy="1981200"/>
          </a:xfrm>
          <a:prstGeom prst="rect">
            <a:avLst/>
          </a:prstGeom>
          <a:solidFill>
            <a:srgbClr val="FFCC99"/>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i="1">
                <a:solidFill>
                  <a:srgbClr val="000000"/>
                </a:solidFill>
              </a:rPr>
              <a:t>f</a:t>
            </a:r>
          </a:p>
        </p:txBody>
      </p:sp>
      <p:sp>
        <p:nvSpPr>
          <p:cNvPr id="247814" name="Rectangle 5">
            <a:extLst>
              <a:ext uri="{FF2B5EF4-FFF2-40B4-BE49-F238E27FC236}">
                <a16:creationId xmlns:a16="http://schemas.microsoft.com/office/drawing/2014/main" id="{D71AACF6-7F75-4EBA-8766-837565524633}"/>
              </a:ext>
            </a:extLst>
          </p:cNvPr>
          <p:cNvSpPr>
            <a:spLocks noChangeArrowheads="1"/>
          </p:cNvSpPr>
          <p:nvPr/>
        </p:nvSpPr>
        <p:spPr bwMode="auto">
          <a:xfrm>
            <a:off x="2590800" y="3657600"/>
            <a:ext cx="457200" cy="457200"/>
          </a:xfrm>
          <a:prstGeom prst="rect">
            <a:avLst/>
          </a:prstGeom>
          <a:solidFill>
            <a:srgbClr val="99CCFF"/>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i="1">
                <a:solidFill>
                  <a:srgbClr val="000000"/>
                </a:solidFill>
              </a:rPr>
              <a:t>g</a:t>
            </a:r>
          </a:p>
        </p:txBody>
      </p:sp>
      <p:sp>
        <p:nvSpPr>
          <p:cNvPr id="247815" name="Rectangle 8">
            <a:extLst>
              <a:ext uri="{FF2B5EF4-FFF2-40B4-BE49-F238E27FC236}">
                <a16:creationId xmlns:a16="http://schemas.microsoft.com/office/drawing/2014/main" id="{33FB8046-A78C-44E3-BC17-6E4D10DDFFAF}"/>
              </a:ext>
            </a:extLst>
          </p:cNvPr>
          <p:cNvSpPr>
            <a:spLocks noChangeArrowheads="1"/>
          </p:cNvSpPr>
          <p:nvPr/>
        </p:nvSpPr>
        <p:spPr bwMode="auto">
          <a:xfrm>
            <a:off x="228600" y="3657600"/>
            <a:ext cx="457200" cy="457200"/>
          </a:xfrm>
          <a:prstGeom prst="rect">
            <a:avLst/>
          </a:prstGeom>
          <a:solidFill>
            <a:srgbClr val="99CCFF"/>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i="1">
                <a:solidFill>
                  <a:srgbClr val="000000"/>
                </a:solidFill>
              </a:rPr>
              <a:t>g</a:t>
            </a:r>
          </a:p>
        </p:txBody>
      </p:sp>
      <p:sp>
        <p:nvSpPr>
          <p:cNvPr id="247816" name="Rectangle 9">
            <a:extLst>
              <a:ext uri="{FF2B5EF4-FFF2-40B4-BE49-F238E27FC236}">
                <a16:creationId xmlns:a16="http://schemas.microsoft.com/office/drawing/2014/main" id="{75D86A27-8176-4240-AE42-B08CE5161FA8}"/>
              </a:ext>
            </a:extLst>
          </p:cNvPr>
          <p:cNvSpPr>
            <a:spLocks noChangeArrowheads="1"/>
          </p:cNvSpPr>
          <p:nvPr/>
        </p:nvSpPr>
        <p:spPr bwMode="auto">
          <a:xfrm>
            <a:off x="2590800" y="5943600"/>
            <a:ext cx="457200" cy="457200"/>
          </a:xfrm>
          <a:prstGeom prst="rect">
            <a:avLst/>
          </a:prstGeom>
          <a:solidFill>
            <a:srgbClr val="99CCFF"/>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i="1">
                <a:solidFill>
                  <a:srgbClr val="000000"/>
                </a:solidFill>
              </a:rPr>
              <a:t>g</a:t>
            </a:r>
          </a:p>
        </p:txBody>
      </p:sp>
      <p:sp>
        <p:nvSpPr>
          <p:cNvPr id="247817" name="Rectangle 10">
            <a:extLst>
              <a:ext uri="{FF2B5EF4-FFF2-40B4-BE49-F238E27FC236}">
                <a16:creationId xmlns:a16="http://schemas.microsoft.com/office/drawing/2014/main" id="{6E8CB42C-3D53-4F03-A4FE-251D932B3BA4}"/>
              </a:ext>
            </a:extLst>
          </p:cNvPr>
          <p:cNvSpPr>
            <a:spLocks noChangeArrowheads="1"/>
          </p:cNvSpPr>
          <p:nvPr/>
        </p:nvSpPr>
        <p:spPr bwMode="auto">
          <a:xfrm>
            <a:off x="228600" y="5943600"/>
            <a:ext cx="457200" cy="457200"/>
          </a:xfrm>
          <a:prstGeom prst="rect">
            <a:avLst/>
          </a:prstGeom>
          <a:solidFill>
            <a:srgbClr val="99CCFF"/>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i="1">
                <a:solidFill>
                  <a:srgbClr val="000000"/>
                </a:solidFill>
              </a:rPr>
              <a:t>g</a:t>
            </a:r>
          </a:p>
        </p:txBody>
      </p:sp>
      <p:sp>
        <p:nvSpPr>
          <p:cNvPr id="247818" name="Rectangle 13">
            <a:extLst>
              <a:ext uri="{FF2B5EF4-FFF2-40B4-BE49-F238E27FC236}">
                <a16:creationId xmlns:a16="http://schemas.microsoft.com/office/drawing/2014/main" id="{3CC4BBA3-0E71-4B67-A86A-E371AC77151B}"/>
              </a:ext>
            </a:extLst>
          </p:cNvPr>
          <p:cNvSpPr>
            <a:spLocks noChangeArrowheads="1"/>
          </p:cNvSpPr>
          <p:nvPr/>
        </p:nvSpPr>
        <p:spPr bwMode="auto">
          <a:xfrm>
            <a:off x="3886200" y="4038600"/>
            <a:ext cx="2057400" cy="1981200"/>
          </a:xfrm>
          <a:prstGeom prst="rect">
            <a:avLst/>
          </a:prstGeom>
          <a:solidFill>
            <a:srgbClr val="FFCC99"/>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i="1">
                <a:solidFill>
                  <a:srgbClr val="000000"/>
                </a:solidFill>
              </a:rPr>
              <a:t>f</a:t>
            </a:r>
          </a:p>
        </p:txBody>
      </p:sp>
      <p:sp>
        <p:nvSpPr>
          <p:cNvPr id="247819" name="Rectangle 14">
            <a:extLst>
              <a:ext uri="{FF2B5EF4-FFF2-40B4-BE49-F238E27FC236}">
                <a16:creationId xmlns:a16="http://schemas.microsoft.com/office/drawing/2014/main" id="{D123CEDF-772D-4477-9F92-54EEFDC35573}"/>
              </a:ext>
            </a:extLst>
          </p:cNvPr>
          <p:cNvSpPr>
            <a:spLocks noChangeArrowheads="1"/>
          </p:cNvSpPr>
          <p:nvPr/>
        </p:nvSpPr>
        <p:spPr bwMode="auto">
          <a:xfrm>
            <a:off x="5715000" y="3810000"/>
            <a:ext cx="457200" cy="457200"/>
          </a:xfrm>
          <a:prstGeom prst="rect">
            <a:avLst/>
          </a:prstGeom>
          <a:solidFill>
            <a:srgbClr val="99CCFF"/>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i="1">
                <a:solidFill>
                  <a:srgbClr val="000000"/>
                </a:solidFill>
              </a:rPr>
              <a:t>g</a:t>
            </a:r>
          </a:p>
        </p:txBody>
      </p:sp>
      <p:sp>
        <p:nvSpPr>
          <p:cNvPr id="247820" name="Rectangle 15">
            <a:extLst>
              <a:ext uri="{FF2B5EF4-FFF2-40B4-BE49-F238E27FC236}">
                <a16:creationId xmlns:a16="http://schemas.microsoft.com/office/drawing/2014/main" id="{2C954354-D3EE-439F-A377-F65203E65AED}"/>
              </a:ext>
            </a:extLst>
          </p:cNvPr>
          <p:cNvSpPr>
            <a:spLocks noChangeArrowheads="1"/>
          </p:cNvSpPr>
          <p:nvPr/>
        </p:nvSpPr>
        <p:spPr bwMode="auto">
          <a:xfrm>
            <a:off x="3657600" y="3810000"/>
            <a:ext cx="457200" cy="457200"/>
          </a:xfrm>
          <a:prstGeom prst="rect">
            <a:avLst/>
          </a:prstGeom>
          <a:solidFill>
            <a:srgbClr val="99CCFF"/>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i="1">
                <a:solidFill>
                  <a:srgbClr val="000000"/>
                </a:solidFill>
              </a:rPr>
              <a:t>g</a:t>
            </a:r>
          </a:p>
        </p:txBody>
      </p:sp>
      <p:sp>
        <p:nvSpPr>
          <p:cNvPr id="247821" name="Rectangle 16">
            <a:extLst>
              <a:ext uri="{FF2B5EF4-FFF2-40B4-BE49-F238E27FC236}">
                <a16:creationId xmlns:a16="http://schemas.microsoft.com/office/drawing/2014/main" id="{1DAA57BB-4F98-4A67-8149-25DCF81805E7}"/>
              </a:ext>
            </a:extLst>
          </p:cNvPr>
          <p:cNvSpPr>
            <a:spLocks noChangeArrowheads="1"/>
          </p:cNvSpPr>
          <p:nvPr/>
        </p:nvSpPr>
        <p:spPr bwMode="auto">
          <a:xfrm>
            <a:off x="5715000" y="5791200"/>
            <a:ext cx="457200" cy="457200"/>
          </a:xfrm>
          <a:prstGeom prst="rect">
            <a:avLst/>
          </a:prstGeom>
          <a:solidFill>
            <a:srgbClr val="99CCFF"/>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i="1">
                <a:solidFill>
                  <a:srgbClr val="000000"/>
                </a:solidFill>
              </a:rPr>
              <a:t>g</a:t>
            </a:r>
          </a:p>
        </p:txBody>
      </p:sp>
      <p:sp>
        <p:nvSpPr>
          <p:cNvPr id="247822" name="Rectangle 17">
            <a:extLst>
              <a:ext uri="{FF2B5EF4-FFF2-40B4-BE49-F238E27FC236}">
                <a16:creationId xmlns:a16="http://schemas.microsoft.com/office/drawing/2014/main" id="{6A03D3CA-2350-487C-89A0-09140B40CC78}"/>
              </a:ext>
            </a:extLst>
          </p:cNvPr>
          <p:cNvSpPr>
            <a:spLocks noChangeArrowheads="1"/>
          </p:cNvSpPr>
          <p:nvPr/>
        </p:nvSpPr>
        <p:spPr bwMode="auto">
          <a:xfrm>
            <a:off x="3657600" y="5715000"/>
            <a:ext cx="457200" cy="457200"/>
          </a:xfrm>
          <a:prstGeom prst="rect">
            <a:avLst/>
          </a:prstGeom>
          <a:solidFill>
            <a:srgbClr val="99CCFF"/>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i="1">
                <a:solidFill>
                  <a:srgbClr val="000000"/>
                </a:solidFill>
              </a:rPr>
              <a:t>g</a:t>
            </a:r>
          </a:p>
        </p:txBody>
      </p:sp>
      <p:sp>
        <p:nvSpPr>
          <p:cNvPr id="247823" name="Rectangle 19">
            <a:extLst>
              <a:ext uri="{FF2B5EF4-FFF2-40B4-BE49-F238E27FC236}">
                <a16:creationId xmlns:a16="http://schemas.microsoft.com/office/drawing/2014/main" id="{65675100-D4E4-49B3-B5B0-67B662EBC4E0}"/>
              </a:ext>
            </a:extLst>
          </p:cNvPr>
          <p:cNvSpPr>
            <a:spLocks noChangeArrowheads="1"/>
          </p:cNvSpPr>
          <p:nvPr/>
        </p:nvSpPr>
        <p:spPr bwMode="auto">
          <a:xfrm>
            <a:off x="6858000" y="4038600"/>
            <a:ext cx="2057400" cy="1981200"/>
          </a:xfrm>
          <a:prstGeom prst="rect">
            <a:avLst/>
          </a:prstGeom>
          <a:solidFill>
            <a:srgbClr val="FFCC99"/>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i="1">
                <a:solidFill>
                  <a:srgbClr val="000000"/>
                </a:solidFill>
              </a:rPr>
              <a:t>f</a:t>
            </a:r>
          </a:p>
        </p:txBody>
      </p:sp>
      <p:sp>
        <p:nvSpPr>
          <p:cNvPr id="247824" name="Rectangle 18">
            <a:extLst>
              <a:ext uri="{FF2B5EF4-FFF2-40B4-BE49-F238E27FC236}">
                <a16:creationId xmlns:a16="http://schemas.microsoft.com/office/drawing/2014/main" id="{C2E3293F-2659-4586-9ECE-DC4E52BB2879}"/>
              </a:ext>
            </a:extLst>
          </p:cNvPr>
          <p:cNvSpPr>
            <a:spLocks noChangeArrowheads="1"/>
          </p:cNvSpPr>
          <p:nvPr/>
        </p:nvSpPr>
        <p:spPr bwMode="auto">
          <a:xfrm>
            <a:off x="7086600" y="4191000"/>
            <a:ext cx="1600200" cy="1600200"/>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endParaRPr lang="en-US" altLang="en-US" sz="1800">
              <a:solidFill>
                <a:srgbClr val="000000"/>
              </a:solidFill>
            </a:endParaRPr>
          </a:p>
        </p:txBody>
      </p:sp>
      <p:sp>
        <p:nvSpPr>
          <p:cNvPr id="247825" name="Rectangle 20">
            <a:extLst>
              <a:ext uri="{FF2B5EF4-FFF2-40B4-BE49-F238E27FC236}">
                <a16:creationId xmlns:a16="http://schemas.microsoft.com/office/drawing/2014/main" id="{94BBDFE1-802E-4367-A9EC-53AE2FAAD962}"/>
              </a:ext>
            </a:extLst>
          </p:cNvPr>
          <p:cNvSpPr>
            <a:spLocks noChangeArrowheads="1"/>
          </p:cNvSpPr>
          <p:nvPr/>
        </p:nvSpPr>
        <p:spPr bwMode="auto">
          <a:xfrm>
            <a:off x="8458200" y="4038600"/>
            <a:ext cx="457200" cy="457200"/>
          </a:xfrm>
          <a:prstGeom prst="rect">
            <a:avLst/>
          </a:prstGeom>
          <a:solidFill>
            <a:srgbClr val="99CCFF"/>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i="1">
                <a:solidFill>
                  <a:srgbClr val="000000"/>
                </a:solidFill>
              </a:rPr>
              <a:t>g</a:t>
            </a:r>
          </a:p>
        </p:txBody>
      </p:sp>
      <p:sp>
        <p:nvSpPr>
          <p:cNvPr id="247826" name="Rectangle 21">
            <a:extLst>
              <a:ext uri="{FF2B5EF4-FFF2-40B4-BE49-F238E27FC236}">
                <a16:creationId xmlns:a16="http://schemas.microsoft.com/office/drawing/2014/main" id="{3B06D5F2-704E-4969-A6EE-BEA0EAB1DA74}"/>
              </a:ext>
            </a:extLst>
          </p:cNvPr>
          <p:cNvSpPr>
            <a:spLocks noChangeArrowheads="1"/>
          </p:cNvSpPr>
          <p:nvPr/>
        </p:nvSpPr>
        <p:spPr bwMode="auto">
          <a:xfrm>
            <a:off x="6858000" y="4038600"/>
            <a:ext cx="457200" cy="457200"/>
          </a:xfrm>
          <a:prstGeom prst="rect">
            <a:avLst/>
          </a:prstGeom>
          <a:solidFill>
            <a:srgbClr val="99CCFF"/>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i="1">
                <a:solidFill>
                  <a:srgbClr val="000000"/>
                </a:solidFill>
              </a:rPr>
              <a:t>g</a:t>
            </a:r>
          </a:p>
        </p:txBody>
      </p:sp>
      <p:sp>
        <p:nvSpPr>
          <p:cNvPr id="247827" name="Rectangle 22">
            <a:extLst>
              <a:ext uri="{FF2B5EF4-FFF2-40B4-BE49-F238E27FC236}">
                <a16:creationId xmlns:a16="http://schemas.microsoft.com/office/drawing/2014/main" id="{B22CFB4A-2E7B-4068-B2EF-30B13371ADAD}"/>
              </a:ext>
            </a:extLst>
          </p:cNvPr>
          <p:cNvSpPr>
            <a:spLocks noChangeArrowheads="1"/>
          </p:cNvSpPr>
          <p:nvPr/>
        </p:nvSpPr>
        <p:spPr bwMode="auto">
          <a:xfrm>
            <a:off x="8458200" y="5562600"/>
            <a:ext cx="457200" cy="457200"/>
          </a:xfrm>
          <a:prstGeom prst="rect">
            <a:avLst/>
          </a:prstGeom>
          <a:solidFill>
            <a:srgbClr val="99CCFF"/>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i="1">
                <a:solidFill>
                  <a:srgbClr val="000000"/>
                </a:solidFill>
              </a:rPr>
              <a:t>g</a:t>
            </a:r>
          </a:p>
        </p:txBody>
      </p:sp>
      <p:sp>
        <p:nvSpPr>
          <p:cNvPr id="247828" name="Rectangle 23">
            <a:extLst>
              <a:ext uri="{FF2B5EF4-FFF2-40B4-BE49-F238E27FC236}">
                <a16:creationId xmlns:a16="http://schemas.microsoft.com/office/drawing/2014/main" id="{CD73199E-02EE-467B-8645-FF125085614E}"/>
              </a:ext>
            </a:extLst>
          </p:cNvPr>
          <p:cNvSpPr>
            <a:spLocks noChangeArrowheads="1"/>
          </p:cNvSpPr>
          <p:nvPr/>
        </p:nvSpPr>
        <p:spPr bwMode="auto">
          <a:xfrm>
            <a:off x="6858000" y="5562600"/>
            <a:ext cx="457200" cy="457200"/>
          </a:xfrm>
          <a:prstGeom prst="rect">
            <a:avLst/>
          </a:prstGeom>
          <a:solidFill>
            <a:srgbClr val="99CCFF"/>
          </a:solidFill>
          <a:ln w="9525">
            <a:solidFill>
              <a:schemeClr val="tx1"/>
            </a:solidFill>
            <a:miter lim="800000"/>
            <a:headEnd/>
            <a:tailEnd/>
          </a:ln>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i="1">
                <a:solidFill>
                  <a:srgbClr val="000000"/>
                </a:solidFill>
              </a:rPr>
              <a:t>g</a:t>
            </a:r>
          </a:p>
        </p:txBody>
      </p:sp>
      <p:sp>
        <p:nvSpPr>
          <p:cNvPr id="247829" name="Text Box 24">
            <a:extLst>
              <a:ext uri="{FF2B5EF4-FFF2-40B4-BE49-F238E27FC236}">
                <a16:creationId xmlns:a16="http://schemas.microsoft.com/office/drawing/2014/main" id="{334D043A-E557-407E-9CB5-1BF832F82E4C}"/>
              </a:ext>
            </a:extLst>
          </p:cNvPr>
          <p:cNvSpPr txBox="1">
            <a:spLocks noChangeArrowheads="1"/>
          </p:cNvSpPr>
          <p:nvPr/>
        </p:nvSpPr>
        <p:spPr bwMode="auto">
          <a:xfrm>
            <a:off x="1330325" y="3505200"/>
            <a:ext cx="574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1800">
                <a:solidFill>
                  <a:srgbClr val="000000"/>
                </a:solidFill>
              </a:rPr>
              <a:t>full</a:t>
            </a:r>
          </a:p>
        </p:txBody>
      </p:sp>
      <p:sp>
        <p:nvSpPr>
          <p:cNvPr id="247830" name="Text Box 25">
            <a:extLst>
              <a:ext uri="{FF2B5EF4-FFF2-40B4-BE49-F238E27FC236}">
                <a16:creationId xmlns:a16="http://schemas.microsoft.com/office/drawing/2014/main" id="{6586F456-5B8E-43A6-BED3-A7EF0DA14DB8}"/>
              </a:ext>
            </a:extLst>
          </p:cNvPr>
          <p:cNvSpPr txBox="1">
            <a:spLocks noChangeArrowheads="1"/>
          </p:cNvSpPr>
          <p:nvPr/>
        </p:nvSpPr>
        <p:spPr bwMode="auto">
          <a:xfrm>
            <a:off x="4495800" y="3541713"/>
            <a:ext cx="930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1800">
                <a:solidFill>
                  <a:srgbClr val="000000"/>
                </a:solidFill>
              </a:rPr>
              <a:t>same</a:t>
            </a:r>
          </a:p>
        </p:txBody>
      </p:sp>
      <p:sp>
        <p:nvSpPr>
          <p:cNvPr id="247831" name="Text Box 26">
            <a:extLst>
              <a:ext uri="{FF2B5EF4-FFF2-40B4-BE49-F238E27FC236}">
                <a16:creationId xmlns:a16="http://schemas.microsoft.com/office/drawing/2014/main" id="{E159F7CB-5017-4E9A-B4E9-224BA98160DC}"/>
              </a:ext>
            </a:extLst>
          </p:cNvPr>
          <p:cNvSpPr txBox="1">
            <a:spLocks noChangeArrowheads="1"/>
          </p:cNvSpPr>
          <p:nvPr/>
        </p:nvSpPr>
        <p:spPr bwMode="auto">
          <a:xfrm>
            <a:off x="7391400" y="3541713"/>
            <a:ext cx="81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1800">
                <a:solidFill>
                  <a:srgbClr val="000000"/>
                </a:solidFill>
              </a:rPr>
              <a:t>valid</a:t>
            </a:r>
          </a:p>
        </p:txBody>
      </p:sp>
      <p:sp>
        <p:nvSpPr>
          <p:cNvPr id="247832" name="TextBox 23">
            <a:extLst>
              <a:ext uri="{FF2B5EF4-FFF2-40B4-BE49-F238E27FC236}">
                <a16:creationId xmlns:a16="http://schemas.microsoft.com/office/drawing/2014/main" id="{23BB9F7C-DE40-499E-9B58-6D87C867F008}"/>
              </a:ext>
            </a:extLst>
          </p:cNvPr>
          <p:cNvSpPr txBox="1">
            <a:spLocks noChangeArrowheads="1"/>
          </p:cNvSpPr>
          <p:nvPr/>
        </p:nvSpPr>
        <p:spPr bwMode="auto">
          <a:xfrm>
            <a:off x="7356475" y="6550025"/>
            <a:ext cx="1787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1400">
                <a:solidFill>
                  <a:srgbClr val="000000"/>
                </a:solidFill>
              </a:rPr>
              <a:t>Source: S. Lazebnik</a:t>
            </a:r>
          </a:p>
        </p:txBody>
      </p:sp>
    </p:spTree>
    <p:extLst>
      <p:ext uri="{BB962C8B-B14F-4D97-AF65-F5344CB8AC3E}">
        <p14:creationId xmlns:p14="http://schemas.microsoft.com/office/powerpoint/2010/main" val="2412911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a:extLst>
              <a:ext uri="{FF2B5EF4-FFF2-40B4-BE49-F238E27FC236}">
                <a16:creationId xmlns:a16="http://schemas.microsoft.com/office/drawing/2014/main" id="{C692C8E6-F8AC-403E-BE26-D618DDA4EC55}"/>
              </a:ext>
            </a:extLst>
          </p:cNvPr>
          <p:cNvSpPr>
            <a:spLocks noGrp="1" noChangeArrowheads="1"/>
          </p:cNvSpPr>
          <p:nvPr>
            <p:ph type="title" idx="4294967295"/>
          </p:nvPr>
        </p:nvSpPr>
        <p:spPr/>
        <p:txBody>
          <a:bodyPr/>
          <a:lstStyle/>
          <a:p>
            <a:r>
              <a:rPr lang="en-US" altLang="en-US" sz="3800" dirty="0"/>
              <a:t>Filtering: practical matters</a:t>
            </a:r>
          </a:p>
        </p:txBody>
      </p:sp>
      <p:sp>
        <p:nvSpPr>
          <p:cNvPr id="249859" name="Rectangle 3">
            <a:extLst>
              <a:ext uri="{FF2B5EF4-FFF2-40B4-BE49-F238E27FC236}">
                <a16:creationId xmlns:a16="http://schemas.microsoft.com/office/drawing/2014/main" id="{DC9566BA-CF52-4B4C-8D44-B16718411DCB}"/>
              </a:ext>
            </a:extLst>
          </p:cNvPr>
          <p:cNvSpPr>
            <a:spLocks noGrp="1" noChangeArrowheads="1"/>
          </p:cNvSpPr>
          <p:nvPr>
            <p:ph type="body" idx="4294967295"/>
          </p:nvPr>
        </p:nvSpPr>
        <p:spPr>
          <a:xfrm>
            <a:off x="457200" y="990600"/>
            <a:ext cx="8229600" cy="5135563"/>
          </a:xfrm>
        </p:spPr>
        <p:txBody>
          <a:bodyPr/>
          <a:lstStyle/>
          <a:p>
            <a:r>
              <a:rPr lang="en-US" altLang="en-US" sz="3200" dirty="0"/>
              <a:t>What about near the edge?</a:t>
            </a:r>
          </a:p>
          <a:p>
            <a:pPr lvl="1"/>
            <a:r>
              <a:rPr lang="en-US" altLang="en-US" sz="2400" dirty="0"/>
              <a:t>the filter window falls off the edge of the image</a:t>
            </a:r>
          </a:p>
          <a:p>
            <a:pPr lvl="1"/>
            <a:r>
              <a:rPr lang="en-US" altLang="en-US" sz="2400" dirty="0"/>
              <a:t>need to extrapolate</a:t>
            </a:r>
          </a:p>
          <a:p>
            <a:pPr lvl="1"/>
            <a:r>
              <a:rPr lang="en-US" altLang="en-US" sz="2400" dirty="0"/>
              <a:t>methods:</a:t>
            </a:r>
          </a:p>
          <a:p>
            <a:pPr lvl="2"/>
            <a:r>
              <a:rPr lang="en-US" altLang="en-US" sz="2000" dirty="0"/>
              <a:t>clip filter (black)</a:t>
            </a:r>
          </a:p>
          <a:p>
            <a:pPr lvl="2"/>
            <a:r>
              <a:rPr lang="en-US" altLang="en-US" sz="2000" dirty="0"/>
              <a:t>wrap around (circular)</a:t>
            </a:r>
          </a:p>
          <a:p>
            <a:pPr lvl="2"/>
            <a:r>
              <a:rPr lang="en-US" altLang="en-US" sz="2000" dirty="0"/>
              <a:t>copy edge</a:t>
            </a:r>
          </a:p>
          <a:p>
            <a:pPr lvl="2"/>
            <a:r>
              <a:rPr lang="en-US" altLang="en-US" sz="2000" dirty="0"/>
              <a:t>reflect across edge</a:t>
            </a:r>
          </a:p>
        </p:txBody>
      </p:sp>
      <p:pic>
        <p:nvPicPr>
          <p:cNvPr id="249860" name="Picture 4">
            <a:extLst>
              <a:ext uri="{FF2B5EF4-FFF2-40B4-BE49-F238E27FC236}">
                <a16:creationId xmlns:a16="http://schemas.microsoft.com/office/drawing/2014/main" id="{117A9E93-2AF5-4EF7-892C-DB90EF2D35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1" name="Picture 5">
            <a:extLst>
              <a:ext uri="{FF2B5EF4-FFF2-40B4-BE49-F238E27FC236}">
                <a16:creationId xmlns:a16="http://schemas.microsoft.com/office/drawing/2014/main" id="{9B8579ED-48B6-420D-9913-6239A109C8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2" name="Picture 6">
            <a:extLst>
              <a:ext uri="{FF2B5EF4-FFF2-40B4-BE49-F238E27FC236}">
                <a16:creationId xmlns:a16="http://schemas.microsoft.com/office/drawing/2014/main" id="{6CAB4184-23E6-49AE-947B-628A46FBE1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3" name="Picture 7">
            <a:extLst>
              <a:ext uri="{FF2B5EF4-FFF2-40B4-BE49-F238E27FC236}">
                <a16:creationId xmlns:a16="http://schemas.microsoft.com/office/drawing/2014/main" id="{4E33BF46-0AD7-4DD0-9C36-1CD0DB8B04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4" name="Picture 8">
            <a:extLst>
              <a:ext uri="{FF2B5EF4-FFF2-40B4-BE49-F238E27FC236}">
                <a16:creationId xmlns:a16="http://schemas.microsoft.com/office/drawing/2014/main" id="{BD67E78A-819A-450D-95DC-3D53E7DC2AB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5" name="Picture 9">
            <a:extLst>
              <a:ext uri="{FF2B5EF4-FFF2-40B4-BE49-F238E27FC236}">
                <a16:creationId xmlns:a16="http://schemas.microsoft.com/office/drawing/2014/main" id="{D1AAD497-488B-4A97-A46B-3ADEA5AA923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6" name="Picture 10">
            <a:extLst>
              <a:ext uri="{FF2B5EF4-FFF2-40B4-BE49-F238E27FC236}">
                <a16:creationId xmlns:a16="http://schemas.microsoft.com/office/drawing/2014/main" id="{AA1600E0-5781-416B-88E5-264F7424756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7" name="Picture 11">
            <a:extLst>
              <a:ext uri="{FF2B5EF4-FFF2-40B4-BE49-F238E27FC236}">
                <a16:creationId xmlns:a16="http://schemas.microsoft.com/office/drawing/2014/main" id="{3A047EF1-B8E7-43CA-AC5C-B30C749FABF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8" name="Picture 12">
            <a:extLst>
              <a:ext uri="{FF2B5EF4-FFF2-40B4-BE49-F238E27FC236}">
                <a16:creationId xmlns:a16="http://schemas.microsoft.com/office/drawing/2014/main" id="{F5CD9D7B-C702-4C5B-A1FF-9F45705B36B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49" name="Picture 13">
            <a:extLst>
              <a:ext uri="{FF2B5EF4-FFF2-40B4-BE49-F238E27FC236}">
                <a16:creationId xmlns:a16="http://schemas.microsoft.com/office/drawing/2014/main" id="{FA705BFD-8167-4878-9A46-85850EBF615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50" name="Picture 14">
            <a:extLst>
              <a:ext uri="{FF2B5EF4-FFF2-40B4-BE49-F238E27FC236}">
                <a16:creationId xmlns:a16="http://schemas.microsoft.com/office/drawing/2014/main" id="{21A131C9-1338-4272-A549-B83B1A3FE94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51" name="Picture 15">
            <a:extLst>
              <a:ext uri="{FF2B5EF4-FFF2-40B4-BE49-F238E27FC236}">
                <a16:creationId xmlns:a16="http://schemas.microsoft.com/office/drawing/2014/main" id="{27114866-F603-4D60-A610-7CC35F18C41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0752" name="Picture 16">
            <a:extLst>
              <a:ext uri="{FF2B5EF4-FFF2-40B4-BE49-F238E27FC236}">
                <a16:creationId xmlns:a16="http://schemas.microsoft.com/office/drawing/2014/main" id="{5D4F9BC0-7B62-4D1B-A960-1AE4AD44D2CC}"/>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495800" y="2362200"/>
            <a:ext cx="4033838"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9873" name="Text Box 17">
            <a:extLst>
              <a:ext uri="{FF2B5EF4-FFF2-40B4-BE49-F238E27FC236}">
                <a16:creationId xmlns:a16="http://schemas.microsoft.com/office/drawing/2014/main" id="{B6BBF022-9700-49EC-9C4F-AED3A0CD2EDB}"/>
              </a:ext>
            </a:extLst>
          </p:cNvPr>
          <p:cNvSpPr txBox="1">
            <a:spLocks noChangeArrowheads="1"/>
          </p:cNvSpPr>
          <p:nvPr/>
        </p:nvSpPr>
        <p:spPr bwMode="auto">
          <a:xfrm>
            <a:off x="7162800" y="6553200"/>
            <a:ext cx="18986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1400">
                <a:solidFill>
                  <a:srgbClr val="000000"/>
                </a:solidFill>
              </a:rPr>
              <a:t>Source: S. Marschner</a:t>
            </a:r>
          </a:p>
        </p:txBody>
      </p:sp>
    </p:spTree>
    <p:extLst>
      <p:ext uri="{BB962C8B-B14F-4D97-AF65-F5344CB8AC3E}">
        <p14:creationId xmlns:p14="http://schemas.microsoft.com/office/powerpoint/2010/main" val="39694913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14074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14074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14074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14074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114074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114074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114074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1140748"/>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1140749"/>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499"/>
                                          </p:stCondLst>
                                        </p:cTn>
                                        <p:tgtEl>
                                          <p:spTgt spid="114075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499"/>
                                          </p:stCondLst>
                                        </p:cTn>
                                        <p:tgtEl>
                                          <p:spTgt spid="1140751"/>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499"/>
                                          </p:stCondLst>
                                        </p:cTn>
                                        <p:tgtEl>
                                          <p:spTgt spid="11407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F84A4-F3AA-8DB7-453E-B28187456922}"/>
            </a:ext>
          </a:extLst>
        </p:cNvPr>
        <p:cNvGrpSpPr/>
        <p:nvPr/>
      </p:nvGrpSpPr>
      <p:grpSpPr>
        <a:xfrm>
          <a:off x="0" y="0"/>
          <a:ext cx="0" cy="0"/>
          <a:chOff x="0" y="0"/>
          <a:chExt cx="0" cy="0"/>
        </a:xfrm>
      </p:grpSpPr>
      <p:sp>
        <p:nvSpPr>
          <p:cNvPr id="50177" name="Rectangle 2">
            <a:extLst>
              <a:ext uri="{FF2B5EF4-FFF2-40B4-BE49-F238E27FC236}">
                <a16:creationId xmlns:a16="http://schemas.microsoft.com/office/drawing/2014/main" id="{9707498C-7EB0-69D8-BB06-3745AB192D5D}"/>
              </a:ext>
            </a:extLst>
          </p:cNvPr>
          <p:cNvSpPr>
            <a:spLocks noGrp="1" noChangeArrowheads="1"/>
          </p:cNvSpPr>
          <p:nvPr>
            <p:ph type="title"/>
          </p:nvPr>
        </p:nvSpPr>
        <p:spPr/>
        <p:txBody>
          <a:bodyPr/>
          <a:lstStyle/>
          <a:p>
            <a:r>
              <a:rPr lang="en-US" altLang="en-US"/>
              <a:t>The Frequency Domain, without tears</a:t>
            </a:r>
          </a:p>
        </p:txBody>
      </p:sp>
      <p:sp>
        <p:nvSpPr>
          <p:cNvPr id="50178" name="Text Box 5">
            <a:extLst>
              <a:ext uri="{FF2B5EF4-FFF2-40B4-BE49-F238E27FC236}">
                <a16:creationId xmlns:a16="http://schemas.microsoft.com/office/drawing/2014/main" id="{7DCD457F-2804-900C-77E3-CF2184B3E053}"/>
              </a:ext>
            </a:extLst>
          </p:cNvPr>
          <p:cNvSpPr txBox="1">
            <a:spLocks noChangeArrowheads="1"/>
          </p:cNvSpPr>
          <p:nvPr/>
        </p:nvSpPr>
        <p:spPr bwMode="auto">
          <a:xfrm>
            <a:off x="1219200" y="5791200"/>
            <a:ext cx="28352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200"/>
              <a:t>Somewhere in Cinque Terre, May 2005</a:t>
            </a:r>
          </a:p>
        </p:txBody>
      </p:sp>
      <p:pic>
        <p:nvPicPr>
          <p:cNvPr id="50179" name="Picture 8">
            <a:extLst>
              <a:ext uri="{FF2B5EF4-FFF2-40B4-BE49-F238E27FC236}">
                <a16:creationId xmlns:a16="http://schemas.microsoft.com/office/drawing/2014/main" id="{C6442C86-D789-1F07-AD67-AA3D0F481D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6675" y="965200"/>
            <a:ext cx="6435725" cy="482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Text Box 10">
            <a:extLst>
              <a:ext uri="{FF2B5EF4-FFF2-40B4-BE49-F238E27FC236}">
                <a16:creationId xmlns:a16="http://schemas.microsoft.com/office/drawing/2014/main" id="{78750D6D-437C-88B6-EE49-0A05463B7970}"/>
              </a:ext>
            </a:extLst>
          </p:cNvPr>
          <p:cNvSpPr txBox="1">
            <a:spLocks noChangeArrowheads="1"/>
          </p:cNvSpPr>
          <p:nvPr/>
        </p:nvSpPr>
        <p:spPr bwMode="auto">
          <a:xfrm>
            <a:off x="38100" y="5081588"/>
            <a:ext cx="1235075"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800"/>
              <a:t>Many slides borrowed </a:t>
            </a:r>
          </a:p>
          <a:p>
            <a:pPr>
              <a:spcBef>
                <a:spcPct val="0"/>
              </a:spcBef>
            </a:pPr>
            <a:r>
              <a:rPr lang="en-US" altLang="en-US" sz="1800"/>
              <a:t>from Steve Seitz</a:t>
            </a:r>
            <a:endParaRPr lang="ru-RU" altLang="en-US" sz="1800"/>
          </a:p>
        </p:txBody>
      </p:sp>
      <p:sp>
        <p:nvSpPr>
          <p:cNvPr id="50181" name="Text Box 4">
            <a:extLst>
              <a:ext uri="{FF2B5EF4-FFF2-40B4-BE49-F238E27FC236}">
                <a16:creationId xmlns:a16="http://schemas.microsoft.com/office/drawing/2014/main" id="{775C88A4-259F-D7CC-2B45-EB3D35F9E88B}"/>
              </a:ext>
            </a:extLst>
          </p:cNvPr>
          <p:cNvSpPr txBox="1">
            <a:spLocks noChangeArrowheads="1"/>
          </p:cNvSpPr>
          <p:nvPr/>
        </p:nvSpPr>
        <p:spPr bwMode="auto">
          <a:xfrm>
            <a:off x="1706563" y="5959475"/>
            <a:ext cx="72659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r" eaLnBrk="1" hangingPunct="1">
              <a:spcBef>
                <a:spcPct val="0"/>
              </a:spcBef>
            </a:pPr>
            <a:r>
              <a:rPr lang="en-US" altLang="en-US" sz="2400"/>
              <a:t>CS180: Intro to Computer Vision and Comp. Photo</a:t>
            </a:r>
          </a:p>
          <a:p>
            <a:pPr algn="r" eaLnBrk="1" hangingPunct="1">
              <a:spcBef>
                <a:spcPct val="0"/>
              </a:spcBef>
            </a:pPr>
            <a:r>
              <a:rPr lang="en-US" altLang="en-US" sz="2400"/>
              <a:t>Alexei Efros and Ren Ng, UC Berkeley, Fall 2026</a:t>
            </a:r>
          </a:p>
        </p:txBody>
      </p:sp>
    </p:spTree>
    <p:extLst>
      <p:ext uri="{BB962C8B-B14F-4D97-AF65-F5344CB8AC3E}">
        <p14:creationId xmlns:p14="http://schemas.microsoft.com/office/powerpoint/2010/main" val="1791720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9">
            <a:extLst>
              <a:ext uri="{FF2B5EF4-FFF2-40B4-BE49-F238E27FC236}">
                <a16:creationId xmlns:a16="http://schemas.microsoft.com/office/drawing/2014/main" id="{F032B8E1-E32C-72BA-E90D-C9C690544117}"/>
              </a:ext>
            </a:extLst>
          </p:cNvPr>
          <p:cNvSpPr>
            <a:spLocks noChangeArrowheads="1"/>
          </p:cNvSpPr>
          <p:nvPr/>
        </p:nvSpPr>
        <p:spPr bwMode="auto">
          <a:xfrm>
            <a:off x="457200" y="609600"/>
            <a:ext cx="8458200" cy="609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p>
        </p:txBody>
      </p:sp>
      <p:pic>
        <p:nvPicPr>
          <p:cNvPr id="52226" name="Picture 5">
            <a:extLst>
              <a:ext uri="{FF2B5EF4-FFF2-40B4-BE49-F238E27FC236}">
                <a16:creationId xmlns:a16="http://schemas.microsoft.com/office/drawing/2014/main" id="{EBBAB6EE-A391-BADD-C00B-C606197D2A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6538" y="0"/>
            <a:ext cx="5097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Rectangle 8">
            <a:extLst>
              <a:ext uri="{FF2B5EF4-FFF2-40B4-BE49-F238E27FC236}">
                <a16:creationId xmlns:a16="http://schemas.microsoft.com/office/drawing/2014/main" id="{3DFA4CA6-705C-34DB-5403-1F5EA1B45545}"/>
              </a:ext>
            </a:extLst>
          </p:cNvPr>
          <p:cNvSpPr>
            <a:spLocks noGrp="1" noChangeArrowheads="1"/>
          </p:cNvSpPr>
          <p:nvPr>
            <p:ph type="title"/>
          </p:nvPr>
        </p:nvSpPr>
        <p:spPr/>
        <p:txBody>
          <a:bodyPr/>
          <a:lstStyle/>
          <a:p>
            <a:endParaRPr lang="ru-RU" altLang="en-US"/>
          </a:p>
        </p:txBody>
      </p:sp>
      <p:sp>
        <p:nvSpPr>
          <p:cNvPr id="479244" name="Text Box 12">
            <a:extLst>
              <a:ext uri="{FF2B5EF4-FFF2-40B4-BE49-F238E27FC236}">
                <a16:creationId xmlns:a16="http://schemas.microsoft.com/office/drawing/2014/main" id="{07285CE4-47C2-D50B-210A-11CCE34F1E3D}"/>
              </a:ext>
            </a:extLst>
          </p:cNvPr>
          <p:cNvSpPr txBox="1">
            <a:spLocks noChangeArrowheads="1"/>
          </p:cNvSpPr>
          <p:nvPr/>
        </p:nvSpPr>
        <p:spPr bwMode="auto">
          <a:xfrm>
            <a:off x="0" y="5915025"/>
            <a:ext cx="37592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1400" b="1"/>
              <a:t>Salvador Dali</a:t>
            </a:r>
            <a:endParaRPr lang="en-US" altLang="en-US" sz="1400"/>
          </a:p>
          <a:p>
            <a:pPr>
              <a:spcBef>
                <a:spcPct val="0"/>
              </a:spcBef>
            </a:pPr>
            <a:r>
              <a:rPr lang="en-US" altLang="en-US" sz="1400" i="1"/>
              <a:t>“Gala Contemplating the Mediterranean Sea, </a:t>
            </a:r>
          </a:p>
          <a:p>
            <a:pPr>
              <a:spcBef>
                <a:spcPct val="0"/>
              </a:spcBef>
            </a:pPr>
            <a:r>
              <a:rPr lang="en-US" altLang="en-US" sz="1400" i="1"/>
              <a:t>which at 30 meters becomes the portrait </a:t>
            </a:r>
          </a:p>
          <a:p>
            <a:pPr>
              <a:spcBef>
                <a:spcPct val="0"/>
              </a:spcBef>
            </a:pPr>
            <a:r>
              <a:rPr lang="en-US" altLang="en-US" sz="1400" i="1"/>
              <a:t>of Abraham Lincoln</a:t>
            </a:r>
            <a:r>
              <a:rPr lang="en-US" altLang="en-US" sz="1400"/>
              <a:t>”, 1976</a:t>
            </a:r>
            <a:endParaRPr lang="ru-RU"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792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92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30B97EDE-8B03-5EDB-27B5-080B101B9DAA}"/>
              </a:ext>
            </a:extLst>
          </p:cNvPr>
          <p:cNvSpPr>
            <a:spLocks noChangeArrowheads="1"/>
          </p:cNvSpPr>
          <p:nvPr/>
        </p:nvSpPr>
        <p:spPr bwMode="auto">
          <a:xfrm>
            <a:off x="457200" y="609600"/>
            <a:ext cx="8458200" cy="609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p>
        </p:txBody>
      </p:sp>
      <p:sp>
        <p:nvSpPr>
          <p:cNvPr id="54274" name="Rectangle 4">
            <a:extLst>
              <a:ext uri="{FF2B5EF4-FFF2-40B4-BE49-F238E27FC236}">
                <a16:creationId xmlns:a16="http://schemas.microsoft.com/office/drawing/2014/main" id="{086B8E43-042B-1529-2FB4-77E7AA094C88}"/>
              </a:ext>
            </a:extLst>
          </p:cNvPr>
          <p:cNvSpPr>
            <a:spLocks noGrp="1" noChangeArrowheads="1"/>
          </p:cNvSpPr>
          <p:nvPr>
            <p:ph type="title"/>
          </p:nvPr>
        </p:nvSpPr>
        <p:spPr/>
        <p:txBody>
          <a:bodyPr/>
          <a:lstStyle/>
          <a:p>
            <a:endParaRPr lang="ru-RU" altLang="en-US"/>
          </a:p>
        </p:txBody>
      </p:sp>
      <p:pic>
        <p:nvPicPr>
          <p:cNvPr id="54275" name="Picture 5">
            <a:extLst>
              <a:ext uri="{FF2B5EF4-FFF2-40B4-BE49-F238E27FC236}">
                <a16:creationId xmlns:a16="http://schemas.microsoft.com/office/drawing/2014/main" id="{1156E61C-741F-F224-B0D1-A4A6B55F1A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9238" y="0"/>
            <a:ext cx="50847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28C39402-F66B-FFE6-6ACB-F9BEEF1A8A2C}"/>
              </a:ext>
            </a:extLst>
          </p:cNvPr>
          <p:cNvSpPr>
            <a:spLocks noChangeArrowheads="1"/>
          </p:cNvSpPr>
          <p:nvPr/>
        </p:nvSpPr>
        <p:spPr bwMode="auto">
          <a:xfrm>
            <a:off x="457200" y="609600"/>
            <a:ext cx="8458200" cy="609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p>
        </p:txBody>
      </p:sp>
      <p:sp>
        <p:nvSpPr>
          <p:cNvPr id="56322" name="Rectangle 3">
            <a:extLst>
              <a:ext uri="{FF2B5EF4-FFF2-40B4-BE49-F238E27FC236}">
                <a16:creationId xmlns:a16="http://schemas.microsoft.com/office/drawing/2014/main" id="{6313EC46-C492-F629-39E1-BE816A551EEB}"/>
              </a:ext>
            </a:extLst>
          </p:cNvPr>
          <p:cNvSpPr>
            <a:spLocks noGrp="1" noChangeArrowheads="1"/>
          </p:cNvSpPr>
          <p:nvPr>
            <p:ph type="title"/>
          </p:nvPr>
        </p:nvSpPr>
        <p:spPr/>
        <p:txBody>
          <a:bodyPr/>
          <a:lstStyle/>
          <a:p>
            <a:endParaRPr lang="ru-RU" altLang="en-US"/>
          </a:p>
        </p:txBody>
      </p:sp>
      <p:pic>
        <p:nvPicPr>
          <p:cNvPr id="56323" name="Picture 8">
            <a:extLst>
              <a:ext uri="{FF2B5EF4-FFF2-40B4-BE49-F238E27FC236}">
                <a16:creationId xmlns:a16="http://schemas.microsoft.com/office/drawing/2014/main" id="{5E141DC8-8EEC-0284-9B06-3693BF559B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402" t="7170" r="10422" b="11575"/>
          <a:stretch>
            <a:fillRect/>
          </a:stretch>
        </p:blipFill>
        <p:spPr bwMode="auto">
          <a:xfrm>
            <a:off x="4038600" y="0"/>
            <a:ext cx="5105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2" descr="CSFchartPslide">
            <a:extLst>
              <a:ext uri="{FF2B5EF4-FFF2-40B4-BE49-F238E27FC236}">
                <a16:creationId xmlns:a16="http://schemas.microsoft.com/office/drawing/2014/main" id="{921E4D8C-B2E8-1A22-D0B1-BF80A867B3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2125" y="1870075"/>
            <a:ext cx="5715000" cy="381000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14052" name="Rectangle 4">
            <a:extLst>
              <a:ext uri="{FF2B5EF4-FFF2-40B4-BE49-F238E27FC236}">
                <a16:creationId xmlns:a16="http://schemas.microsoft.com/office/drawing/2014/main" id="{FC1DFF8A-11B9-C6EC-7C48-8D4D3173D268}"/>
              </a:ext>
            </a:extLst>
          </p:cNvPr>
          <p:cNvSpPr>
            <a:spLocks noGrp="1" noChangeArrowheads="1"/>
          </p:cNvSpPr>
          <p:nvPr>
            <p:ph type="title" idx="4294967295"/>
          </p:nvPr>
        </p:nvSpPr>
        <p:spPr/>
        <p:txBody>
          <a:bodyPr/>
          <a:lstStyle/>
          <a:p>
            <a:pPr>
              <a:defRPr/>
            </a:pPr>
            <a:r>
              <a:rPr lang="en-GB" dirty="0">
                <a:solidFill>
                  <a:schemeClr val="tx1"/>
                </a:solidFill>
                <a:effectLst>
                  <a:outerShdw blurRad="38100" dist="38100" dir="2700000" algn="tl">
                    <a:srgbClr val="C0C0C0"/>
                  </a:outerShdw>
                </a:effectLst>
              </a:rPr>
              <a:t>Spatial Frequencies and Perception</a:t>
            </a:r>
          </a:p>
        </p:txBody>
      </p:sp>
      <p:sp>
        <p:nvSpPr>
          <p:cNvPr id="514053" name="Freeform 5">
            <a:extLst>
              <a:ext uri="{FF2B5EF4-FFF2-40B4-BE49-F238E27FC236}">
                <a16:creationId xmlns:a16="http://schemas.microsoft.com/office/drawing/2014/main" id="{F9B7C4CF-40BA-9D34-8A0A-189CE1EA23EA}"/>
              </a:ext>
            </a:extLst>
          </p:cNvPr>
          <p:cNvSpPr>
            <a:spLocks/>
          </p:cNvSpPr>
          <p:nvPr/>
        </p:nvSpPr>
        <p:spPr bwMode="auto">
          <a:xfrm>
            <a:off x="1725613" y="1952625"/>
            <a:ext cx="5641975" cy="3600450"/>
          </a:xfrm>
          <a:custGeom>
            <a:avLst/>
            <a:gdLst>
              <a:gd name="T0" fmla="*/ 0 w 4344"/>
              <a:gd name="T1" fmla="*/ 2147483646 h 2806"/>
              <a:gd name="T2" fmla="*/ 2147483646 w 4344"/>
              <a:gd name="T3" fmla="*/ 2147483646 h 2806"/>
              <a:gd name="T4" fmla="*/ 2147483646 w 4344"/>
              <a:gd name="T5" fmla="*/ 2147483646 h 2806"/>
              <a:gd name="T6" fmla="*/ 2147483646 w 4344"/>
              <a:gd name="T7" fmla="*/ 2147483646 h 2806"/>
              <a:gd name="T8" fmla="*/ 2147483646 w 4344"/>
              <a:gd name="T9" fmla="*/ 2147483646 h 2806"/>
              <a:gd name="T10" fmla="*/ 0 60000 65536"/>
              <a:gd name="T11" fmla="*/ 0 60000 65536"/>
              <a:gd name="T12" fmla="*/ 0 60000 65536"/>
              <a:gd name="T13" fmla="*/ 0 60000 65536"/>
              <a:gd name="T14" fmla="*/ 0 60000 65536"/>
              <a:gd name="T15" fmla="*/ 0 w 4344"/>
              <a:gd name="T16" fmla="*/ 0 h 2806"/>
              <a:gd name="T17" fmla="*/ 4344 w 4344"/>
              <a:gd name="T18" fmla="*/ 2806 h 2806"/>
            </a:gdLst>
            <a:ahLst/>
            <a:cxnLst>
              <a:cxn ang="T10">
                <a:pos x="T0" y="T1"/>
              </a:cxn>
              <a:cxn ang="T11">
                <a:pos x="T2" y="T3"/>
              </a:cxn>
              <a:cxn ang="T12">
                <a:pos x="T4" y="T5"/>
              </a:cxn>
              <a:cxn ang="T13">
                <a:pos x="T6" y="T7"/>
              </a:cxn>
              <a:cxn ang="T14">
                <a:pos x="T8" y="T9"/>
              </a:cxn>
            </a:cxnLst>
            <a:rect l="T15" t="T16" r="T17" b="T18"/>
            <a:pathLst>
              <a:path w="4344" h="2806">
                <a:moveTo>
                  <a:pt x="0" y="2806"/>
                </a:moveTo>
                <a:cubicBezTo>
                  <a:pt x="409" y="2023"/>
                  <a:pt x="818" y="1240"/>
                  <a:pt x="1200" y="778"/>
                </a:cubicBezTo>
                <a:cubicBezTo>
                  <a:pt x="1582" y="316"/>
                  <a:pt x="1930" y="68"/>
                  <a:pt x="2292" y="34"/>
                </a:cubicBezTo>
                <a:cubicBezTo>
                  <a:pt x="2654" y="0"/>
                  <a:pt x="3030" y="288"/>
                  <a:pt x="3372" y="574"/>
                </a:cubicBezTo>
                <a:cubicBezTo>
                  <a:pt x="3714" y="860"/>
                  <a:pt x="4182" y="1554"/>
                  <a:pt x="4344" y="1750"/>
                </a:cubicBezTo>
              </a:path>
            </a:pathLst>
          </a:custGeom>
          <a:noFill/>
          <a:ln w="762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9813" name="Rectangle 5">
            <a:extLst>
              <a:ext uri="{FF2B5EF4-FFF2-40B4-BE49-F238E27FC236}">
                <a16:creationId xmlns:a16="http://schemas.microsoft.com/office/drawing/2014/main" id="{A23EA83A-8EB2-F845-8158-E0D476A67DF6}"/>
              </a:ext>
            </a:extLst>
          </p:cNvPr>
          <p:cNvSpPr>
            <a:spLocks noChangeArrowheads="1"/>
          </p:cNvSpPr>
          <p:nvPr/>
        </p:nvSpPr>
        <p:spPr bwMode="auto">
          <a:xfrm>
            <a:off x="1676400" y="5943600"/>
            <a:ext cx="6034088" cy="457200"/>
          </a:xfrm>
          <a:prstGeom prst="rect">
            <a:avLst/>
          </a:prstGeom>
          <a:noFill/>
          <a:ln>
            <a:noFill/>
          </a:ln>
          <a:effectLst/>
        </p:spPr>
        <p:txBody>
          <a:bodyPr wrap="none">
            <a:spAutoFit/>
          </a:bodyPr>
          <a:lstStyle/>
          <a:p>
            <a:pPr>
              <a:defRPr/>
            </a:pPr>
            <a:r>
              <a:rPr lang="en-GB" dirty="0">
                <a:solidFill>
                  <a:srgbClr val="000000"/>
                </a:solidFill>
                <a:effectLst>
                  <a:outerShdw blurRad="38100" dist="38100" dir="2700000" algn="tl">
                    <a:srgbClr val="C0C0C0"/>
                  </a:outerShdw>
                </a:effectLst>
                <a:latin typeface="Arial" charset="0"/>
                <a:cs typeface="Arial" charset="0"/>
              </a:rPr>
              <a:t>Campbell-Robson contrast sensitivity curve</a:t>
            </a:r>
            <a:endParaRPr lang="en-US" dirty="0">
              <a:solidFill>
                <a:srgbClr val="000000"/>
              </a:solidFill>
              <a:effectLst>
                <a:outerShdw blurRad="38100" dist="38100" dir="2700000" algn="tl">
                  <a:srgbClr val="C0C0C0"/>
                </a:outerShdw>
              </a:effectLst>
              <a:latin typeface="Arial"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14053"/>
                                        </p:tgtEl>
                                        <p:attrNameLst>
                                          <p:attrName>style.visibility</p:attrName>
                                        </p:attrNameLst>
                                      </p:cBhvr>
                                      <p:to>
                                        <p:strVal val="visible"/>
                                      </p:to>
                                    </p:set>
                                    <p:animEffect transition="in" filter="dissolve">
                                      <p:cBhvr>
                                        <p:cTn id="7" dur="500"/>
                                        <p:tgtEl>
                                          <p:spTgt spid="514053"/>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198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3" grpId="0"/>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0417" name="Picture 4" descr="Sea Horizon and Clear Blue Sky Stock Photo - Image of horizon,  mediterranean: 157498288">
            <a:extLst>
              <a:ext uri="{FF2B5EF4-FFF2-40B4-BE49-F238E27FC236}">
                <a16:creationId xmlns:a16="http://schemas.microsoft.com/office/drawing/2014/main" id="{F079373C-F680-2F24-736B-D7FF16D8DF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2588"/>
            <a:ext cx="9144000" cy="609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a:extLst>
              <a:ext uri="{FF2B5EF4-FFF2-40B4-BE49-F238E27FC236}">
                <a16:creationId xmlns:a16="http://schemas.microsoft.com/office/drawing/2014/main" id="{4456AB0C-7F56-A53E-8A15-F36185543010}"/>
              </a:ext>
            </a:extLst>
          </p:cNvPr>
          <p:cNvSpPr>
            <a:spLocks noGrp="1" noChangeArrowheads="1"/>
          </p:cNvSpPr>
          <p:nvPr>
            <p:ph type="title"/>
          </p:nvPr>
        </p:nvSpPr>
        <p:spPr/>
        <p:txBody>
          <a:bodyPr/>
          <a:lstStyle/>
          <a:p>
            <a:r>
              <a:rPr lang="en-US" altLang="en-US"/>
              <a:t>A Nice Basis for 2D Image Functions</a:t>
            </a:r>
          </a:p>
        </p:txBody>
      </p:sp>
      <p:pic>
        <p:nvPicPr>
          <p:cNvPr id="62466" name="Picture 3">
            <a:extLst>
              <a:ext uri="{FF2B5EF4-FFF2-40B4-BE49-F238E27FC236}">
                <a16:creationId xmlns:a16="http://schemas.microsoft.com/office/drawing/2014/main" id="{6B46A6AE-3ABE-27CB-EDFC-FF2BAAD38E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858" t="19524" r="7715" b="18698"/>
          <a:stretch>
            <a:fillRect/>
          </a:stretch>
        </p:blipFill>
        <p:spPr bwMode="auto">
          <a:xfrm>
            <a:off x="228600" y="1371600"/>
            <a:ext cx="8686800"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Rectangle 5">
            <a:extLst>
              <a:ext uri="{FF2B5EF4-FFF2-40B4-BE49-F238E27FC236}">
                <a16:creationId xmlns:a16="http://schemas.microsoft.com/office/drawing/2014/main" id="{A4200023-DA86-D857-340D-935FE8E22871}"/>
              </a:ext>
            </a:extLst>
          </p:cNvPr>
          <p:cNvSpPr>
            <a:spLocks noChangeArrowheads="1"/>
          </p:cNvSpPr>
          <p:nvPr/>
        </p:nvSpPr>
        <p:spPr bwMode="auto">
          <a:xfrm>
            <a:off x="4572000" y="2895600"/>
            <a:ext cx="4419600" cy="3733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p>
        </p:txBody>
      </p:sp>
      <p:sp>
        <p:nvSpPr>
          <p:cNvPr id="444422" name="Text Box 6">
            <a:extLst>
              <a:ext uri="{FF2B5EF4-FFF2-40B4-BE49-F238E27FC236}">
                <a16:creationId xmlns:a16="http://schemas.microsoft.com/office/drawing/2014/main" id="{FF243370-B411-1A4B-4101-97ED53BA3A84}"/>
              </a:ext>
            </a:extLst>
          </p:cNvPr>
          <p:cNvSpPr txBox="1">
            <a:spLocks noChangeArrowheads="1"/>
          </p:cNvSpPr>
          <p:nvPr/>
        </p:nvSpPr>
        <p:spPr bwMode="auto">
          <a:xfrm>
            <a:off x="1468438" y="6248400"/>
            <a:ext cx="59991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t>This change of basis has a special name…</a:t>
            </a:r>
          </a:p>
        </p:txBody>
      </p:sp>
      <p:sp>
        <p:nvSpPr>
          <p:cNvPr id="62469" name="Text Box 10">
            <a:extLst>
              <a:ext uri="{FF2B5EF4-FFF2-40B4-BE49-F238E27FC236}">
                <a16:creationId xmlns:a16="http://schemas.microsoft.com/office/drawing/2014/main" id="{68850E71-74B3-D65A-95AE-946BAF07D858}"/>
              </a:ext>
            </a:extLst>
          </p:cNvPr>
          <p:cNvSpPr txBox="1">
            <a:spLocks noChangeArrowheads="1"/>
          </p:cNvSpPr>
          <p:nvPr/>
        </p:nvSpPr>
        <p:spPr bwMode="auto">
          <a:xfrm>
            <a:off x="1295400" y="990600"/>
            <a:ext cx="67929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t>Teases away fast vs. slow changes in the image.</a:t>
            </a:r>
          </a:p>
        </p:txBody>
      </p:sp>
      <p:pic>
        <p:nvPicPr>
          <p:cNvPr id="62470" name="Picture 11">
            <a:extLst>
              <a:ext uri="{FF2B5EF4-FFF2-40B4-BE49-F238E27FC236}">
                <a16:creationId xmlns:a16="http://schemas.microsoft.com/office/drawing/2014/main" id="{D9D30B34-02B8-8FB0-66E4-9541E3C6DF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9713" y="2990850"/>
            <a:ext cx="2438400"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44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4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a:extLst>
              <a:ext uri="{FF2B5EF4-FFF2-40B4-BE49-F238E27FC236}">
                <a16:creationId xmlns:a16="http://schemas.microsoft.com/office/drawing/2014/main" id="{15D78201-7C71-AE4B-5928-9FE438CE27F7}"/>
              </a:ext>
            </a:extLst>
          </p:cNvPr>
          <p:cNvSpPr>
            <a:spLocks noGrp="1" noChangeArrowheads="1"/>
          </p:cNvSpPr>
          <p:nvPr>
            <p:ph type="title" idx="4294967295"/>
          </p:nvPr>
        </p:nvSpPr>
        <p:spPr>
          <a:xfrm>
            <a:off x="685800" y="76200"/>
            <a:ext cx="8458200" cy="838200"/>
          </a:xfrm>
        </p:spPr>
        <p:txBody>
          <a:bodyPr/>
          <a:lstStyle/>
          <a:p>
            <a:r>
              <a:rPr lang="en-US" altLang="en-US"/>
              <a:t>Jean Baptiste Joseph Fourier (1768-1830)</a:t>
            </a:r>
          </a:p>
        </p:txBody>
      </p:sp>
      <p:sp>
        <p:nvSpPr>
          <p:cNvPr id="25603" name="Rectangle 3">
            <a:extLst>
              <a:ext uri="{FF2B5EF4-FFF2-40B4-BE49-F238E27FC236}">
                <a16:creationId xmlns:a16="http://schemas.microsoft.com/office/drawing/2014/main" id="{13F38384-F6F1-AB9B-B72D-DC2737DEA824}"/>
              </a:ext>
            </a:extLst>
          </p:cNvPr>
          <p:cNvSpPr>
            <a:spLocks noGrp="1" noChangeArrowheads="1"/>
          </p:cNvSpPr>
          <p:nvPr>
            <p:ph type="body" idx="4294967295"/>
          </p:nvPr>
        </p:nvSpPr>
        <p:spPr>
          <a:xfrm>
            <a:off x="457200" y="914400"/>
            <a:ext cx="3810000" cy="5943600"/>
          </a:xfrm>
        </p:spPr>
        <p:txBody>
          <a:bodyPr/>
          <a:lstStyle/>
          <a:p>
            <a:pPr>
              <a:lnSpc>
                <a:spcPct val="90000"/>
              </a:lnSpc>
            </a:pPr>
            <a:r>
              <a:rPr lang="en-US" altLang="en-US"/>
              <a:t>had crazy idea (1807):</a:t>
            </a:r>
          </a:p>
          <a:p>
            <a:pPr>
              <a:lnSpc>
                <a:spcPct val="90000"/>
              </a:lnSpc>
            </a:pPr>
            <a:r>
              <a:rPr lang="en-US" altLang="en-US" sz="2000" i="1"/>
              <a:t>	</a:t>
            </a:r>
            <a:r>
              <a:rPr lang="en-US" altLang="en-US" sz="2000" b="1" i="1"/>
              <a:t>Any</a:t>
            </a:r>
            <a:r>
              <a:rPr lang="en-US" altLang="en-US" sz="2000" i="1"/>
              <a:t> univariate function can be rewritten as a weighted sum of sines and cosines of different frequencies. </a:t>
            </a:r>
          </a:p>
          <a:p>
            <a:pPr>
              <a:lnSpc>
                <a:spcPct val="90000"/>
              </a:lnSpc>
            </a:pPr>
            <a:r>
              <a:rPr lang="en-US" altLang="en-US"/>
              <a:t>Don’t believe it?  </a:t>
            </a:r>
          </a:p>
          <a:p>
            <a:pPr lvl="1">
              <a:lnSpc>
                <a:spcPct val="90000"/>
              </a:lnSpc>
            </a:pPr>
            <a:r>
              <a:rPr lang="en-US" altLang="en-US"/>
              <a:t>Neither did Lagrange, Laplace, Poisson and other big wigs</a:t>
            </a:r>
          </a:p>
          <a:p>
            <a:pPr lvl="1">
              <a:lnSpc>
                <a:spcPct val="90000"/>
              </a:lnSpc>
            </a:pPr>
            <a:r>
              <a:rPr lang="en-US" altLang="en-US"/>
              <a:t>Not translated into English until 1878!</a:t>
            </a:r>
          </a:p>
          <a:p>
            <a:pPr>
              <a:lnSpc>
                <a:spcPct val="90000"/>
              </a:lnSpc>
            </a:pPr>
            <a:r>
              <a:rPr lang="en-US" altLang="en-US"/>
              <a:t> But it’s (mostly) true!</a:t>
            </a:r>
          </a:p>
          <a:p>
            <a:pPr lvl="1">
              <a:lnSpc>
                <a:spcPct val="90000"/>
              </a:lnSpc>
            </a:pPr>
            <a:r>
              <a:rPr lang="en-US" altLang="en-US"/>
              <a:t>called Fourier Series</a:t>
            </a:r>
          </a:p>
          <a:p>
            <a:pPr lvl="1">
              <a:lnSpc>
                <a:spcPct val="90000"/>
              </a:lnSpc>
            </a:pPr>
            <a:endParaRPr lang="en-US" altLang="en-US"/>
          </a:p>
        </p:txBody>
      </p:sp>
      <p:pic>
        <p:nvPicPr>
          <p:cNvPr id="25604" name="Picture 4" descr="J.B.J. Fourier (public domain image)">
            <a:extLst>
              <a:ext uri="{FF2B5EF4-FFF2-40B4-BE49-F238E27FC236}">
                <a16:creationId xmlns:a16="http://schemas.microsoft.com/office/drawing/2014/main" id="{60E41E69-0E02-F988-839F-BC3CFFA054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838200"/>
            <a:ext cx="48006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8" name="Picture 2" descr="http://upload.wikimedia.org/wikipedia/commons/thumb/d/d8/Langrange_portrait.jpg/225px-Langrange_portrait.jpg">
            <a:extLst>
              <a:ext uri="{FF2B5EF4-FFF2-40B4-BE49-F238E27FC236}">
                <a16:creationId xmlns:a16="http://schemas.microsoft.com/office/drawing/2014/main" id="{64B62CE4-A824-F5DC-22AC-36907402E9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3276600"/>
            <a:ext cx="2143125"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6" descr="http://upload.wikimedia.org/wikipedia/commons/0/03/Legendre.jpg">
            <a:extLst>
              <a:ext uri="{FF2B5EF4-FFF2-40B4-BE49-F238E27FC236}">
                <a16:creationId xmlns:a16="http://schemas.microsoft.com/office/drawing/2014/main" id="{FA745AD6-E002-81D5-325C-1AD8DE7F6E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3657600"/>
            <a:ext cx="1524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0" name="Picture 4" descr="http://upload.wikimedia.org/wikipedia/commons/thumb/e/e3/Pierre-Simon_Laplace.jpg/225px-Pierre-Simon_Laplace.jpg">
            <a:extLst>
              <a:ext uri="{FF2B5EF4-FFF2-40B4-BE49-F238E27FC236}">
                <a16:creationId xmlns:a16="http://schemas.microsoft.com/office/drawing/2014/main" id="{811F6549-C6B4-0A8B-3D9F-BD487D3DC1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2971800"/>
            <a:ext cx="21431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ounded Rectangular Callout 9">
            <a:extLst>
              <a:ext uri="{FF2B5EF4-FFF2-40B4-BE49-F238E27FC236}">
                <a16:creationId xmlns:a16="http://schemas.microsoft.com/office/drawing/2014/main" id="{FC4689D0-77C2-4534-23F9-F516E2730CB7}"/>
              </a:ext>
            </a:extLst>
          </p:cNvPr>
          <p:cNvSpPr/>
          <p:nvPr/>
        </p:nvSpPr>
        <p:spPr>
          <a:xfrm>
            <a:off x="3810000" y="762000"/>
            <a:ext cx="5334000" cy="1600200"/>
          </a:xfrm>
          <a:prstGeom prst="wedgeRoundRectCallout">
            <a:avLst>
              <a:gd name="adj1" fmla="val -8228"/>
              <a:gd name="adj2" fmla="val 84349"/>
              <a:gd name="adj3" fmla="val 1666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i="1" dirty="0">
                <a:solidFill>
                  <a:schemeClr val="tx1"/>
                </a:solidFill>
              </a:rPr>
              <a:t>...the manner in which the author arrives at these equations is not exempt of difficulties and... his analysis to integrate them still leaves something to be desired on the score of generality and even </a:t>
            </a:r>
            <a:r>
              <a:rPr lang="en-US" sz="1600" i="1" dirty="0" err="1">
                <a:solidFill>
                  <a:schemeClr val="tx1"/>
                </a:solidFill>
              </a:rPr>
              <a:t>rigour</a:t>
            </a:r>
            <a:r>
              <a:rPr lang="en-US" sz="1600" dirty="0">
                <a:solidFill>
                  <a:schemeClr val="tx1"/>
                </a:solidFill>
              </a:rPr>
              <a:t>.</a:t>
            </a:r>
          </a:p>
          <a:p>
            <a:pPr algn="ctr" eaLnBrk="1" hangingPunct="1">
              <a:defRPr/>
            </a:pPr>
            <a:endParaRPr lang="en-US" sz="1800" dirty="0"/>
          </a:p>
        </p:txBody>
      </p:sp>
      <p:sp>
        <p:nvSpPr>
          <p:cNvPr id="11" name="TextBox 10">
            <a:extLst>
              <a:ext uri="{FF2B5EF4-FFF2-40B4-BE49-F238E27FC236}">
                <a16:creationId xmlns:a16="http://schemas.microsoft.com/office/drawing/2014/main" id="{1F7E9FF7-A394-795D-35A8-C96FAC2BE444}"/>
              </a:ext>
            </a:extLst>
          </p:cNvPr>
          <p:cNvSpPr txBox="1">
            <a:spLocks noChangeArrowheads="1"/>
          </p:cNvSpPr>
          <p:nvPr/>
        </p:nvSpPr>
        <p:spPr bwMode="auto">
          <a:xfrm>
            <a:off x="4648200" y="3200400"/>
            <a:ext cx="104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1800" b="1"/>
              <a:t>Laplace</a:t>
            </a:r>
          </a:p>
        </p:txBody>
      </p:sp>
      <p:sp>
        <p:nvSpPr>
          <p:cNvPr id="12" name="TextBox 11">
            <a:extLst>
              <a:ext uri="{FF2B5EF4-FFF2-40B4-BE49-F238E27FC236}">
                <a16:creationId xmlns:a16="http://schemas.microsoft.com/office/drawing/2014/main" id="{DEBE6836-E548-8303-7FA4-A50E91EEE9A5}"/>
              </a:ext>
            </a:extLst>
          </p:cNvPr>
          <p:cNvSpPr txBox="1">
            <a:spLocks noChangeArrowheads="1"/>
          </p:cNvSpPr>
          <p:nvPr/>
        </p:nvSpPr>
        <p:spPr bwMode="auto">
          <a:xfrm>
            <a:off x="6096000" y="5486400"/>
            <a:ext cx="12239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1800" b="1">
                <a:solidFill>
                  <a:schemeClr val="bg1"/>
                </a:solidFill>
              </a:rPr>
              <a:t>Lagrange</a:t>
            </a:r>
          </a:p>
        </p:txBody>
      </p:sp>
      <p:sp>
        <p:nvSpPr>
          <p:cNvPr id="13" name="TextBox 12">
            <a:extLst>
              <a:ext uri="{FF2B5EF4-FFF2-40B4-BE49-F238E27FC236}">
                <a16:creationId xmlns:a16="http://schemas.microsoft.com/office/drawing/2014/main" id="{BB2F6B25-BD2E-90C4-1C35-2BFEBA3852C0}"/>
              </a:ext>
            </a:extLst>
          </p:cNvPr>
          <p:cNvSpPr txBox="1">
            <a:spLocks noChangeArrowheads="1"/>
          </p:cNvSpPr>
          <p:nvPr/>
        </p:nvSpPr>
        <p:spPr bwMode="auto">
          <a:xfrm>
            <a:off x="8059738" y="5278438"/>
            <a:ext cx="12239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1800" b="1"/>
              <a:t>Legendre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60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60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529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530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530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25604"/>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nodeType="clickEffect">
                                  <p:stCondLst>
                                    <p:cond delay="0"/>
                                  </p:stCondLst>
                                  <p:childTnLst>
                                    <p:set>
                                      <p:cBhvr>
                                        <p:cTn id="30" dur="1" fill="hold">
                                          <p:stCondLst>
                                            <p:cond delay="0"/>
                                          </p:stCondLst>
                                        </p:cTn>
                                        <p:tgtEl>
                                          <p:spTgt spid="55298"/>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55302"/>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55300"/>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10"/>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11"/>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12"/>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13"/>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25603">
                                            <p:txEl>
                                              <p:pRg st="5" end="5"/>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6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p:bldP spid="11" grpId="1"/>
      <p:bldP spid="12" grpId="0"/>
      <p:bldP spid="12" grpId="1"/>
      <p:bldP spid="13" grpId="0"/>
      <p:bldP spid="13"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a:extLst>
              <a:ext uri="{FF2B5EF4-FFF2-40B4-BE49-F238E27FC236}">
                <a16:creationId xmlns:a16="http://schemas.microsoft.com/office/drawing/2014/main" id="{B4C6FB61-6A23-CB94-89AE-56BD77D3D4AD}"/>
              </a:ext>
            </a:extLst>
          </p:cNvPr>
          <p:cNvSpPr>
            <a:spLocks noGrp="1" noChangeArrowheads="1"/>
          </p:cNvSpPr>
          <p:nvPr>
            <p:ph type="title"/>
          </p:nvPr>
        </p:nvSpPr>
        <p:spPr/>
        <p:txBody>
          <a:bodyPr/>
          <a:lstStyle/>
          <a:p>
            <a:r>
              <a:rPr lang="en-US" altLang="en-US"/>
              <a:t>A sum of sines</a:t>
            </a:r>
          </a:p>
        </p:txBody>
      </p:sp>
      <p:sp>
        <p:nvSpPr>
          <p:cNvPr id="399363" name="Rectangle 3">
            <a:extLst>
              <a:ext uri="{FF2B5EF4-FFF2-40B4-BE49-F238E27FC236}">
                <a16:creationId xmlns:a16="http://schemas.microsoft.com/office/drawing/2014/main" id="{82226AF9-BB77-5464-9DB9-08500DC73497}"/>
              </a:ext>
            </a:extLst>
          </p:cNvPr>
          <p:cNvSpPr>
            <a:spLocks noGrp="1" noChangeArrowheads="1"/>
          </p:cNvSpPr>
          <p:nvPr>
            <p:ph type="body" sz="half" idx="1"/>
          </p:nvPr>
        </p:nvSpPr>
        <p:spPr>
          <a:xfrm>
            <a:off x="685800" y="914400"/>
            <a:ext cx="3810000" cy="5943600"/>
          </a:xfrm>
        </p:spPr>
        <p:txBody>
          <a:bodyPr/>
          <a:lstStyle/>
          <a:p>
            <a:pPr marL="0" indent="0"/>
            <a:r>
              <a:rPr lang="en-US" altLang="en-US" sz="2400"/>
              <a:t>Our building block:</a:t>
            </a:r>
          </a:p>
          <a:p>
            <a:pPr marL="0" indent="0"/>
            <a:r>
              <a:rPr lang="en-US" altLang="en-US" sz="2400"/>
              <a:t>	</a:t>
            </a:r>
          </a:p>
          <a:p>
            <a:pPr marL="0" indent="0"/>
            <a:endParaRPr lang="en-US" altLang="en-US" sz="2400"/>
          </a:p>
          <a:p>
            <a:pPr marL="0" indent="0"/>
            <a:r>
              <a:rPr lang="en-US" altLang="en-US" sz="2400"/>
              <a:t>Add enough of them to get any signal </a:t>
            </a:r>
            <a:r>
              <a:rPr lang="en-US" altLang="en-US" sz="2400" i="1"/>
              <a:t>f(x)</a:t>
            </a:r>
            <a:r>
              <a:rPr lang="en-US" altLang="en-US" sz="2400"/>
              <a:t> you want!</a:t>
            </a:r>
          </a:p>
          <a:p>
            <a:pPr marL="0" indent="0"/>
            <a:endParaRPr lang="en-US" altLang="en-US" sz="2400"/>
          </a:p>
          <a:p>
            <a:pPr marL="0" indent="0"/>
            <a:r>
              <a:rPr lang="en-US" altLang="en-US" sz="2400"/>
              <a:t>How many degrees of freedom?</a:t>
            </a:r>
          </a:p>
          <a:p>
            <a:pPr marL="0" indent="0"/>
            <a:endParaRPr lang="en-US" altLang="en-US" sz="2400"/>
          </a:p>
          <a:p>
            <a:pPr marL="0" indent="0"/>
            <a:r>
              <a:rPr lang="en-US" altLang="en-US" sz="2400"/>
              <a:t>What does each control?</a:t>
            </a:r>
          </a:p>
          <a:p>
            <a:pPr marL="0" indent="0"/>
            <a:endParaRPr lang="en-US" altLang="en-US" sz="2400"/>
          </a:p>
          <a:p>
            <a:pPr marL="0" indent="0"/>
            <a:r>
              <a:rPr lang="en-US" altLang="en-US" sz="2400"/>
              <a:t>Which one encodes the coarse vs. fine structure of the signal?</a:t>
            </a:r>
          </a:p>
        </p:txBody>
      </p:sp>
      <p:pic>
        <p:nvPicPr>
          <p:cNvPr id="65539" name="Picture 4" descr="The image “http://mcdb.colorado.edu/courses/3280/images/crystal/fourier.gif” cannot be displayed, because it contains errors.">
            <a:extLst>
              <a:ext uri="{FF2B5EF4-FFF2-40B4-BE49-F238E27FC236}">
                <a16:creationId xmlns:a16="http://schemas.microsoft.com/office/drawing/2014/main" id="{42E5B925-0078-77F8-B18D-40FE0111A5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469" b="1234"/>
          <a:stretch>
            <a:fillRect/>
          </a:stretch>
        </p:blipFill>
        <p:spPr bwMode="auto">
          <a:xfrm>
            <a:off x="4667250" y="914400"/>
            <a:ext cx="440055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5540" name="Object 5">
            <a:extLst>
              <a:ext uri="{FF2B5EF4-FFF2-40B4-BE49-F238E27FC236}">
                <a16:creationId xmlns:a16="http://schemas.microsoft.com/office/drawing/2014/main" id="{D1096DEA-FC13-EE67-13E8-A68418757287}"/>
              </a:ext>
            </a:extLst>
          </p:cNvPr>
          <p:cNvGraphicFramePr>
            <a:graphicFrameLocks noGrp="1" noChangeAspect="1"/>
          </p:cNvGraphicFramePr>
          <p:nvPr>
            <p:ph sz="half" idx="2"/>
          </p:nvPr>
        </p:nvGraphicFramePr>
        <p:xfrm>
          <a:off x="1295400" y="1439863"/>
          <a:ext cx="2514600" cy="617537"/>
        </p:xfrm>
        <a:graphic>
          <a:graphicData uri="http://schemas.openxmlformats.org/presentationml/2006/ole">
            <mc:AlternateContent xmlns:mc="http://schemas.openxmlformats.org/markup-compatibility/2006">
              <mc:Choice xmlns:v="urn:schemas-microsoft-com:vml" Requires="v">
                <p:oleObj name="Equation" r:id="rId4" imgW="19011900" imgH="4686300" progId="Equation.3">
                  <p:embed/>
                </p:oleObj>
              </mc:Choice>
              <mc:Fallback>
                <p:oleObj name="Equation" r:id="rId4" imgW="19011900" imgH="4686300" progId="Equation.3">
                  <p:embed/>
                  <p:pic>
                    <p:nvPicPr>
                      <p:cNvPr id="0" name="Object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439863"/>
                        <a:ext cx="2514600" cy="617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9936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936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936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9936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99363">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9936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6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BA76C7CD-CA0F-9929-DE32-17092E661797}"/>
              </a:ext>
            </a:extLst>
          </p:cNvPr>
          <p:cNvSpPr>
            <a:spLocks noGrp="1" noChangeArrowheads="1"/>
          </p:cNvSpPr>
          <p:nvPr>
            <p:ph type="title"/>
          </p:nvPr>
        </p:nvSpPr>
        <p:spPr/>
        <p:txBody>
          <a:bodyPr/>
          <a:lstStyle/>
          <a:p>
            <a:r>
              <a:rPr lang="en-US" altLang="en-US"/>
              <a:t>Fourier Transform</a:t>
            </a:r>
          </a:p>
        </p:txBody>
      </p:sp>
      <p:sp>
        <p:nvSpPr>
          <p:cNvPr id="67586" name="Rectangle 3">
            <a:extLst>
              <a:ext uri="{FF2B5EF4-FFF2-40B4-BE49-F238E27FC236}">
                <a16:creationId xmlns:a16="http://schemas.microsoft.com/office/drawing/2014/main" id="{98556231-699F-6216-8351-AD0405BB1C93}"/>
              </a:ext>
            </a:extLst>
          </p:cNvPr>
          <p:cNvSpPr>
            <a:spLocks noGrp="1" noChangeArrowheads="1"/>
          </p:cNvSpPr>
          <p:nvPr>
            <p:ph type="body" sz="half" idx="1"/>
          </p:nvPr>
        </p:nvSpPr>
        <p:spPr>
          <a:xfrm>
            <a:off x="685800" y="914400"/>
            <a:ext cx="8229600" cy="1066800"/>
          </a:xfrm>
        </p:spPr>
        <p:txBody>
          <a:bodyPr/>
          <a:lstStyle/>
          <a:p>
            <a:pPr marL="0" indent="0"/>
            <a:r>
              <a:rPr lang="en-US" altLang="en-US" sz="2400"/>
              <a:t>We want to understand the frequency </a:t>
            </a:r>
            <a:r>
              <a:rPr lang="en-US" altLang="en-US" sz="2400" i="1">
                <a:latin typeface="Symbol" pitchFamily="2" charset="2"/>
              </a:rPr>
              <a:t>w </a:t>
            </a:r>
            <a:r>
              <a:rPr lang="en-US" altLang="en-US" sz="2400"/>
              <a:t>of our signal.  So, let’s reparametrize the signal by </a:t>
            </a:r>
            <a:r>
              <a:rPr lang="en-US" altLang="en-US" sz="2400" i="1">
                <a:latin typeface="Symbol" pitchFamily="2" charset="2"/>
              </a:rPr>
              <a:t>w</a:t>
            </a:r>
            <a:r>
              <a:rPr lang="en-US" altLang="en-US" sz="2400"/>
              <a:t> instead of </a:t>
            </a:r>
            <a:r>
              <a:rPr lang="en-US" altLang="en-US" sz="2400" i="1"/>
              <a:t>x</a:t>
            </a:r>
            <a:r>
              <a:rPr lang="en-US" altLang="en-US" sz="2400"/>
              <a:t>:</a:t>
            </a:r>
          </a:p>
          <a:p>
            <a:pPr marL="0" indent="0"/>
            <a:endParaRPr lang="en-US" altLang="en-US" sz="2400" i="1">
              <a:latin typeface="Symbol" pitchFamily="2" charset="2"/>
            </a:endParaRPr>
          </a:p>
        </p:txBody>
      </p:sp>
      <p:graphicFrame>
        <p:nvGraphicFramePr>
          <p:cNvPr id="67587" name="Object 23">
            <a:extLst>
              <a:ext uri="{FF2B5EF4-FFF2-40B4-BE49-F238E27FC236}">
                <a16:creationId xmlns:a16="http://schemas.microsoft.com/office/drawing/2014/main" id="{DF1C723F-2DC2-5D66-F2FC-067FF3E98E7E}"/>
              </a:ext>
            </a:extLst>
          </p:cNvPr>
          <p:cNvGraphicFramePr>
            <a:graphicFrameLocks noGrp="1" noChangeAspect="1"/>
          </p:cNvGraphicFramePr>
          <p:nvPr>
            <p:ph sz="quarter" idx="2"/>
          </p:nvPr>
        </p:nvGraphicFramePr>
        <p:xfrm>
          <a:off x="6019800" y="3327400"/>
          <a:ext cx="2057400" cy="506413"/>
        </p:xfrm>
        <a:graphic>
          <a:graphicData uri="http://schemas.openxmlformats.org/presentationml/2006/ole">
            <mc:AlternateContent xmlns:mc="http://schemas.openxmlformats.org/markup-compatibility/2006">
              <mc:Choice xmlns:v="urn:schemas-microsoft-com:vml" Requires="v">
                <p:oleObj name="Equation" r:id="rId3" imgW="19011900" imgH="4686300" progId="Equation.3">
                  <p:embed/>
                </p:oleObj>
              </mc:Choice>
              <mc:Fallback>
                <p:oleObj name="Equation" r:id="rId3" imgW="19011900" imgH="4686300" progId="Equation.3">
                  <p:embed/>
                  <p:pic>
                    <p:nvPicPr>
                      <p:cNvPr id="0" name="Object 2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3327400"/>
                        <a:ext cx="2057400" cy="506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67588" name="Group 14">
            <a:extLst>
              <a:ext uri="{FF2B5EF4-FFF2-40B4-BE49-F238E27FC236}">
                <a16:creationId xmlns:a16="http://schemas.microsoft.com/office/drawing/2014/main" id="{445AD0A2-1A88-F35F-16F5-126950919933}"/>
              </a:ext>
            </a:extLst>
          </p:cNvPr>
          <p:cNvGrpSpPr>
            <a:grpSpLocks/>
          </p:cNvGrpSpPr>
          <p:nvPr/>
        </p:nvGrpSpPr>
        <p:grpSpPr bwMode="auto">
          <a:xfrm>
            <a:off x="1165225" y="1905000"/>
            <a:ext cx="6537325" cy="838200"/>
            <a:chOff x="734" y="1296"/>
            <a:chExt cx="4118" cy="528"/>
          </a:xfrm>
        </p:grpSpPr>
        <p:sp>
          <p:nvSpPr>
            <p:cNvPr id="67601" name="Rectangle 7">
              <a:extLst>
                <a:ext uri="{FF2B5EF4-FFF2-40B4-BE49-F238E27FC236}">
                  <a16:creationId xmlns:a16="http://schemas.microsoft.com/office/drawing/2014/main" id="{EB09EF05-DEC7-B471-9B1C-D0F063CF30AB}"/>
                </a:ext>
              </a:extLst>
            </p:cNvPr>
            <p:cNvSpPr>
              <a:spLocks noChangeArrowheads="1"/>
            </p:cNvSpPr>
            <p:nvPr/>
          </p:nvSpPr>
          <p:spPr bwMode="auto">
            <a:xfrm>
              <a:off x="1872" y="1296"/>
              <a:ext cx="1680" cy="52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p>
          </p:txBody>
        </p:sp>
        <p:sp>
          <p:nvSpPr>
            <p:cNvPr id="67602" name="Line 8">
              <a:extLst>
                <a:ext uri="{FF2B5EF4-FFF2-40B4-BE49-F238E27FC236}">
                  <a16:creationId xmlns:a16="http://schemas.microsoft.com/office/drawing/2014/main" id="{FE21CAD7-C88E-EB4D-4593-500CE6911919}"/>
                </a:ext>
              </a:extLst>
            </p:cNvPr>
            <p:cNvSpPr>
              <a:spLocks noChangeShapeType="1"/>
            </p:cNvSpPr>
            <p:nvPr/>
          </p:nvSpPr>
          <p:spPr bwMode="auto">
            <a:xfrm>
              <a:off x="1296" y="1536"/>
              <a:ext cx="48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7603" name="Line 9">
              <a:extLst>
                <a:ext uri="{FF2B5EF4-FFF2-40B4-BE49-F238E27FC236}">
                  <a16:creationId xmlns:a16="http://schemas.microsoft.com/office/drawing/2014/main" id="{DA5225EF-17ED-6B91-F351-B55707E73413}"/>
                </a:ext>
              </a:extLst>
            </p:cNvPr>
            <p:cNvSpPr>
              <a:spLocks noChangeShapeType="1"/>
            </p:cNvSpPr>
            <p:nvPr/>
          </p:nvSpPr>
          <p:spPr bwMode="auto">
            <a:xfrm>
              <a:off x="3744" y="1536"/>
              <a:ext cx="432"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7604" name="Text Box 10">
              <a:extLst>
                <a:ext uri="{FF2B5EF4-FFF2-40B4-BE49-F238E27FC236}">
                  <a16:creationId xmlns:a16="http://schemas.microsoft.com/office/drawing/2014/main" id="{CFD9D1AF-1101-6CEE-D7E4-6E3D1350F074}"/>
                </a:ext>
              </a:extLst>
            </p:cNvPr>
            <p:cNvSpPr txBox="1">
              <a:spLocks noChangeArrowheads="1"/>
            </p:cNvSpPr>
            <p:nvPr/>
          </p:nvSpPr>
          <p:spPr bwMode="auto">
            <a:xfrm>
              <a:off x="734" y="1353"/>
              <a:ext cx="46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b="1" i="1"/>
                <a:t>f(x)</a:t>
              </a:r>
            </a:p>
          </p:txBody>
        </p:sp>
        <p:sp>
          <p:nvSpPr>
            <p:cNvPr id="67605" name="Text Box 12">
              <a:extLst>
                <a:ext uri="{FF2B5EF4-FFF2-40B4-BE49-F238E27FC236}">
                  <a16:creationId xmlns:a16="http://schemas.microsoft.com/office/drawing/2014/main" id="{EA5E0A36-8376-37E9-F4A7-8C7D6A394DEB}"/>
                </a:ext>
              </a:extLst>
            </p:cNvPr>
            <p:cNvSpPr txBox="1">
              <a:spLocks noChangeArrowheads="1"/>
            </p:cNvSpPr>
            <p:nvPr/>
          </p:nvSpPr>
          <p:spPr bwMode="auto">
            <a:xfrm>
              <a:off x="4295" y="1353"/>
              <a:ext cx="55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b="1" i="1"/>
                <a:t>F(</a:t>
              </a:r>
              <a:r>
                <a:rPr lang="en-US" altLang="en-US" b="1" i="1">
                  <a:latin typeface="Symbol" pitchFamily="2" charset="2"/>
                </a:rPr>
                <a:t>w</a:t>
              </a:r>
              <a:r>
                <a:rPr lang="en-US" altLang="en-US" b="1" i="1"/>
                <a:t>)</a:t>
              </a:r>
            </a:p>
          </p:txBody>
        </p:sp>
        <p:sp>
          <p:nvSpPr>
            <p:cNvPr id="67606" name="Text Box 13">
              <a:extLst>
                <a:ext uri="{FF2B5EF4-FFF2-40B4-BE49-F238E27FC236}">
                  <a16:creationId xmlns:a16="http://schemas.microsoft.com/office/drawing/2014/main" id="{7A54DA1B-0CEE-BA28-92E7-0840117A2957}"/>
                </a:ext>
              </a:extLst>
            </p:cNvPr>
            <p:cNvSpPr txBox="1">
              <a:spLocks noChangeArrowheads="1"/>
            </p:cNvSpPr>
            <p:nvPr/>
          </p:nvSpPr>
          <p:spPr bwMode="auto">
            <a:xfrm>
              <a:off x="2208" y="1306"/>
              <a:ext cx="991"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2400"/>
                <a:t>Fourier </a:t>
              </a:r>
            </a:p>
            <a:p>
              <a:pPr algn="ctr">
                <a:spcBef>
                  <a:spcPct val="0"/>
                </a:spcBef>
              </a:pPr>
              <a:r>
                <a:rPr lang="en-US" altLang="en-US" sz="2400"/>
                <a:t>Transform</a:t>
              </a:r>
            </a:p>
          </p:txBody>
        </p:sp>
      </p:grpSp>
      <p:grpSp>
        <p:nvGrpSpPr>
          <p:cNvPr id="10246" name="Group 15">
            <a:extLst>
              <a:ext uri="{FF2B5EF4-FFF2-40B4-BE49-F238E27FC236}">
                <a16:creationId xmlns:a16="http://schemas.microsoft.com/office/drawing/2014/main" id="{8D5B4C8B-EF91-38C0-F36D-D4EDF2898F80}"/>
              </a:ext>
            </a:extLst>
          </p:cNvPr>
          <p:cNvGrpSpPr>
            <a:grpSpLocks/>
          </p:cNvGrpSpPr>
          <p:nvPr/>
        </p:nvGrpSpPr>
        <p:grpSpPr bwMode="auto">
          <a:xfrm>
            <a:off x="1150938" y="5943600"/>
            <a:ext cx="6392862" cy="838200"/>
            <a:chOff x="734" y="1296"/>
            <a:chExt cx="4027" cy="528"/>
          </a:xfrm>
        </p:grpSpPr>
        <p:sp>
          <p:nvSpPr>
            <p:cNvPr id="67595" name="Rectangle 16">
              <a:extLst>
                <a:ext uri="{FF2B5EF4-FFF2-40B4-BE49-F238E27FC236}">
                  <a16:creationId xmlns:a16="http://schemas.microsoft.com/office/drawing/2014/main" id="{E26A66F6-0B02-D706-363A-9351EC48CBA4}"/>
                </a:ext>
              </a:extLst>
            </p:cNvPr>
            <p:cNvSpPr>
              <a:spLocks noChangeArrowheads="1"/>
            </p:cNvSpPr>
            <p:nvPr/>
          </p:nvSpPr>
          <p:spPr bwMode="auto">
            <a:xfrm>
              <a:off x="1872" y="1296"/>
              <a:ext cx="1680" cy="52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p>
          </p:txBody>
        </p:sp>
        <p:sp>
          <p:nvSpPr>
            <p:cNvPr id="67596" name="Line 17">
              <a:extLst>
                <a:ext uri="{FF2B5EF4-FFF2-40B4-BE49-F238E27FC236}">
                  <a16:creationId xmlns:a16="http://schemas.microsoft.com/office/drawing/2014/main" id="{662857B6-BCA0-5158-4FF6-3EE2A66B2433}"/>
                </a:ext>
              </a:extLst>
            </p:cNvPr>
            <p:cNvSpPr>
              <a:spLocks noChangeShapeType="1"/>
            </p:cNvSpPr>
            <p:nvPr/>
          </p:nvSpPr>
          <p:spPr bwMode="auto">
            <a:xfrm>
              <a:off x="1296" y="1536"/>
              <a:ext cx="48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7597" name="Line 18">
              <a:extLst>
                <a:ext uri="{FF2B5EF4-FFF2-40B4-BE49-F238E27FC236}">
                  <a16:creationId xmlns:a16="http://schemas.microsoft.com/office/drawing/2014/main" id="{19454EE8-C3D3-9547-1C6A-785E94276BF9}"/>
                </a:ext>
              </a:extLst>
            </p:cNvPr>
            <p:cNvSpPr>
              <a:spLocks noChangeShapeType="1"/>
            </p:cNvSpPr>
            <p:nvPr/>
          </p:nvSpPr>
          <p:spPr bwMode="auto">
            <a:xfrm>
              <a:off x="3744" y="1536"/>
              <a:ext cx="432"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7598" name="Text Box 19">
              <a:extLst>
                <a:ext uri="{FF2B5EF4-FFF2-40B4-BE49-F238E27FC236}">
                  <a16:creationId xmlns:a16="http://schemas.microsoft.com/office/drawing/2014/main" id="{66B93DB7-B4D6-2A0B-C8C4-F99EDC766B9E}"/>
                </a:ext>
              </a:extLst>
            </p:cNvPr>
            <p:cNvSpPr txBox="1">
              <a:spLocks noChangeArrowheads="1"/>
            </p:cNvSpPr>
            <p:nvPr/>
          </p:nvSpPr>
          <p:spPr bwMode="auto">
            <a:xfrm>
              <a:off x="734" y="1350"/>
              <a:ext cx="55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b="1" i="1"/>
                <a:t>F(</a:t>
              </a:r>
              <a:r>
                <a:rPr lang="en-US" altLang="en-US" b="1" i="1">
                  <a:latin typeface="Symbol" pitchFamily="2" charset="2"/>
                </a:rPr>
                <a:t>w</a:t>
              </a:r>
              <a:r>
                <a:rPr lang="en-US" altLang="en-US" b="1" i="1"/>
                <a:t>)</a:t>
              </a:r>
            </a:p>
          </p:txBody>
        </p:sp>
        <p:sp>
          <p:nvSpPr>
            <p:cNvPr id="67599" name="Text Box 20">
              <a:extLst>
                <a:ext uri="{FF2B5EF4-FFF2-40B4-BE49-F238E27FC236}">
                  <a16:creationId xmlns:a16="http://schemas.microsoft.com/office/drawing/2014/main" id="{E4B23190-E885-953E-7F88-673599C1E8F7}"/>
                </a:ext>
              </a:extLst>
            </p:cNvPr>
            <p:cNvSpPr txBox="1">
              <a:spLocks noChangeArrowheads="1"/>
            </p:cNvSpPr>
            <p:nvPr/>
          </p:nvSpPr>
          <p:spPr bwMode="auto">
            <a:xfrm>
              <a:off x="4295" y="1356"/>
              <a:ext cx="46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b="1" i="1"/>
                <a:t>f(x)</a:t>
              </a:r>
              <a:endParaRPr lang="en-US" altLang="en-US" sz="3200" b="1" i="1"/>
            </a:p>
          </p:txBody>
        </p:sp>
        <p:sp>
          <p:nvSpPr>
            <p:cNvPr id="67600" name="Text Box 21">
              <a:extLst>
                <a:ext uri="{FF2B5EF4-FFF2-40B4-BE49-F238E27FC236}">
                  <a16:creationId xmlns:a16="http://schemas.microsoft.com/office/drawing/2014/main" id="{6E94E36A-726D-51F7-EB8B-E883DA93AA2E}"/>
                </a:ext>
              </a:extLst>
            </p:cNvPr>
            <p:cNvSpPr txBox="1">
              <a:spLocks noChangeArrowheads="1"/>
            </p:cNvSpPr>
            <p:nvPr/>
          </p:nvSpPr>
          <p:spPr bwMode="auto">
            <a:xfrm>
              <a:off x="1975" y="1306"/>
              <a:ext cx="1461"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2400"/>
                <a:t>Inverse Fourier </a:t>
              </a:r>
            </a:p>
            <a:p>
              <a:pPr algn="ctr">
                <a:spcBef>
                  <a:spcPct val="0"/>
                </a:spcBef>
              </a:pPr>
              <a:r>
                <a:rPr lang="en-US" altLang="en-US" sz="2400"/>
                <a:t>Transform</a:t>
              </a:r>
            </a:p>
          </p:txBody>
        </p:sp>
      </p:grpSp>
      <p:sp>
        <p:nvSpPr>
          <p:cNvPr id="10247" name="Rectangle 22">
            <a:extLst>
              <a:ext uri="{FF2B5EF4-FFF2-40B4-BE49-F238E27FC236}">
                <a16:creationId xmlns:a16="http://schemas.microsoft.com/office/drawing/2014/main" id="{FB679958-4533-02D8-1C8B-A08E141EAC48}"/>
              </a:ext>
            </a:extLst>
          </p:cNvPr>
          <p:cNvSpPr>
            <a:spLocks noChangeArrowheads="1"/>
          </p:cNvSpPr>
          <p:nvPr/>
        </p:nvSpPr>
        <p:spPr bwMode="auto">
          <a:xfrm>
            <a:off x="685800" y="2971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r>
              <a:rPr lang="en-US" altLang="en-US" sz="2400"/>
              <a:t>For every </a:t>
            </a:r>
            <a:r>
              <a:rPr lang="en-US" altLang="en-US" sz="2400" i="1">
                <a:latin typeface="Symbol" pitchFamily="2" charset="2"/>
              </a:rPr>
              <a:t>w</a:t>
            </a:r>
            <a:r>
              <a:rPr lang="en-US" altLang="en-US" sz="2400"/>
              <a:t> from 0 to inf, </a:t>
            </a:r>
            <a:r>
              <a:rPr lang="en-US" altLang="en-US" sz="2400" b="1" i="1"/>
              <a:t>F(</a:t>
            </a:r>
            <a:r>
              <a:rPr lang="en-US" altLang="en-US" sz="2400" b="1" i="1">
                <a:latin typeface="Symbol" pitchFamily="2" charset="2"/>
              </a:rPr>
              <a:t>w</a:t>
            </a:r>
            <a:r>
              <a:rPr lang="en-US" altLang="en-US" sz="2400" b="1" i="1"/>
              <a:t>) </a:t>
            </a:r>
            <a:r>
              <a:rPr lang="en-US" altLang="en-US" sz="2400"/>
              <a:t>holds the amplitude </a:t>
            </a:r>
            <a:r>
              <a:rPr lang="en-US" altLang="en-US" sz="2400" i="1"/>
              <a:t>A </a:t>
            </a:r>
            <a:r>
              <a:rPr lang="en-US" altLang="en-US" sz="2400"/>
              <a:t>and phase </a:t>
            </a:r>
            <a:r>
              <a:rPr lang="en-US" altLang="en-US" sz="2400" i="1">
                <a:latin typeface="Symbol" pitchFamily="2" charset="2"/>
              </a:rPr>
              <a:t>f </a:t>
            </a:r>
            <a:r>
              <a:rPr lang="en-US" altLang="en-US" sz="2400"/>
              <a:t>of the corresponding sine  </a:t>
            </a:r>
          </a:p>
          <a:p>
            <a:pPr lvl="1"/>
            <a:r>
              <a:rPr lang="en-US" altLang="en-US" sz="1800"/>
              <a:t>How does </a:t>
            </a:r>
            <a:r>
              <a:rPr lang="en-US" altLang="en-US" sz="1800" i="1"/>
              <a:t>F </a:t>
            </a:r>
            <a:r>
              <a:rPr lang="en-US" altLang="en-US" sz="1800"/>
              <a:t>hold both? </a:t>
            </a:r>
          </a:p>
        </p:txBody>
      </p:sp>
      <p:graphicFrame>
        <p:nvGraphicFramePr>
          <p:cNvPr id="10248" name="Object 24">
            <a:extLst>
              <a:ext uri="{FF2B5EF4-FFF2-40B4-BE49-F238E27FC236}">
                <a16:creationId xmlns:a16="http://schemas.microsoft.com/office/drawing/2014/main" id="{07A7F3CE-C68E-A968-D04B-2FF710524787}"/>
              </a:ext>
            </a:extLst>
          </p:cNvPr>
          <p:cNvGraphicFramePr>
            <a:graphicFrameLocks noGrp="1" noChangeAspect="1"/>
          </p:cNvGraphicFramePr>
          <p:nvPr>
            <p:ph sz="quarter" idx="3"/>
          </p:nvPr>
        </p:nvGraphicFramePr>
        <p:xfrm>
          <a:off x="2514600" y="4233863"/>
          <a:ext cx="3124200" cy="490537"/>
        </p:xfrm>
        <a:graphic>
          <a:graphicData uri="http://schemas.openxmlformats.org/presentationml/2006/ole">
            <mc:AlternateContent xmlns:mc="http://schemas.openxmlformats.org/markup-compatibility/2006">
              <mc:Choice xmlns:v="urn:schemas-microsoft-com:vml" Requires="v">
                <p:oleObj name="Equation" r:id="rId5" imgW="29845000" imgH="4686300" progId="Equation.3">
                  <p:embed/>
                </p:oleObj>
              </mc:Choice>
              <mc:Fallback>
                <p:oleObj name="Equation" r:id="rId5" imgW="29845000" imgH="4686300" progId="Equation.3">
                  <p:embed/>
                  <p:pic>
                    <p:nvPicPr>
                      <p:cNvPr id="0" name="Object 24"/>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4233863"/>
                        <a:ext cx="3124200" cy="490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49" name="Object 27">
            <a:extLst>
              <a:ext uri="{FF2B5EF4-FFF2-40B4-BE49-F238E27FC236}">
                <a16:creationId xmlns:a16="http://schemas.microsoft.com/office/drawing/2014/main" id="{B9B5A761-7A0A-6E09-E524-91D51EC25874}"/>
              </a:ext>
            </a:extLst>
          </p:cNvPr>
          <p:cNvGraphicFramePr>
            <a:graphicFrameLocks noChangeAspect="1"/>
          </p:cNvGraphicFramePr>
          <p:nvPr/>
        </p:nvGraphicFramePr>
        <p:xfrm>
          <a:off x="609600" y="4648200"/>
          <a:ext cx="2933700" cy="596900"/>
        </p:xfrm>
        <a:graphic>
          <a:graphicData uri="http://schemas.openxmlformats.org/presentationml/2006/ole">
            <mc:AlternateContent xmlns:mc="http://schemas.openxmlformats.org/markup-compatibility/2006">
              <mc:Choice xmlns:v="urn:schemas-microsoft-com:vml" Requires="v">
                <p:oleObj name="Equation" r:id="rId7" imgW="31597600" imgH="6438900" progId="Equation.3">
                  <p:embed/>
                </p:oleObj>
              </mc:Choice>
              <mc:Fallback>
                <p:oleObj name="Equation" r:id="rId7" imgW="31597600" imgH="6438900" progId="Equation.3">
                  <p:embed/>
                  <p:pic>
                    <p:nvPicPr>
                      <p:cNvPr id="0" name="Object 2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 y="4648200"/>
                        <a:ext cx="2933700" cy="596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50" name="Object 28">
            <a:extLst>
              <a:ext uri="{FF2B5EF4-FFF2-40B4-BE49-F238E27FC236}">
                <a16:creationId xmlns:a16="http://schemas.microsoft.com/office/drawing/2014/main" id="{702679F0-9ADD-2D6E-118D-AC8D4C98024E}"/>
              </a:ext>
            </a:extLst>
          </p:cNvPr>
          <p:cNvGraphicFramePr>
            <a:graphicFrameLocks noChangeAspect="1"/>
          </p:cNvGraphicFramePr>
          <p:nvPr/>
        </p:nvGraphicFramePr>
        <p:xfrm>
          <a:off x="4876800" y="4551363"/>
          <a:ext cx="2070100" cy="935037"/>
        </p:xfrm>
        <a:graphic>
          <a:graphicData uri="http://schemas.openxmlformats.org/presentationml/2006/ole">
            <mc:AlternateContent xmlns:mc="http://schemas.openxmlformats.org/markup-compatibility/2006">
              <mc:Choice xmlns:v="urn:schemas-microsoft-com:vml" Requires="v">
                <p:oleObj name="Equation" r:id="rId9" imgW="21361400" imgH="9652000" progId="Equation.3">
                  <p:embed/>
                </p:oleObj>
              </mc:Choice>
              <mc:Fallback>
                <p:oleObj name="Equation" r:id="rId9" imgW="21361400" imgH="9652000" progId="Equation.3">
                  <p:embed/>
                  <p:pic>
                    <p:nvPicPr>
                      <p:cNvPr id="0" name="Object 2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76800" y="4551363"/>
                        <a:ext cx="2070100" cy="935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51" name="Text Box 29">
            <a:extLst>
              <a:ext uri="{FF2B5EF4-FFF2-40B4-BE49-F238E27FC236}">
                <a16:creationId xmlns:a16="http://schemas.microsoft.com/office/drawing/2014/main" id="{7BE2D611-1F56-DBFF-7487-B60F85C3641A}"/>
              </a:ext>
            </a:extLst>
          </p:cNvPr>
          <p:cNvSpPr txBox="1">
            <a:spLocks noChangeArrowheads="1"/>
          </p:cNvSpPr>
          <p:nvPr/>
        </p:nvSpPr>
        <p:spPr bwMode="auto">
          <a:xfrm>
            <a:off x="685800" y="5410200"/>
            <a:ext cx="34718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t>We can always go back: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24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25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4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4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025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0B851EE2-642E-8F75-FD97-8B4369BD14AA}"/>
              </a:ext>
            </a:extLst>
          </p:cNvPr>
          <p:cNvSpPr>
            <a:spLocks noGrp="1" noChangeArrowheads="1"/>
          </p:cNvSpPr>
          <p:nvPr>
            <p:ph type="title"/>
          </p:nvPr>
        </p:nvSpPr>
        <p:spPr/>
        <p:txBody>
          <a:bodyPr/>
          <a:lstStyle/>
          <a:p>
            <a:r>
              <a:rPr lang="en-US" altLang="en-US"/>
              <a:t>Time and Frequency</a:t>
            </a:r>
          </a:p>
        </p:txBody>
      </p:sp>
      <p:sp>
        <p:nvSpPr>
          <p:cNvPr id="69634" name="Rectangle 3">
            <a:extLst>
              <a:ext uri="{FF2B5EF4-FFF2-40B4-BE49-F238E27FC236}">
                <a16:creationId xmlns:a16="http://schemas.microsoft.com/office/drawing/2014/main" id="{373F2A65-03CF-A2F7-92FE-BD4CB5C7C49F}"/>
              </a:ext>
            </a:extLst>
          </p:cNvPr>
          <p:cNvSpPr>
            <a:spLocks noGrp="1" noChangeArrowheads="1"/>
          </p:cNvSpPr>
          <p:nvPr>
            <p:ph type="body" idx="1"/>
          </p:nvPr>
        </p:nvSpPr>
        <p:spPr/>
        <p:txBody>
          <a:bodyPr/>
          <a:lstStyle/>
          <a:p>
            <a:r>
              <a:rPr lang="en-US" altLang="en-US">
                <a:latin typeface="Arial Unicode MS" panose="020B0604020202020204" pitchFamily="34" charset="-128"/>
                <a:ea typeface="Arial Unicode MS" panose="020B0604020202020204" pitchFamily="34" charset="-128"/>
                <a:cs typeface="Arial Unicode MS" panose="020B0604020202020204" pitchFamily="34" charset="-128"/>
              </a:rPr>
              <a:t>example : </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g</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 = </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sin(</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2πf </a:t>
            </a:r>
            <a:r>
              <a:rPr lang="en-US" altLang="en-US" i="1">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 + </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1/3</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)sin(</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2π </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3f</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 </a:t>
            </a:r>
            <a:r>
              <a:rPr lang="en-US" altLang="en-US" i="1">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a:t>
            </a:r>
          </a:p>
        </p:txBody>
      </p:sp>
      <p:pic>
        <p:nvPicPr>
          <p:cNvPr id="69635" name="Picture 4" descr="a6">
            <a:extLst>
              <a:ext uri="{FF2B5EF4-FFF2-40B4-BE49-F238E27FC236}">
                <a16:creationId xmlns:a16="http://schemas.microsoft.com/office/drawing/2014/main" id="{526E2979-9007-BF33-6102-B6245A162C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322513"/>
            <a:ext cx="2438400"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01A708C2-3190-D453-0796-8F9EB565335C}"/>
              </a:ext>
            </a:extLst>
          </p:cNvPr>
          <p:cNvSpPr>
            <a:spLocks noGrp="1" noChangeArrowheads="1"/>
          </p:cNvSpPr>
          <p:nvPr>
            <p:ph type="title"/>
          </p:nvPr>
        </p:nvSpPr>
        <p:spPr/>
        <p:txBody>
          <a:bodyPr/>
          <a:lstStyle/>
          <a:p>
            <a:r>
              <a:rPr lang="en-US" altLang="en-US"/>
              <a:t>Time and Frequency</a:t>
            </a:r>
          </a:p>
        </p:txBody>
      </p:sp>
      <p:sp>
        <p:nvSpPr>
          <p:cNvPr id="70658" name="Rectangle 3">
            <a:extLst>
              <a:ext uri="{FF2B5EF4-FFF2-40B4-BE49-F238E27FC236}">
                <a16:creationId xmlns:a16="http://schemas.microsoft.com/office/drawing/2014/main" id="{A07086A2-EB2F-3229-E47E-1C81990772BE}"/>
              </a:ext>
            </a:extLst>
          </p:cNvPr>
          <p:cNvSpPr>
            <a:spLocks noGrp="1" noChangeArrowheads="1"/>
          </p:cNvSpPr>
          <p:nvPr>
            <p:ph type="body" idx="1"/>
          </p:nvPr>
        </p:nvSpPr>
        <p:spPr/>
        <p:txBody>
          <a:bodyPr/>
          <a:lstStyle/>
          <a:p>
            <a:r>
              <a:rPr lang="en-US" altLang="en-US">
                <a:latin typeface="Arial Unicode MS" panose="020B0604020202020204" pitchFamily="34" charset="-128"/>
                <a:ea typeface="Arial Unicode MS" panose="020B0604020202020204" pitchFamily="34" charset="-128"/>
                <a:cs typeface="Arial Unicode MS" panose="020B0604020202020204" pitchFamily="34" charset="-128"/>
              </a:rPr>
              <a:t>example : </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g</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 = </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sin(</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2πf </a:t>
            </a:r>
            <a:r>
              <a:rPr lang="en-US" altLang="en-US" i="1">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 + </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1/3</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)sin(</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2π </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3f</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 </a:t>
            </a:r>
            <a:r>
              <a:rPr lang="en-US" altLang="en-US" i="1">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a:t>
            </a:r>
          </a:p>
        </p:txBody>
      </p:sp>
      <p:pic>
        <p:nvPicPr>
          <p:cNvPr id="70659" name="Picture 4" descr="a6">
            <a:extLst>
              <a:ext uri="{FF2B5EF4-FFF2-40B4-BE49-F238E27FC236}">
                <a16:creationId xmlns:a16="http://schemas.microsoft.com/office/drawing/2014/main" id="{E502BFD1-A2F8-3167-2281-8704DD0F11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300" y="2335213"/>
            <a:ext cx="2438400"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5" descr="a2">
            <a:extLst>
              <a:ext uri="{FF2B5EF4-FFF2-40B4-BE49-F238E27FC236}">
                <a16:creationId xmlns:a16="http://schemas.microsoft.com/office/drawing/2014/main" id="{E19C7340-606F-9F5F-AF6C-41536C40D9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4700" y="2362200"/>
            <a:ext cx="25146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6" descr="a4">
            <a:extLst>
              <a:ext uri="{FF2B5EF4-FFF2-40B4-BE49-F238E27FC236}">
                <a16:creationId xmlns:a16="http://schemas.microsoft.com/office/drawing/2014/main" id="{AC9D8F25-94D4-671C-0705-27273039CF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0300" y="2360613"/>
            <a:ext cx="2514600"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2" name="Text Box 7">
            <a:extLst>
              <a:ext uri="{FF2B5EF4-FFF2-40B4-BE49-F238E27FC236}">
                <a16:creationId xmlns:a16="http://schemas.microsoft.com/office/drawing/2014/main" id="{78F0D8A4-6964-D18C-7AA3-1EB425224866}"/>
              </a:ext>
            </a:extLst>
          </p:cNvPr>
          <p:cNvSpPr txBox="1">
            <a:spLocks noChangeArrowheads="1"/>
          </p:cNvSpPr>
          <p:nvPr/>
        </p:nvSpPr>
        <p:spPr bwMode="auto">
          <a:xfrm>
            <a:off x="2857500" y="3124200"/>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chemeClr val="accent2"/>
                </a:solidFill>
                <a:latin typeface="Comic Sans MS" panose="030F0902030302020204" pitchFamily="66" charset="0"/>
                <a:cs typeface="Times New Roman" panose="02020603050405020304" pitchFamily="18" charset="0"/>
              </a:rPr>
              <a:t>= </a:t>
            </a:r>
            <a:endParaRPr lang="en-US" altLang="en-US" sz="2400">
              <a:solidFill>
                <a:srgbClr val="FF3300"/>
              </a:solidFill>
              <a:latin typeface="Comic Sans MS" panose="030F0902030302020204" pitchFamily="66" charset="0"/>
              <a:cs typeface="Times New Roman" panose="02020603050405020304" pitchFamily="18" charset="0"/>
            </a:endParaRPr>
          </a:p>
        </p:txBody>
      </p:sp>
      <p:sp>
        <p:nvSpPr>
          <p:cNvPr id="70663" name="Text Box 8">
            <a:extLst>
              <a:ext uri="{FF2B5EF4-FFF2-40B4-BE49-F238E27FC236}">
                <a16:creationId xmlns:a16="http://schemas.microsoft.com/office/drawing/2014/main" id="{AF348939-79DD-7366-E7FD-1C18F87CF84A}"/>
              </a:ext>
            </a:extLst>
          </p:cNvPr>
          <p:cNvSpPr txBox="1">
            <a:spLocks noChangeArrowheads="1"/>
          </p:cNvSpPr>
          <p:nvPr/>
        </p:nvSpPr>
        <p:spPr bwMode="auto">
          <a:xfrm>
            <a:off x="5829300" y="3200400"/>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chemeClr val="accent2"/>
                </a:solidFill>
                <a:latin typeface="Comic Sans MS" panose="030F0902030302020204" pitchFamily="66" charset="0"/>
                <a:cs typeface="Times New Roman" panose="02020603050405020304" pitchFamily="18" charset="0"/>
              </a:rPr>
              <a:t>+</a:t>
            </a:r>
            <a:endParaRPr lang="en-US" altLang="en-US" sz="2400">
              <a:solidFill>
                <a:srgbClr val="FF3300"/>
              </a:solidFill>
              <a:latin typeface="Comic Sans MS" panose="030F0902030302020204" pitchFamily="66" charset="0"/>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4C0B9DDA-0B8D-26DE-50C3-40D674BCF603}"/>
              </a:ext>
            </a:extLst>
          </p:cNvPr>
          <p:cNvSpPr>
            <a:spLocks noGrp="1" noChangeArrowheads="1"/>
          </p:cNvSpPr>
          <p:nvPr>
            <p:ph type="title"/>
          </p:nvPr>
        </p:nvSpPr>
        <p:spPr/>
        <p:txBody>
          <a:bodyPr/>
          <a:lstStyle/>
          <a:p>
            <a:r>
              <a:rPr lang="en-US" altLang="en-US"/>
              <a:t>Frequency Spectrum</a:t>
            </a:r>
          </a:p>
        </p:txBody>
      </p:sp>
      <p:sp>
        <p:nvSpPr>
          <p:cNvPr id="71682" name="Rectangle 3">
            <a:extLst>
              <a:ext uri="{FF2B5EF4-FFF2-40B4-BE49-F238E27FC236}">
                <a16:creationId xmlns:a16="http://schemas.microsoft.com/office/drawing/2014/main" id="{3B64E858-0642-E0D9-534D-D45894886691}"/>
              </a:ext>
            </a:extLst>
          </p:cNvPr>
          <p:cNvSpPr>
            <a:spLocks noGrp="1" noChangeArrowheads="1"/>
          </p:cNvSpPr>
          <p:nvPr>
            <p:ph type="body" idx="1"/>
          </p:nvPr>
        </p:nvSpPr>
        <p:spPr/>
        <p:txBody>
          <a:bodyPr/>
          <a:lstStyle/>
          <a:p>
            <a:r>
              <a:rPr lang="en-US" altLang="en-US">
                <a:latin typeface="Arial Unicode MS" panose="020B0604020202020204" pitchFamily="34" charset="-128"/>
                <a:ea typeface="Arial Unicode MS" panose="020B0604020202020204" pitchFamily="34" charset="-128"/>
                <a:cs typeface="Arial Unicode MS" panose="020B0604020202020204" pitchFamily="34" charset="-128"/>
              </a:rPr>
              <a:t>example : </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g</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 = </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sin(</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2πf </a:t>
            </a:r>
            <a:r>
              <a:rPr lang="en-US" altLang="en-US" i="1">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 + </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1/3</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)sin(</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2π </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a:t>
            </a:r>
            <a:r>
              <a:rPr lang="en-US" altLang="en-US" i="1">
                <a:latin typeface="Times New Roman" panose="02020603050405020304" pitchFamily="18" charset="0"/>
                <a:ea typeface="Arial Unicode MS" panose="020B0604020202020204" pitchFamily="34" charset="-128"/>
                <a:cs typeface="Times New Roman" panose="02020603050405020304" pitchFamily="18" charset="0"/>
              </a:rPr>
              <a:t>3f</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 </a:t>
            </a:r>
            <a:r>
              <a:rPr lang="en-US" altLang="en-US" i="1">
                <a:solidFill>
                  <a:schemeClr val="hlink"/>
                </a:solidFill>
                <a:latin typeface="Times New Roman" panose="02020603050405020304" pitchFamily="18" charset="0"/>
                <a:ea typeface="Arial Unicode MS" panose="020B0604020202020204" pitchFamily="34" charset="-128"/>
                <a:cs typeface="Times New Roman" panose="02020603050405020304" pitchFamily="18" charset="0"/>
              </a:rPr>
              <a:t>t</a:t>
            </a:r>
            <a:r>
              <a:rPr lang="en-US" altLang="en-US">
                <a:latin typeface="Times New Roman" panose="02020603050405020304" pitchFamily="18" charset="0"/>
                <a:ea typeface="Arial Unicode MS" panose="020B0604020202020204" pitchFamily="34" charset="-128"/>
                <a:cs typeface="Times New Roman" panose="02020603050405020304" pitchFamily="18" charset="0"/>
              </a:rPr>
              <a:t>)</a:t>
            </a:r>
          </a:p>
        </p:txBody>
      </p:sp>
      <p:pic>
        <p:nvPicPr>
          <p:cNvPr id="71683" name="Picture 4" descr="a6">
            <a:extLst>
              <a:ext uri="{FF2B5EF4-FFF2-40B4-BE49-F238E27FC236}">
                <a16:creationId xmlns:a16="http://schemas.microsoft.com/office/drawing/2014/main" id="{1A602C16-FE8B-DC79-B5B9-3A7641A614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300" y="2335213"/>
            <a:ext cx="2438400"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Picture 5" descr="a2">
            <a:extLst>
              <a:ext uri="{FF2B5EF4-FFF2-40B4-BE49-F238E27FC236}">
                <a16:creationId xmlns:a16="http://schemas.microsoft.com/office/drawing/2014/main" id="{4D382259-A1CE-227A-A307-84FDB08200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4700" y="2362200"/>
            <a:ext cx="25146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5" name="Picture 6" descr="a4">
            <a:extLst>
              <a:ext uri="{FF2B5EF4-FFF2-40B4-BE49-F238E27FC236}">
                <a16:creationId xmlns:a16="http://schemas.microsoft.com/office/drawing/2014/main" id="{1C729A8B-5CB3-359C-4697-D5FB41EE3A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0300" y="2360613"/>
            <a:ext cx="2514600"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6" name="Text Box 7">
            <a:extLst>
              <a:ext uri="{FF2B5EF4-FFF2-40B4-BE49-F238E27FC236}">
                <a16:creationId xmlns:a16="http://schemas.microsoft.com/office/drawing/2014/main" id="{531E0D61-E6C1-8882-679C-AD41A5A376CD}"/>
              </a:ext>
            </a:extLst>
          </p:cNvPr>
          <p:cNvSpPr txBox="1">
            <a:spLocks noChangeArrowheads="1"/>
          </p:cNvSpPr>
          <p:nvPr/>
        </p:nvSpPr>
        <p:spPr bwMode="auto">
          <a:xfrm>
            <a:off x="2857500" y="3124200"/>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chemeClr val="accent2"/>
                </a:solidFill>
                <a:latin typeface="Comic Sans MS" panose="030F0902030302020204" pitchFamily="66" charset="0"/>
                <a:cs typeface="Times New Roman" panose="02020603050405020304" pitchFamily="18" charset="0"/>
              </a:rPr>
              <a:t>= </a:t>
            </a:r>
            <a:endParaRPr lang="en-US" altLang="en-US" sz="2400">
              <a:solidFill>
                <a:srgbClr val="FF3300"/>
              </a:solidFill>
              <a:latin typeface="Comic Sans MS" panose="030F0902030302020204" pitchFamily="66" charset="0"/>
              <a:cs typeface="Times New Roman" panose="02020603050405020304" pitchFamily="18" charset="0"/>
            </a:endParaRPr>
          </a:p>
        </p:txBody>
      </p:sp>
      <p:sp>
        <p:nvSpPr>
          <p:cNvPr id="71687" name="Text Box 8">
            <a:extLst>
              <a:ext uri="{FF2B5EF4-FFF2-40B4-BE49-F238E27FC236}">
                <a16:creationId xmlns:a16="http://schemas.microsoft.com/office/drawing/2014/main" id="{84FCFD17-046E-1284-9184-28DB5159E027}"/>
              </a:ext>
            </a:extLst>
          </p:cNvPr>
          <p:cNvSpPr txBox="1">
            <a:spLocks noChangeArrowheads="1"/>
          </p:cNvSpPr>
          <p:nvPr/>
        </p:nvSpPr>
        <p:spPr bwMode="auto">
          <a:xfrm>
            <a:off x="5829300" y="3200400"/>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chemeClr val="accent2"/>
                </a:solidFill>
                <a:latin typeface="Comic Sans MS" panose="030F0902030302020204" pitchFamily="66" charset="0"/>
                <a:cs typeface="Times New Roman" panose="02020603050405020304" pitchFamily="18" charset="0"/>
              </a:rPr>
              <a:t>+</a:t>
            </a:r>
            <a:endParaRPr lang="en-US" altLang="en-US" sz="2400">
              <a:solidFill>
                <a:srgbClr val="FF3300"/>
              </a:solidFill>
              <a:latin typeface="Comic Sans MS" panose="030F0902030302020204" pitchFamily="66" charset="0"/>
              <a:cs typeface="Times New Roman" panose="02020603050405020304" pitchFamily="18" charset="0"/>
            </a:endParaRPr>
          </a:p>
        </p:txBody>
      </p:sp>
      <p:pic>
        <p:nvPicPr>
          <p:cNvPr id="71688" name="Picture 9" descr="a5">
            <a:extLst>
              <a:ext uri="{FF2B5EF4-FFF2-40B4-BE49-F238E27FC236}">
                <a16:creationId xmlns:a16="http://schemas.microsoft.com/office/drawing/2014/main" id="{0E0AB7AD-1980-334C-8BEF-460F4DE02F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90850" y="4743450"/>
            <a:ext cx="29908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613EE656-88AD-E388-8E6D-57FC86A8C82F}"/>
              </a:ext>
            </a:extLst>
          </p:cNvPr>
          <p:cNvSpPr>
            <a:spLocks noGrp="1" noChangeArrowheads="1"/>
          </p:cNvSpPr>
          <p:nvPr>
            <p:ph type="title"/>
          </p:nvPr>
        </p:nvSpPr>
        <p:spPr/>
        <p:txBody>
          <a:bodyPr/>
          <a:lstStyle/>
          <a:p>
            <a:r>
              <a:rPr lang="en-US" altLang="en-US"/>
              <a:t>Various Frequency Spectra</a:t>
            </a:r>
          </a:p>
        </p:txBody>
      </p:sp>
      <p:pic>
        <p:nvPicPr>
          <p:cNvPr id="72706" name="Picture 4" descr="a2">
            <a:extLst>
              <a:ext uri="{FF2B5EF4-FFF2-40B4-BE49-F238E27FC236}">
                <a16:creationId xmlns:a16="http://schemas.microsoft.com/office/drawing/2014/main" id="{622B9893-E0D1-C646-B743-5A995CC52E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8556" r="1840" b="3030"/>
          <a:stretch>
            <a:fillRect/>
          </a:stretch>
        </p:blipFill>
        <p:spPr bwMode="auto">
          <a:xfrm>
            <a:off x="1989138" y="1524000"/>
            <a:ext cx="4792662"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Rectangle 6">
            <a:extLst>
              <a:ext uri="{FF2B5EF4-FFF2-40B4-BE49-F238E27FC236}">
                <a16:creationId xmlns:a16="http://schemas.microsoft.com/office/drawing/2014/main" id="{27F157D0-8E5A-7AC9-AEA3-895B37FBE4EA}"/>
              </a:ext>
            </a:extLst>
          </p:cNvPr>
          <p:cNvSpPr>
            <a:spLocks noGrp="1" noChangeArrowheads="1"/>
          </p:cNvSpPr>
          <p:nvPr>
            <p:ph type="body" idx="1"/>
          </p:nvPr>
        </p:nvSpPr>
        <p:spPr/>
        <p:txBody>
          <a:bodyPr/>
          <a:lstStyle/>
          <a:p>
            <a:endParaRPr lang="ru-RU"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ED635122-9777-9D6F-789F-EA8114B4BFF3}"/>
              </a:ext>
            </a:extLst>
          </p:cNvPr>
          <p:cNvSpPr>
            <a:spLocks noGrp="1" noChangeArrowheads="1"/>
          </p:cNvSpPr>
          <p:nvPr>
            <p:ph type="title"/>
          </p:nvPr>
        </p:nvSpPr>
        <p:spPr/>
        <p:txBody>
          <a:bodyPr/>
          <a:lstStyle/>
          <a:p>
            <a:r>
              <a:rPr lang="en-US" altLang="en-US"/>
              <a:t>Frequency Spectra</a:t>
            </a:r>
          </a:p>
        </p:txBody>
      </p:sp>
      <p:sp>
        <p:nvSpPr>
          <p:cNvPr id="73730" name="Rectangle 3">
            <a:extLst>
              <a:ext uri="{FF2B5EF4-FFF2-40B4-BE49-F238E27FC236}">
                <a16:creationId xmlns:a16="http://schemas.microsoft.com/office/drawing/2014/main" id="{AB85D0D8-1AED-E6B3-A3C4-027F25A91D8D}"/>
              </a:ext>
            </a:extLst>
          </p:cNvPr>
          <p:cNvSpPr>
            <a:spLocks noGrp="1" noChangeArrowheads="1"/>
          </p:cNvSpPr>
          <p:nvPr>
            <p:ph type="body" idx="1"/>
          </p:nvPr>
        </p:nvSpPr>
        <p:spPr/>
        <p:txBody>
          <a:bodyPr/>
          <a:lstStyle/>
          <a:p>
            <a:r>
              <a:rPr lang="en-US" altLang="en-US" sz="2400">
                <a:ea typeface="Arial Unicode MS" panose="020B0604020202020204" pitchFamily="34" charset="-128"/>
                <a:cs typeface="Times New Roman" panose="02020603050405020304" pitchFamily="18" charset="0"/>
              </a:rPr>
              <a:t>Usually, frequency is more interesting than the phase</a:t>
            </a:r>
          </a:p>
        </p:txBody>
      </p:sp>
      <p:pic>
        <p:nvPicPr>
          <p:cNvPr id="73731" name="Picture 4" descr="a45">
            <a:extLst>
              <a:ext uri="{FF2B5EF4-FFF2-40B4-BE49-F238E27FC236}">
                <a16:creationId xmlns:a16="http://schemas.microsoft.com/office/drawing/2014/main" id="{95237E08-B9C5-39B3-8397-EF46E89B22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533650"/>
            <a:ext cx="27432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Picture 4" descr="a45">
            <a:extLst>
              <a:ext uri="{FF2B5EF4-FFF2-40B4-BE49-F238E27FC236}">
                <a16:creationId xmlns:a16="http://schemas.microsoft.com/office/drawing/2014/main" id="{4D30D35B-939E-5FE5-1CF6-2F72A85B86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343150"/>
            <a:ext cx="27432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4" name="Picture 5" descr="a2">
            <a:extLst>
              <a:ext uri="{FF2B5EF4-FFF2-40B4-BE49-F238E27FC236}">
                <a16:creationId xmlns:a16="http://schemas.microsoft.com/office/drawing/2014/main" id="{D557464A-9AC3-FDD2-A045-BD8D8458A3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2352675"/>
            <a:ext cx="25146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5" name="Picture 6" descr="a4">
            <a:extLst>
              <a:ext uri="{FF2B5EF4-FFF2-40B4-BE49-F238E27FC236}">
                <a16:creationId xmlns:a16="http://schemas.microsoft.com/office/drawing/2014/main" id="{17A34AA5-CAE2-3A08-FAED-12F91BE0BE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351088"/>
            <a:ext cx="2514600"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6" name="Text Box 7">
            <a:extLst>
              <a:ext uri="{FF2B5EF4-FFF2-40B4-BE49-F238E27FC236}">
                <a16:creationId xmlns:a16="http://schemas.microsoft.com/office/drawing/2014/main" id="{B37DC815-BD87-834F-966D-4AE9EED8802F}"/>
              </a:ext>
            </a:extLst>
          </p:cNvPr>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chemeClr val="accent2"/>
                </a:solidFill>
                <a:latin typeface="Comic Sans MS" panose="030F0902030302020204" pitchFamily="66" charset="0"/>
                <a:cs typeface="Times New Roman" panose="02020603050405020304" pitchFamily="18" charset="0"/>
              </a:rPr>
              <a:t>= </a:t>
            </a:r>
            <a:endParaRPr lang="en-US" altLang="en-US" sz="2400">
              <a:solidFill>
                <a:srgbClr val="FF3300"/>
              </a:solidFill>
              <a:latin typeface="Comic Sans MS" panose="030F0902030302020204" pitchFamily="66" charset="0"/>
              <a:cs typeface="Times New Roman" panose="02020603050405020304" pitchFamily="18" charset="0"/>
            </a:endParaRPr>
          </a:p>
        </p:txBody>
      </p:sp>
      <p:sp>
        <p:nvSpPr>
          <p:cNvPr id="74757" name="Text Box 8">
            <a:extLst>
              <a:ext uri="{FF2B5EF4-FFF2-40B4-BE49-F238E27FC236}">
                <a16:creationId xmlns:a16="http://schemas.microsoft.com/office/drawing/2014/main" id="{EE58623D-C80E-5293-1777-E316AFA90DE0}"/>
              </a:ext>
            </a:extLst>
          </p:cNvPr>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chemeClr val="accent2"/>
                </a:solidFill>
                <a:latin typeface="Comic Sans MS" panose="030F0902030302020204" pitchFamily="66" charset="0"/>
                <a:cs typeface="Times New Roman" panose="02020603050405020304" pitchFamily="18" charset="0"/>
              </a:rPr>
              <a:t>+</a:t>
            </a:r>
            <a:endParaRPr lang="en-US" altLang="en-US" sz="2400">
              <a:solidFill>
                <a:srgbClr val="FF3300"/>
              </a:solidFill>
              <a:latin typeface="Comic Sans MS" panose="030F0902030302020204" pitchFamily="66" charset="0"/>
              <a:cs typeface="Times New Roman" panose="02020603050405020304" pitchFamily="18" charset="0"/>
            </a:endParaRPr>
          </a:p>
        </p:txBody>
      </p:sp>
      <p:pic>
        <p:nvPicPr>
          <p:cNvPr id="74758" name="Picture 9" descr="a6">
            <a:extLst>
              <a:ext uri="{FF2B5EF4-FFF2-40B4-BE49-F238E27FC236}">
                <a16:creationId xmlns:a16="http://schemas.microsoft.com/office/drawing/2014/main" id="{32275F50-AC14-7A46-32B0-BB7ACA2F8A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4684713"/>
            <a:ext cx="2438400"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9" name="Text Box 10">
            <a:extLst>
              <a:ext uri="{FF2B5EF4-FFF2-40B4-BE49-F238E27FC236}">
                <a16:creationId xmlns:a16="http://schemas.microsoft.com/office/drawing/2014/main" id="{180E4CD4-95CD-5EC0-D10F-D0332E58AF97}"/>
              </a:ext>
            </a:extLst>
          </p:cNvPr>
          <p:cNvSpPr txBox="1">
            <a:spLocks noChangeArrowheads="1"/>
          </p:cNvSpPr>
          <p:nvPr/>
        </p:nvSpPr>
        <p:spPr bwMode="auto">
          <a:xfrm>
            <a:off x="3048000" y="54244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chemeClr val="accent2"/>
                </a:solidFill>
                <a:latin typeface="Comic Sans MS" panose="030F0902030302020204" pitchFamily="66" charset="0"/>
                <a:cs typeface="Times New Roman" panose="02020603050405020304" pitchFamily="18" charset="0"/>
              </a:rPr>
              <a:t>= </a:t>
            </a:r>
            <a:endParaRPr lang="en-US" altLang="en-US" sz="2400">
              <a:solidFill>
                <a:srgbClr val="FF3300"/>
              </a:solidFill>
              <a:latin typeface="Comic Sans MS" panose="030F0902030302020204" pitchFamily="66" charset="0"/>
              <a:cs typeface="Times New Roman" panose="02020603050405020304" pitchFamily="18" charset="0"/>
            </a:endParaRPr>
          </a:p>
        </p:txBody>
      </p:sp>
      <p:sp>
        <p:nvSpPr>
          <p:cNvPr id="74760" name="Rectangle 13">
            <a:extLst>
              <a:ext uri="{FF2B5EF4-FFF2-40B4-BE49-F238E27FC236}">
                <a16:creationId xmlns:a16="http://schemas.microsoft.com/office/drawing/2014/main" id="{16EA2C34-8330-A7E6-103D-64A0CF2917AA}"/>
              </a:ext>
            </a:extLst>
          </p:cNvPr>
          <p:cNvSpPr>
            <a:spLocks noGrp="1" noChangeArrowheads="1"/>
          </p:cNvSpPr>
          <p:nvPr>
            <p:ph type="title"/>
          </p:nvPr>
        </p:nvSpPr>
        <p:spPr/>
        <p:txBody>
          <a:bodyPr/>
          <a:lstStyle/>
          <a:p>
            <a:r>
              <a:rPr lang="en-US" altLang="en-US"/>
              <a:t>Frequency Spectra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7" name="Picture 4" descr="a45">
            <a:extLst>
              <a:ext uri="{FF2B5EF4-FFF2-40B4-BE49-F238E27FC236}">
                <a16:creationId xmlns:a16="http://schemas.microsoft.com/office/drawing/2014/main" id="{EC7415CC-BFAD-B216-5EDE-C0AFF50AD2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343150"/>
            <a:ext cx="27432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8" name="Text Box 5">
            <a:extLst>
              <a:ext uri="{FF2B5EF4-FFF2-40B4-BE49-F238E27FC236}">
                <a16:creationId xmlns:a16="http://schemas.microsoft.com/office/drawing/2014/main" id="{15478518-1148-0EC3-9EC3-DD0FECE39A98}"/>
              </a:ext>
            </a:extLst>
          </p:cNvPr>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chemeClr val="accent2"/>
                </a:solidFill>
                <a:latin typeface="Comic Sans MS" panose="030F0902030302020204" pitchFamily="66" charset="0"/>
                <a:cs typeface="Times New Roman" panose="02020603050405020304" pitchFamily="18" charset="0"/>
              </a:rPr>
              <a:t>= </a:t>
            </a:r>
            <a:endParaRPr lang="en-US" altLang="en-US" sz="2400">
              <a:solidFill>
                <a:srgbClr val="FF3300"/>
              </a:solidFill>
              <a:latin typeface="Comic Sans MS" panose="030F0902030302020204" pitchFamily="66" charset="0"/>
              <a:cs typeface="Times New Roman" panose="02020603050405020304" pitchFamily="18" charset="0"/>
            </a:endParaRPr>
          </a:p>
        </p:txBody>
      </p:sp>
      <p:sp>
        <p:nvSpPr>
          <p:cNvPr id="75779" name="Text Box 6">
            <a:extLst>
              <a:ext uri="{FF2B5EF4-FFF2-40B4-BE49-F238E27FC236}">
                <a16:creationId xmlns:a16="http://schemas.microsoft.com/office/drawing/2014/main" id="{49A85C80-170C-6FF2-0EAA-3AC158DC645D}"/>
              </a:ext>
            </a:extLst>
          </p:cNvPr>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chemeClr val="accent2"/>
                </a:solidFill>
                <a:latin typeface="Comic Sans MS" panose="030F0902030302020204" pitchFamily="66" charset="0"/>
                <a:cs typeface="Times New Roman" panose="02020603050405020304" pitchFamily="18" charset="0"/>
              </a:rPr>
              <a:t>+</a:t>
            </a:r>
            <a:endParaRPr lang="en-US" altLang="en-US" sz="2400">
              <a:solidFill>
                <a:srgbClr val="FF3300"/>
              </a:solidFill>
              <a:latin typeface="Comic Sans MS" panose="030F0902030302020204" pitchFamily="66" charset="0"/>
              <a:cs typeface="Times New Roman" panose="02020603050405020304" pitchFamily="18" charset="0"/>
            </a:endParaRPr>
          </a:p>
        </p:txBody>
      </p:sp>
      <p:sp>
        <p:nvSpPr>
          <p:cNvPr id="75780" name="Text Box 7">
            <a:extLst>
              <a:ext uri="{FF2B5EF4-FFF2-40B4-BE49-F238E27FC236}">
                <a16:creationId xmlns:a16="http://schemas.microsoft.com/office/drawing/2014/main" id="{0731875C-D1F1-F9CC-2829-1C573402FF5F}"/>
              </a:ext>
            </a:extLst>
          </p:cNvPr>
          <p:cNvSpPr txBox="1">
            <a:spLocks noChangeArrowheads="1"/>
          </p:cNvSpPr>
          <p:nvPr/>
        </p:nvSpPr>
        <p:spPr bwMode="auto">
          <a:xfrm>
            <a:off x="3048000" y="54244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chemeClr val="accent2"/>
                </a:solidFill>
                <a:latin typeface="Comic Sans MS" panose="030F0902030302020204" pitchFamily="66" charset="0"/>
                <a:cs typeface="Times New Roman" panose="02020603050405020304" pitchFamily="18" charset="0"/>
              </a:rPr>
              <a:t>= </a:t>
            </a:r>
            <a:endParaRPr lang="en-US" altLang="en-US" sz="2400">
              <a:solidFill>
                <a:srgbClr val="FF3300"/>
              </a:solidFill>
              <a:latin typeface="Comic Sans MS" panose="030F0902030302020204" pitchFamily="66" charset="0"/>
              <a:cs typeface="Times New Roman" panose="02020603050405020304" pitchFamily="18" charset="0"/>
            </a:endParaRPr>
          </a:p>
        </p:txBody>
      </p:sp>
      <p:pic>
        <p:nvPicPr>
          <p:cNvPr id="75781" name="Picture 8" descr="a6">
            <a:extLst>
              <a:ext uri="{FF2B5EF4-FFF2-40B4-BE49-F238E27FC236}">
                <a16:creationId xmlns:a16="http://schemas.microsoft.com/office/drawing/2014/main" id="{453A8008-D1B6-4028-D4D7-6E788CA545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2398713"/>
            <a:ext cx="2438400"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2" name="Picture 9" descr="a30">
            <a:extLst>
              <a:ext uri="{FF2B5EF4-FFF2-40B4-BE49-F238E27FC236}">
                <a16:creationId xmlns:a16="http://schemas.microsoft.com/office/drawing/2014/main" id="{BF46ABFC-0A18-134A-2769-DB60253646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4681538"/>
            <a:ext cx="2514600" cy="194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3" name="Picture 10" descr="a35">
            <a:extLst>
              <a:ext uri="{FF2B5EF4-FFF2-40B4-BE49-F238E27FC236}">
                <a16:creationId xmlns:a16="http://schemas.microsoft.com/office/drawing/2014/main" id="{42D10FBC-F419-8FE6-8400-C20D1D1474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2476500"/>
            <a:ext cx="24384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4" name="Rectangle 13">
            <a:extLst>
              <a:ext uri="{FF2B5EF4-FFF2-40B4-BE49-F238E27FC236}">
                <a16:creationId xmlns:a16="http://schemas.microsoft.com/office/drawing/2014/main" id="{A421B0E8-7466-2E78-05CA-7887067EF70E}"/>
              </a:ext>
            </a:extLst>
          </p:cNvPr>
          <p:cNvSpPr>
            <a:spLocks noGrp="1" noChangeArrowheads="1"/>
          </p:cNvSpPr>
          <p:nvPr>
            <p:ph type="title"/>
          </p:nvPr>
        </p:nvSpPr>
        <p:spPr/>
        <p:txBody>
          <a:bodyPr/>
          <a:lstStyle/>
          <a:p>
            <a:r>
              <a:rPr lang="en-US" altLang="en-US"/>
              <a:t>Frequency Spectra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1" name="Picture 4" descr="a45">
            <a:extLst>
              <a:ext uri="{FF2B5EF4-FFF2-40B4-BE49-F238E27FC236}">
                <a16:creationId xmlns:a16="http://schemas.microsoft.com/office/drawing/2014/main" id="{8B1C1594-200A-C69D-37CB-B6541B3084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343150"/>
            <a:ext cx="27432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2" name="Text Box 5">
            <a:extLst>
              <a:ext uri="{FF2B5EF4-FFF2-40B4-BE49-F238E27FC236}">
                <a16:creationId xmlns:a16="http://schemas.microsoft.com/office/drawing/2014/main" id="{3B44CB47-D577-ECA2-B660-61560E24C133}"/>
              </a:ext>
            </a:extLst>
          </p:cNvPr>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chemeClr val="accent2"/>
                </a:solidFill>
                <a:latin typeface="Comic Sans MS" panose="030F0902030302020204" pitchFamily="66" charset="0"/>
                <a:cs typeface="Times New Roman" panose="02020603050405020304" pitchFamily="18" charset="0"/>
              </a:rPr>
              <a:t>= </a:t>
            </a:r>
            <a:endParaRPr lang="en-US" altLang="en-US" sz="2400">
              <a:solidFill>
                <a:srgbClr val="FF3300"/>
              </a:solidFill>
              <a:latin typeface="Comic Sans MS" panose="030F0902030302020204" pitchFamily="66" charset="0"/>
              <a:cs typeface="Times New Roman" panose="02020603050405020304" pitchFamily="18" charset="0"/>
            </a:endParaRPr>
          </a:p>
        </p:txBody>
      </p:sp>
      <p:sp>
        <p:nvSpPr>
          <p:cNvPr id="76803" name="Text Box 6">
            <a:extLst>
              <a:ext uri="{FF2B5EF4-FFF2-40B4-BE49-F238E27FC236}">
                <a16:creationId xmlns:a16="http://schemas.microsoft.com/office/drawing/2014/main" id="{6805679D-F22D-4F5E-2243-562F150B143E}"/>
              </a:ext>
            </a:extLst>
          </p:cNvPr>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chemeClr val="accent2"/>
                </a:solidFill>
                <a:latin typeface="Comic Sans MS" panose="030F0902030302020204" pitchFamily="66" charset="0"/>
                <a:cs typeface="Times New Roman" panose="02020603050405020304" pitchFamily="18" charset="0"/>
              </a:rPr>
              <a:t>+</a:t>
            </a:r>
            <a:endParaRPr lang="en-US" altLang="en-US" sz="2400">
              <a:solidFill>
                <a:srgbClr val="FF3300"/>
              </a:solidFill>
              <a:latin typeface="Comic Sans MS" panose="030F0902030302020204" pitchFamily="66" charset="0"/>
              <a:cs typeface="Times New Roman" panose="02020603050405020304" pitchFamily="18" charset="0"/>
            </a:endParaRPr>
          </a:p>
        </p:txBody>
      </p:sp>
      <p:sp>
        <p:nvSpPr>
          <p:cNvPr id="76804" name="Text Box 7">
            <a:extLst>
              <a:ext uri="{FF2B5EF4-FFF2-40B4-BE49-F238E27FC236}">
                <a16:creationId xmlns:a16="http://schemas.microsoft.com/office/drawing/2014/main" id="{4DE8717D-22CE-59A2-62B4-850936E504CF}"/>
              </a:ext>
            </a:extLst>
          </p:cNvPr>
          <p:cNvSpPr txBox="1">
            <a:spLocks noChangeArrowheads="1"/>
          </p:cNvSpPr>
          <p:nvPr/>
        </p:nvSpPr>
        <p:spPr bwMode="auto">
          <a:xfrm>
            <a:off x="3048000" y="54244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chemeClr val="accent2"/>
                </a:solidFill>
                <a:latin typeface="Comic Sans MS" panose="030F0902030302020204" pitchFamily="66" charset="0"/>
                <a:cs typeface="Times New Roman" panose="02020603050405020304" pitchFamily="18" charset="0"/>
              </a:rPr>
              <a:t>= </a:t>
            </a:r>
            <a:endParaRPr lang="en-US" altLang="en-US" sz="2400">
              <a:solidFill>
                <a:srgbClr val="FF3300"/>
              </a:solidFill>
              <a:latin typeface="Comic Sans MS" panose="030F0902030302020204" pitchFamily="66" charset="0"/>
              <a:cs typeface="Times New Roman" panose="02020603050405020304" pitchFamily="18" charset="0"/>
            </a:endParaRPr>
          </a:p>
        </p:txBody>
      </p:sp>
      <p:pic>
        <p:nvPicPr>
          <p:cNvPr id="76805" name="Picture 8" descr="a30">
            <a:extLst>
              <a:ext uri="{FF2B5EF4-FFF2-40B4-BE49-F238E27FC236}">
                <a16:creationId xmlns:a16="http://schemas.microsoft.com/office/drawing/2014/main" id="{005C43F8-C2DA-3364-0D41-80A520ADB0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2514600"/>
            <a:ext cx="2514600" cy="194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6" name="Picture 9" descr="a31">
            <a:extLst>
              <a:ext uri="{FF2B5EF4-FFF2-40B4-BE49-F238E27FC236}">
                <a16:creationId xmlns:a16="http://schemas.microsoft.com/office/drawing/2014/main" id="{D4BA77E0-E453-9B56-BDB3-02E7AF6E7F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4665663"/>
            <a:ext cx="2514600" cy="196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7" name="Picture 10" descr="a36">
            <a:extLst>
              <a:ext uri="{FF2B5EF4-FFF2-40B4-BE49-F238E27FC236}">
                <a16:creationId xmlns:a16="http://schemas.microsoft.com/office/drawing/2014/main" id="{FBD586D2-F576-C7E8-6896-D9A3F1AD8E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2514600"/>
            <a:ext cx="2514600"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8" name="Rectangle 13">
            <a:extLst>
              <a:ext uri="{FF2B5EF4-FFF2-40B4-BE49-F238E27FC236}">
                <a16:creationId xmlns:a16="http://schemas.microsoft.com/office/drawing/2014/main" id="{BC340BFA-8721-C4DA-D9B6-F086F7A6B092}"/>
              </a:ext>
            </a:extLst>
          </p:cNvPr>
          <p:cNvSpPr>
            <a:spLocks noGrp="1" noChangeArrowheads="1"/>
          </p:cNvSpPr>
          <p:nvPr>
            <p:ph type="title"/>
          </p:nvPr>
        </p:nvSpPr>
        <p:spPr/>
        <p:txBody>
          <a:bodyPr/>
          <a:lstStyle/>
          <a:p>
            <a:r>
              <a:rPr lang="en-US" altLang="en-US"/>
              <a:t>Frequency Spectra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Picture 4" descr="a45">
            <a:extLst>
              <a:ext uri="{FF2B5EF4-FFF2-40B4-BE49-F238E27FC236}">
                <a16:creationId xmlns:a16="http://schemas.microsoft.com/office/drawing/2014/main" id="{6582A820-DE39-4640-1FF4-0F15C75FE1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343150"/>
            <a:ext cx="27432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6" name="Text Box 5">
            <a:extLst>
              <a:ext uri="{FF2B5EF4-FFF2-40B4-BE49-F238E27FC236}">
                <a16:creationId xmlns:a16="http://schemas.microsoft.com/office/drawing/2014/main" id="{41DCC86D-5EB1-351A-6174-9C4B99A8ACAF}"/>
              </a:ext>
            </a:extLst>
          </p:cNvPr>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chemeClr val="accent2"/>
                </a:solidFill>
                <a:latin typeface="Comic Sans MS" panose="030F0902030302020204" pitchFamily="66" charset="0"/>
                <a:cs typeface="Times New Roman" panose="02020603050405020304" pitchFamily="18" charset="0"/>
              </a:rPr>
              <a:t>= </a:t>
            </a:r>
            <a:endParaRPr lang="en-US" altLang="en-US" sz="2400">
              <a:solidFill>
                <a:srgbClr val="FF3300"/>
              </a:solidFill>
              <a:latin typeface="Comic Sans MS" panose="030F0902030302020204" pitchFamily="66" charset="0"/>
              <a:cs typeface="Times New Roman" panose="02020603050405020304" pitchFamily="18" charset="0"/>
            </a:endParaRPr>
          </a:p>
        </p:txBody>
      </p:sp>
      <p:sp>
        <p:nvSpPr>
          <p:cNvPr id="77827" name="Text Box 6">
            <a:extLst>
              <a:ext uri="{FF2B5EF4-FFF2-40B4-BE49-F238E27FC236}">
                <a16:creationId xmlns:a16="http://schemas.microsoft.com/office/drawing/2014/main" id="{0AD390D9-DD96-3EBD-4FFE-A05888D2FD68}"/>
              </a:ext>
            </a:extLst>
          </p:cNvPr>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chemeClr val="accent2"/>
                </a:solidFill>
                <a:latin typeface="Comic Sans MS" panose="030F0902030302020204" pitchFamily="66" charset="0"/>
                <a:cs typeface="Times New Roman" panose="02020603050405020304" pitchFamily="18" charset="0"/>
              </a:rPr>
              <a:t>+</a:t>
            </a:r>
            <a:endParaRPr lang="en-US" altLang="en-US" sz="2400">
              <a:solidFill>
                <a:srgbClr val="FF3300"/>
              </a:solidFill>
              <a:latin typeface="Comic Sans MS" panose="030F0902030302020204" pitchFamily="66" charset="0"/>
              <a:cs typeface="Times New Roman" panose="02020603050405020304" pitchFamily="18" charset="0"/>
            </a:endParaRPr>
          </a:p>
        </p:txBody>
      </p:sp>
      <p:sp>
        <p:nvSpPr>
          <p:cNvPr id="77828" name="Text Box 7">
            <a:extLst>
              <a:ext uri="{FF2B5EF4-FFF2-40B4-BE49-F238E27FC236}">
                <a16:creationId xmlns:a16="http://schemas.microsoft.com/office/drawing/2014/main" id="{7F8553BF-A1E3-EBC5-C2AA-103B1FADD1DF}"/>
              </a:ext>
            </a:extLst>
          </p:cNvPr>
          <p:cNvSpPr txBox="1">
            <a:spLocks noChangeArrowheads="1"/>
          </p:cNvSpPr>
          <p:nvPr/>
        </p:nvSpPr>
        <p:spPr bwMode="auto">
          <a:xfrm>
            <a:off x="3048000" y="54244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chemeClr val="accent2"/>
                </a:solidFill>
                <a:latin typeface="Comic Sans MS" panose="030F0902030302020204" pitchFamily="66" charset="0"/>
                <a:cs typeface="Times New Roman" panose="02020603050405020304" pitchFamily="18" charset="0"/>
              </a:rPr>
              <a:t>= </a:t>
            </a:r>
            <a:endParaRPr lang="en-US" altLang="en-US" sz="2400">
              <a:solidFill>
                <a:srgbClr val="FF3300"/>
              </a:solidFill>
              <a:latin typeface="Comic Sans MS" panose="030F0902030302020204" pitchFamily="66" charset="0"/>
              <a:cs typeface="Times New Roman" panose="02020603050405020304" pitchFamily="18" charset="0"/>
            </a:endParaRPr>
          </a:p>
        </p:txBody>
      </p:sp>
      <p:pic>
        <p:nvPicPr>
          <p:cNvPr id="77829" name="Picture 8" descr="a32">
            <a:extLst>
              <a:ext uri="{FF2B5EF4-FFF2-40B4-BE49-F238E27FC236}">
                <a16:creationId xmlns:a16="http://schemas.microsoft.com/office/drawing/2014/main" id="{1A1D06B5-6CFC-E037-BBFC-D2137DF388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2463800"/>
            <a:ext cx="25717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0" name="Picture 9" descr="a38">
            <a:extLst>
              <a:ext uri="{FF2B5EF4-FFF2-40B4-BE49-F238E27FC236}">
                <a16:creationId xmlns:a16="http://schemas.microsoft.com/office/drawing/2014/main" id="{570E003D-60EB-F2F2-3114-1D0D0AAEB9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2438400"/>
            <a:ext cx="2600325"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1" name="Picture 10" descr="kk1">
            <a:extLst>
              <a:ext uri="{FF2B5EF4-FFF2-40B4-BE49-F238E27FC236}">
                <a16:creationId xmlns:a16="http://schemas.microsoft.com/office/drawing/2014/main" id="{E04F6DE9-BE3B-1E53-5D2A-92C2655C1C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7100" y="4668838"/>
            <a:ext cx="2552700" cy="200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2" name="Rectangle 14">
            <a:extLst>
              <a:ext uri="{FF2B5EF4-FFF2-40B4-BE49-F238E27FC236}">
                <a16:creationId xmlns:a16="http://schemas.microsoft.com/office/drawing/2014/main" id="{D0095DDA-2882-25D6-ED0D-5FAED227A667}"/>
              </a:ext>
            </a:extLst>
          </p:cNvPr>
          <p:cNvSpPr>
            <a:spLocks noGrp="1" noChangeArrowheads="1"/>
          </p:cNvSpPr>
          <p:nvPr>
            <p:ph type="title"/>
          </p:nvPr>
        </p:nvSpPr>
        <p:spPr/>
        <p:txBody>
          <a:bodyPr/>
          <a:lstStyle/>
          <a:p>
            <a:r>
              <a:rPr lang="en-US" altLang="en-US"/>
              <a:t>Frequency Spectra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49" name="Picture 4" descr="a45">
            <a:extLst>
              <a:ext uri="{FF2B5EF4-FFF2-40B4-BE49-F238E27FC236}">
                <a16:creationId xmlns:a16="http://schemas.microsoft.com/office/drawing/2014/main" id="{9813D1F2-C743-AFAE-D050-2F4880575A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343150"/>
            <a:ext cx="27432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0" name="Text Box 5">
            <a:extLst>
              <a:ext uri="{FF2B5EF4-FFF2-40B4-BE49-F238E27FC236}">
                <a16:creationId xmlns:a16="http://schemas.microsoft.com/office/drawing/2014/main" id="{97477FB7-2DB0-C2F0-D78A-D57917A289EF}"/>
              </a:ext>
            </a:extLst>
          </p:cNvPr>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chemeClr val="accent2"/>
                </a:solidFill>
                <a:latin typeface="Comic Sans MS" panose="030F0902030302020204" pitchFamily="66" charset="0"/>
                <a:cs typeface="Times New Roman" panose="02020603050405020304" pitchFamily="18" charset="0"/>
              </a:rPr>
              <a:t>= </a:t>
            </a:r>
            <a:endParaRPr lang="en-US" altLang="en-US" sz="2400">
              <a:solidFill>
                <a:srgbClr val="FF3300"/>
              </a:solidFill>
              <a:latin typeface="Comic Sans MS" panose="030F0902030302020204" pitchFamily="66" charset="0"/>
              <a:cs typeface="Times New Roman" panose="02020603050405020304" pitchFamily="18" charset="0"/>
            </a:endParaRPr>
          </a:p>
        </p:txBody>
      </p:sp>
      <p:sp>
        <p:nvSpPr>
          <p:cNvPr id="78851" name="Text Box 6">
            <a:extLst>
              <a:ext uri="{FF2B5EF4-FFF2-40B4-BE49-F238E27FC236}">
                <a16:creationId xmlns:a16="http://schemas.microsoft.com/office/drawing/2014/main" id="{6044267C-826E-5D1B-D741-3D5525698DB0}"/>
              </a:ext>
            </a:extLst>
          </p:cNvPr>
          <p:cNvSpPr txBox="1">
            <a:spLocks noChangeArrowheads="1"/>
          </p:cNvSpPr>
          <p:nvPr/>
        </p:nvSpPr>
        <p:spPr bwMode="auto">
          <a:xfrm>
            <a:off x="5943600" y="31908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chemeClr val="accent2"/>
                </a:solidFill>
                <a:latin typeface="Comic Sans MS" panose="030F0902030302020204" pitchFamily="66" charset="0"/>
                <a:cs typeface="Times New Roman" panose="02020603050405020304" pitchFamily="18" charset="0"/>
              </a:rPr>
              <a:t>+</a:t>
            </a:r>
            <a:endParaRPr lang="en-US" altLang="en-US" sz="2400">
              <a:solidFill>
                <a:srgbClr val="FF3300"/>
              </a:solidFill>
              <a:latin typeface="Comic Sans MS" panose="030F0902030302020204" pitchFamily="66" charset="0"/>
              <a:cs typeface="Times New Roman" panose="02020603050405020304" pitchFamily="18" charset="0"/>
            </a:endParaRPr>
          </a:p>
        </p:txBody>
      </p:sp>
      <p:sp>
        <p:nvSpPr>
          <p:cNvPr id="78852" name="Text Box 7">
            <a:extLst>
              <a:ext uri="{FF2B5EF4-FFF2-40B4-BE49-F238E27FC236}">
                <a16:creationId xmlns:a16="http://schemas.microsoft.com/office/drawing/2014/main" id="{FF925D86-D39A-EA66-A6E3-763E7E0B366E}"/>
              </a:ext>
            </a:extLst>
          </p:cNvPr>
          <p:cNvSpPr txBox="1">
            <a:spLocks noChangeArrowheads="1"/>
          </p:cNvSpPr>
          <p:nvPr/>
        </p:nvSpPr>
        <p:spPr bwMode="auto">
          <a:xfrm>
            <a:off x="3086100" y="5360988"/>
            <a:ext cx="685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chemeClr val="accent2"/>
                </a:solidFill>
                <a:latin typeface="Comic Sans MS" panose="030F0902030302020204" pitchFamily="66" charset="0"/>
                <a:cs typeface="Times New Roman" panose="02020603050405020304" pitchFamily="18" charset="0"/>
              </a:rPr>
              <a:t>= </a:t>
            </a:r>
            <a:endParaRPr lang="en-US" altLang="en-US" sz="2400">
              <a:solidFill>
                <a:srgbClr val="FF3300"/>
              </a:solidFill>
              <a:latin typeface="Comic Sans MS" panose="030F0902030302020204" pitchFamily="66" charset="0"/>
              <a:cs typeface="Times New Roman" panose="02020603050405020304" pitchFamily="18" charset="0"/>
            </a:endParaRPr>
          </a:p>
        </p:txBody>
      </p:sp>
      <p:pic>
        <p:nvPicPr>
          <p:cNvPr id="78853" name="Picture 8" descr="a39">
            <a:extLst>
              <a:ext uri="{FF2B5EF4-FFF2-40B4-BE49-F238E27FC236}">
                <a16:creationId xmlns:a16="http://schemas.microsoft.com/office/drawing/2014/main" id="{89C74038-5158-1D58-1B52-437BE89E87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2446338"/>
            <a:ext cx="2590800"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4" name="Picture 9" descr="a34">
            <a:extLst>
              <a:ext uri="{FF2B5EF4-FFF2-40B4-BE49-F238E27FC236}">
                <a16:creationId xmlns:a16="http://schemas.microsoft.com/office/drawing/2014/main" id="{FCA450E6-93A8-BBE1-926D-9B79F8E14B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7100" y="4668838"/>
            <a:ext cx="2514600" cy="197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5" name="Picture 10" descr="kk1">
            <a:extLst>
              <a:ext uri="{FF2B5EF4-FFF2-40B4-BE49-F238E27FC236}">
                <a16:creationId xmlns:a16="http://schemas.microsoft.com/office/drawing/2014/main" id="{96933F73-E56D-710A-EAFD-16506C783D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2446338"/>
            <a:ext cx="2601913" cy="203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6" name="Rectangle 12">
            <a:extLst>
              <a:ext uri="{FF2B5EF4-FFF2-40B4-BE49-F238E27FC236}">
                <a16:creationId xmlns:a16="http://schemas.microsoft.com/office/drawing/2014/main" id="{3AA81E69-02CF-DA73-9E52-7DE6CB447EAB}"/>
              </a:ext>
            </a:extLst>
          </p:cNvPr>
          <p:cNvSpPr>
            <a:spLocks noGrp="1" noChangeArrowheads="1"/>
          </p:cNvSpPr>
          <p:nvPr>
            <p:ph type="body" idx="1"/>
          </p:nvPr>
        </p:nvSpPr>
        <p:spPr/>
        <p:txBody>
          <a:bodyPr/>
          <a:lstStyle/>
          <a:p>
            <a:endParaRPr lang="ru-RU" altLang="en-US"/>
          </a:p>
        </p:txBody>
      </p:sp>
      <p:sp>
        <p:nvSpPr>
          <p:cNvPr id="78857" name="Rectangle 14">
            <a:extLst>
              <a:ext uri="{FF2B5EF4-FFF2-40B4-BE49-F238E27FC236}">
                <a16:creationId xmlns:a16="http://schemas.microsoft.com/office/drawing/2014/main" id="{1F49DAAF-80D2-E638-F0EB-CB969F5D104C}"/>
              </a:ext>
            </a:extLst>
          </p:cNvPr>
          <p:cNvSpPr>
            <a:spLocks noGrp="1" noChangeArrowheads="1"/>
          </p:cNvSpPr>
          <p:nvPr>
            <p:ph type="title"/>
          </p:nvPr>
        </p:nvSpPr>
        <p:spPr/>
        <p:txBody>
          <a:bodyPr/>
          <a:lstStyle/>
          <a:p>
            <a:r>
              <a:rPr lang="en-US" altLang="en-US"/>
              <a:t>Frequency Spectra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3" name="Picture 4" descr="a45">
            <a:extLst>
              <a:ext uri="{FF2B5EF4-FFF2-40B4-BE49-F238E27FC236}">
                <a16:creationId xmlns:a16="http://schemas.microsoft.com/office/drawing/2014/main" id="{4DB2BFA3-63A0-0712-C1FC-1267CEDCA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343150"/>
            <a:ext cx="27432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4" name="Text Box 5">
            <a:extLst>
              <a:ext uri="{FF2B5EF4-FFF2-40B4-BE49-F238E27FC236}">
                <a16:creationId xmlns:a16="http://schemas.microsoft.com/office/drawing/2014/main" id="{F3AF7AB6-7E54-ABC0-3417-F4FBD30F35D4}"/>
              </a:ext>
            </a:extLst>
          </p:cNvPr>
          <p:cNvSpPr txBox="1">
            <a:spLocks noChangeArrowheads="1"/>
          </p:cNvSpPr>
          <p:nvPr/>
        </p:nvSpPr>
        <p:spPr bwMode="auto">
          <a:xfrm>
            <a:off x="3048000" y="3114675"/>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pPr>
            <a:r>
              <a:rPr lang="en-US" altLang="en-US">
                <a:solidFill>
                  <a:schemeClr val="accent2"/>
                </a:solidFill>
                <a:latin typeface="Comic Sans MS" panose="030F0902030302020204" pitchFamily="66" charset="0"/>
                <a:cs typeface="Times New Roman" panose="02020603050405020304" pitchFamily="18" charset="0"/>
              </a:rPr>
              <a:t>= </a:t>
            </a:r>
            <a:endParaRPr lang="en-US" altLang="en-US" sz="2400">
              <a:solidFill>
                <a:srgbClr val="FF3300"/>
              </a:solidFill>
              <a:latin typeface="Comic Sans MS" panose="030F0902030302020204" pitchFamily="66" charset="0"/>
              <a:cs typeface="Times New Roman" panose="02020603050405020304" pitchFamily="18" charset="0"/>
            </a:endParaRPr>
          </a:p>
        </p:txBody>
      </p:sp>
      <p:pic>
        <p:nvPicPr>
          <p:cNvPr id="79875" name="Picture 6" descr="a5">
            <a:extLst>
              <a:ext uri="{FF2B5EF4-FFF2-40B4-BE49-F238E27FC236}">
                <a16:creationId xmlns:a16="http://schemas.microsoft.com/office/drawing/2014/main" id="{19891392-AC3C-A396-D5B9-39FAD37274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6450" y="4064000"/>
            <a:ext cx="29908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9876" name="Object 8">
            <a:extLst>
              <a:ext uri="{FF2B5EF4-FFF2-40B4-BE49-F238E27FC236}">
                <a16:creationId xmlns:a16="http://schemas.microsoft.com/office/drawing/2014/main" id="{FD3284A3-025D-CFCB-9630-6AA301715AC4}"/>
              </a:ext>
            </a:extLst>
          </p:cNvPr>
          <p:cNvGraphicFramePr>
            <a:graphicFrameLocks noChangeAspect="1"/>
          </p:cNvGraphicFramePr>
          <p:nvPr/>
        </p:nvGraphicFramePr>
        <p:xfrm>
          <a:off x="3552825" y="2870200"/>
          <a:ext cx="2352675" cy="989013"/>
        </p:xfrm>
        <a:graphic>
          <a:graphicData uri="http://schemas.openxmlformats.org/presentationml/2006/ole">
            <mc:AlternateContent xmlns:mc="http://schemas.openxmlformats.org/markup-compatibility/2006">
              <mc:Choice xmlns:v="urn:schemas-microsoft-com:vml" Requires="v">
                <p:oleObj name="Equation" r:id="rId5" imgW="23698200" imgH="9944100" progId="Equation.DSMT4">
                  <p:embed/>
                </p:oleObj>
              </mc:Choice>
              <mc:Fallback>
                <p:oleObj name="Equation" r:id="rId5" imgW="23698200" imgH="9944100" progId="Equation.DSMT4">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52825" y="2870200"/>
                        <a:ext cx="2352675" cy="989013"/>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9877" name="Rectangle 10">
            <a:extLst>
              <a:ext uri="{FF2B5EF4-FFF2-40B4-BE49-F238E27FC236}">
                <a16:creationId xmlns:a16="http://schemas.microsoft.com/office/drawing/2014/main" id="{D83A3D97-BF9F-B09F-DC88-1F3A28A8E0B0}"/>
              </a:ext>
            </a:extLst>
          </p:cNvPr>
          <p:cNvSpPr>
            <a:spLocks noGrp="1" noChangeArrowheads="1"/>
          </p:cNvSpPr>
          <p:nvPr>
            <p:ph type="title"/>
          </p:nvPr>
        </p:nvSpPr>
        <p:spPr/>
        <p:txBody>
          <a:bodyPr/>
          <a:lstStyle/>
          <a:p>
            <a:r>
              <a:rPr lang="en-US" altLang="en-US"/>
              <a:t>Frequency Spectra</a:t>
            </a:r>
          </a:p>
        </p:txBody>
      </p:sp>
      <p:sp>
        <p:nvSpPr>
          <p:cNvPr id="79878" name="Rectangle 11">
            <a:extLst>
              <a:ext uri="{FF2B5EF4-FFF2-40B4-BE49-F238E27FC236}">
                <a16:creationId xmlns:a16="http://schemas.microsoft.com/office/drawing/2014/main" id="{718C1595-8019-35D4-0AA6-E2BE7C51C8C3}"/>
              </a:ext>
            </a:extLst>
          </p:cNvPr>
          <p:cNvSpPr>
            <a:spLocks noGrp="1" noChangeArrowheads="1"/>
          </p:cNvSpPr>
          <p:nvPr>
            <p:ph type="body" idx="1"/>
          </p:nvPr>
        </p:nvSpPr>
        <p:spPr/>
        <p:txBody>
          <a:bodyPr/>
          <a:lstStyle/>
          <a:p>
            <a:endParaRPr lang="ru-RU"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a:extLst>
              <a:ext uri="{FF2B5EF4-FFF2-40B4-BE49-F238E27FC236}">
                <a16:creationId xmlns:a16="http://schemas.microsoft.com/office/drawing/2014/main" id="{6CDC473C-79C9-D536-2739-00A07B306088}"/>
              </a:ext>
            </a:extLst>
          </p:cNvPr>
          <p:cNvSpPr>
            <a:spLocks noGrp="1" noChangeArrowheads="1"/>
          </p:cNvSpPr>
          <p:nvPr>
            <p:ph type="title"/>
          </p:nvPr>
        </p:nvSpPr>
        <p:spPr/>
        <p:txBody>
          <a:bodyPr/>
          <a:lstStyle/>
          <a:p>
            <a:r>
              <a:rPr lang="en-US" altLang="en-US"/>
              <a:t>Signal and its Furrier Transform </a:t>
            </a:r>
          </a:p>
        </p:txBody>
      </p:sp>
      <p:sp>
        <p:nvSpPr>
          <p:cNvPr id="81922" name="Content Placeholder 2">
            <a:extLst>
              <a:ext uri="{FF2B5EF4-FFF2-40B4-BE49-F238E27FC236}">
                <a16:creationId xmlns:a16="http://schemas.microsoft.com/office/drawing/2014/main" id="{8F6820AB-9F53-F837-27A0-CE8F66C4CA50}"/>
              </a:ext>
            </a:extLst>
          </p:cNvPr>
          <p:cNvSpPr>
            <a:spLocks noGrp="1" noChangeArrowheads="1"/>
          </p:cNvSpPr>
          <p:nvPr>
            <p:ph idx="1"/>
          </p:nvPr>
        </p:nvSpPr>
        <p:spPr/>
        <p:txBody>
          <a:bodyPr/>
          <a:lstStyle/>
          <a:p>
            <a:endParaRPr lang="en-US" altLang="en-US"/>
          </a:p>
        </p:txBody>
      </p:sp>
      <p:pic>
        <p:nvPicPr>
          <p:cNvPr id="81923" name="Picture 2">
            <a:extLst>
              <a:ext uri="{FF2B5EF4-FFF2-40B4-BE49-F238E27FC236}">
                <a16:creationId xmlns:a16="http://schemas.microsoft.com/office/drawing/2014/main" id="{D2973147-4385-4B50-49C3-D19A40D70C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3038" y="2339975"/>
            <a:ext cx="6043612" cy="277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17127EF1-11C5-1010-FD5A-E8221AC6B695}"/>
              </a:ext>
            </a:extLst>
          </p:cNvPr>
          <p:cNvSpPr txBox="1"/>
          <p:nvPr/>
        </p:nvSpPr>
        <p:spPr>
          <a:xfrm>
            <a:off x="1909763" y="4540250"/>
            <a:ext cx="1168400" cy="935038"/>
          </a:xfrm>
          <a:prstGeom prst="rect">
            <a:avLst/>
          </a:prstGeom>
          <a:noFill/>
        </p:spPr>
        <p:txBody>
          <a:bodyPr>
            <a:spAutoFit/>
          </a:bodyPr>
          <a:lstStyle/>
          <a:p>
            <a:pPr>
              <a:spcBef>
                <a:spcPts val="0"/>
              </a:spcBef>
              <a:spcAft>
                <a:spcPts val="0"/>
              </a:spcAft>
              <a:defRPr/>
            </a:pPr>
            <a:r>
              <a:rPr lang="en-US" sz="2025" dirty="0">
                <a:solidFill>
                  <a:srgbClr val="FF0000"/>
                </a:solidFill>
              </a:rPr>
              <a:t>f(x)</a:t>
            </a:r>
            <a:br>
              <a:rPr lang="en-US" sz="1800" dirty="0"/>
            </a:br>
            <a:r>
              <a:rPr lang="en-US" sz="1650" dirty="0">
                <a:solidFill>
                  <a:srgbClr val="000000"/>
                </a:solidFill>
              </a:rPr>
              <a:t>signal</a:t>
            </a:r>
            <a:endParaRPr lang="en-US" sz="1800" dirty="0"/>
          </a:p>
          <a:p>
            <a:pPr>
              <a:defRPr/>
            </a:pPr>
            <a:br>
              <a:rPr lang="en-US" sz="900" dirty="0"/>
            </a:br>
            <a:endParaRPr lang="en-US" sz="900" dirty="0"/>
          </a:p>
        </p:txBody>
      </p:sp>
      <p:sp>
        <p:nvSpPr>
          <p:cNvPr id="8" name="TextBox 7">
            <a:extLst>
              <a:ext uri="{FF2B5EF4-FFF2-40B4-BE49-F238E27FC236}">
                <a16:creationId xmlns:a16="http://schemas.microsoft.com/office/drawing/2014/main" id="{BBC52642-180D-2823-4AE3-09A936125571}"/>
              </a:ext>
            </a:extLst>
          </p:cNvPr>
          <p:cNvSpPr txBox="1"/>
          <p:nvPr/>
        </p:nvSpPr>
        <p:spPr>
          <a:xfrm>
            <a:off x="5545138" y="4540250"/>
            <a:ext cx="2562225" cy="1189038"/>
          </a:xfrm>
          <a:prstGeom prst="rect">
            <a:avLst/>
          </a:prstGeom>
          <a:noFill/>
        </p:spPr>
        <p:txBody>
          <a:bodyPr>
            <a:spAutoFit/>
          </a:bodyPr>
          <a:lstStyle/>
          <a:p>
            <a:pPr>
              <a:spcBef>
                <a:spcPts val="0"/>
              </a:spcBef>
              <a:spcAft>
                <a:spcPts val="0"/>
              </a:spcAft>
              <a:defRPr/>
            </a:pPr>
            <a:r>
              <a:rPr lang="en-US" sz="2025" dirty="0">
                <a:solidFill>
                  <a:srgbClr val="0000FF"/>
                </a:solidFill>
              </a:rPr>
              <a:t>|F(𝟂)|</a:t>
            </a:r>
            <a:br>
              <a:rPr lang="en-US" sz="1350" dirty="0"/>
            </a:br>
            <a:r>
              <a:rPr lang="en-US" sz="1650" dirty="0">
                <a:solidFill>
                  <a:srgbClr val="000000"/>
                </a:solidFill>
              </a:rPr>
              <a:t>Fourier transform of signal</a:t>
            </a:r>
            <a:endParaRPr lang="en-US" sz="1350" dirty="0"/>
          </a:p>
          <a:p>
            <a:pPr>
              <a:defRPr/>
            </a:pPr>
            <a:br>
              <a:rPr lang="en-US" sz="900" dirty="0"/>
            </a:br>
            <a:endParaRPr lang="en-US" sz="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4">
            <a:extLst>
              <a:ext uri="{FF2B5EF4-FFF2-40B4-BE49-F238E27FC236}">
                <a16:creationId xmlns:a16="http://schemas.microsoft.com/office/drawing/2014/main" id="{056C8074-2C70-4D87-E021-7A434736F1D2}"/>
              </a:ext>
            </a:extLst>
          </p:cNvPr>
          <p:cNvSpPr>
            <a:spLocks noGrp="1" noChangeArrowheads="1"/>
          </p:cNvSpPr>
          <p:nvPr>
            <p:ph type="title"/>
          </p:nvPr>
        </p:nvSpPr>
        <p:spPr/>
        <p:txBody>
          <a:bodyPr/>
          <a:lstStyle/>
          <a:p>
            <a:r>
              <a:rPr lang="en-US" altLang="en-US"/>
              <a:t>FT: Just a change of basis</a:t>
            </a:r>
          </a:p>
        </p:txBody>
      </p:sp>
      <p:pic>
        <p:nvPicPr>
          <p:cNvPr id="82946" name="Picture 6" descr="The image “http://mcdb.colorado.edu/courses/3280/images/crystal/fourier.gif” cannot be displayed, because it contains errors.">
            <a:extLst>
              <a:ext uri="{FF2B5EF4-FFF2-40B4-BE49-F238E27FC236}">
                <a16:creationId xmlns:a16="http://schemas.microsoft.com/office/drawing/2014/main" id="{BD32A764-ABB3-1D1E-63A1-33392E5AA3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0987" r="51949" b="18518"/>
          <a:stretch>
            <a:fillRect/>
          </a:stretch>
        </p:blipFill>
        <p:spPr bwMode="auto">
          <a:xfrm>
            <a:off x="857250" y="1676400"/>
            <a:ext cx="211455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2947" name="Group 13">
            <a:extLst>
              <a:ext uri="{FF2B5EF4-FFF2-40B4-BE49-F238E27FC236}">
                <a16:creationId xmlns:a16="http://schemas.microsoft.com/office/drawing/2014/main" id="{4D637F79-886B-9124-5FC1-01328D7396BA}"/>
              </a:ext>
            </a:extLst>
          </p:cNvPr>
          <p:cNvGrpSpPr>
            <a:grpSpLocks/>
          </p:cNvGrpSpPr>
          <p:nvPr/>
        </p:nvGrpSpPr>
        <p:grpSpPr bwMode="auto">
          <a:xfrm>
            <a:off x="762000" y="1676400"/>
            <a:ext cx="152400" cy="4953000"/>
            <a:chOff x="576" y="1056"/>
            <a:chExt cx="96" cy="3120"/>
          </a:xfrm>
        </p:grpSpPr>
        <p:sp>
          <p:nvSpPr>
            <p:cNvPr id="82961" name="Line 7">
              <a:extLst>
                <a:ext uri="{FF2B5EF4-FFF2-40B4-BE49-F238E27FC236}">
                  <a16:creationId xmlns:a16="http://schemas.microsoft.com/office/drawing/2014/main" id="{01229B29-E9EC-56E4-D4EB-717E409E89BA}"/>
                </a:ext>
              </a:extLst>
            </p:cNvPr>
            <p:cNvSpPr>
              <a:spLocks noChangeShapeType="1"/>
            </p:cNvSpPr>
            <p:nvPr/>
          </p:nvSpPr>
          <p:spPr bwMode="auto">
            <a:xfrm>
              <a:off x="576" y="1056"/>
              <a:ext cx="0" cy="312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962" name="Line 8">
              <a:extLst>
                <a:ext uri="{FF2B5EF4-FFF2-40B4-BE49-F238E27FC236}">
                  <a16:creationId xmlns:a16="http://schemas.microsoft.com/office/drawing/2014/main" id="{DA932476-192B-7DD0-1E25-29075DC1CD87}"/>
                </a:ext>
              </a:extLst>
            </p:cNvPr>
            <p:cNvSpPr>
              <a:spLocks noChangeShapeType="1"/>
            </p:cNvSpPr>
            <p:nvPr/>
          </p:nvSpPr>
          <p:spPr bwMode="auto">
            <a:xfrm flipH="1" flipV="1">
              <a:off x="576" y="1056"/>
              <a:ext cx="96"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963" name="Line 9">
              <a:extLst>
                <a:ext uri="{FF2B5EF4-FFF2-40B4-BE49-F238E27FC236}">
                  <a16:creationId xmlns:a16="http://schemas.microsoft.com/office/drawing/2014/main" id="{F76059A1-B1C4-657B-1A15-D03AE13BEB96}"/>
                </a:ext>
              </a:extLst>
            </p:cNvPr>
            <p:cNvSpPr>
              <a:spLocks noChangeShapeType="1"/>
            </p:cNvSpPr>
            <p:nvPr/>
          </p:nvSpPr>
          <p:spPr bwMode="auto">
            <a:xfrm flipH="1" flipV="1">
              <a:off x="576" y="4176"/>
              <a:ext cx="96"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82948" name="Group 14">
            <a:extLst>
              <a:ext uri="{FF2B5EF4-FFF2-40B4-BE49-F238E27FC236}">
                <a16:creationId xmlns:a16="http://schemas.microsoft.com/office/drawing/2014/main" id="{CF8E2E0A-6CDB-83F2-4030-C67B81B993FB}"/>
              </a:ext>
            </a:extLst>
          </p:cNvPr>
          <p:cNvGrpSpPr>
            <a:grpSpLocks/>
          </p:cNvGrpSpPr>
          <p:nvPr/>
        </p:nvGrpSpPr>
        <p:grpSpPr bwMode="auto">
          <a:xfrm>
            <a:off x="2971800" y="1676400"/>
            <a:ext cx="152400" cy="4953000"/>
            <a:chOff x="2160" y="1056"/>
            <a:chExt cx="96" cy="3120"/>
          </a:xfrm>
        </p:grpSpPr>
        <p:sp>
          <p:nvSpPr>
            <p:cNvPr id="82958" name="Line 10">
              <a:extLst>
                <a:ext uri="{FF2B5EF4-FFF2-40B4-BE49-F238E27FC236}">
                  <a16:creationId xmlns:a16="http://schemas.microsoft.com/office/drawing/2014/main" id="{36778D05-031E-31CB-84F2-18A35FA710F5}"/>
                </a:ext>
              </a:extLst>
            </p:cNvPr>
            <p:cNvSpPr>
              <a:spLocks noChangeShapeType="1"/>
            </p:cNvSpPr>
            <p:nvPr/>
          </p:nvSpPr>
          <p:spPr bwMode="auto">
            <a:xfrm>
              <a:off x="2256" y="1056"/>
              <a:ext cx="0" cy="312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959" name="Line 11">
              <a:extLst>
                <a:ext uri="{FF2B5EF4-FFF2-40B4-BE49-F238E27FC236}">
                  <a16:creationId xmlns:a16="http://schemas.microsoft.com/office/drawing/2014/main" id="{8487AF76-D184-3804-04B9-BAFBD967F273}"/>
                </a:ext>
              </a:extLst>
            </p:cNvPr>
            <p:cNvSpPr>
              <a:spLocks noChangeShapeType="1"/>
            </p:cNvSpPr>
            <p:nvPr/>
          </p:nvSpPr>
          <p:spPr bwMode="auto">
            <a:xfrm flipH="1" flipV="1">
              <a:off x="2160" y="1056"/>
              <a:ext cx="96"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960" name="Line 12">
              <a:extLst>
                <a:ext uri="{FF2B5EF4-FFF2-40B4-BE49-F238E27FC236}">
                  <a16:creationId xmlns:a16="http://schemas.microsoft.com/office/drawing/2014/main" id="{D0647322-741C-9DF7-B26E-FEDF255FDA93}"/>
                </a:ext>
              </a:extLst>
            </p:cNvPr>
            <p:cNvSpPr>
              <a:spLocks noChangeShapeType="1"/>
            </p:cNvSpPr>
            <p:nvPr/>
          </p:nvSpPr>
          <p:spPr bwMode="auto">
            <a:xfrm flipH="1" flipV="1">
              <a:off x="2160" y="4176"/>
              <a:ext cx="96"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2949" name="Text Box 15">
            <a:extLst>
              <a:ext uri="{FF2B5EF4-FFF2-40B4-BE49-F238E27FC236}">
                <a16:creationId xmlns:a16="http://schemas.microsoft.com/office/drawing/2014/main" id="{509CC0AF-6117-B481-A2EB-ACFB78BDBB47}"/>
              </a:ext>
            </a:extLst>
          </p:cNvPr>
          <p:cNvSpPr txBox="1">
            <a:spLocks noChangeArrowheads="1"/>
          </p:cNvSpPr>
          <p:nvPr/>
        </p:nvSpPr>
        <p:spPr bwMode="auto">
          <a:xfrm>
            <a:off x="1660525" y="5449888"/>
            <a:ext cx="268288"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a:t>.</a:t>
            </a:r>
          </a:p>
          <a:p>
            <a:pPr>
              <a:spcBef>
                <a:spcPct val="0"/>
              </a:spcBef>
            </a:pPr>
            <a:r>
              <a:rPr lang="en-US" altLang="en-US" sz="2400" b="1"/>
              <a:t>.</a:t>
            </a:r>
          </a:p>
          <a:p>
            <a:pPr>
              <a:spcBef>
                <a:spcPct val="0"/>
              </a:spcBef>
            </a:pPr>
            <a:r>
              <a:rPr lang="en-US" altLang="en-US" sz="2400" b="1"/>
              <a:t>.</a:t>
            </a:r>
          </a:p>
        </p:txBody>
      </p:sp>
      <p:sp>
        <p:nvSpPr>
          <p:cNvPr id="82950" name="Text Box 21">
            <a:extLst>
              <a:ext uri="{FF2B5EF4-FFF2-40B4-BE49-F238E27FC236}">
                <a16:creationId xmlns:a16="http://schemas.microsoft.com/office/drawing/2014/main" id="{18D0ACC4-DD88-548A-7A75-306026C537C6}"/>
              </a:ext>
            </a:extLst>
          </p:cNvPr>
          <p:cNvSpPr txBox="1">
            <a:spLocks noChangeArrowheads="1"/>
          </p:cNvSpPr>
          <p:nvPr/>
        </p:nvSpPr>
        <p:spPr bwMode="auto">
          <a:xfrm>
            <a:off x="3448050" y="3702050"/>
            <a:ext cx="36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3600" b="1"/>
              <a:t>*</a:t>
            </a:r>
          </a:p>
        </p:txBody>
      </p:sp>
      <p:sp>
        <p:nvSpPr>
          <p:cNvPr id="82951" name="Text Box 22">
            <a:extLst>
              <a:ext uri="{FF2B5EF4-FFF2-40B4-BE49-F238E27FC236}">
                <a16:creationId xmlns:a16="http://schemas.microsoft.com/office/drawing/2014/main" id="{0F667297-8B49-33FD-51F3-D65CC09BADAD}"/>
              </a:ext>
            </a:extLst>
          </p:cNvPr>
          <p:cNvSpPr txBox="1">
            <a:spLocks noChangeArrowheads="1"/>
          </p:cNvSpPr>
          <p:nvPr/>
        </p:nvSpPr>
        <p:spPr bwMode="auto">
          <a:xfrm>
            <a:off x="5721350" y="3657600"/>
            <a:ext cx="4508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3600" b="1"/>
              <a:t>=</a:t>
            </a:r>
          </a:p>
        </p:txBody>
      </p:sp>
      <p:sp>
        <p:nvSpPr>
          <p:cNvPr id="82952" name="Text Box 24">
            <a:extLst>
              <a:ext uri="{FF2B5EF4-FFF2-40B4-BE49-F238E27FC236}">
                <a16:creationId xmlns:a16="http://schemas.microsoft.com/office/drawing/2014/main" id="{2AD45432-4CF5-B526-B07C-7039778B502A}"/>
              </a:ext>
            </a:extLst>
          </p:cNvPr>
          <p:cNvSpPr txBox="1">
            <a:spLocks noChangeArrowheads="1"/>
          </p:cNvSpPr>
          <p:nvPr/>
        </p:nvSpPr>
        <p:spPr bwMode="auto">
          <a:xfrm>
            <a:off x="3203575" y="974725"/>
            <a:ext cx="24352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a:t>M * </a:t>
            </a:r>
            <a:r>
              <a:rPr lang="en-US" altLang="en-US" i="1"/>
              <a:t>f(x)</a:t>
            </a:r>
            <a:r>
              <a:rPr lang="en-US" altLang="en-US"/>
              <a:t> = </a:t>
            </a:r>
            <a:r>
              <a:rPr lang="en-US" altLang="en-US" i="1"/>
              <a:t>F(</a:t>
            </a:r>
            <a:r>
              <a:rPr lang="en-US" altLang="en-US" i="1">
                <a:latin typeface="Symbol" pitchFamily="2" charset="2"/>
              </a:rPr>
              <a:t>w</a:t>
            </a:r>
            <a:r>
              <a:rPr lang="en-US" altLang="en-US" i="1"/>
              <a:t>)</a:t>
            </a:r>
          </a:p>
        </p:txBody>
      </p:sp>
      <p:pic>
        <p:nvPicPr>
          <p:cNvPr id="82953" name="Picture 25" descr="a6">
            <a:extLst>
              <a:ext uri="{FF2B5EF4-FFF2-40B4-BE49-F238E27FC236}">
                <a16:creationId xmlns:a16="http://schemas.microsoft.com/office/drawing/2014/main" id="{A1752FA1-0BC3-50EE-960E-D668384F39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2895600"/>
            <a:ext cx="1770063"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4" name="Picture 26" descr="a5">
            <a:extLst>
              <a:ext uri="{FF2B5EF4-FFF2-40B4-BE49-F238E27FC236}">
                <a16:creationId xmlns:a16="http://schemas.microsoft.com/office/drawing/2014/main" id="{B5250735-BC29-7F3D-E919-D32418EECA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2571750"/>
            <a:ext cx="1744663"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a:extLst>
              <a:ext uri="{FF2B5EF4-FFF2-40B4-BE49-F238E27FC236}">
                <a16:creationId xmlns:a16="http://schemas.microsoft.com/office/drawing/2014/main" id="{2CA947D0-A2B8-9550-1794-A9A62EEF1E38}"/>
              </a:ext>
            </a:extLst>
          </p:cNvPr>
          <p:cNvSpPr txBox="1">
            <a:spLocks noChangeArrowheads="1"/>
          </p:cNvSpPr>
          <p:nvPr/>
        </p:nvSpPr>
        <p:spPr bwMode="auto">
          <a:xfrm>
            <a:off x="1890713" y="6248400"/>
            <a:ext cx="9572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t>F x N</a:t>
            </a:r>
          </a:p>
        </p:txBody>
      </p:sp>
      <p:sp>
        <p:nvSpPr>
          <p:cNvPr id="20" name="TextBox 19">
            <a:extLst>
              <a:ext uri="{FF2B5EF4-FFF2-40B4-BE49-F238E27FC236}">
                <a16:creationId xmlns:a16="http://schemas.microsoft.com/office/drawing/2014/main" id="{8DF7A655-562C-9735-EB4A-09E1A6ECCEB9}"/>
              </a:ext>
            </a:extLst>
          </p:cNvPr>
          <p:cNvSpPr txBox="1">
            <a:spLocks noChangeArrowheads="1"/>
          </p:cNvSpPr>
          <p:nvPr/>
        </p:nvSpPr>
        <p:spPr bwMode="auto">
          <a:xfrm>
            <a:off x="4111625" y="6248400"/>
            <a:ext cx="11668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t>N x 1</a:t>
            </a:r>
          </a:p>
        </p:txBody>
      </p:sp>
      <p:sp>
        <p:nvSpPr>
          <p:cNvPr id="21" name="TextBox 20">
            <a:extLst>
              <a:ext uri="{FF2B5EF4-FFF2-40B4-BE49-F238E27FC236}">
                <a16:creationId xmlns:a16="http://schemas.microsoft.com/office/drawing/2014/main" id="{1BEF4EF7-462F-5224-6784-357CCFFBFAA3}"/>
              </a:ext>
            </a:extLst>
          </p:cNvPr>
          <p:cNvSpPr txBox="1">
            <a:spLocks noChangeArrowheads="1"/>
          </p:cNvSpPr>
          <p:nvPr/>
        </p:nvSpPr>
        <p:spPr bwMode="auto">
          <a:xfrm>
            <a:off x="6542088" y="6248400"/>
            <a:ext cx="9572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t>F x 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95E19569-C77F-0B44-F220-7AF16CB8AE5F}"/>
              </a:ext>
            </a:extLst>
          </p:cNvPr>
          <p:cNvSpPr>
            <a:spLocks noGrp="1" noChangeArrowheads="1"/>
          </p:cNvSpPr>
          <p:nvPr>
            <p:ph type="title"/>
          </p:nvPr>
        </p:nvSpPr>
        <p:spPr/>
        <p:txBody>
          <a:bodyPr/>
          <a:lstStyle/>
          <a:p>
            <a:r>
              <a:rPr lang="en-US" altLang="en-US"/>
              <a:t>IFT: Just a change of basis</a:t>
            </a:r>
          </a:p>
        </p:txBody>
      </p:sp>
      <p:pic>
        <p:nvPicPr>
          <p:cNvPr id="83970" name="Picture 3" descr="The image “http://mcdb.colorado.edu/courses/3280/images/crystal/fourier.gif” cannot be displayed, because it contains errors.">
            <a:extLst>
              <a:ext uri="{FF2B5EF4-FFF2-40B4-BE49-F238E27FC236}">
                <a16:creationId xmlns:a16="http://schemas.microsoft.com/office/drawing/2014/main" id="{1EAE3634-087F-1E54-A7C5-7B8902DFAE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987" t="51949" r="18518"/>
          <a:stretch>
            <a:fillRect/>
          </a:stretch>
        </p:blipFill>
        <p:spPr bwMode="auto">
          <a:xfrm>
            <a:off x="609600" y="2895600"/>
            <a:ext cx="3733800"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3971" name="Group 4">
            <a:extLst>
              <a:ext uri="{FF2B5EF4-FFF2-40B4-BE49-F238E27FC236}">
                <a16:creationId xmlns:a16="http://schemas.microsoft.com/office/drawing/2014/main" id="{63F1A062-E066-B76D-5C12-B9F584E1094D}"/>
              </a:ext>
            </a:extLst>
          </p:cNvPr>
          <p:cNvGrpSpPr>
            <a:grpSpLocks/>
          </p:cNvGrpSpPr>
          <p:nvPr/>
        </p:nvGrpSpPr>
        <p:grpSpPr bwMode="auto">
          <a:xfrm>
            <a:off x="457200" y="2667000"/>
            <a:ext cx="152400" cy="2286000"/>
            <a:chOff x="576" y="1056"/>
            <a:chExt cx="96" cy="3120"/>
          </a:xfrm>
        </p:grpSpPr>
        <p:sp>
          <p:nvSpPr>
            <p:cNvPr id="83985" name="Line 5">
              <a:extLst>
                <a:ext uri="{FF2B5EF4-FFF2-40B4-BE49-F238E27FC236}">
                  <a16:creationId xmlns:a16="http://schemas.microsoft.com/office/drawing/2014/main" id="{3E32E6D7-B3D8-6AA9-AA3B-428A385FE325}"/>
                </a:ext>
              </a:extLst>
            </p:cNvPr>
            <p:cNvSpPr>
              <a:spLocks noChangeShapeType="1"/>
            </p:cNvSpPr>
            <p:nvPr/>
          </p:nvSpPr>
          <p:spPr bwMode="auto">
            <a:xfrm>
              <a:off x="576" y="1056"/>
              <a:ext cx="0" cy="312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986" name="Line 6">
              <a:extLst>
                <a:ext uri="{FF2B5EF4-FFF2-40B4-BE49-F238E27FC236}">
                  <a16:creationId xmlns:a16="http://schemas.microsoft.com/office/drawing/2014/main" id="{1DE0F89C-8DFA-8F6E-4B9A-92E5DB988374}"/>
                </a:ext>
              </a:extLst>
            </p:cNvPr>
            <p:cNvSpPr>
              <a:spLocks noChangeShapeType="1"/>
            </p:cNvSpPr>
            <p:nvPr/>
          </p:nvSpPr>
          <p:spPr bwMode="auto">
            <a:xfrm flipH="1" flipV="1">
              <a:off x="576" y="1056"/>
              <a:ext cx="96"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987" name="Line 7">
              <a:extLst>
                <a:ext uri="{FF2B5EF4-FFF2-40B4-BE49-F238E27FC236}">
                  <a16:creationId xmlns:a16="http://schemas.microsoft.com/office/drawing/2014/main" id="{7BABAE05-91B1-FC8E-5D0C-CC1CDD3D612C}"/>
                </a:ext>
              </a:extLst>
            </p:cNvPr>
            <p:cNvSpPr>
              <a:spLocks noChangeShapeType="1"/>
            </p:cNvSpPr>
            <p:nvPr/>
          </p:nvSpPr>
          <p:spPr bwMode="auto">
            <a:xfrm flipH="1" flipV="1">
              <a:off x="576" y="4176"/>
              <a:ext cx="96"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83972" name="Group 8">
            <a:extLst>
              <a:ext uri="{FF2B5EF4-FFF2-40B4-BE49-F238E27FC236}">
                <a16:creationId xmlns:a16="http://schemas.microsoft.com/office/drawing/2014/main" id="{F293077E-5EC7-3D18-B71D-8C546BF54D4E}"/>
              </a:ext>
            </a:extLst>
          </p:cNvPr>
          <p:cNvGrpSpPr>
            <a:grpSpLocks/>
          </p:cNvGrpSpPr>
          <p:nvPr/>
        </p:nvGrpSpPr>
        <p:grpSpPr bwMode="auto">
          <a:xfrm>
            <a:off x="4267200" y="2667000"/>
            <a:ext cx="76200" cy="2286000"/>
            <a:chOff x="2160" y="1056"/>
            <a:chExt cx="96" cy="3120"/>
          </a:xfrm>
        </p:grpSpPr>
        <p:sp>
          <p:nvSpPr>
            <p:cNvPr id="83982" name="Line 9">
              <a:extLst>
                <a:ext uri="{FF2B5EF4-FFF2-40B4-BE49-F238E27FC236}">
                  <a16:creationId xmlns:a16="http://schemas.microsoft.com/office/drawing/2014/main" id="{2E80919A-FC3D-5D40-F99C-5FA8EEB31915}"/>
                </a:ext>
              </a:extLst>
            </p:cNvPr>
            <p:cNvSpPr>
              <a:spLocks noChangeShapeType="1"/>
            </p:cNvSpPr>
            <p:nvPr/>
          </p:nvSpPr>
          <p:spPr bwMode="auto">
            <a:xfrm>
              <a:off x="2256" y="1056"/>
              <a:ext cx="0" cy="312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983" name="Line 10">
              <a:extLst>
                <a:ext uri="{FF2B5EF4-FFF2-40B4-BE49-F238E27FC236}">
                  <a16:creationId xmlns:a16="http://schemas.microsoft.com/office/drawing/2014/main" id="{8823A652-1CB9-0FE8-FD61-F547A08DAB73}"/>
                </a:ext>
              </a:extLst>
            </p:cNvPr>
            <p:cNvSpPr>
              <a:spLocks noChangeShapeType="1"/>
            </p:cNvSpPr>
            <p:nvPr/>
          </p:nvSpPr>
          <p:spPr bwMode="auto">
            <a:xfrm flipH="1" flipV="1">
              <a:off x="2160" y="1056"/>
              <a:ext cx="96"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984" name="Line 11">
              <a:extLst>
                <a:ext uri="{FF2B5EF4-FFF2-40B4-BE49-F238E27FC236}">
                  <a16:creationId xmlns:a16="http://schemas.microsoft.com/office/drawing/2014/main" id="{1B494D12-32E8-9AA8-584B-3C6A41361FB3}"/>
                </a:ext>
              </a:extLst>
            </p:cNvPr>
            <p:cNvSpPr>
              <a:spLocks noChangeShapeType="1"/>
            </p:cNvSpPr>
            <p:nvPr/>
          </p:nvSpPr>
          <p:spPr bwMode="auto">
            <a:xfrm flipH="1" flipV="1">
              <a:off x="2160" y="4176"/>
              <a:ext cx="96"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3973" name="Text Box 12">
            <a:extLst>
              <a:ext uri="{FF2B5EF4-FFF2-40B4-BE49-F238E27FC236}">
                <a16:creationId xmlns:a16="http://schemas.microsoft.com/office/drawing/2014/main" id="{EC9DA935-163E-0CF7-BD86-27113EDBDA30}"/>
              </a:ext>
            </a:extLst>
          </p:cNvPr>
          <p:cNvSpPr txBox="1">
            <a:spLocks noChangeArrowheads="1"/>
          </p:cNvSpPr>
          <p:nvPr/>
        </p:nvSpPr>
        <p:spPr bwMode="auto">
          <a:xfrm>
            <a:off x="1660525" y="5449888"/>
            <a:ext cx="268288"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b="1"/>
              <a:t>.</a:t>
            </a:r>
          </a:p>
          <a:p>
            <a:pPr>
              <a:spcBef>
                <a:spcPct val="0"/>
              </a:spcBef>
            </a:pPr>
            <a:r>
              <a:rPr lang="en-US" altLang="en-US" sz="2400" b="1"/>
              <a:t>.</a:t>
            </a:r>
          </a:p>
          <a:p>
            <a:pPr>
              <a:spcBef>
                <a:spcPct val="0"/>
              </a:spcBef>
            </a:pPr>
            <a:r>
              <a:rPr lang="en-US" altLang="en-US" sz="2400" b="1"/>
              <a:t>.</a:t>
            </a:r>
          </a:p>
        </p:txBody>
      </p:sp>
      <p:sp>
        <p:nvSpPr>
          <p:cNvPr id="83974" name="Text Box 14">
            <a:extLst>
              <a:ext uri="{FF2B5EF4-FFF2-40B4-BE49-F238E27FC236}">
                <a16:creationId xmlns:a16="http://schemas.microsoft.com/office/drawing/2014/main" id="{C1A8243A-3B53-F33D-224F-7F153988DFFA}"/>
              </a:ext>
            </a:extLst>
          </p:cNvPr>
          <p:cNvSpPr txBox="1">
            <a:spLocks noChangeArrowheads="1"/>
          </p:cNvSpPr>
          <p:nvPr/>
        </p:nvSpPr>
        <p:spPr bwMode="auto">
          <a:xfrm>
            <a:off x="4743450" y="3657600"/>
            <a:ext cx="36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3600" b="1"/>
              <a:t>*</a:t>
            </a:r>
          </a:p>
        </p:txBody>
      </p:sp>
      <p:sp>
        <p:nvSpPr>
          <p:cNvPr id="83975" name="Text Box 15">
            <a:extLst>
              <a:ext uri="{FF2B5EF4-FFF2-40B4-BE49-F238E27FC236}">
                <a16:creationId xmlns:a16="http://schemas.microsoft.com/office/drawing/2014/main" id="{D292979D-9CA3-2C2F-F92F-B10B9CDC43A2}"/>
              </a:ext>
            </a:extLst>
          </p:cNvPr>
          <p:cNvSpPr txBox="1">
            <a:spLocks noChangeArrowheads="1"/>
          </p:cNvSpPr>
          <p:nvPr/>
        </p:nvSpPr>
        <p:spPr bwMode="auto">
          <a:xfrm>
            <a:off x="6788150" y="3581400"/>
            <a:ext cx="4508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3600" b="1"/>
              <a:t>=</a:t>
            </a:r>
          </a:p>
        </p:txBody>
      </p:sp>
      <p:sp>
        <p:nvSpPr>
          <p:cNvPr id="83976" name="Text Box 17">
            <a:extLst>
              <a:ext uri="{FF2B5EF4-FFF2-40B4-BE49-F238E27FC236}">
                <a16:creationId xmlns:a16="http://schemas.microsoft.com/office/drawing/2014/main" id="{E561ECE6-B98B-4AD9-E214-34A5E0D50B95}"/>
              </a:ext>
            </a:extLst>
          </p:cNvPr>
          <p:cNvSpPr txBox="1">
            <a:spLocks noChangeArrowheads="1"/>
          </p:cNvSpPr>
          <p:nvPr/>
        </p:nvSpPr>
        <p:spPr bwMode="auto">
          <a:xfrm>
            <a:off x="3203575" y="974725"/>
            <a:ext cx="26368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a:t>M</a:t>
            </a:r>
            <a:r>
              <a:rPr lang="en-US" altLang="en-US" baseline="30000"/>
              <a:t>-1</a:t>
            </a:r>
            <a:r>
              <a:rPr lang="en-US" altLang="en-US"/>
              <a:t> * </a:t>
            </a:r>
            <a:r>
              <a:rPr lang="en-US" altLang="en-US" i="1"/>
              <a:t>F(</a:t>
            </a:r>
            <a:r>
              <a:rPr lang="en-US" altLang="en-US" i="1">
                <a:latin typeface="Symbol" pitchFamily="2" charset="2"/>
              </a:rPr>
              <a:t>w</a:t>
            </a:r>
            <a:r>
              <a:rPr lang="en-US" altLang="en-US" i="1"/>
              <a:t>)</a:t>
            </a:r>
            <a:r>
              <a:rPr lang="en-US" altLang="en-US" sz="2400" i="1"/>
              <a:t> </a:t>
            </a:r>
            <a:r>
              <a:rPr lang="en-US" altLang="en-US"/>
              <a:t>= </a:t>
            </a:r>
            <a:r>
              <a:rPr lang="en-US" altLang="en-US" i="1"/>
              <a:t>f(x)</a:t>
            </a:r>
          </a:p>
        </p:txBody>
      </p:sp>
      <p:pic>
        <p:nvPicPr>
          <p:cNvPr id="83977" name="Picture 18" descr="a6">
            <a:extLst>
              <a:ext uri="{FF2B5EF4-FFF2-40B4-BE49-F238E27FC236}">
                <a16:creationId xmlns:a16="http://schemas.microsoft.com/office/drawing/2014/main" id="{618125A6-134F-1DFE-D349-B2AB57E6B4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2895600"/>
            <a:ext cx="1770063"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8" name="Picture 19" descr="a5">
            <a:extLst>
              <a:ext uri="{FF2B5EF4-FFF2-40B4-BE49-F238E27FC236}">
                <a16:creationId xmlns:a16="http://schemas.microsoft.com/office/drawing/2014/main" id="{746DEFE0-8F6E-0CE4-7E41-C9817E1CD9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2590800"/>
            <a:ext cx="1744663"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a:extLst>
              <a:ext uri="{FF2B5EF4-FFF2-40B4-BE49-F238E27FC236}">
                <a16:creationId xmlns:a16="http://schemas.microsoft.com/office/drawing/2014/main" id="{50E89FAD-802B-2AF9-CE65-99D4843EAFE5}"/>
              </a:ext>
            </a:extLst>
          </p:cNvPr>
          <p:cNvSpPr txBox="1">
            <a:spLocks noChangeArrowheads="1"/>
          </p:cNvSpPr>
          <p:nvPr/>
        </p:nvSpPr>
        <p:spPr bwMode="auto">
          <a:xfrm>
            <a:off x="1890713" y="6248400"/>
            <a:ext cx="9572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t>N x F</a:t>
            </a:r>
          </a:p>
        </p:txBody>
      </p:sp>
      <p:sp>
        <p:nvSpPr>
          <p:cNvPr id="19" name="TextBox 18">
            <a:extLst>
              <a:ext uri="{FF2B5EF4-FFF2-40B4-BE49-F238E27FC236}">
                <a16:creationId xmlns:a16="http://schemas.microsoft.com/office/drawing/2014/main" id="{35952BEE-7BDB-F27B-C255-7A9CFE67527B}"/>
              </a:ext>
            </a:extLst>
          </p:cNvPr>
          <p:cNvSpPr txBox="1">
            <a:spLocks noChangeArrowheads="1"/>
          </p:cNvSpPr>
          <p:nvPr/>
        </p:nvSpPr>
        <p:spPr bwMode="auto">
          <a:xfrm>
            <a:off x="4111625" y="6248400"/>
            <a:ext cx="11668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t>F x 1</a:t>
            </a:r>
          </a:p>
        </p:txBody>
      </p:sp>
      <p:sp>
        <p:nvSpPr>
          <p:cNvPr id="20" name="TextBox 19">
            <a:extLst>
              <a:ext uri="{FF2B5EF4-FFF2-40B4-BE49-F238E27FC236}">
                <a16:creationId xmlns:a16="http://schemas.microsoft.com/office/drawing/2014/main" id="{D1AAB4C9-E186-FD12-A7E1-267DB2CE4950}"/>
              </a:ext>
            </a:extLst>
          </p:cNvPr>
          <p:cNvSpPr txBox="1">
            <a:spLocks noChangeArrowheads="1"/>
          </p:cNvSpPr>
          <p:nvPr/>
        </p:nvSpPr>
        <p:spPr bwMode="auto">
          <a:xfrm>
            <a:off x="6542088" y="6248400"/>
            <a:ext cx="9572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t>N x 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a:extLst>
              <a:ext uri="{FF2B5EF4-FFF2-40B4-BE49-F238E27FC236}">
                <a16:creationId xmlns:a16="http://schemas.microsoft.com/office/drawing/2014/main" id="{0AD784C8-FACB-BCCF-A789-AF1CC2C1E476}"/>
              </a:ext>
            </a:extLst>
          </p:cNvPr>
          <p:cNvSpPr>
            <a:spLocks noGrp="1" noChangeArrowheads="1"/>
          </p:cNvSpPr>
          <p:nvPr>
            <p:ph type="title"/>
          </p:nvPr>
        </p:nvSpPr>
        <p:spPr/>
        <p:txBody>
          <a:bodyPr/>
          <a:lstStyle/>
          <a:p>
            <a:r>
              <a:rPr lang="en-US" altLang="en-US"/>
              <a:t>Finally: Scary Math</a:t>
            </a:r>
          </a:p>
        </p:txBody>
      </p:sp>
      <p:pic>
        <p:nvPicPr>
          <p:cNvPr id="84994" name="Picture 5">
            <a:extLst>
              <a:ext uri="{FF2B5EF4-FFF2-40B4-BE49-F238E27FC236}">
                <a16:creationId xmlns:a16="http://schemas.microsoft.com/office/drawing/2014/main" id="{710F6FA4-C225-97DB-AA88-365380F15A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286" t="19603" r="4286" b="30191"/>
          <a:stretch>
            <a:fillRect/>
          </a:stretch>
        </p:blipFill>
        <p:spPr bwMode="auto">
          <a:xfrm>
            <a:off x="1295400" y="892175"/>
            <a:ext cx="5791200" cy="238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a:extLst>
              <a:ext uri="{FF2B5EF4-FFF2-40B4-BE49-F238E27FC236}">
                <a16:creationId xmlns:a16="http://schemas.microsoft.com/office/drawing/2014/main" id="{8FD7A4E4-C135-3B60-A96C-1A661A5F7544}"/>
              </a:ext>
            </a:extLst>
          </p:cNvPr>
          <p:cNvSpPr>
            <a:spLocks noGrp="1" noChangeArrowheads="1"/>
          </p:cNvSpPr>
          <p:nvPr>
            <p:ph type="title"/>
          </p:nvPr>
        </p:nvSpPr>
        <p:spPr/>
        <p:txBody>
          <a:bodyPr/>
          <a:lstStyle/>
          <a:p>
            <a:r>
              <a:rPr lang="en-US" altLang="en-US"/>
              <a:t>Finally: Scary Math</a:t>
            </a:r>
          </a:p>
        </p:txBody>
      </p:sp>
      <p:sp>
        <p:nvSpPr>
          <p:cNvPr id="86018" name="Rectangle 14">
            <a:extLst>
              <a:ext uri="{FF2B5EF4-FFF2-40B4-BE49-F238E27FC236}">
                <a16:creationId xmlns:a16="http://schemas.microsoft.com/office/drawing/2014/main" id="{080A3159-9B0C-41F0-3CC4-DEAF6B21CA1C}"/>
              </a:ext>
            </a:extLst>
          </p:cNvPr>
          <p:cNvSpPr>
            <a:spLocks noGrp="1" noChangeArrowheads="1"/>
          </p:cNvSpPr>
          <p:nvPr>
            <p:ph type="body" idx="1"/>
          </p:nvPr>
        </p:nvSpPr>
        <p:spPr>
          <a:xfrm>
            <a:off x="685800" y="3200400"/>
            <a:ext cx="8305800" cy="3505200"/>
          </a:xfrm>
        </p:spPr>
        <p:txBody>
          <a:bodyPr/>
          <a:lstStyle/>
          <a:p>
            <a:r>
              <a:rPr lang="en-US" altLang="en-US"/>
              <a:t>…not really scary:</a:t>
            </a:r>
          </a:p>
          <a:p>
            <a:r>
              <a:rPr lang="en-US" altLang="en-US"/>
              <a:t>is hiding our old friend:</a:t>
            </a:r>
          </a:p>
          <a:p>
            <a:endParaRPr lang="en-US" altLang="en-US"/>
          </a:p>
          <a:p>
            <a:endParaRPr lang="en-US" altLang="en-US"/>
          </a:p>
          <a:p>
            <a:endParaRPr lang="en-US" altLang="en-US"/>
          </a:p>
          <a:p>
            <a:r>
              <a:rPr lang="en-US" altLang="en-US"/>
              <a:t>So it’s just our signal </a:t>
            </a:r>
            <a:r>
              <a:rPr lang="en-US" altLang="en-US" i="1"/>
              <a:t>f(x)</a:t>
            </a:r>
            <a:r>
              <a:rPr lang="en-US" altLang="en-US"/>
              <a:t> times sine at frequency </a:t>
            </a:r>
            <a:r>
              <a:rPr lang="en-US" altLang="en-US" i="1">
                <a:latin typeface="Symbol" pitchFamily="2" charset="2"/>
              </a:rPr>
              <a:t>w</a:t>
            </a:r>
          </a:p>
        </p:txBody>
      </p:sp>
      <p:graphicFrame>
        <p:nvGraphicFramePr>
          <p:cNvPr id="86019" name="Object 5">
            <a:extLst>
              <a:ext uri="{FF2B5EF4-FFF2-40B4-BE49-F238E27FC236}">
                <a16:creationId xmlns:a16="http://schemas.microsoft.com/office/drawing/2014/main" id="{ED9556B7-6A21-54DF-5886-C6BC604275A5}"/>
              </a:ext>
            </a:extLst>
          </p:cNvPr>
          <p:cNvGraphicFramePr>
            <a:graphicFrameLocks noChangeAspect="1"/>
          </p:cNvGraphicFramePr>
          <p:nvPr>
            <p:ph sz="half" idx="4294967295"/>
          </p:nvPr>
        </p:nvGraphicFramePr>
        <p:xfrm>
          <a:off x="3803650" y="3165475"/>
          <a:ext cx="3816350" cy="568325"/>
        </p:xfrm>
        <a:graphic>
          <a:graphicData uri="http://schemas.openxmlformats.org/presentationml/2006/ole">
            <mc:AlternateContent xmlns:mc="http://schemas.openxmlformats.org/markup-compatibility/2006">
              <mc:Choice xmlns:v="urn:schemas-microsoft-com:vml" Requires="v">
                <p:oleObj name="Equation" r:id="rId2" imgW="35394900" imgH="5270500" progId="Equation.3">
                  <p:embed/>
                </p:oleObj>
              </mc:Choice>
              <mc:Fallback>
                <p:oleObj name="Equation" r:id="rId2" imgW="35394900" imgH="5270500" progId="Equation.3">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3650" y="3165475"/>
                        <a:ext cx="3816350" cy="568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86020" name="Picture 4">
            <a:extLst>
              <a:ext uri="{FF2B5EF4-FFF2-40B4-BE49-F238E27FC236}">
                <a16:creationId xmlns:a16="http://schemas.microsoft.com/office/drawing/2014/main" id="{0150CE02-161E-175A-862A-992146C044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286" t="19603" r="4286" b="30191"/>
          <a:stretch>
            <a:fillRect/>
          </a:stretch>
        </p:blipFill>
        <p:spPr bwMode="auto">
          <a:xfrm>
            <a:off x="1295400" y="892175"/>
            <a:ext cx="5791200" cy="238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86021" name="Object 7">
            <a:extLst>
              <a:ext uri="{FF2B5EF4-FFF2-40B4-BE49-F238E27FC236}">
                <a16:creationId xmlns:a16="http://schemas.microsoft.com/office/drawing/2014/main" id="{DF2CA027-DDC2-8E30-1D4B-0AD0D3C203A6}"/>
              </a:ext>
            </a:extLst>
          </p:cNvPr>
          <p:cNvGraphicFramePr>
            <a:graphicFrameLocks noChangeAspect="1"/>
          </p:cNvGraphicFramePr>
          <p:nvPr>
            <p:ph sz="half" idx="4294967295"/>
          </p:nvPr>
        </p:nvGraphicFramePr>
        <p:xfrm>
          <a:off x="5334000" y="4257675"/>
          <a:ext cx="3352800" cy="1000125"/>
        </p:xfrm>
        <a:graphic>
          <a:graphicData uri="http://schemas.openxmlformats.org/presentationml/2006/ole">
            <mc:AlternateContent xmlns:mc="http://schemas.openxmlformats.org/markup-compatibility/2006">
              <mc:Choice xmlns:v="urn:schemas-microsoft-com:vml" Requires="v">
                <p:oleObj name="Equation" r:id="rId5" imgW="52959000" imgH="15798800" progId="Equation.3">
                  <p:embed/>
                </p:oleObj>
              </mc:Choice>
              <mc:Fallback>
                <p:oleObj name="Equation" r:id="rId5" imgW="52959000" imgH="15798800"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0" y="4257675"/>
                        <a:ext cx="3352800" cy="100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6022" name="Object 12">
            <a:extLst>
              <a:ext uri="{FF2B5EF4-FFF2-40B4-BE49-F238E27FC236}">
                <a16:creationId xmlns:a16="http://schemas.microsoft.com/office/drawing/2014/main" id="{24444CB3-C26F-C763-F9D7-598786CB04A7}"/>
              </a:ext>
            </a:extLst>
          </p:cNvPr>
          <p:cNvGraphicFramePr>
            <a:graphicFrameLocks noChangeAspect="1"/>
          </p:cNvGraphicFramePr>
          <p:nvPr>
            <p:ph idx="4294967295"/>
          </p:nvPr>
        </p:nvGraphicFramePr>
        <p:xfrm>
          <a:off x="4679950" y="3754438"/>
          <a:ext cx="1733550" cy="495300"/>
        </p:xfrm>
        <a:graphic>
          <a:graphicData uri="http://schemas.openxmlformats.org/presentationml/2006/ole">
            <mc:AlternateContent xmlns:mc="http://schemas.openxmlformats.org/markup-compatibility/2006">
              <mc:Choice xmlns:v="urn:schemas-microsoft-com:vml" Requires="v">
                <p:oleObj name="Equation" r:id="rId7" imgW="16383000" imgH="4686300" progId="Equation.3">
                  <p:embed/>
                </p:oleObj>
              </mc:Choice>
              <mc:Fallback>
                <p:oleObj name="Equation" r:id="rId7" imgW="16383000" imgH="4686300" progId="Equation.3">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79950" y="3754438"/>
                        <a:ext cx="1733550"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6023" name="Text Box 15">
            <a:extLst>
              <a:ext uri="{FF2B5EF4-FFF2-40B4-BE49-F238E27FC236}">
                <a16:creationId xmlns:a16="http://schemas.microsoft.com/office/drawing/2014/main" id="{97C24222-8280-C528-7EC2-41897A052621}"/>
              </a:ext>
            </a:extLst>
          </p:cNvPr>
          <p:cNvSpPr txBox="1">
            <a:spLocks noChangeArrowheads="1"/>
          </p:cNvSpPr>
          <p:nvPr/>
        </p:nvSpPr>
        <p:spPr bwMode="auto">
          <a:xfrm>
            <a:off x="2286000" y="4343400"/>
            <a:ext cx="2495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a:t>phase can be encoded</a:t>
            </a:r>
          </a:p>
          <a:p>
            <a:pPr algn="ctr" eaLnBrk="1" hangingPunct="1">
              <a:spcBef>
                <a:spcPct val="0"/>
              </a:spcBef>
            </a:pPr>
            <a:r>
              <a:rPr lang="en-US" altLang="en-US" sz="1800"/>
              <a:t>by sin/cos pair</a:t>
            </a:r>
          </a:p>
        </p:txBody>
      </p:sp>
      <p:sp>
        <p:nvSpPr>
          <p:cNvPr id="86024" name="Line 16">
            <a:extLst>
              <a:ext uri="{FF2B5EF4-FFF2-40B4-BE49-F238E27FC236}">
                <a16:creationId xmlns:a16="http://schemas.microsoft.com/office/drawing/2014/main" id="{76C4ECC2-C73A-EE0C-2860-E2A31402B2E8}"/>
              </a:ext>
            </a:extLst>
          </p:cNvPr>
          <p:cNvSpPr>
            <a:spLocks noChangeShapeType="1"/>
          </p:cNvSpPr>
          <p:nvPr/>
        </p:nvSpPr>
        <p:spPr bwMode="auto">
          <a:xfrm>
            <a:off x="4876800" y="4724400"/>
            <a:ext cx="30480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a:extLst>
              <a:ext uri="{FF2B5EF4-FFF2-40B4-BE49-F238E27FC236}">
                <a16:creationId xmlns:a16="http://schemas.microsoft.com/office/drawing/2014/main" id="{21294456-1A02-7D20-8511-35F7FBE41BDD}"/>
              </a:ext>
            </a:extLst>
          </p:cNvPr>
          <p:cNvSpPr>
            <a:spLocks noGrp="1" noChangeArrowheads="1"/>
          </p:cNvSpPr>
          <p:nvPr>
            <p:ph type="title"/>
          </p:nvPr>
        </p:nvSpPr>
        <p:spPr/>
        <p:txBody>
          <a:bodyPr/>
          <a:lstStyle/>
          <a:p>
            <a:r>
              <a:rPr lang="en-US" altLang="en-US"/>
              <a:t>Extension to 2D</a:t>
            </a:r>
          </a:p>
        </p:txBody>
      </p:sp>
      <p:pic>
        <p:nvPicPr>
          <p:cNvPr id="87042" name="Picture 3">
            <a:extLst>
              <a:ext uri="{FF2B5EF4-FFF2-40B4-BE49-F238E27FC236}">
                <a16:creationId xmlns:a16="http://schemas.microsoft.com/office/drawing/2014/main" id="{8EE049DD-3106-3779-0C73-9038D72970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1920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CFD7FAA9-32F9-52C6-8858-25F826962632}"/>
              </a:ext>
            </a:extLst>
          </p:cNvPr>
          <p:cNvSpPr>
            <a:spLocks noGrp="1" noChangeArrowheads="1"/>
          </p:cNvSpPr>
          <p:nvPr>
            <p:ph type="title"/>
          </p:nvPr>
        </p:nvSpPr>
        <p:spPr/>
        <p:txBody>
          <a:bodyPr/>
          <a:lstStyle/>
          <a:p>
            <a:r>
              <a:rPr lang="en-US" altLang="en-US"/>
              <a:t>Extension to 2D</a:t>
            </a:r>
          </a:p>
        </p:txBody>
      </p:sp>
      <p:pic>
        <p:nvPicPr>
          <p:cNvPr id="88066" name="Picture 3">
            <a:extLst>
              <a:ext uri="{FF2B5EF4-FFF2-40B4-BE49-F238E27FC236}">
                <a16:creationId xmlns:a16="http://schemas.microsoft.com/office/drawing/2014/main" id="{983F2C18-3A77-13BC-E968-981D832B5E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858" t="19524" r="7715" b="18698"/>
          <a:stretch>
            <a:fillRect/>
          </a:stretch>
        </p:blipFill>
        <p:spPr bwMode="auto">
          <a:xfrm>
            <a:off x="152400" y="1371600"/>
            <a:ext cx="8686800"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7" name="Rectangle 5">
            <a:extLst>
              <a:ext uri="{FF2B5EF4-FFF2-40B4-BE49-F238E27FC236}">
                <a16:creationId xmlns:a16="http://schemas.microsoft.com/office/drawing/2014/main" id="{21F1E78F-77BB-0500-162C-90E3E75A829B}"/>
              </a:ext>
            </a:extLst>
          </p:cNvPr>
          <p:cNvSpPr>
            <a:spLocks noChangeArrowheads="1"/>
          </p:cNvSpPr>
          <p:nvPr/>
        </p:nvSpPr>
        <p:spPr bwMode="auto">
          <a:xfrm>
            <a:off x="4572000" y="2895600"/>
            <a:ext cx="4419600" cy="3733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endParaRPr lang="en-US" altLang="en-US" sz="2400"/>
          </a:p>
        </p:txBody>
      </p:sp>
      <p:sp>
        <p:nvSpPr>
          <p:cNvPr id="444422" name="Text Box 6">
            <a:extLst>
              <a:ext uri="{FF2B5EF4-FFF2-40B4-BE49-F238E27FC236}">
                <a16:creationId xmlns:a16="http://schemas.microsoft.com/office/drawing/2014/main" id="{E18740A0-6C47-6F30-D2F4-E388C0BE8B7A}"/>
              </a:ext>
            </a:extLst>
          </p:cNvPr>
          <p:cNvSpPr txBox="1">
            <a:spLocks noChangeArrowheads="1"/>
          </p:cNvSpPr>
          <p:nvPr/>
        </p:nvSpPr>
        <p:spPr bwMode="auto">
          <a:xfrm>
            <a:off x="1468438" y="6248400"/>
            <a:ext cx="45989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t>Image as a sum of basis images</a:t>
            </a:r>
          </a:p>
        </p:txBody>
      </p:sp>
      <p:sp>
        <p:nvSpPr>
          <p:cNvPr id="88069" name="TextBox 11">
            <a:extLst>
              <a:ext uri="{FF2B5EF4-FFF2-40B4-BE49-F238E27FC236}">
                <a16:creationId xmlns:a16="http://schemas.microsoft.com/office/drawing/2014/main" id="{2330D676-ACB1-0F7F-B4E7-5C33F0843575}"/>
              </a:ext>
            </a:extLst>
          </p:cNvPr>
          <p:cNvSpPr txBox="1">
            <a:spLocks noChangeArrowheads="1"/>
          </p:cNvSpPr>
          <p:nvPr/>
        </p:nvSpPr>
        <p:spPr bwMode="auto">
          <a:xfrm>
            <a:off x="5257800" y="4279900"/>
            <a:ext cx="4254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3200"/>
              <a:t>=</a:t>
            </a:r>
          </a:p>
        </p:txBody>
      </p:sp>
      <p:pic>
        <p:nvPicPr>
          <p:cNvPr id="88070" name="Picture 1">
            <a:extLst>
              <a:ext uri="{FF2B5EF4-FFF2-40B4-BE49-F238E27FC236}">
                <a16:creationId xmlns:a16="http://schemas.microsoft.com/office/drawing/2014/main" id="{FD8B32BC-1687-7A82-2039-42CB413B78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33" t="22223" r="65833" b="20370"/>
          <a:stretch>
            <a:fillRect/>
          </a:stretch>
        </p:blipFill>
        <p:spPr bwMode="auto">
          <a:xfrm>
            <a:off x="5881688" y="3095625"/>
            <a:ext cx="281940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44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42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89" name="Picture 3">
            <a:extLst>
              <a:ext uri="{FF2B5EF4-FFF2-40B4-BE49-F238E27FC236}">
                <a16:creationId xmlns:a16="http://schemas.microsoft.com/office/drawing/2014/main" id="{756DC9AF-6318-0874-C915-C4EC489B73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a:extLst>
              <a:ext uri="{FF2B5EF4-FFF2-40B4-BE49-F238E27FC236}">
                <a16:creationId xmlns:a16="http://schemas.microsoft.com/office/drawing/2014/main" id="{B3EF6862-DED1-3B6C-53D4-A18B1F460F37}"/>
              </a:ext>
            </a:extLst>
          </p:cNvPr>
          <p:cNvSpPr>
            <a:spLocks noGrp="1"/>
          </p:cNvSpPr>
          <p:nvPr>
            <p:ph type="title" idx="4294967295"/>
          </p:nvPr>
        </p:nvSpPr>
        <p:spPr>
          <a:xfrm>
            <a:off x="0" y="76200"/>
            <a:ext cx="7772400" cy="838200"/>
          </a:xfrm>
        </p:spPr>
        <p:txBody>
          <a:bodyPr/>
          <a:lstStyle/>
          <a:p>
            <a:r>
              <a:rPr lang="en-US" altLang="en-US"/>
              <a:t> 	</a:t>
            </a:r>
          </a:p>
        </p:txBody>
      </p:sp>
      <p:pic>
        <p:nvPicPr>
          <p:cNvPr id="90114" name="Picture 3">
            <a:extLst>
              <a:ext uri="{FF2B5EF4-FFF2-40B4-BE49-F238E27FC236}">
                <a16:creationId xmlns:a16="http://schemas.microsoft.com/office/drawing/2014/main" id="{00FD2A5A-85AC-01C1-0DED-DB099EBB33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7407"/>
          <a:stretch>
            <a:fillRect/>
          </a:stretch>
        </p:blipFill>
        <p:spPr bwMode="auto">
          <a:xfrm>
            <a:off x="0" y="1752600"/>
            <a:ext cx="914400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7" name="Picture 3">
            <a:extLst>
              <a:ext uri="{FF2B5EF4-FFF2-40B4-BE49-F238E27FC236}">
                <a16:creationId xmlns:a16="http://schemas.microsoft.com/office/drawing/2014/main" id="{2F5F866C-84C0-AC4E-21CF-629088554E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1" name="Picture 3">
            <a:extLst>
              <a:ext uri="{FF2B5EF4-FFF2-40B4-BE49-F238E27FC236}">
                <a16:creationId xmlns:a16="http://schemas.microsoft.com/office/drawing/2014/main" id="{809C6E17-2925-9806-5918-32128CC39B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3">
            <a:extLst>
              <a:ext uri="{FF2B5EF4-FFF2-40B4-BE49-F238E27FC236}">
                <a16:creationId xmlns:a16="http://schemas.microsoft.com/office/drawing/2014/main" id="{BBD480D2-E97B-E9DC-53B9-9EF488E373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Picture 3">
            <a:extLst>
              <a:ext uri="{FF2B5EF4-FFF2-40B4-BE49-F238E27FC236}">
                <a16:creationId xmlns:a16="http://schemas.microsoft.com/office/drawing/2014/main" id="{6014E64F-B86C-8070-A85D-1C076AFF54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a:extLst>
              <a:ext uri="{FF2B5EF4-FFF2-40B4-BE49-F238E27FC236}">
                <a16:creationId xmlns:a16="http://schemas.microsoft.com/office/drawing/2014/main" id="{F6CCDC1A-D9DC-D7AD-547B-6B78E1801237}"/>
              </a:ext>
            </a:extLst>
          </p:cNvPr>
          <p:cNvSpPr>
            <a:spLocks noGrp="1" noChangeArrowheads="1"/>
          </p:cNvSpPr>
          <p:nvPr>
            <p:ph type="title"/>
          </p:nvPr>
        </p:nvSpPr>
        <p:spPr/>
        <p:txBody>
          <a:bodyPr/>
          <a:lstStyle/>
          <a:p>
            <a:r>
              <a:rPr lang="en-US" altLang="en-US"/>
              <a:t>Extension to 2D</a:t>
            </a:r>
          </a:p>
        </p:txBody>
      </p:sp>
      <p:pic>
        <p:nvPicPr>
          <p:cNvPr id="95234" name="Picture 3">
            <a:extLst>
              <a:ext uri="{FF2B5EF4-FFF2-40B4-BE49-F238E27FC236}">
                <a16:creationId xmlns:a16="http://schemas.microsoft.com/office/drawing/2014/main" id="{4DD09B37-B94F-26CD-9FF9-B43F428AF5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858" t="19524" r="7715" b="18698"/>
          <a:stretch>
            <a:fillRect/>
          </a:stretch>
        </p:blipFill>
        <p:spPr bwMode="auto">
          <a:xfrm>
            <a:off x="228600" y="1371600"/>
            <a:ext cx="8686800"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5" name="Text Box 4">
            <a:extLst>
              <a:ext uri="{FF2B5EF4-FFF2-40B4-BE49-F238E27FC236}">
                <a16:creationId xmlns:a16="http://schemas.microsoft.com/office/drawing/2014/main" id="{F4C89441-F485-CB7B-4BF9-F22CAE4E45F7}"/>
              </a:ext>
            </a:extLst>
          </p:cNvPr>
          <p:cNvSpPr txBox="1">
            <a:spLocks noChangeArrowheads="1"/>
          </p:cNvSpPr>
          <p:nvPr/>
        </p:nvSpPr>
        <p:spPr bwMode="auto">
          <a:xfrm>
            <a:off x="557213" y="6211888"/>
            <a:ext cx="77565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t>in Matlab, check out: imagesc(log(abs(fftshift(fft2(im)))));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a:extLst>
              <a:ext uri="{FF2B5EF4-FFF2-40B4-BE49-F238E27FC236}">
                <a16:creationId xmlns:a16="http://schemas.microsoft.com/office/drawing/2014/main" id="{70440707-E796-1F07-EBFA-B1FC63DF8078}"/>
              </a:ext>
            </a:extLst>
          </p:cNvPr>
          <p:cNvSpPr>
            <a:spLocks noGrp="1" noChangeArrowheads="1"/>
          </p:cNvSpPr>
          <p:nvPr>
            <p:ph type="title" idx="4294967295"/>
          </p:nvPr>
        </p:nvSpPr>
        <p:spPr/>
        <p:txBody>
          <a:bodyPr/>
          <a:lstStyle/>
          <a:p>
            <a:r>
              <a:rPr lang="en-US" altLang="en-US" sz="3800"/>
              <a:t>Fourier analysis in images</a:t>
            </a:r>
          </a:p>
        </p:txBody>
      </p:sp>
      <p:grpSp>
        <p:nvGrpSpPr>
          <p:cNvPr id="97282" name="Group 2">
            <a:extLst>
              <a:ext uri="{FF2B5EF4-FFF2-40B4-BE49-F238E27FC236}">
                <a16:creationId xmlns:a16="http://schemas.microsoft.com/office/drawing/2014/main" id="{19213631-6FB3-355C-8D38-E30230D815C3}"/>
              </a:ext>
            </a:extLst>
          </p:cNvPr>
          <p:cNvGrpSpPr>
            <a:grpSpLocks/>
          </p:cNvGrpSpPr>
          <p:nvPr/>
        </p:nvGrpSpPr>
        <p:grpSpPr bwMode="auto">
          <a:xfrm>
            <a:off x="2100263" y="1752600"/>
            <a:ext cx="6721475" cy="3824288"/>
            <a:chOff x="2031523" y="1662545"/>
            <a:chExt cx="6160654" cy="3505200"/>
          </a:xfrm>
        </p:grpSpPr>
        <p:pic>
          <p:nvPicPr>
            <p:cNvPr id="97286" name="Picture 2">
              <a:extLst>
                <a:ext uri="{FF2B5EF4-FFF2-40B4-BE49-F238E27FC236}">
                  <a16:creationId xmlns:a16="http://schemas.microsoft.com/office/drawing/2014/main" id="{C8E3E710-0A17-C622-BE67-A789280F84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1523" y="1662545"/>
              <a:ext cx="1699491" cy="169949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7287" name="Picture 3">
              <a:extLst>
                <a:ext uri="{FF2B5EF4-FFF2-40B4-BE49-F238E27FC236}">
                  <a16:creationId xmlns:a16="http://schemas.microsoft.com/office/drawing/2014/main" id="{05887035-CE7E-8D75-0D6C-830E5EFBAD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1523" y="3468254"/>
              <a:ext cx="1699491" cy="169949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7288" name="Picture 4">
              <a:extLst>
                <a:ext uri="{FF2B5EF4-FFF2-40B4-BE49-F238E27FC236}">
                  <a16:creationId xmlns:a16="http://schemas.microsoft.com/office/drawing/2014/main" id="{482549B4-C9FD-C252-5729-59F3E52A09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92686" y="1662545"/>
              <a:ext cx="1699491" cy="169949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7289" name="Picture 5">
              <a:extLst>
                <a:ext uri="{FF2B5EF4-FFF2-40B4-BE49-F238E27FC236}">
                  <a16:creationId xmlns:a16="http://schemas.microsoft.com/office/drawing/2014/main" id="{F15C47AF-EB38-2303-543D-CC1828AA35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62104" y="1662545"/>
              <a:ext cx="1699491" cy="169949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7290" name="Picture 6">
              <a:extLst>
                <a:ext uri="{FF2B5EF4-FFF2-40B4-BE49-F238E27FC236}">
                  <a16:creationId xmlns:a16="http://schemas.microsoft.com/office/drawing/2014/main" id="{B724B45A-CD6A-153D-F19B-3B81F35195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62104" y="3468254"/>
              <a:ext cx="1699491" cy="169949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7291" name="Picture 7">
              <a:extLst>
                <a:ext uri="{FF2B5EF4-FFF2-40B4-BE49-F238E27FC236}">
                  <a16:creationId xmlns:a16="http://schemas.microsoft.com/office/drawing/2014/main" id="{ED6BBC42-4690-1E8C-6D61-B866364811E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92686" y="3468254"/>
              <a:ext cx="1699491" cy="169949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97283" name="TextBox 11">
            <a:extLst>
              <a:ext uri="{FF2B5EF4-FFF2-40B4-BE49-F238E27FC236}">
                <a16:creationId xmlns:a16="http://schemas.microsoft.com/office/drawing/2014/main" id="{E43894F9-B063-8F49-A767-9BE25CA2454D}"/>
              </a:ext>
            </a:extLst>
          </p:cNvPr>
          <p:cNvSpPr txBox="1">
            <a:spLocks noChangeArrowheads="1"/>
          </p:cNvSpPr>
          <p:nvPr/>
        </p:nvSpPr>
        <p:spPr bwMode="auto">
          <a:xfrm>
            <a:off x="212725" y="2513013"/>
            <a:ext cx="24384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1800"/>
              <a:t>Intensity Image</a:t>
            </a:r>
          </a:p>
        </p:txBody>
      </p:sp>
      <p:sp>
        <p:nvSpPr>
          <p:cNvPr id="97284" name="TextBox 12">
            <a:extLst>
              <a:ext uri="{FF2B5EF4-FFF2-40B4-BE49-F238E27FC236}">
                <a16:creationId xmlns:a16="http://schemas.microsoft.com/office/drawing/2014/main" id="{1BD99640-DA3A-6CDF-F51C-9DFEBDC0C762}"/>
              </a:ext>
            </a:extLst>
          </p:cNvPr>
          <p:cNvSpPr txBox="1">
            <a:spLocks noChangeArrowheads="1"/>
          </p:cNvSpPr>
          <p:nvPr/>
        </p:nvSpPr>
        <p:spPr bwMode="auto">
          <a:xfrm>
            <a:off x="319088" y="4424363"/>
            <a:ext cx="22590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1800"/>
              <a:t>Fourier Image</a:t>
            </a:r>
          </a:p>
        </p:txBody>
      </p:sp>
      <p:sp>
        <p:nvSpPr>
          <p:cNvPr id="97285" name="TextBox 13">
            <a:extLst>
              <a:ext uri="{FF2B5EF4-FFF2-40B4-BE49-F238E27FC236}">
                <a16:creationId xmlns:a16="http://schemas.microsoft.com/office/drawing/2014/main" id="{F30D7E87-A503-81E2-0477-AADCEB10EC52}"/>
              </a:ext>
            </a:extLst>
          </p:cNvPr>
          <p:cNvSpPr txBox="1">
            <a:spLocks noChangeArrowheads="1"/>
          </p:cNvSpPr>
          <p:nvPr/>
        </p:nvSpPr>
        <p:spPr bwMode="auto">
          <a:xfrm>
            <a:off x="3413125" y="6488113"/>
            <a:ext cx="5730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1800"/>
              <a:t>http://sharp.bu.edu/~slehar/fourier/fourier.html#filtering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a:extLst>
              <a:ext uri="{FF2B5EF4-FFF2-40B4-BE49-F238E27FC236}">
                <a16:creationId xmlns:a16="http://schemas.microsoft.com/office/drawing/2014/main" id="{D7096892-EBAB-B800-22A4-EADD7FFC0429}"/>
              </a:ext>
            </a:extLst>
          </p:cNvPr>
          <p:cNvSpPr>
            <a:spLocks noGrp="1" noChangeArrowheads="1"/>
          </p:cNvSpPr>
          <p:nvPr>
            <p:ph type="title" idx="4294967295"/>
          </p:nvPr>
        </p:nvSpPr>
        <p:spPr/>
        <p:txBody>
          <a:bodyPr/>
          <a:lstStyle/>
          <a:p>
            <a:r>
              <a:rPr lang="en-US" altLang="en-US" sz="3800"/>
              <a:t>Signals can be composed</a:t>
            </a:r>
          </a:p>
        </p:txBody>
      </p:sp>
      <p:grpSp>
        <p:nvGrpSpPr>
          <p:cNvPr id="99330" name="Group 3">
            <a:extLst>
              <a:ext uri="{FF2B5EF4-FFF2-40B4-BE49-F238E27FC236}">
                <a16:creationId xmlns:a16="http://schemas.microsoft.com/office/drawing/2014/main" id="{2955FAF8-6FDE-11B1-8649-701C3F5BEB6A}"/>
              </a:ext>
            </a:extLst>
          </p:cNvPr>
          <p:cNvGrpSpPr>
            <a:grpSpLocks/>
          </p:cNvGrpSpPr>
          <p:nvPr/>
        </p:nvGrpSpPr>
        <p:grpSpPr bwMode="auto">
          <a:xfrm>
            <a:off x="685800" y="1219200"/>
            <a:ext cx="7897813" cy="4572000"/>
            <a:chOff x="549563" y="1447800"/>
            <a:chExt cx="6844462" cy="3962400"/>
          </a:xfrm>
        </p:grpSpPr>
        <p:pic>
          <p:nvPicPr>
            <p:cNvPr id="99332" name="Picture 2">
              <a:extLst>
                <a:ext uri="{FF2B5EF4-FFF2-40B4-BE49-F238E27FC236}">
                  <a16:creationId xmlns:a16="http://schemas.microsoft.com/office/drawing/2014/main" id="{582E5461-753D-458B-AF3A-AD66742D75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563" y="1447800"/>
              <a:ext cx="1921164" cy="19211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9333" name="Picture 3">
              <a:extLst>
                <a:ext uri="{FF2B5EF4-FFF2-40B4-BE49-F238E27FC236}">
                  <a16:creationId xmlns:a16="http://schemas.microsoft.com/office/drawing/2014/main" id="{D4D514B9-14AE-2A29-39AE-0E3D10D94D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563" y="3489036"/>
              <a:ext cx="1921164" cy="19211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9334" name="Picture 4">
              <a:extLst>
                <a:ext uri="{FF2B5EF4-FFF2-40B4-BE49-F238E27FC236}">
                  <a16:creationId xmlns:a16="http://schemas.microsoft.com/office/drawing/2014/main" id="{F2E5236C-A5DA-E1EF-E502-F4E9DE22BC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0975" y="1447800"/>
              <a:ext cx="1921164" cy="19211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9335" name="Picture 7">
              <a:extLst>
                <a:ext uri="{FF2B5EF4-FFF2-40B4-BE49-F238E27FC236}">
                  <a16:creationId xmlns:a16="http://schemas.microsoft.com/office/drawing/2014/main" id="{F31141F5-5152-6DC2-05BF-9DE1C8B86B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0975" y="3489036"/>
              <a:ext cx="1921164" cy="19211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9336" name="Picture 8">
              <a:extLst>
                <a:ext uri="{FF2B5EF4-FFF2-40B4-BE49-F238E27FC236}">
                  <a16:creationId xmlns:a16="http://schemas.microsoft.com/office/drawing/2014/main" id="{AFE4FCAF-E204-CF1B-FFD5-CEAB8B5099D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72861" y="1447800"/>
              <a:ext cx="1921164" cy="19211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9337" name="Picture 9">
              <a:extLst>
                <a:ext uri="{FF2B5EF4-FFF2-40B4-BE49-F238E27FC236}">
                  <a16:creationId xmlns:a16="http://schemas.microsoft.com/office/drawing/2014/main" id="{4084EFED-EE1A-19E5-6915-DB9A267FA4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72861" y="3489036"/>
              <a:ext cx="1921164" cy="19211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9338" name="TextBox 10">
              <a:extLst>
                <a:ext uri="{FF2B5EF4-FFF2-40B4-BE49-F238E27FC236}">
                  <a16:creationId xmlns:a16="http://schemas.microsoft.com/office/drawing/2014/main" id="{E6565E7C-9FC7-7A62-20ED-8589B0D2EDAB}"/>
                </a:ext>
              </a:extLst>
            </p:cNvPr>
            <p:cNvSpPr txBox="1">
              <a:spLocks noChangeArrowheads="1"/>
            </p:cNvSpPr>
            <p:nvPr/>
          </p:nvSpPr>
          <p:spPr bwMode="auto">
            <a:xfrm>
              <a:off x="2470727" y="3008745"/>
              <a:ext cx="670406" cy="92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3200"/>
                <a:t>+</a:t>
              </a:r>
            </a:p>
          </p:txBody>
        </p:sp>
        <p:sp>
          <p:nvSpPr>
            <p:cNvPr id="99339" name="TextBox 11">
              <a:extLst>
                <a:ext uri="{FF2B5EF4-FFF2-40B4-BE49-F238E27FC236}">
                  <a16:creationId xmlns:a16="http://schemas.microsoft.com/office/drawing/2014/main" id="{47F16103-B9C2-C4AD-F5B1-E3435763A1AA}"/>
                </a:ext>
              </a:extLst>
            </p:cNvPr>
            <p:cNvSpPr txBox="1">
              <a:spLocks noChangeArrowheads="1"/>
            </p:cNvSpPr>
            <p:nvPr/>
          </p:nvSpPr>
          <p:spPr bwMode="auto">
            <a:xfrm>
              <a:off x="4934617" y="3008745"/>
              <a:ext cx="670406" cy="92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3200"/>
                <a:t>=</a:t>
              </a:r>
            </a:p>
          </p:txBody>
        </p:sp>
      </p:grpSp>
      <p:sp>
        <p:nvSpPr>
          <p:cNvPr id="99331" name="TextBox 12">
            <a:extLst>
              <a:ext uri="{FF2B5EF4-FFF2-40B4-BE49-F238E27FC236}">
                <a16:creationId xmlns:a16="http://schemas.microsoft.com/office/drawing/2014/main" id="{1F5C5207-1268-5C68-FE48-D9A214393E82}"/>
              </a:ext>
            </a:extLst>
          </p:cNvPr>
          <p:cNvSpPr txBox="1">
            <a:spLocks noChangeArrowheads="1"/>
          </p:cNvSpPr>
          <p:nvPr/>
        </p:nvSpPr>
        <p:spPr bwMode="auto">
          <a:xfrm>
            <a:off x="3271838" y="6211888"/>
            <a:ext cx="58721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1800"/>
              <a:t>http://sharp.bu.edu/~slehar/fourier/fourier.html#filtering</a:t>
            </a:r>
          </a:p>
          <a:p>
            <a:pPr eaLnBrk="1" hangingPunct="1">
              <a:spcBef>
                <a:spcPct val="0"/>
              </a:spcBef>
            </a:pPr>
            <a:r>
              <a:rPr lang="en-US" altLang="en-US" sz="1800"/>
              <a:t>More: http://www.cs.unm.edu/~brayer/vision/fourier.html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4">
            <a:extLst>
              <a:ext uri="{FF2B5EF4-FFF2-40B4-BE49-F238E27FC236}">
                <a16:creationId xmlns:a16="http://schemas.microsoft.com/office/drawing/2014/main" id="{229ECC71-0A14-277E-4FBF-61B472B2886C}"/>
              </a:ext>
            </a:extLst>
          </p:cNvPr>
          <p:cNvSpPr>
            <a:spLocks noGrp="1" noChangeArrowheads="1"/>
          </p:cNvSpPr>
          <p:nvPr>
            <p:ph type="title"/>
          </p:nvPr>
        </p:nvSpPr>
        <p:spPr/>
        <p:txBody>
          <a:bodyPr/>
          <a:lstStyle/>
          <a:p>
            <a:r>
              <a:rPr lang="en-US" altLang="en-US"/>
              <a:t>Architectural Scene</a:t>
            </a:r>
          </a:p>
        </p:txBody>
      </p:sp>
      <p:pic>
        <p:nvPicPr>
          <p:cNvPr id="100354" name="Picture 7">
            <a:extLst>
              <a:ext uri="{FF2B5EF4-FFF2-40B4-BE49-F238E27FC236}">
                <a16:creationId xmlns:a16="http://schemas.microsoft.com/office/drawing/2014/main" id="{2D24EDAC-86E0-6814-D90D-F27B96B416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000" t="6476" r="9428" b="11046"/>
          <a:stretch>
            <a:fillRect/>
          </a:stretch>
        </p:blipFill>
        <p:spPr bwMode="auto">
          <a:xfrm>
            <a:off x="4876800" y="1308100"/>
            <a:ext cx="377507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5" name="Picture 14">
            <a:extLst>
              <a:ext uri="{FF2B5EF4-FFF2-40B4-BE49-F238E27FC236}">
                <a16:creationId xmlns:a16="http://schemas.microsoft.com/office/drawing/2014/main" id="{80CED0C6-C55C-9395-5D8A-912AFC0B97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349375"/>
            <a:ext cx="3886200" cy="293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6" name="TextBox 2">
            <a:extLst>
              <a:ext uri="{FF2B5EF4-FFF2-40B4-BE49-F238E27FC236}">
                <a16:creationId xmlns:a16="http://schemas.microsoft.com/office/drawing/2014/main" id="{13DCE947-11CD-FFA7-1201-BFBA80CED117}"/>
              </a:ext>
            </a:extLst>
          </p:cNvPr>
          <p:cNvSpPr txBox="1">
            <a:spLocks noChangeArrowheads="1"/>
          </p:cNvSpPr>
          <p:nvPr/>
        </p:nvSpPr>
        <p:spPr bwMode="auto">
          <a:xfrm>
            <a:off x="5202238" y="882650"/>
            <a:ext cx="3124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2400"/>
              <a:t>Amplitude Spectrum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5">
            <a:extLst>
              <a:ext uri="{FF2B5EF4-FFF2-40B4-BE49-F238E27FC236}">
                <a16:creationId xmlns:a16="http://schemas.microsoft.com/office/drawing/2014/main" id="{53761355-31BB-71D9-4C4E-2F270E68EE1A}"/>
              </a:ext>
            </a:extLst>
          </p:cNvPr>
          <p:cNvSpPr>
            <a:spLocks noGrp="1" noChangeArrowheads="1"/>
          </p:cNvSpPr>
          <p:nvPr>
            <p:ph type="title"/>
          </p:nvPr>
        </p:nvSpPr>
        <p:spPr/>
        <p:txBody>
          <a:bodyPr/>
          <a:lstStyle/>
          <a:p>
            <a:r>
              <a:rPr lang="en-US" altLang="en-US"/>
              <a:t>Can change spectrum, then reconstruct</a:t>
            </a:r>
          </a:p>
        </p:txBody>
      </p:sp>
      <p:pic>
        <p:nvPicPr>
          <p:cNvPr id="102402" name="Picture 7">
            <a:extLst>
              <a:ext uri="{FF2B5EF4-FFF2-40B4-BE49-F238E27FC236}">
                <a16:creationId xmlns:a16="http://schemas.microsoft.com/office/drawing/2014/main" id="{304FD7AD-2DA6-69CA-C58E-06DBE541B9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11313"/>
            <a:ext cx="8534400" cy="463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3" name="TextBox 1">
            <a:extLst>
              <a:ext uri="{FF2B5EF4-FFF2-40B4-BE49-F238E27FC236}">
                <a16:creationId xmlns:a16="http://schemas.microsoft.com/office/drawing/2014/main" id="{749970C1-1765-A3F2-B347-736F13AB3FB3}"/>
              </a:ext>
            </a:extLst>
          </p:cNvPr>
          <p:cNvSpPr txBox="1">
            <a:spLocks noChangeArrowheads="1"/>
          </p:cNvSpPr>
          <p:nvPr/>
        </p:nvSpPr>
        <p:spPr bwMode="auto">
          <a:xfrm>
            <a:off x="0" y="6310313"/>
            <a:ext cx="10134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400"/>
              <a:t>Local change in one domain, courses global change in the other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3" name="Slide Number">
            <a:extLst>
              <a:ext uri="{FF2B5EF4-FFF2-40B4-BE49-F238E27FC236}">
                <a16:creationId xmlns:a16="http://schemas.microsoft.com/office/drawing/2014/main" id="{D4FC5484-9EEC-19DD-4CC5-572122FC03BB}"/>
              </a:ext>
            </a:extLst>
          </p:cNvPr>
          <p:cNvSpPr>
            <a:spLocks noGrp="1"/>
          </p:cNvSpPr>
          <p:nvPr>
            <p:ph type="sldNum" sz="quarter" idx="10"/>
          </p:nvPr>
        </p:nvSpPr>
        <p:spPr>
          <a:xfrm>
            <a:off x="3227388" y="3176588"/>
            <a:ext cx="300037" cy="323850"/>
          </a:xfrm>
        </p:spPr>
        <p:txBody>
          <a:bodyPr/>
          <a:lstStyle/>
          <a:p>
            <a:pPr algn="ctr" eaLnBrk="1" fontAlgn="auto">
              <a:spcBef>
                <a:spcPts val="0"/>
              </a:spcBef>
              <a:spcAft>
                <a:spcPts val="0"/>
              </a:spcAft>
              <a:defRPr/>
            </a:pPr>
            <a:fld id="{BBBD66CD-0D27-6C40-82C1-010D6327D13F}" type="slidenum">
              <a:rPr kern="0"/>
              <a:pPr algn="ctr" eaLnBrk="1" fontAlgn="auto">
                <a:spcBef>
                  <a:spcPts val="0"/>
                </a:spcBef>
                <a:spcAft>
                  <a:spcPts val="0"/>
                </a:spcAft>
                <a:defRPr/>
              </a:pPr>
              <a:t>57</a:t>
            </a:fld>
            <a:endParaRPr kern="0"/>
          </a:p>
        </p:txBody>
      </p:sp>
      <p:pic>
        <p:nvPicPr>
          <p:cNvPr id="103426" name="Image" descr="Image">
            <a:extLst>
              <a:ext uri="{FF2B5EF4-FFF2-40B4-BE49-F238E27FC236}">
                <a16:creationId xmlns:a16="http://schemas.microsoft.com/office/drawing/2014/main" id="{1E65F01D-8024-598A-8EBA-2D39101F3B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2090738"/>
            <a:ext cx="4614863"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03427" name="Image" descr="Image">
            <a:extLst>
              <a:ext uri="{FF2B5EF4-FFF2-40B4-BE49-F238E27FC236}">
                <a16:creationId xmlns:a16="http://schemas.microsoft.com/office/drawing/2014/main" id="{E8EF4CC5-A8A8-4036-C7CF-4AFCD807A6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9150" y="2103438"/>
            <a:ext cx="4595813"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03428" name="Image" descr="Image">
            <a:extLst>
              <a:ext uri="{FF2B5EF4-FFF2-40B4-BE49-F238E27FC236}">
                <a16:creationId xmlns:a16="http://schemas.microsoft.com/office/drawing/2014/main" id="{A1CC641C-C292-06F1-90D6-4FE71CD066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3446463"/>
            <a:ext cx="4586288" cy="123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03429" name="Image" descr="Image">
            <a:extLst>
              <a:ext uri="{FF2B5EF4-FFF2-40B4-BE49-F238E27FC236}">
                <a16:creationId xmlns:a16="http://schemas.microsoft.com/office/drawing/2014/main" id="{2AE71797-913F-6EE5-7CAD-6F4C0694EF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8675" y="3444875"/>
            <a:ext cx="4576763"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03430" name="The DFT Game: find the right pairs">
            <a:extLst>
              <a:ext uri="{FF2B5EF4-FFF2-40B4-BE49-F238E27FC236}">
                <a16:creationId xmlns:a16="http://schemas.microsoft.com/office/drawing/2014/main" id="{6D380203-C246-6AD8-A748-BD87A6446BC9}"/>
              </a:ext>
            </a:extLst>
          </p:cNvPr>
          <p:cNvSpPr txBox="1">
            <a:spLocks noGrp="1" noChangeArrowheads="1"/>
          </p:cNvSpPr>
          <p:nvPr>
            <p:ph type="title"/>
          </p:nvPr>
        </p:nvSpPr>
        <p:spPr>
          <a:xfrm>
            <a:off x="-23813" y="228600"/>
            <a:ext cx="8863013" cy="1443038"/>
          </a:xfrm>
        </p:spPr>
        <p:txBody>
          <a:bodyPr/>
          <a:lstStyle/>
          <a:p>
            <a:pPr indent="14288" eaLnBrk="1" hangingPunct="1"/>
            <a:r>
              <a:rPr lang="en-US" altLang="en-US" sz="4800"/>
              <a:t>The Furrier Game: </a:t>
            </a:r>
            <a:br>
              <a:rPr lang="en-US" altLang="en-US" sz="4800"/>
            </a:br>
            <a:r>
              <a:rPr lang="en-US" altLang="en-US" sz="4800"/>
              <a:t>find the right pairs</a:t>
            </a:r>
          </a:p>
        </p:txBody>
      </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4">
            <a:extLst>
              <a:ext uri="{FF2B5EF4-FFF2-40B4-BE49-F238E27FC236}">
                <a16:creationId xmlns:a16="http://schemas.microsoft.com/office/drawing/2014/main" id="{FD7DABCE-DE25-1312-CDA9-AD632F96ECA3}"/>
              </a:ext>
            </a:extLst>
          </p:cNvPr>
          <p:cNvSpPr>
            <a:spLocks noGrp="1" noChangeArrowheads="1"/>
          </p:cNvSpPr>
          <p:nvPr>
            <p:ph type="title"/>
          </p:nvPr>
        </p:nvSpPr>
        <p:spPr/>
        <p:txBody>
          <a:bodyPr/>
          <a:lstStyle/>
          <a:p>
            <a:r>
              <a:rPr lang="en-US" altLang="en-US"/>
              <a:t>What about phase?</a:t>
            </a:r>
          </a:p>
        </p:txBody>
      </p:sp>
      <p:pic>
        <p:nvPicPr>
          <p:cNvPr id="104450" name="Picture 7">
            <a:extLst>
              <a:ext uri="{FF2B5EF4-FFF2-40B4-BE49-F238E27FC236}">
                <a16:creationId xmlns:a16="http://schemas.microsoft.com/office/drawing/2014/main" id="{E5C6320F-DCD7-B497-7E80-D932ED2796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000" t="6476" r="9428" b="11046"/>
          <a:stretch>
            <a:fillRect/>
          </a:stretch>
        </p:blipFill>
        <p:spPr bwMode="auto">
          <a:xfrm>
            <a:off x="4876800" y="1308100"/>
            <a:ext cx="377507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1" name="Picture 14">
            <a:extLst>
              <a:ext uri="{FF2B5EF4-FFF2-40B4-BE49-F238E27FC236}">
                <a16:creationId xmlns:a16="http://schemas.microsoft.com/office/drawing/2014/main" id="{FACD30F7-6EB3-59CD-BC38-6B80613001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349375"/>
            <a:ext cx="3886200" cy="293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3E4296B2-5BF8-842F-5691-3775A24C38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3000" y="4495800"/>
            <a:ext cx="2543175" cy="240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3" name="TextBox 2">
            <a:extLst>
              <a:ext uri="{FF2B5EF4-FFF2-40B4-BE49-F238E27FC236}">
                <a16:creationId xmlns:a16="http://schemas.microsoft.com/office/drawing/2014/main" id="{F356C099-3B4C-EA01-486C-4EBA9F998819}"/>
              </a:ext>
            </a:extLst>
          </p:cNvPr>
          <p:cNvSpPr txBox="1">
            <a:spLocks noChangeArrowheads="1"/>
          </p:cNvSpPr>
          <p:nvPr/>
        </p:nvSpPr>
        <p:spPr bwMode="auto">
          <a:xfrm>
            <a:off x="5202238" y="882650"/>
            <a:ext cx="3124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2400"/>
              <a:t>Amplitude Spectrum</a:t>
            </a:r>
          </a:p>
        </p:txBody>
      </p:sp>
      <p:sp>
        <p:nvSpPr>
          <p:cNvPr id="7" name="TextBox 6">
            <a:extLst>
              <a:ext uri="{FF2B5EF4-FFF2-40B4-BE49-F238E27FC236}">
                <a16:creationId xmlns:a16="http://schemas.microsoft.com/office/drawing/2014/main" id="{8C710FF3-E763-F3A9-2D7F-241CFB22A3DC}"/>
              </a:ext>
            </a:extLst>
          </p:cNvPr>
          <p:cNvSpPr txBox="1">
            <a:spLocks noChangeArrowheads="1"/>
          </p:cNvSpPr>
          <p:nvPr/>
        </p:nvSpPr>
        <p:spPr bwMode="auto">
          <a:xfrm>
            <a:off x="215900" y="5319713"/>
            <a:ext cx="67818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2400"/>
              <a:t>what does phase look like, you ask?</a:t>
            </a:r>
          </a:p>
          <a:p>
            <a:pPr algn="ctr">
              <a:spcBef>
                <a:spcPct val="0"/>
              </a:spcBef>
            </a:pPr>
            <a:r>
              <a:rPr lang="en-US" altLang="en-US" sz="2400"/>
              <a:t>(less visually informative)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Title 1">
            <a:extLst>
              <a:ext uri="{FF2B5EF4-FFF2-40B4-BE49-F238E27FC236}">
                <a16:creationId xmlns:a16="http://schemas.microsoft.com/office/drawing/2014/main" id="{6813B6B3-B4A0-80F2-0D33-03F39EE3ED25}"/>
              </a:ext>
            </a:extLst>
          </p:cNvPr>
          <p:cNvSpPr>
            <a:spLocks noGrp="1" noChangeArrowheads="1"/>
          </p:cNvSpPr>
          <p:nvPr>
            <p:ph type="title"/>
          </p:nvPr>
        </p:nvSpPr>
        <p:spPr/>
        <p:txBody>
          <a:bodyPr/>
          <a:lstStyle/>
          <a:p>
            <a:r>
              <a:rPr lang="en-US" altLang="en-US"/>
              <a:t>The importance of Phase</a:t>
            </a:r>
          </a:p>
        </p:txBody>
      </p:sp>
      <p:pic>
        <p:nvPicPr>
          <p:cNvPr id="106498" name="Picture 3">
            <a:extLst>
              <a:ext uri="{FF2B5EF4-FFF2-40B4-BE49-F238E27FC236}">
                <a16:creationId xmlns:a16="http://schemas.microsoft.com/office/drawing/2014/main" id="{68878E42-E4D9-BB4F-9BFC-CBD98996A5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6725" y="1095375"/>
            <a:ext cx="5670550" cy="543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499" name="TextBox 4">
            <a:extLst>
              <a:ext uri="{FF2B5EF4-FFF2-40B4-BE49-F238E27FC236}">
                <a16:creationId xmlns:a16="http://schemas.microsoft.com/office/drawing/2014/main" id="{3AFD06DD-7849-D7B9-E7A2-31F4C987BAEA}"/>
              </a:ext>
            </a:extLst>
          </p:cNvPr>
          <p:cNvSpPr txBox="1">
            <a:spLocks noChangeArrowheads="1"/>
          </p:cNvSpPr>
          <p:nvPr/>
        </p:nvSpPr>
        <p:spPr bwMode="auto">
          <a:xfrm>
            <a:off x="5105400" y="6353175"/>
            <a:ext cx="3886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r">
              <a:spcBef>
                <a:spcPct val="0"/>
              </a:spcBef>
            </a:pPr>
            <a:r>
              <a:rPr lang="en-US" altLang="en-US" sz="1800"/>
              <a:t>Slide: Andrew Zisserman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a:extLst>
              <a:ext uri="{FF2B5EF4-FFF2-40B4-BE49-F238E27FC236}">
                <a16:creationId xmlns:a16="http://schemas.microsoft.com/office/drawing/2014/main" id="{D9CD2204-86E6-6A12-02CE-27980289A2B8}"/>
              </a:ext>
            </a:extLst>
          </p:cNvPr>
          <p:cNvSpPr>
            <a:spLocks noGrp="1" noChangeArrowheads="1"/>
          </p:cNvSpPr>
          <p:nvPr>
            <p:ph type="title"/>
          </p:nvPr>
        </p:nvSpPr>
        <p:spPr/>
        <p:txBody>
          <a:bodyPr/>
          <a:lstStyle/>
          <a:p>
            <a:r>
              <a:rPr lang="en-US" altLang="en-US"/>
              <a:t>Low and High Pass filtering</a:t>
            </a:r>
          </a:p>
        </p:txBody>
      </p:sp>
      <p:pic>
        <p:nvPicPr>
          <p:cNvPr id="107522" name="Picture 4">
            <a:extLst>
              <a:ext uri="{FF2B5EF4-FFF2-40B4-BE49-F238E27FC236}">
                <a16:creationId xmlns:a16="http://schemas.microsoft.com/office/drawing/2014/main" id="{6F61956D-B79B-4E5D-710E-97B7FAD3EB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120775"/>
            <a:ext cx="7391400" cy="26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5">
            <a:extLst>
              <a:ext uri="{FF2B5EF4-FFF2-40B4-BE49-F238E27FC236}">
                <a16:creationId xmlns:a16="http://schemas.microsoft.com/office/drawing/2014/main" id="{ACBA97A2-6742-9D0F-0CF7-97EE279119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998913"/>
            <a:ext cx="7391400" cy="270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a:extLst>
              <a:ext uri="{FF2B5EF4-FFF2-40B4-BE49-F238E27FC236}">
                <a16:creationId xmlns:a16="http://schemas.microsoft.com/office/drawing/2014/main" id="{1E61F4CA-0661-1683-5C55-0657129F0E84}"/>
              </a:ext>
            </a:extLst>
          </p:cNvPr>
          <p:cNvSpPr>
            <a:spLocks noGrp="1" noChangeArrowheads="1"/>
          </p:cNvSpPr>
          <p:nvPr>
            <p:ph type="title"/>
          </p:nvPr>
        </p:nvSpPr>
        <p:spPr/>
        <p:txBody>
          <a:bodyPr/>
          <a:lstStyle/>
          <a:p>
            <a:r>
              <a:rPr lang="en-US" altLang="en-US"/>
              <a:t>The Convolution Theorem</a:t>
            </a:r>
          </a:p>
        </p:txBody>
      </p:sp>
      <p:sp>
        <p:nvSpPr>
          <p:cNvPr id="488451" name="Rectangle 3">
            <a:extLst>
              <a:ext uri="{FF2B5EF4-FFF2-40B4-BE49-F238E27FC236}">
                <a16:creationId xmlns:a16="http://schemas.microsoft.com/office/drawing/2014/main" id="{FBF982F6-B7AF-2785-2AF1-820ED2DD4E5A}"/>
              </a:ext>
            </a:extLst>
          </p:cNvPr>
          <p:cNvSpPr>
            <a:spLocks noGrp="1" noChangeArrowheads="1"/>
          </p:cNvSpPr>
          <p:nvPr>
            <p:ph type="body" sz="half" idx="2"/>
          </p:nvPr>
        </p:nvSpPr>
        <p:spPr>
          <a:xfrm>
            <a:off x="533400" y="914400"/>
            <a:ext cx="7924800" cy="5257800"/>
          </a:xfrm>
        </p:spPr>
        <p:txBody>
          <a:bodyPr/>
          <a:lstStyle/>
          <a:p>
            <a:pPr marL="0" indent="0">
              <a:lnSpc>
                <a:spcPct val="90000"/>
              </a:lnSpc>
            </a:pPr>
            <a:r>
              <a:rPr lang="en-US" altLang="en-US" sz="2400"/>
              <a:t>The greatest thing since sliced (banana) bread!</a:t>
            </a:r>
          </a:p>
          <a:p>
            <a:pPr marL="0" indent="0">
              <a:lnSpc>
                <a:spcPct val="90000"/>
              </a:lnSpc>
            </a:pPr>
            <a:endParaRPr lang="en-US" altLang="en-US"/>
          </a:p>
          <a:p>
            <a:pPr lvl="1">
              <a:lnSpc>
                <a:spcPct val="90000"/>
              </a:lnSpc>
            </a:pPr>
            <a:r>
              <a:rPr lang="en-US" altLang="en-US"/>
              <a:t>The Fourier transform of the convolution of two functions is the product of their Fourier transforms</a:t>
            </a:r>
          </a:p>
          <a:p>
            <a:pPr lvl="1">
              <a:lnSpc>
                <a:spcPct val="90000"/>
              </a:lnSpc>
            </a:pPr>
            <a:endParaRPr lang="en-US" altLang="en-US"/>
          </a:p>
          <a:p>
            <a:pPr lvl="1">
              <a:lnSpc>
                <a:spcPct val="90000"/>
              </a:lnSpc>
            </a:pPr>
            <a:endParaRPr lang="en-US" altLang="en-US"/>
          </a:p>
          <a:p>
            <a:pPr lvl="1">
              <a:lnSpc>
                <a:spcPct val="90000"/>
              </a:lnSpc>
            </a:pPr>
            <a:r>
              <a:rPr lang="en-US" altLang="en-US"/>
              <a:t>The inverse Fourier transform of the product of two Fourier transforms is the convolution of the two inverse Fourier transforms</a:t>
            </a:r>
          </a:p>
          <a:p>
            <a:pPr lvl="1">
              <a:lnSpc>
                <a:spcPct val="90000"/>
              </a:lnSpc>
            </a:pPr>
            <a:endParaRPr lang="en-US" altLang="en-US"/>
          </a:p>
          <a:p>
            <a:pPr lvl="1">
              <a:lnSpc>
                <a:spcPct val="90000"/>
              </a:lnSpc>
            </a:pPr>
            <a:endParaRPr lang="en-US" altLang="en-US"/>
          </a:p>
          <a:p>
            <a:pPr lvl="1">
              <a:lnSpc>
                <a:spcPct val="90000"/>
              </a:lnSpc>
            </a:pPr>
            <a:r>
              <a:rPr lang="en-US" altLang="en-US" b="1"/>
              <a:t>Convolution</a:t>
            </a:r>
            <a:r>
              <a:rPr lang="en-US" altLang="en-US"/>
              <a:t> in spatial domain is equivalent to </a:t>
            </a:r>
            <a:r>
              <a:rPr lang="en-US" altLang="en-US" b="1"/>
              <a:t>multiplication</a:t>
            </a:r>
            <a:r>
              <a:rPr lang="en-US" altLang="en-US"/>
              <a:t> in frequency domain!</a:t>
            </a:r>
          </a:p>
        </p:txBody>
      </p:sp>
      <p:graphicFrame>
        <p:nvGraphicFramePr>
          <p:cNvPr id="488452" name="Object 4">
            <a:extLst>
              <a:ext uri="{FF2B5EF4-FFF2-40B4-BE49-F238E27FC236}">
                <a16:creationId xmlns:a16="http://schemas.microsoft.com/office/drawing/2014/main" id="{AC80BAFD-64A9-3202-0A39-6BF2A47D6FAB}"/>
              </a:ext>
            </a:extLst>
          </p:cNvPr>
          <p:cNvGraphicFramePr>
            <a:graphicFrameLocks noChangeAspect="1"/>
          </p:cNvGraphicFramePr>
          <p:nvPr/>
        </p:nvGraphicFramePr>
        <p:xfrm>
          <a:off x="2362200" y="2590800"/>
          <a:ext cx="3962400" cy="615950"/>
        </p:xfrm>
        <a:graphic>
          <a:graphicData uri="http://schemas.openxmlformats.org/presentationml/2006/ole">
            <mc:AlternateContent xmlns:mc="http://schemas.openxmlformats.org/markup-compatibility/2006">
              <mc:Choice xmlns:v="urn:schemas-microsoft-com:vml" Requires="v">
                <p:oleObj name="Equation" r:id="rId2" imgW="28092400" imgH="4686300" progId="Equation.3">
                  <p:embed/>
                </p:oleObj>
              </mc:Choice>
              <mc:Fallback>
                <p:oleObj name="Equation" r:id="rId2" imgW="28092400" imgH="468630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590800"/>
                        <a:ext cx="3962400" cy="615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88453" name="Object 5">
            <a:extLst>
              <a:ext uri="{FF2B5EF4-FFF2-40B4-BE49-F238E27FC236}">
                <a16:creationId xmlns:a16="http://schemas.microsoft.com/office/drawing/2014/main" id="{E154FAF2-A132-9DAF-A6A9-D165A33FB851}"/>
              </a:ext>
            </a:extLst>
          </p:cNvPr>
          <p:cNvGraphicFramePr>
            <a:graphicFrameLocks noChangeAspect="1"/>
          </p:cNvGraphicFramePr>
          <p:nvPr/>
        </p:nvGraphicFramePr>
        <p:xfrm>
          <a:off x="1828800" y="4384675"/>
          <a:ext cx="5029200" cy="720725"/>
        </p:xfrm>
        <a:graphic>
          <a:graphicData uri="http://schemas.openxmlformats.org/presentationml/2006/ole">
            <mc:AlternateContent xmlns:mc="http://schemas.openxmlformats.org/markup-compatibility/2006">
              <mc:Choice xmlns:v="urn:schemas-microsoft-com:vml" Requires="v">
                <p:oleObj name="Equation" r:id="rId4" imgW="34226500" imgH="5270500" progId="Equation.3">
                  <p:embed/>
                </p:oleObj>
              </mc:Choice>
              <mc:Fallback>
                <p:oleObj name="Equation" r:id="rId4" imgW="34226500" imgH="52705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4384675"/>
                        <a:ext cx="5029200" cy="72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4884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8845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8845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88451">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8845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8845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8451"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a:extLst>
              <a:ext uri="{FF2B5EF4-FFF2-40B4-BE49-F238E27FC236}">
                <a16:creationId xmlns:a16="http://schemas.microsoft.com/office/drawing/2014/main" id="{727F604C-9C07-E4DF-36B9-B076B1242794}"/>
              </a:ext>
            </a:extLst>
          </p:cNvPr>
          <p:cNvSpPr>
            <a:spLocks noGrp="1" noChangeArrowheads="1"/>
          </p:cNvSpPr>
          <p:nvPr>
            <p:ph type="title"/>
          </p:nvPr>
        </p:nvSpPr>
        <p:spPr/>
        <p:txBody>
          <a:bodyPr/>
          <a:lstStyle/>
          <a:p>
            <a:r>
              <a:rPr lang="en-US" altLang="en-US"/>
              <a:t>2D convolution theorem example</a:t>
            </a:r>
          </a:p>
        </p:txBody>
      </p:sp>
      <p:pic>
        <p:nvPicPr>
          <p:cNvPr id="109570" name="Picture 3" descr="r">
            <a:extLst>
              <a:ext uri="{FF2B5EF4-FFF2-40B4-BE49-F238E27FC236}">
                <a16:creationId xmlns:a16="http://schemas.microsoft.com/office/drawing/2014/main" id="{143F9ACC-C2F2-E0A9-3722-0D46CE650B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085850"/>
            <a:ext cx="2744788" cy="15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1" name="Picture 4" descr="Rmag">
            <a:extLst>
              <a:ext uri="{FF2B5EF4-FFF2-40B4-BE49-F238E27FC236}">
                <a16:creationId xmlns:a16="http://schemas.microsoft.com/office/drawing/2014/main" id="{B3F0DE2C-3484-C919-176B-361753097571}"/>
              </a:ext>
            </a:extLst>
          </p:cNvPr>
          <p:cNvPicPr>
            <a:picLocks noChangeAspect="1" noChangeArrowheads="1"/>
          </p:cNvPicPr>
          <p:nvPr/>
        </p:nvPicPr>
        <p:blipFill>
          <a:blip r:embed="rId4">
            <a:lum bright="20000" contrast="30000"/>
            <a:extLst>
              <a:ext uri="{28A0092B-C50C-407E-A947-70E740481C1C}">
                <a14:useLocalDpi xmlns:a14="http://schemas.microsoft.com/office/drawing/2010/main" val="0"/>
              </a:ext>
            </a:extLst>
          </a:blip>
          <a:srcRect/>
          <a:stretch>
            <a:fillRect/>
          </a:stretch>
        </p:blipFill>
        <p:spPr bwMode="auto">
          <a:xfrm>
            <a:off x="4573588" y="1085850"/>
            <a:ext cx="2746375" cy="15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Picture 5" descr="g2pad">
            <a:extLst>
              <a:ext uri="{FF2B5EF4-FFF2-40B4-BE49-F238E27FC236}">
                <a16:creationId xmlns:a16="http://schemas.microsoft.com/office/drawing/2014/main" id="{7F11FC9A-9EC8-8B4F-1BE3-6D3915E920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971800"/>
            <a:ext cx="2744788" cy="15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3" name="Picture 6" descr="G2padmag">
            <a:extLst>
              <a:ext uri="{FF2B5EF4-FFF2-40B4-BE49-F238E27FC236}">
                <a16:creationId xmlns:a16="http://schemas.microsoft.com/office/drawing/2014/main" id="{66D62033-94A6-CF75-6E0A-1679CC2B57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3588" y="2971800"/>
            <a:ext cx="2746375" cy="15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4" name="Picture 7" descr="rblur_crop">
            <a:extLst>
              <a:ext uri="{FF2B5EF4-FFF2-40B4-BE49-F238E27FC236}">
                <a16:creationId xmlns:a16="http://schemas.microsoft.com/office/drawing/2014/main" id="{A256FD7F-9DC9-AF03-BB7A-02F57B62B26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9200" y="4857750"/>
            <a:ext cx="273685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5" name="Picture 8" descr="Rblurmag">
            <a:extLst>
              <a:ext uri="{FF2B5EF4-FFF2-40B4-BE49-F238E27FC236}">
                <a16:creationId xmlns:a16="http://schemas.microsoft.com/office/drawing/2014/main" id="{03EC2456-FD19-F4F4-84CE-FEACF2B7CA10}"/>
              </a:ext>
            </a:extLst>
          </p:cNvPr>
          <p:cNvPicPr>
            <a:picLocks noChangeAspect="1" noChangeArrowheads="1"/>
          </p:cNvPicPr>
          <p:nvPr/>
        </p:nvPicPr>
        <p:blipFill>
          <a:blip r:embed="rId8">
            <a:lum bright="20000" contrast="30000"/>
            <a:extLst>
              <a:ext uri="{28A0092B-C50C-407E-A947-70E740481C1C}">
                <a14:useLocalDpi xmlns:a14="http://schemas.microsoft.com/office/drawing/2010/main" val="0"/>
              </a:ext>
            </a:extLst>
          </a:blip>
          <a:srcRect/>
          <a:stretch>
            <a:fillRect/>
          </a:stretch>
        </p:blipFill>
        <p:spPr bwMode="auto">
          <a:xfrm>
            <a:off x="4573588" y="4857750"/>
            <a:ext cx="2844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6" name="Text Box 9">
            <a:extLst>
              <a:ext uri="{FF2B5EF4-FFF2-40B4-BE49-F238E27FC236}">
                <a16:creationId xmlns:a16="http://schemas.microsoft.com/office/drawing/2014/main" id="{E090AE36-5092-FED8-17BD-37839E563D4F}"/>
              </a:ext>
            </a:extLst>
          </p:cNvPr>
          <p:cNvSpPr txBox="1">
            <a:spLocks noChangeArrowheads="1"/>
          </p:cNvSpPr>
          <p:nvPr/>
        </p:nvSpPr>
        <p:spPr bwMode="auto">
          <a:xfrm>
            <a:off x="2336800" y="2686050"/>
            <a:ext cx="303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latin typeface="Myriad Roman" pitchFamily="34" charset="0"/>
              </a:rPr>
              <a:t>*</a:t>
            </a:r>
          </a:p>
        </p:txBody>
      </p:sp>
      <p:sp>
        <p:nvSpPr>
          <p:cNvPr id="109577" name="Text Box 10">
            <a:extLst>
              <a:ext uri="{FF2B5EF4-FFF2-40B4-BE49-F238E27FC236}">
                <a16:creationId xmlns:a16="http://schemas.microsoft.com/office/drawing/2014/main" id="{A64FE90F-9FE6-8E0F-6580-A518A1495012}"/>
              </a:ext>
            </a:extLst>
          </p:cNvPr>
          <p:cNvSpPr txBox="1">
            <a:spLocks noChangeArrowheads="1"/>
          </p:cNvSpPr>
          <p:nvPr/>
        </p:nvSpPr>
        <p:spPr bwMode="auto">
          <a:xfrm>
            <a:off x="101600" y="1714500"/>
            <a:ext cx="860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i="1">
                <a:latin typeface="Myriad Roman" pitchFamily="34" charset="0"/>
              </a:rPr>
              <a:t>f</a:t>
            </a:r>
            <a:r>
              <a:rPr lang="en-US" altLang="en-US" sz="2400">
                <a:latin typeface="Myriad Roman" pitchFamily="34" charset="0"/>
              </a:rPr>
              <a:t>(</a:t>
            </a:r>
            <a:r>
              <a:rPr lang="en-US" altLang="en-US" sz="2400" i="1">
                <a:latin typeface="Myriad Roman" pitchFamily="34" charset="0"/>
              </a:rPr>
              <a:t>x</a:t>
            </a:r>
            <a:r>
              <a:rPr lang="en-US" altLang="en-US" sz="2400">
                <a:latin typeface="Myriad Roman" pitchFamily="34" charset="0"/>
              </a:rPr>
              <a:t>,</a:t>
            </a:r>
            <a:r>
              <a:rPr lang="en-US" altLang="en-US" sz="2400" i="1">
                <a:latin typeface="Myriad Roman" pitchFamily="34" charset="0"/>
              </a:rPr>
              <a:t>y</a:t>
            </a:r>
            <a:r>
              <a:rPr lang="en-US" altLang="en-US" sz="2400">
                <a:latin typeface="Myriad Roman" pitchFamily="34" charset="0"/>
              </a:rPr>
              <a:t>)</a:t>
            </a:r>
          </a:p>
        </p:txBody>
      </p:sp>
      <p:sp>
        <p:nvSpPr>
          <p:cNvPr id="109578" name="Text Box 11">
            <a:extLst>
              <a:ext uri="{FF2B5EF4-FFF2-40B4-BE49-F238E27FC236}">
                <a16:creationId xmlns:a16="http://schemas.microsoft.com/office/drawing/2014/main" id="{B0A5B7D2-EDE7-95F3-C56C-73A7DBC98F07}"/>
              </a:ext>
            </a:extLst>
          </p:cNvPr>
          <p:cNvSpPr txBox="1">
            <a:spLocks noChangeArrowheads="1"/>
          </p:cNvSpPr>
          <p:nvPr/>
        </p:nvSpPr>
        <p:spPr bwMode="auto">
          <a:xfrm>
            <a:off x="101600" y="3486150"/>
            <a:ext cx="946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i="1">
                <a:latin typeface="Myriad Roman" pitchFamily="34" charset="0"/>
              </a:rPr>
              <a:t>h</a:t>
            </a:r>
            <a:r>
              <a:rPr lang="en-US" altLang="en-US" sz="2400">
                <a:latin typeface="Myriad Roman" pitchFamily="34" charset="0"/>
              </a:rPr>
              <a:t>(</a:t>
            </a:r>
            <a:r>
              <a:rPr lang="en-US" altLang="en-US" sz="2400" i="1">
                <a:latin typeface="Myriad Roman" pitchFamily="34" charset="0"/>
              </a:rPr>
              <a:t>x</a:t>
            </a:r>
            <a:r>
              <a:rPr lang="en-US" altLang="en-US" sz="2400">
                <a:latin typeface="Myriad Roman" pitchFamily="34" charset="0"/>
              </a:rPr>
              <a:t>,</a:t>
            </a:r>
            <a:r>
              <a:rPr lang="en-US" altLang="en-US" sz="2400" i="1">
                <a:latin typeface="Myriad Roman" pitchFamily="34" charset="0"/>
              </a:rPr>
              <a:t>y</a:t>
            </a:r>
            <a:r>
              <a:rPr lang="en-US" altLang="en-US" sz="2400">
                <a:latin typeface="Myriad Roman" pitchFamily="34" charset="0"/>
              </a:rPr>
              <a:t>)</a:t>
            </a:r>
          </a:p>
        </p:txBody>
      </p:sp>
      <p:sp>
        <p:nvSpPr>
          <p:cNvPr id="109579" name="Text Box 12">
            <a:extLst>
              <a:ext uri="{FF2B5EF4-FFF2-40B4-BE49-F238E27FC236}">
                <a16:creationId xmlns:a16="http://schemas.microsoft.com/office/drawing/2014/main" id="{32CB6BD1-8F3C-66AB-11DD-4B99AFF8A2C6}"/>
              </a:ext>
            </a:extLst>
          </p:cNvPr>
          <p:cNvSpPr txBox="1">
            <a:spLocks noChangeArrowheads="1"/>
          </p:cNvSpPr>
          <p:nvPr/>
        </p:nvSpPr>
        <p:spPr bwMode="auto">
          <a:xfrm>
            <a:off x="101600" y="5372100"/>
            <a:ext cx="946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i="1">
                <a:latin typeface="Myriad Roman" pitchFamily="34" charset="0"/>
              </a:rPr>
              <a:t>g</a:t>
            </a:r>
            <a:r>
              <a:rPr lang="en-US" altLang="en-US" sz="2400">
                <a:latin typeface="Myriad Roman" pitchFamily="34" charset="0"/>
              </a:rPr>
              <a:t>(</a:t>
            </a:r>
            <a:r>
              <a:rPr lang="en-US" altLang="en-US" sz="2400" i="1">
                <a:latin typeface="Myriad Roman" pitchFamily="34" charset="0"/>
              </a:rPr>
              <a:t>x</a:t>
            </a:r>
            <a:r>
              <a:rPr lang="en-US" altLang="en-US" sz="2400">
                <a:latin typeface="Myriad Roman" pitchFamily="34" charset="0"/>
              </a:rPr>
              <a:t>,</a:t>
            </a:r>
            <a:r>
              <a:rPr lang="en-US" altLang="en-US" sz="2400" i="1">
                <a:latin typeface="Myriad Roman" pitchFamily="34" charset="0"/>
              </a:rPr>
              <a:t>y</a:t>
            </a:r>
            <a:r>
              <a:rPr lang="en-US" altLang="en-US" sz="2400">
                <a:latin typeface="Myriad Roman" pitchFamily="34" charset="0"/>
              </a:rPr>
              <a:t>)</a:t>
            </a:r>
          </a:p>
        </p:txBody>
      </p:sp>
      <p:sp>
        <p:nvSpPr>
          <p:cNvPr id="109580" name="Text Box 13">
            <a:extLst>
              <a:ext uri="{FF2B5EF4-FFF2-40B4-BE49-F238E27FC236}">
                <a16:creationId xmlns:a16="http://schemas.microsoft.com/office/drawing/2014/main" id="{8CF71172-2E3A-867B-F877-129CC613BFBF}"/>
              </a:ext>
            </a:extLst>
          </p:cNvPr>
          <p:cNvSpPr txBox="1">
            <a:spLocks noChangeArrowheads="1"/>
          </p:cNvSpPr>
          <p:nvPr/>
        </p:nvSpPr>
        <p:spPr bwMode="auto">
          <a:xfrm>
            <a:off x="7315200" y="1657350"/>
            <a:ext cx="132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i="1">
                <a:latin typeface="Myriad Roman" pitchFamily="34" charset="0"/>
              </a:rPr>
              <a:t>|F</a:t>
            </a:r>
            <a:r>
              <a:rPr lang="en-US" altLang="en-US" sz="2400">
                <a:latin typeface="Myriad Roman" pitchFamily="34" charset="0"/>
              </a:rPr>
              <a:t>(s</a:t>
            </a:r>
            <a:r>
              <a:rPr lang="en-US" altLang="en-US" sz="2400" i="1" baseline="-25000">
                <a:latin typeface="Myriad Roman" pitchFamily="34" charset="0"/>
              </a:rPr>
              <a:t>x</a:t>
            </a:r>
            <a:r>
              <a:rPr lang="en-US" altLang="en-US" sz="2400">
                <a:latin typeface="Myriad Roman" pitchFamily="34" charset="0"/>
              </a:rPr>
              <a:t>,s</a:t>
            </a:r>
            <a:r>
              <a:rPr lang="en-US" altLang="en-US" sz="2400" i="1" baseline="-25000">
                <a:latin typeface="Myriad Roman" pitchFamily="34" charset="0"/>
              </a:rPr>
              <a:t>y</a:t>
            </a:r>
            <a:r>
              <a:rPr lang="en-US" altLang="en-US" sz="2400">
                <a:latin typeface="Myriad Roman" pitchFamily="34" charset="0"/>
              </a:rPr>
              <a:t>)|</a:t>
            </a:r>
          </a:p>
        </p:txBody>
      </p:sp>
      <p:grpSp>
        <p:nvGrpSpPr>
          <p:cNvPr id="109581" name="Group 14">
            <a:extLst>
              <a:ext uri="{FF2B5EF4-FFF2-40B4-BE49-F238E27FC236}">
                <a16:creationId xmlns:a16="http://schemas.microsoft.com/office/drawing/2014/main" id="{71DD8FD7-71E7-6B2A-4BF6-5573171BC6CD}"/>
              </a:ext>
            </a:extLst>
          </p:cNvPr>
          <p:cNvGrpSpPr>
            <a:grpSpLocks/>
          </p:cNvGrpSpPr>
          <p:nvPr/>
        </p:nvGrpSpPr>
        <p:grpSpPr bwMode="auto">
          <a:xfrm>
            <a:off x="5894388" y="2743200"/>
            <a:ext cx="101600" cy="57150"/>
            <a:chOff x="3792" y="3792"/>
            <a:chExt cx="48" cy="48"/>
          </a:xfrm>
        </p:grpSpPr>
        <p:sp>
          <p:nvSpPr>
            <p:cNvPr id="109594" name="Line 15">
              <a:extLst>
                <a:ext uri="{FF2B5EF4-FFF2-40B4-BE49-F238E27FC236}">
                  <a16:creationId xmlns:a16="http://schemas.microsoft.com/office/drawing/2014/main" id="{BCEE60AA-3536-A51B-60A9-74DDE879AE64}"/>
                </a:ext>
              </a:extLst>
            </p:cNvPr>
            <p:cNvSpPr>
              <a:spLocks noChangeShapeType="1"/>
            </p:cNvSpPr>
            <p:nvPr/>
          </p:nvSpPr>
          <p:spPr bwMode="auto">
            <a:xfrm>
              <a:off x="3792" y="37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595" name="Line 16">
              <a:extLst>
                <a:ext uri="{FF2B5EF4-FFF2-40B4-BE49-F238E27FC236}">
                  <a16:creationId xmlns:a16="http://schemas.microsoft.com/office/drawing/2014/main" id="{C1B17D91-8486-9A26-3B03-D077ABBFE66D}"/>
                </a:ext>
              </a:extLst>
            </p:cNvPr>
            <p:cNvSpPr>
              <a:spLocks noChangeShapeType="1"/>
            </p:cNvSpPr>
            <p:nvPr/>
          </p:nvSpPr>
          <p:spPr bwMode="auto">
            <a:xfrm flipH="1">
              <a:off x="3792" y="379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09582" name="Group 17">
            <a:extLst>
              <a:ext uri="{FF2B5EF4-FFF2-40B4-BE49-F238E27FC236}">
                <a16:creationId xmlns:a16="http://schemas.microsoft.com/office/drawing/2014/main" id="{E277C2C2-67CB-842A-BF5D-4C626172BB06}"/>
              </a:ext>
            </a:extLst>
          </p:cNvPr>
          <p:cNvGrpSpPr>
            <a:grpSpLocks/>
          </p:cNvGrpSpPr>
          <p:nvPr/>
        </p:nvGrpSpPr>
        <p:grpSpPr bwMode="auto">
          <a:xfrm>
            <a:off x="5811838" y="4594225"/>
            <a:ext cx="311150" cy="204788"/>
            <a:chOff x="3786" y="4464"/>
            <a:chExt cx="147" cy="172"/>
          </a:xfrm>
        </p:grpSpPr>
        <p:sp>
          <p:nvSpPr>
            <p:cNvPr id="109590" name="Line 18">
              <a:extLst>
                <a:ext uri="{FF2B5EF4-FFF2-40B4-BE49-F238E27FC236}">
                  <a16:creationId xmlns:a16="http://schemas.microsoft.com/office/drawing/2014/main" id="{D8CFC2DA-96FF-3CE7-F53D-3A25878240C3}"/>
                </a:ext>
              </a:extLst>
            </p:cNvPr>
            <p:cNvSpPr>
              <a:spLocks noChangeShapeType="1"/>
            </p:cNvSpPr>
            <p:nvPr/>
          </p:nvSpPr>
          <p:spPr bwMode="auto">
            <a:xfrm>
              <a:off x="3786" y="4565"/>
              <a:ext cx="81" cy="7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591" name="Line 19">
              <a:extLst>
                <a:ext uri="{FF2B5EF4-FFF2-40B4-BE49-F238E27FC236}">
                  <a16:creationId xmlns:a16="http://schemas.microsoft.com/office/drawing/2014/main" id="{DA5E7B6F-9D3F-C9C0-F5A6-4F9291355214}"/>
                </a:ext>
              </a:extLst>
            </p:cNvPr>
            <p:cNvSpPr>
              <a:spLocks noChangeShapeType="1"/>
            </p:cNvSpPr>
            <p:nvPr/>
          </p:nvSpPr>
          <p:spPr bwMode="auto">
            <a:xfrm flipV="1">
              <a:off x="3867" y="4565"/>
              <a:ext cx="66" cy="7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592" name="Line 20">
              <a:extLst>
                <a:ext uri="{FF2B5EF4-FFF2-40B4-BE49-F238E27FC236}">
                  <a16:creationId xmlns:a16="http://schemas.microsoft.com/office/drawing/2014/main" id="{35982650-EB8F-1D1A-AB12-91427E3434FA}"/>
                </a:ext>
              </a:extLst>
            </p:cNvPr>
            <p:cNvSpPr>
              <a:spLocks noChangeShapeType="1"/>
            </p:cNvSpPr>
            <p:nvPr/>
          </p:nvSpPr>
          <p:spPr bwMode="auto">
            <a:xfrm>
              <a:off x="3840" y="4464"/>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593" name="Line 21">
              <a:extLst>
                <a:ext uri="{FF2B5EF4-FFF2-40B4-BE49-F238E27FC236}">
                  <a16:creationId xmlns:a16="http://schemas.microsoft.com/office/drawing/2014/main" id="{481EFE54-4FB5-7B88-D742-4F7E567B01C3}"/>
                </a:ext>
              </a:extLst>
            </p:cNvPr>
            <p:cNvSpPr>
              <a:spLocks noChangeShapeType="1"/>
            </p:cNvSpPr>
            <p:nvPr/>
          </p:nvSpPr>
          <p:spPr bwMode="auto">
            <a:xfrm>
              <a:off x="3888" y="4464"/>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09583" name="Group 22">
            <a:extLst>
              <a:ext uri="{FF2B5EF4-FFF2-40B4-BE49-F238E27FC236}">
                <a16:creationId xmlns:a16="http://schemas.microsoft.com/office/drawing/2014/main" id="{B8DE7532-1221-FBE8-F795-E3E1162872D4}"/>
              </a:ext>
            </a:extLst>
          </p:cNvPr>
          <p:cNvGrpSpPr>
            <a:grpSpLocks/>
          </p:cNvGrpSpPr>
          <p:nvPr/>
        </p:nvGrpSpPr>
        <p:grpSpPr bwMode="auto">
          <a:xfrm>
            <a:off x="2484438" y="4600575"/>
            <a:ext cx="311150" cy="204788"/>
            <a:chOff x="3786" y="4464"/>
            <a:chExt cx="147" cy="172"/>
          </a:xfrm>
        </p:grpSpPr>
        <p:sp>
          <p:nvSpPr>
            <p:cNvPr id="109586" name="Line 23">
              <a:extLst>
                <a:ext uri="{FF2B5EF4-FFF2-40B4-BE49-F238E27FC236}">
                  <a16:creationId xmlns:a16="http://schemas.microsoft.com/office/drawing/2014/main" id="{496A804A-F505-0B13-F5E0-C4F8CD2A0367}"/>
                </a:ext>
              </a:extLst>
            </p:cNvPr>
            <p:cNvSpPr>
              <a:spLocks noChangeShapeType="1"/>
            </p:cNvSpPr>
            <p:nvPr/>
          </p:nvSpPr>
          <p:spPr bwMode="auto">
            <a:xfrm>
              <a:off x="3786" y="4565"/>
              <a:ext cx="81" cy="7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587" name="Line 24">
              <a:extLst>
                <a:ext uri="{FF2B5EF4-FFF2-40B4-BE49-F238E27FC236}">
                  <a16:creationId xmlns:a16="http://schemas.microsoft.com/office/drawing/2014/main" id="{1D7FAD2B-81EF-B3A6-0B57-82C5C09B8037}"/>
                </a:ext>
              </a:extLst>
            </p:cNvPr>
            <p:cNvSpPr>
              <a:spLocks noChangeShapeType="1"/>
            </p:cNvSpPr>
            <p:nvPr/>
          </p:nvSpPr>
          <p:spPr bwMode="auto">
            <a:xfrm flipV="1">
              <a:off x="3867" y="4565"/>
              <a:ext cx="66" cy="7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588" name="Line 25">
              <a:extLst>
                <a:ext uri="{FF2B5EF4-FFF2-40B4-BE49-F238E27FC236}">
                  <a16:creationId xmlns:a16="http://schemas.microsoft.com/office/drawing/2014/main" id="{4E36EC09-345F-9A4A-E5A7-1D20094B2917}"/>
                </a:ext>
              </a:extLst>
            </p:cNvPr>
            <p:cNvSpPr>
              <a:spLocks noChangeShapeType="1"/>
            </p:cNvSpPr>
            <p:nvPr/>
          </p:nvSpPr>
          <p:spPr bwMode="auto">
            <a:xfrm>
              <a:off x="3840" y="4464"/>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589" name="Line 26">
              <a:extLst>
                <a:ext uri="{FF2B5EF4-FFF2-40B4-BE49-F238E27FC236}">
                  <a16:creationId xmlns:a16="http://schemas.microsoft.com/office/drawing/2014/main" id="{0846CE8B-B997-0FA9-2D44-BF49DE3A79FC}"/>
                </a:ext>
              </a:extLst>
            </p:cNvPr>
            <p:cNvSpPr>
              <a:spLocks noChangeShapeType="1"/>
            </p:cNvSpPr>
            <p:nvPr/>
          </p:nvSpPr>
          <p:spPr bwMode="auto">
            <a:xfrm>
              <a:off x="3888" y="4464"/>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9584" name="Text Box 27">
            <a:extLst>
              <a:ext uri="{FF2B5EF4-FFF2-40B4-BE49-F238E27FC236}">
                <a16:creationId xmlns:a16="http://schemas.microsoft.com/office/drawing/2014/main" id="{464272BD-8FCE-F717-E737-4AF3F272A070}"/>
              </a:ext>
            </a:extLst>
          </p:cNvPr>
          <p:cNvSpPr txBox="1">
            <a:spLocks noChangeArrowheads="1"/>
          </p:cNvSpPr>
          <p:nvPr/>
        </p:nvSpPr>
        <p:spPr bwMode="auto">
          <a:xfrm>
            <a:off x="7315200" y="3543300"/>
            <a:ext cx="1355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i="1">
                <a:latin typeface="Myriad Roman" pitchFamily="34" charset="0"/>
              </a:rPr>
              <a:t>|H</a:t>
            </a:r>
            <a:r>
              <a:rPr lang="en-US" altLang="en-US" sz="2400">
                <a:latin typeface="Myriad Roman" pitchFamily="34" charset="0"/>
              </a:rPr>
              <a:t>(s</a:t>
            </a:r>
            <a:r>
              <a:rPr lang="en-US" altLang="en-US" sz="2400" i="1" baseline="-25000">
                <a:latin typeface="Myriad Roman" pitchFamily="34" charset="0"/>
              </a:rPr>
              <a:t>x</a:t>
            </a:r>
            <a:r>
              <a:rPr lang="en-US" altLang="en-US" sz="2400">
                <a:latin typeface="Myriad Roman" pitchFamily="34" charset="0"/>
              </a:rPr>
              <a:t>,s</a:t>
            </a:r>
            <a:r>
              <a:rPr lang="en-US" altLang="en-US" sz="2400" i="1" baseline="-25000">
                <a:latin typeface="Myriad Roman" pitchFamily="34" charset="0"/>
              </a:rPr>
              <a:t>y</a:t>
            </a:r>
            <a:r>
              <a:rPr lang="en-US" altLang="en-US" sz="2400">
                <a:latin typeface="Myriad Roman" pitchFamily="34" charset="0"/>
              </a:rPr>
              <a:t>)|</a:t>
            </a:r>
          </a:p>
        </p:txBody>
      </p:sp>
      <p:sp>
        <p:nvSpPr>
          <p:cNvPr id="109585" name="Text Box 28">
            <a:extLst>
              <a:ext uri="{FF2B5EF4-FFF2-40B4-BE49-F238E27FC236}">
                <a16:creationId xmlns:a16="http://schemas.microsoft.com/office/drawing/2014/main" id="{4EF74077-4C8F-30C6-6BF5-CB232050CD02}"/>
              </a:ext>
            </a:extLst>
          </p:cNvPr>
          <p:cNvSpPr txBox="1">
            <a:spLocks noChangeArrowheads="1"/>
          </p:cNvSpPr>
          <p:nvPr/>
        </p:nvSpPr>
        <p:spPr bwMode="auto">
          <a:xfrm>
            <a:off x="7378700" y="5514975"/>
            <a:ext cx="137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i="1">
                <a:latin typeface="Myriad Roman" pitchFamily="34" charset="0"/>
              </a:rPr>
              <a:t>|G</a:t>
            </a:r>
            <a:r>
              <a:rPr lang="en-US" altLang="en-US" sz="2400">
                <a:latin typeface="Myriad Roman" pitchFamily="34" charset="0"/>
              </a:rPr>
              <a:t>(s</a:t>
            </a:r>
            <a:r>
              <a:rPr lang="en-US" altLang="en-US" sz="2400" i="1" baseline="-25000">
                <a:latin typeface="Myriad Roman" pitchFamily="34" charset="0"/>
              </a:rPr>
              <a:t>x</a:t>
            </a:r>
            <a:r>
              <a:rPr lang="en-US" altLang="en-US" sz="2400">
                <a:latin typeface="Myriad Roman" pitchFamily="34" charset="0"/>
              </a:rPr>
              <a:t>,s</a:t>
            </a:r>
            <a:r>
              <a:rPr lang="en-US" altLang="en-US" sz="2400" i="1" baseline="-25000">
                <a:latin typeface="Myriad Roman" pitchFamily="34" charset="0"/>
              </a:rPr>
              <a:t>y</a:t>
            </a:r>
            <a:r>
              <a:rPr lang="en-US" altLang="en-US" sz="2400">
                <a:latin typeface="Myriad Roman" pitchFamily="34" charset="0"/>
              </a:rPr>
              <a: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Content Placeholder 2">
            <a:extLst>
              <a:ext uri="{FF2B5EF4-FFF2-40B4-BE49-F238E27FC236}">
                <a16:creationId xmlns:a16="http://schemas.microsoft.com/office/drawing/2014/main" id="{D6EC62AF-E16D-2DED-9848-23119E339B27}"/>
              </a:ext>
            </a:extLst>
          </p:cNvPr>
          <p:cNvSpPr>
            <a:spLocks noGrp="1"/>
          </p:cNvSpPr>
          <p:nvPr>
            <p:ph idx="4294967295"/>
          </p:nvPr>
        </p:nvSpPr>
        <p:spPr>
          <a:xfrm>
            <a:off x="457200" y="609600"/>
            <a:ext cx="8229600" cy="5135563"/>
          </a:xfrm>
        </p:spPr>
        <p:txBody>
          <a:bodyPr/>
          <a:lstStyle/>
          <a:p>
            <a:pPr marL="0" eaLnBrk="1" hangingPunct="1">
              <a:buFont typeface="Arial" panose="020B0604020202020204" pitchFamily="34" charset="0"/>
              <a:buNone/>
            </a:pPr>
            <a:r>
              <a:rPr lang="en-US" altLang="en-US" sz="3200" b="1">
                <a:solidFill>
                  <a:srgbClr val="17375E"/>
                </a:solidFill>
              </a:rPr>
              <a:t>Why does the Gaussian give a nice smooth image, but the square filter give edgy artifacts?</a:t>
            </a:r>
          </a:p>
        </p:txBody>
      </p:sp>
      <p:pic>
        <p:nvPicPr>
          <p:cNvPr id="111618" name="Picture 4">
            <a:extLst>
              <a:ext uri="{FF2B5EF4-FFF2-40B4-BE49-F238E27FC236}">
                <a16:creationId xmlns:a16="http://schemas.microsoft.com/office/drawing/2014/main" id="{F53FC4C5-FB79-2724-E4E8-E996B51F3C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19" name="Picture 5">
            <a:extLst>
              <a:ext uri="{FF2B5EF4-FFF2-40B4-BE49-F238E27FC236}">
                <a16:creationId xmlns:a16="http://schemas.microsoft.com/office/drawing/2014/main" id="{AB4984E2-45F6-3ED4-0F86-03A775CDF6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19812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0" name="Picture 4">
            <a:extLst>
              <a:ext uri="{FF2B5EF4-FFF2-40B4-BE49-F238E27FC236}">
                <a16:creationId xmlns:a16="http://schemas.microsoft.com/office/drawing/2014/main" id="{ABACC035-D746-EBE0-8293-F9BA7DA120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3622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1" name="Picture 5">
            <a:extLst>
              <a:ext uri="{FF2B5EF4-FFF2-40B4-BE49-F238E27FC236}">
                <a16:creationId xmlns:a16="http://schemas.microsoft.com/office/drawing/2014/main" id="{3844CD5E-D73D-98B2-FFF0-C1B0C20287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1981200"/>
            <a:ext cx="317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2" name="TextBox 7">
            <a:extLst>
              <a:ext uri="{FF2B5EF4-FFF2-40B4-BE49-F238E27FC236}">
                <a16:creationId xmlns:a16="http://schemas.microsoft.com/office/drawing/2014/main" id="{CA3654C5-C1AC-2C8C-2DA5-5BBAEE20E5D7}"/>
              </a:ext>
            </a:extLst>
          </p:cNvPr>
          <p:cNvSpPr txBox="1">
            <a:spLocks noChangeArrowheads="1"/>
          </p:cNvSpPr>
          <p:nvPr/>
        </p:nvSpPr>
        <p:spPr bwMode="auto">
          <a:xfrm>
            <a:off x="0" y="1981200"/>
            <a:ext cx="115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pPr>
            <a:r>
              <a:rPr lang="en-US" altLang="en-US" sz="1800">
                <a:latin typeface="Arial" panose="020B0604020202020204" pitchFamily="34" charset="0"/>
              </a:rPr>
              <a:t>Gaussian</a:t>
            </a:r>
          </a:p>
        </p:txBody>
      </p:sp>
      <p:sp>
        <p:nvSpPr>
          <p:cNvPr id="111623" name="TextBox 8">
            <a:extLst>
              <a:ext uri="{FF2B5EF4-FFF2-40B4-BE49-F238E27FC236}">
                <a16:creationId xmlns:a16="http://schemas.microsoft.com/office/drawing/2014/main" id="{E6E1E06F-8EB5-94A8-91DB-DC64F825C408}"/>
              </a:ext>
            </a:extLst>
          </p:cNvPr>
          <p:cNvSpPr txBox="1">
            <a:spLocks noChangeArrowheads="1"/>
          </p:cNvSpPr>
          <p:nvPr/>
        </p:nvSpPr>
        <p:spPr bwMode="auto">
          <a:xfrm>
            <a:off x="4648200" y="1981200"/>
            <a:ext cx="1082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pPr>
            <a:r>
              <a:rPr lang="en-US" altLang="en-US" sz="1800">
                <a:latin typeface="Arial" panose="020B0604020202020204" pitchFamily="34" charset="0"/>
              </a:rPr>
              <a:t>Box filter</a:t>
            </a:r>
          </a:p>
        </p:txBody>
      </p:sp>
      <p:sp>
        <p:nvSpPr>
          <p:cNvPr id="111624" name="TextBox 9">
            <a:extLst>
              <a:ext uri="{FF2B5EF4-FFF2-40B4-BE49-F238E27FC236}">
                <a16:creationId xmlns:a16="http://schemas.microsoft.com/office/drawing/2014/main" id="{843F747B-0CB2-058D-7660-E524DE203AC6}"/>
              </a:ext>
            </a:extLst>
          </p:cNvPr>
          <p:cNvSpPr txBox="1">
            <a:spLocks noChangeArrowheads="1"/>
          </p:cNvSpPr>
          <p:nvPr/>
        </p:nvSpPr>
        <p:spPr bwMode="auto">
          <a:xfrm>
            <a:off x="3352800" y="0"/>
            <a:ext cx="1641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pPr>
            <a:r>
              <a:rPr lang="en-US" altLang="en-US" sz="3200">
                <a:latin typeface="Arial" panose="020B0604020202020204" pitchFamily="34" charset="0"/>
              </a:rPr>
              <a:t>Filtering</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a:extLst>
              <a:ext uri="{FF2B5EF4-FFF2-40B4-BE49-F238E27FC236}">
                <a16:creationId xmlns:a16="http://schemas.microsoft.com/office/drawing/2014/main" id="{E783ADFD-968D-DC50-DF7F-CD448C2A0A82}"/>
              </a:ext>
            </a:extLst>
          </p:cNvPr>
          <p:cNvSpPr>
            <a:spLocks noGrp="1"/>
          </p:cNvSpPr>
          <p:nvPr>
            <p:ph type="title" idx="4294967295"/>
          </p:nvPr>
        </p:nvSpPr>
        <p:spPr/>
        <p:txBody>
          <a:bodyPr/>
          <a:lstStyle/>
          <a:p>
            <a:pPr eaLnBrk="1" hangingPunct="1"/>
            <a:r>
              <a:rPr lang="en-US" altLang="en-US"/>
              <a:t>Fourier Transform pairs</a:t>
            </a:r>
          </a:p>
        </p:txBody>
      </p:sp>
      <p:pic>
        <p:nvPicPr>
          <p:cNvPr id="113666" name="Picture 3" descr="space-freq">
            <a:extLst>
              <a:ext uri="{FF2B5EF4-FFF2-40B4-BE49-F238E27FC236}">
                <a16:creationId xmlns:a16="http://schemas.microsoft.com/office/drawing/2014/main" id="{8DC873D0-C589-D667-DE28-947D577FEE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29048"/>
          <a:stretch>
            <a:fillRect/>
          </a:stretch>
        </p:blipFill>
        <p:spPr bwMode="auto">
          <a:xfrm>
            <a:off x="1600200" y="1219200"/>
            <a:ext cx="59436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Picture 4" descr="Edittex">
            <a:extLst>
              <a:ext uri="{FF2B5EF4-FFF2-40B4-BE49-F238E27FC236}">
                <a16:creationId xmlns:a16="http://schemas.microsoft.com/office/drawing/2014/main" id="{20154275-5D41-17EF-09C0-2A5E82F04CEF}"/>
              </a:ext>
            </a:extLst>
          </p:cNvPr>
          <p:cNvPicPr>
            <a:picLocks noChangeAspect="1" noChangeArrowheads="1"/>
          </p:cNvPicPr>
          <p:nvPr>
            <p:custDataLst>
              <p:tags r:id="rId1"/>
            </p:custDataLst>
          </p:nvPr>
        </p:nvPicPr>
        <p:blipFill>
          <a:blip r:embed="rId6">
            <a:extLst>
              <a:ext uri="{28A0092B-C50C-407E-A947-70E740481C1C}">
                <a14:useLocalDpi xmlns:a14="http://schemas.microsoft.com/office/drawing/2010/main" val="0"/>
              </a:ext>
            </a:extLst>
          </a:blip>
          <a:srcRect/>
          <a:stretch>
            <a:fillRect/>
          </a:stretch>
        </p:blipFill>
        <p:spPr bwMode="auto">
          <a:xfrm>
            <a:off x="5919788" y="1562100"/>
            <a:ext cx="2614612"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8" name="Picture 5" descr="Edittex">
            <a:extLst>
              <a:ext uri="{FF2B5EF4-FFF2-40B4-BE49-F238E27FC236}">
                <a16:creationId xmlns:a16="http://schemas.microsoft.com/office/drawing/2014/main" id="{F0C392D5-74B5-E3E3-D2C7-B8BB1F8567AB}"/>
              </a:ext>
            </a:extLst>
          </p:cNvPr>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auto">
          <a:xfrm>
            <a:off x="2743200" y="1600200"/>
            <a:ext cx="481013"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9" name="Picture 6" descr="space-freq">
            <a:extLst>
              <a:ext uri="{FF2B5EF4-FFF2-40B4-BE49-F238E27FC236}">
                <a16:creationId xmlns:a16="http://schemas.microsoft.com/office/drawing/2014/main" id="{DF2488B5-D46D-E9A2-502D-B7EC087FC8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2547" r="48718" b="59402"/>
          <a:stretch>
            <a:fillRect/>
          </a:stretch>
        </p:blipFill>
        <p:spPr bwMode="auto">
          <a:xfrm>
            <a:off x="4876800" y="4800600"/>
            <a:ext cx="30480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0" name="Picture 7" descr="space-freq">
            <a:extLst>
              <a:ext uri="{FF2B5EF4-FFF2-40B4-BE49-F238E27FC236}">
                <a16:creationId xmlns:a16="http://schemas.microsoft.com/office/drawing/2014/main" id="{472075A5-72F6-8DD7-5287-CFACCDC2E7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8718" t="15848" b="59402"/>
          <a:stretch>
            <a:fillRect/>
          </a:stretch>
        </p:blipFill>
        <p:spPr bwMode="auto">
          <a:xfrm>
            <a:off x="1295400" y="4953000"/>
            <a:ext cx="3048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3" name="Picture 2">
            <a:extLst>
              <a:ext uri="{FF2B5EF4-FFF2-40B4-BE49-F238E27FC236}">
                <a16:creationId xmlns:a16="http://schemas.microsoft.com/office/drawing/2014/main" id="{146188E0-AD42-6646-8F20-62CE728668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001" b="3999"/>
          <a:stretch>
            <a:fillRect/>
          </a:stretch>
        </p:blipFill>
        <p:spPr bwMode="auto">
          <a:xfrm>
            <a:off x="0" y="2133600"/>
            <a:ext cx="89789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4" name="TextBox 7">
            <a:extLst>
              <a:ext uri="{FF2B5EF4-FFF2-40B4-BE49-F238E27FC236}">
                <a16:creationId xmlns:a16="http://schemas.microsoft.com/office/drawing/2014/main" id="{A0207DB6-64C6-6FF0-1867-D6C436F29D9A}"/>
              </a:ext>
            </a:extLst>
          </p:cNvPr>
          <p:cNvSpPr txBox="1">
            <a:spLocks noChangeArrowheads="1"/>
          </p:cNvSpPr>
          <p:nvPr/>
        </p:nvSpPr>
        <p:spPr bwMode="auto">
          <a:xfrm>
            <a:off x="3657600" y="1524000"/>
            <a:ext cx="1485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pPr>
            <a:r>
              <a:rPr lang="en-US" altLang="en-US" sz="2400">
                <a:latin typeface="Arial" panose="020B0604020202020204" pitchFamily="34" charset="0"/>
              </a:rPr>
              <a:t>Gaussian</a:t>
            </a:r>
          </a:p>
        </p:txBody>
      </p:sp>
      <p:sp>
        <p:nvSpPr>
          <p:cNvPr id="115715" name="Content Placeholder 8">
            <a:extLst>
              <a:ext uri="{FF2B5EF4-FFF2-40B4-BE49-F238E27FC236}">
                <a16:creationId xmlns:a16="http://schemas.microsoft.com/office/drawing/2014/main" id="{51AD0DDF-3931-785B-B492-CA4FB0B77EBC}"/>
              </a:ext>
            </a:extLst>
          </p:cNvPr>
          <p:cNvSpPr>
            <a:spLocks noGrp="1"/>
          </p:cNvSpPr>
          <p:nvPr>
            <p:ph idx="4294967295"/>
          </p:nvPr>
        </p:nvSpPr>
        <p:spPr>
          <a:xfrm>
            <a:off x="457200" y="990600"/>
            <a:ext cx="8229600" cy="5135563"/>
          </a:xfrm>
        </p:spPr>
        <p:txBody>
          <a:bodyPr/>
          <a:lstStyle/>
          <a:p>
            <a:pPr eaLnBrk="1" hangingPunct="1"/>
            <a:endParaRPr lang="en-US" altLang="en-US" sz="320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7" name="Picture 3">
            <a:extLst>
              <a:ext uri="{FF2B5EF4-FFF2-40B4-BE49-F238E27FC236}">
                <a16:creationId xmlns:a16="http://schemas.microsoft.com/office/drawing/2014/main" id="{76EF40AD-21C2-6937-AC94-4E983647A0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601" t="9814" r="3384" b="5122"/>
          <a:stretch>
            <a:fillRect/>
          </a:stretch>
        </p:blipFill>
        <p:spPr bwMode="auto">
          <a:xfrm>
            <a:off x="228600" y="2133600"/>
            <a:ext cx="8686800" cy="451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38" name="TextBox 7">
            <a:extLst>
              <a:ext uri="{FF2B5EF4-FFF2-40B4-BE49-F238E27FC236}">
                <a16:creationId xmlns:a16="http://schemas.microsoft.com/office/drawing/2014/main" id="{38058C06-3316-3602-2EE2-992408B2205F}"/>
              </a:ext>
            </a:extLst>
          </p:cNvPr>
          <p:cNvSpPr txBox="1">
            <a:spLocks noChangeArrowheads="1"/>
          </p:cNvSpPr>
          <p:nvPr/>
        </p:nvSpPr>
        <p:spPr bwMode="auto">
          <a:xfrm>
            <a:off x="3657600" y="1524000"/>
            <a:ext cx="14843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pPr>
            <a:r>
              <a:rPr lang="en-US" altLang="en-US" sz="2400">
                <a:latin typeface="Arial" panose="020B0604020202020204" pitchFamily="34" charset="0"/>
              </a:rPr>
              <a:t>Box Filter</a:t>
            </a:r>
          </a:p>
        </p:txBody>
      </p:sp>
      <p:sp>
        <p:nvSpPr>
          <p:cNvPr id="116739" name="Content Placeholder 8">
            <a:extLst>
              <a:ext uri="{FF2B5EF4-FFF2-40B4-BE49-F238E27FC236}">
                <a16:creationId xmlns:a16="http://schemas.microsoft.com/office/drawing/2014/main" id="{85C04F37-80D4-7F32-2F19-3159AB3D3577}"/>
              </a:ext>
            </a:extLst>
          </p:cNvPr>
          <p:cNvSpPr>
            <a:spLocks noGrp="1"/>
          </p:cNvSpPr>
          <p:nvPr>
            <p:ph idx="4294967295"/>
          </p:nvPr>
        </p:nvSpPr>
        <p:spPr>
          <a:xfrm>
            <a:off x="457200" y="990600"/>
            <a:ext cx="8229600" cy="5135563"/>
          </a:xfrm>
        </p:spPr>
        <p:txBody>
          <a:bodyPr/>
          <a:lstStyle/>
          <a:p>
            <a:pPr eaLnBrk="1" hangingPunct="1"/>
            <a:endParaRPr lang="en-US" altLang="en-US" sz="32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a:extLst>
              <a:ext uri="{FF2B5EF4-FFF2-40B4-BE49-F238E27FC236}">
                <a16:creationId xmlns:a16="http://schemas.microsoft.com/office/drawing/2014/main" id="{A6BEC9B7-8207-0873-8CF5-C587EB07AC09}"/>
              </a:ext>
            </a:extLst>
          </p:cNvPr>
          <p:cNvSpPr>
            <a:spLocks noGrp="1" noChangeArrowheads="1"/>
          </p:cNvSpPr>
          <p:nvPr>
            <p:ph type="title"/>
          </p:nvPr>
        </p:nvSpPr>
        <p:spPr/>
        <p:txBody>
          <a:bodyPr/>
          <a:lstStyle/>
          <a:p>
            <a:r>
              <a:rPr lang="en-US" altLang="en-US"/>
              <a:t>Low-pass, Band-pass, High-pass filters</a:t>
            </a:r>
          </a:p>
        </p:txBody>
      </p:sp>
      <p:graphicFrame>
        <p:nvGraphicFramePr>
          <p:cNvPr id="117762" name="Object 3">
            <a:extLst>
              <a:ext uri="{FF2B5EF4-FFF2-40B4-BE49-F238E27FC236}">
                <a16:creationId xmlns:a16="http://schemas.microsoft.com/office/drawing/2014/main" id="{2CC8D00F-C4C1-F894-C44F-BE5EA472F8CC}"/>
              </a:ext>
            </a:extLst>
          </p:cNvPr>
          <p:cNvGraphicFramePr>
            <a:graphicFrameLocks noGrp="1" noChangeAspect="1"/>
          </p:cNvGraphicFramePr>
          <p:nvPr>
            <p:ph sz="half" idx="1"/>
          </p:nvPr>
        </p:nvGraphicFramePr>
        <p:xfrm>
          <a:off x="4953000" y="1487488"/>
          <a:ext cx="2133600" cy="1789112"/>
        </p:xfrm>
        <a:graphic>
          <a:graphicData uri="http://schemas.openxmlformats.org/presentationml/2006/ole">
            <mc:AlternateContent xmlns:mc="http://schemas.openxmlformats.org/markup-compatibility/2006">
              <mc:Choice xmlns:v="urn:schemas-microsoft-com:vml" Requires="v">
                <p:oleObj name="Paint Shop Pro Image" r:id="rId2" imgW="3581400" imgH="3003550" progId="PaintShopPro">
                  <p:embed/>
                </p:oleObj>
              </mc:Choice>
              <mc:Fallback>
                <p:oleObj name="Paint Shop Pro Image" r:id="rId2" imgW="3581400" imgH="3003550" progId="PaintShopPro">
                  <p:embed/>
                  <p:pic>
                    <p:nvPicPr>
                      <p:cNvPr id="0" name="Object 3"/>
                      <p:cNvPicPr>
                        <a:picLocks noGrp="1" noChangeAspect="1" noChangeArrowheads="1"/>
                      </p:cNvPicPr>
                      <p:nvPr/>
                    </p:nvPicPr>
                    <p:blipFill>
                      <a:blip r:embed="rId3">
                        <a:extLst>
                          <a:ext uri="{28A0092B-C50C-407E-A947-70E740481C1C}">
                            <a14:useLocalDpi xmlns:a14="http://schemas.microsoft.com/office/drawing/2010/main" val="0"/>
                          </a:ext>
                        </a:extLst>
                      </a:blip>
                      <a:srcRect l="32343" t="34782" r="35284" b="31885"/>
                      <a:stretch>
                        <a:fillRect/>
                      </a:stretch>
                    </p:blipFill>
                    <p:spPr bwMode="auto">
                      <a:xfrm>
                        <a:off x="4953000" y="1487488"/>
                        <a:ext cx="2133600" cy="178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7763" name="Object 4">
            <a:extLst>
              <a:ext uri="{FF2B5EF4-FFF2-40B4-BE49-F238E27FC236}">
                <a16:creationId xmlns:a16="http://schemas.microsoft.com/office/drawing/2014/main" id="{1845C9D2-EBE8-CBCF-5F26-3EAFB029AC4A}"/>
              </a:ext>
            </a:extLst>
          </p:cNvPr>
          <p:cNvGraphicFramePr>
            <a:graphicFrameLocks noGrp="1" noChangeAspect="1"/>
          </p:cNvGraphicFramePr>
          <p:nvPr>
            <p:ph type="body" idx="4294967295"/>
          </p:nvPr>
        </p:nvGraphicFramePr>
        <p:xfrm>
          <a:off x="1141413" y="3810000"/>
          <a:ext cx="6402387" cy="1905000"/>
        </p:xfrm>
        <a:graphic>
          <a:graphicData uri="http://schemas.openxmlformats.org/presentationml/2006/ole">
            <mc:AlternateContent xmlns:mc="http://schemas.openxmlformats.org/markup-compatibility/2006">
              <mc:Choice xmlns:v="urn:schemas-microsoft-com:vml" Requires="v">
                <p:oleObj name="Paint Shop Pro Image" r:id="rId4" imgW="3587750" imgH="1511300" progId="PaintShopPro">
                  <p:embed/>
                </p:oleObj>
              </mc:Choice>
              <mc:Fallback>
                <p:oleObj name="Paint Shop Pro Image" r:id="rId4" imgW="3587750" imgH="1511300" progId="PaintShopPro">
                  <p:embed/>
                  <p:pic>
                    <p:nvPicPr>
                      <p:cNvPr id="0" name="Object 4"/>
                      <p:cNvPicPr>
                        <a:picLocks noGrp="1" noChangeAspect="1" noChangeArrowheads="1"/>
                      </p:cNvPicPr>
                      <p:nvPr/>
                    </p:nvPicPr>
                    <p:blipFill>
                      <a:blip r:embed="rId5">
                        <a:extLst>
                          <a:ext uri="{28A0092B-C50C-407E-A947-70E740481C1C}">
                            <a14:useLocalDpi xmlns:a14="http://schemas.microsoft.com/office/drawing/2010/main" val="0"/>
                          </a:ext>
                        </a:extLst>
                      </a:blip>
                      <a:srcRect b="32719"/>
                      <a:stretch>
                        <a:fillRect/>
                      </a:stretch>
                    </p:blipFill>
                    <p:spPr bwMode="auto">
                      <a:xfrm>
                        <a:off x="1141413" y="3810000"/>
                        <a:ext cx="6402387"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7764" name="Object 5">
            <a:extLst>
              <a:ext uri="{FF2B5EF4-FFF2-40B4-BE49-F238E27FC236}">
                <a16:creationId xmlns:a16="http://schemas.microsoft.com/office/drawing/2014/main" id="{E571A2F5-F75F-F7EF-5701-BE8F95AE91D2}"/>
              </a:ext>
            </a:extLst>
          </p:cNvPr>
          <p:cNvGraphicFramePr>
            <a:graphicFrameLocks noGrp="1" noChangeAspect="1"/>
          </p:cNvGraphicFramePr>
          <p:nvPr>
            <p:ph sz="half" idx="2"/>
          </p:nvPr>
        </p:nvGraphicFramePr>
        <p:xfrm>
          <a:off x="1371600" y="1524000"/>
          <a:ext cx="3657600" cy="1770063"/>
        </p:xfrm>
        <a:graphic>
          <a:graphicData uri="http://schemas.openxmlformats.org/presentationml/2006/ole">
            <mc:AlternateContent xmlns:mc="http://schemas.openxmlformats.org/markup-compatibility/2006">
              <mc:Choice xmlns:v="urn:schemas-microsoft-com:vml" Requires="v">
                <p:oleObj name="Paint Shop Pro Image" r:id="rId6" imgW="3581400" imgH="3003550" progId="PaintShopPro">
                  <p:embed/>
                </p:oleObj>
              </mc:Choice>
              <mc:Fallback>
                <p:oleObj name="Paint Shop Pro Image" r:id="rId6" imgW="3581400" imgH="3003550" progId="PaintShopPro">
                  <p:embed/>
                  <p:pic>
                    <p:nvPicPr>
                      <p:cNvPr id="0" name="Object 5"/>
                      <p:cNvPicPr>
                        <a:picLocks noGrp="1" noChangeAspect="1" noChangeArrowheads="1"/>
                      </p:cNvPicPr>
                      <p:nvPr/>
                    </p:nvPicPr>
                    <p:blipFill>
                      <a:blip r:embed="rId3">
                        <a:extLst>
                          <a:ext uri="{28A0092B-C50C-407E-A947-70E740481C1C}">
                            <a14:useLocalDpi xmlns:a14="http://schemas.microsoft.com/office/drawing/2010/main" val="0"/>
                          </a:ext>
                        </a:extLst>
                      </a:blip>
                      <a:srcRect l="17999" t="-1242" r="20000" b="65474"/>
                      <a:stretch>
                        <a:fillRect/>
                      </a:stretch>
                    </p:blipFill>
                    <p:spPr bwMode="auto">
                      <a:xfrm>
                        <a:off x="1371600" y="1524000"/>
                        <a:ext cx="3657600" cy="177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7765" name="Text Box 6">
            <a:extLst>
              <a:ext uri="{FF2B5EF4-FFF2-40B4-BE49-F238E27FC236}">
                <a16:creationId xmlns:a16="http://schemas.microsoft.com/office/drawing/2014/main" id="{434B3F25-0F09-CBB4-2453-989DC7454C85}"/>
              </a:ext>
            </a:extLst>
          </p:cNvPr>
          <p:cNvSpPr txBox="1">
            <a:spLocks noChangeArrowheads="1"/>
          </p:cNvSpPr>
          <p:nvPr/>
        </p:nvSpPr>
        <p:spPr bwMode="auto">
          <a:xfrm>
            <a:off x="2117725" y="1030288"/>
            <a:ext cx="147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t>low-pass:</a:t>
            </a:r>
          </a:p>
        </p:txBody>
      </p:sp>
      <p:sp>
        <p:nvSpPr>
          <p:cNvPr id="117766" name="Text Box 7">
            <a:extLst>
              <a:ext uri="{FF2B5EF4-FFF2-40B4-BE49-F238E27FC236}">
                <a16:creationId xmlns:a16="http://schemas.microsoft.com/office/drawing/2014/main" id="{F71ED896-786F-C3A9-45E6-C7F703A1431A}"/>
              </a:ext>
            </a:extLst>
          </p:cNvPr>
          <p:cNvSpPr txBox="1">
            <a:spLocks noChangeArrowheads="1"/>
          </p:cNvSpPr>
          <p:nvPr/>
        </p:nvSpPr>
        <p:spPr bwMode="auto">
          <a:xfrm>
            <a:off x="1889125" y="3392488"/>
            <a:ext cx="3321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pPr>
            <a:r>
              <a:rPr lang="en-US" altLang="en-US" sz="2400"/>
              <a:t>High-pass / band-pass:</a:t>
            </a:r>
          </a:p>
        </p:txBody>
      </p:sp>
    </p:spTree>
  </p:cSld>
  <p:clrMapOvr>
    <a:masterClrMapping/>
  </p:clrMapOvr>
  <p:transition advClick="0"/>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a:extLst>
              <a:ext uri="{FF2B5EF4-FFF2-40B4-BE49-F238E27FC236}">
                <a16:creationId xmlns:a16="http://schemas.microsoft.com/office/drawing/2014/main" id="{493DE0BC-3021-5FF9-E95C-BAA2A3549CE9}"/>
              </a:ext>
            </a:extLst>
          </p:cNvPr>
          <p:cNvSpPr>
            <a:spLocks noGrp="1" noChangeArrowheads="1"/>
          </p:cNvSpPr>
          <p:nvPr>
            <p:ph type="title"/>
          </p:nvPr>
        </p:nvSpPr>
        <p:spPr/>
        <p:txBody>
          <a:bodyPr/>
          <a:lstStyle/>
          <a:p>
            <a:r>
              <a:rPr lang="en-US" altLang="en-US"/>
              <a:t>Low Pass vs. High Pass filtering</a:t>
            </a:r>
          </a:p>
        </p:txBody>
      </p:sp>
      <p:sp>
        <p:nvSpPr>
          <p:cNvPr id="10" name="TextBox 9">
            <a:extLst>
              <a:ext uri="{FF2B5EF4-FFF2-40B4-BE49-F238E27FC236}">
                <a16:creationId xmlns:a16="http://schemas.microsoft.com/office/drawing/2014/main" id="{B52B74CC-805F-EFFE-C13F-5D60B80B46CE}"/>
              </a:ext>
            </a:extLst>
          </p:cNvPr>
          <p:cNvSpPr txBox="1">
            <a:spLocks noChangeArrowheads="1"/>
          </p:cNvSpPr>
          <p:nvPr/>
        </p:nvSpPr>
        <p:spPr bwMode="auto">
          <a:xfrm>
            <a:off x="4022725" y="2236788"/>
            <a:ext cx="12303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4800" dirty="0"/>
              <a:t>–</a:t>
            </a:r>
          </a:p>
        </p:txBody>
      </p:sp>
      <p:grpSp>
        <p:nvGrpSpPr>
          <p:cNvPr id="94212" name="Group 19">
            <a:extLst>
              <a:ext uri="{FF2B5EF4-FFF2-40B4-BE49-F238E27FC236}">
                <a16:creationId xmlns:a16="http://schemas.microsoft.com/office/drawing/2014/main" id="{4AAFD751-7AC1-E591-471D-91A0235F6DA9}"/>
              </a:ext>
            </a:extLst>
          </p:cNvPr>
          <p:cNvGrpSpPr>
            <a:grpSpLocks/>
          </p:cNvGrpSpPr>
          <p:nvPr/>
        </p:nvGrpSpPr>
        <p:grpSpPr bwMode="auto">
          <a:xfrm>
            <a:off x="1327150" y="1317625"/>
            <a:ext cx="2422525" cy="2120900"/>
            <a:chOff x="1831264" y="1317292"/>
            <a:chExt cx="2423718" cy="2120606"/>
          </a:xfrm>
        </p:grpSpPr>
        <p:pic>
          <p:nvPicPr>
            <p:cNvPr id="94220" name="Picture 4">
              <a:extLst>
                <a:ext uri="{FF2B5EF4-FFF2-40B4-BE49-F238E27FC236}">
                  <a16:creationId xmlns:a16="http://schemas.microsoft.com/office/drawing/2014/main" id="{7405DD3E-F472-5E48-A24B-F0893AB8C6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1264" y="1866521"/>
              <a:ext cx="2423718" cy="1571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21" name="TextBox 12">
              <a:extLst>
                <a:ext uri="{FF2B5EF4-FFF2-40B4-BE49-F238E27FC236}">
                  <a16:creationId xmlns:a16="http://schemas.microsoft.com/office/drawing/2014/main" id="{54FA50B7-D314-5D08-EE71-4344059D4901}"/>
                </a:ext>
              </a:extLst>
            </p:cNvPr>
            <p:cNvSpPr txBox="1">
              <a:spLocks noChangeArrowheads="1"/>
            </p:cNvSpPr>
            <p:nvPr/>
          </p:nvSpPr>
          <p:spPr bwMode="auto">
            <a:xfrm>
              <a:off x="1831264" y="1317292"/>
              <a:ext cx="24237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3200"/>
                <a:t>Image</a:t>
              </a:r>
            </a:p>
          </p:txBody>
        </p:sp>
      </p:grpSp>
      <p:grpSp>
        <p:nvGrpSpPr>
          <p:cNvPr id="94213" name="Group 20">
            <a:extLst>
              <a:ext uri="{FF2B5EF4-FFF2-40B4-BE49-F238E27FC236}">
                <a16:creationId xmlns:a16="http://schemas.microsoft.com/office/drawing/2014/main" id="{7C1A7ACE-84FC-FC05-EBA4-17007167EC0A}"/>
              </a:ext>
            </a:extLst>
          </p:cNvPr>
          <p:cNvGrpSpPr>
            <a:grpSpLocks/>
          </p:cNvGrpSpPr>
          <p:nvPr/>
        </p:nvGrpSpPr>
        <p:grpSpPr bwMode="auto">
          <a:xfrm>
            <a:off x="5526088" y="1317625"/>
            <a:ext cx="2424112" cy="2120900"/>
            <a:chOff x="5071174" y="1317292"/>
            <a:chExt cx="2423720" cy="2120606"/>
          </a:xfrm>
        </p:grpSpPr>
        <p:pic>
          <p:nvPicPr>
            <p:cNvPr id="94218" name="Picture 6">
              <a:extLst>
                <a:ext uri="{FF2B5EF4-FFF2-40B4-BE49-F238E27FC236}">
                  <a16:creationId xmlns:a16="http://schemas.microsoft.com/office/drawing/2014/main" id="{F0D6E79B-1480-7023-E869-AFEE71B215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1175" y="1866521"/>
              <a:ext cx="2423719" cy="1571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9" name="TextBox 13">
              <a:extLst>
                <a:ext uri="{FF2B5EF4-FFF2-40B4-BE49-F238E27FC236}">
                  <a16:creationId xmlns:a16="http://schemas.microsoft.com/office/drawing/2014/main" id="{6420DDE7-DF6D-08BC-3EBA-6B11E633F188}"/>
                </a:ext>
              </a:extLst>
            </p:cNvPr>
            <p:cNvSpPr txBox="1">
              <a:spLocks noChangeArrowheads="1"/>
            </p:cNvSpPr>
            <p:nvPr/>
          </p:nvSpPr>
          <p:spPr bwMode="auto">
            <a:xfrm>
              <a:off x="5071174" y="1317292"/>
              <a:ext cx="24237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3200"/>
                <a:t>Smoothed</a:t>
              </a:r>
            </a:p>
          </p:txBody>
        </p:sp>
      </p:grpSp>
      <p:grpSp>
        <p:nvGrpSpPr>
          <p:cNvPr id="94214" name="Group 2">
            <a:extLst>
              <a:ext uri="{FF2B5EF4-FFF2-40B4-BE49-F238E27FC236}">
                <a16:creationId xmlns:a16="http://schemas.microsoft.com/office/drawing/2014/main" id="{3CF942F0-2A46-7D0A-A201-A46F2D44E900}"/>
              </a:ext>
            </a:extLst>
          </p:cNvPr>
          <p:cNvGrpSpPr>
            <a:grpSpLocks/>
          </p:cNvGrpSpPr>
          <p:nvPr/>
        </p:nvGrpSpPr>
        <p:grpSpPr bwMode="auto">
          <a:xfrm>
            <a:off x="1831975" y="3567113"/>
            <a:ext cx="4783138" cy="3114675"/>
            <a:chOff x="1831264" y="3566428"/>
            <a:chExt cx="4783527" cy="3115493"/>
          </a:xfrm>
        </p:grpSpPr>
        <p:pic>
          <p:nvPicPr>
            <p:cNvPr id="94215" name="Picture 8">
              <a:extLst>
                <a:ext uri="{FF2B5EF4-FFF2-40B4-BE49-F238E27FC236}">
                  <a16:creationId xmlns:a16="http://schemas.microsoft.com/office/drawing/2014/main" id="{8934CA45-6929-2CCC-84E7-A0F9A5047B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1368" y="4151203"/>
              <a:ext cx="3903423" cy="2530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6" name="TextBox 10">
              <a:extLst>
                <a:ext uri="{FF2B5EF4-FFF2-40B4-BE49-F238E27FC236}">
                  <a16:creationId xmlns:a16="http://schemas.microsoft.com/office/drawing/2014/main" id="{4D99F25E-6171-77D8-50E3-006AAD20065C}"/>
                </a:ext>
              </a:extLst>
            </p:cNvPr>
            <p:cNvSpPr txBox="1">
              <a:spLocks noChangeArrowheads="1"/>
            </p:cNvSpPr>
            <p:nvPr/>
          </p:nvSpPr>
          <p:spPr bwMode="auto">
            <a:xfrm>
              <a:off x="1831264" y="5001063"/>
              <a:ext cx="7999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4800"/>
                <a:t>=</a:t>
              </a:r>
            </a:p>
          </p:txBody>
        </p:sp>
        <p:sp>
          <p:nvSpPr>
            <p:cNvPr id="94217" name="TextBox 14">
              <a:extLst>
                <a:ext uri="{FF2B5EF4-FFF2-40B4-BE49-F238E27FC236}">
                  <a16:creationId xmlns:a16="http://schemas.microsoft.com/office/drawing/2014/main" id="{AEFBC097-E14F-82EF-5528-9D5C2028CAC8}"/>
                </a:ext>
              </a:extLst>
            </p:cNvPr>
            <p:cNvSpPr txBox="1">
              <a:spLocks noChangeArrowheads="1"/>
            </p:cNvSpPr>
            <p:nvPr/>
          </p:nvSpPr>
          <p:spPr bwMode="auto">
            <a:xfrm>
              <a:off x="3196730" y="3566428"/>
              <a:ext cx="29326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3200"/>
                <a:t>Details</a:t>
              </a:r>
            </a:p>
          </p:txBody>
        </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a:extLst>
              <a:ext uri="{FF2B5EF4-FFF2-40B4-BE49-F238E27FC236}">
                <a16:creationId xmlns:a16="http://schemas.microsoft.com/office/drawing/2014/main" id="{57EC6F6B-12E9-99C8-33C1-CDA244026D04}"/>
              </a:ext>
            </a:extLst>
          </p:cNvPr>
          <p:cNvSpPr>
            <a:spLocks noGrp="1" noChangeArrowheads="1"/>
          </p:cNvSpPr>
          <p:nvPr>
            <p:ph type="title"/>
          </p:nvPr>
        </p:nvSpPr>
        <p:spPr/>
        <p:txBody>
          <a:bodyPr/>
          <a:lstStyle/>
          <a:p>
            <a:r>
              <a:rPr lang="en-US" altLang="en-US"/>
              <a:t>Filtering – Sharpening</a:t>
            </a:r>
          </a:p>
        </p:txBody>
      </p:sp>
      <p:sp>
        <p:nvSpPr>
          <p:cNvPr id="95235" name="TextBox 10">
            <a:extLst>
              <a:ext uri="{FF2B5EF4-FFF2-40B4-BE49-F238E27FC236}">
                <a16:creationId xmlns:a16="http://schemas.microsoft.com/office/drawing/2014/main" id="{EDA37745-7FE5-2DBC-821A-909416B0B3AB}"/>
              </a:ext>
            </a:extLst>
          </p:cNvPr>
          <p:cNvSpPr txBox="1">
            <a:spLocks noChangeArrowheads="1"/>
          </p:cNvSpPr>
          <p:nvPr/>
        </p:nvSpPr>
        <p:spPr bwMode="auto">
          <a:xfrm>
            <a:off x="1831975" y="5000625"/>
            <a:ext cx="7985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4800"/>
              <a:t>=</a:t>
            </a:r>
          </a:p>
        </p:txBody>
      </p:sp>
      <p:sp>
        <p:nvSpPr>
          <p:cNvPr id="95236" name="TextBox 9">
            <a:extLst>
              <a:ext uri="{FF2B5EF4-FFF2-40B4-BE49-F238E27FC236}">
                <a16:creationId xmlns:a16="http://schemas.microsoft.com/office/drawing/2014/main" id="{8781EA06-67A5-0138-B3C9-A7AEA3084216}"/>
              </a:ext>
            </a:extLst>
          </p:cNvPr>
          <p:cNvSpPr txBox="1">
            <a:spLocks noChangeArrowheads="1"/>
          </p:cNvSpPr>
          <p:nvPr/>
        </p:nvSpPr>
        <p:spPr bwMode="auto">
          <a:xfrm>
            <a:off x="4022725" y="2236788"/>
            <a:ext cx="12303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4800"/>
              <a:t>+α</a:t>
            </a:r>
          </a:p>
        </p:txBody>
      </p:sp>
      <p:grpSp>
        <p:nvGrpSpPr>
          <p:cNvPr id="95237" name="Group 19">
            <a:extLst>
              <a:ext uri="{FF2B5EF4-FFF2-40B4-BE49-F238E27FC236}">
                <a16:creationId xmlns:a16="http://schemas.microsoft.com/office/drawing/2014/main" id="{E0A3F41D-2E4B-3D48-2923-52B04DBA3D73}"/>
              </a:ext>
            </a:extLst>
          </p:cNvPr>
          <p:cNvGrpSpPr>
            <a:grpSpLocks/>
          </p:cNvGrpSpPr>
          <p:nvPr/>
        </p:nvGrpSpPr>
        <p:grpSpPr bwMode="auto">
          <a:xfrm>
            <a:off x="1327150" y="1317625"/>
            <a:ext cx="2422525" cy="2120900"/>
            <a:chOff x="1831264" y="1317292"/>
            <a:chExt cx="2423718" cy="2120606"/>
          </a:xfrm>
        </p:grpSpPr>
        <p:pic>
          <p:nvPicPr>
            <p:cNvPr id="95242" name="Picture 4">
              <a:extLst>
                <a:ext uri="{FF2B5EF4-FFF2-40B4-BE49-F238E27FC236}">
                  <a16:creationId xmlns:a16="http://schemas.microsoft.com/office/drawing/2014/main" id="{D54CE62E-385B-BDC8-4018-DCB78B8ACF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1264" y="1866521"/>
              <a:ext cx="2423718" cy="1571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43" name="TextBox 12">
              <a:extLst>
                <a:ext uri="{FF2B5EF4-FFF2-40B4-BE49-F238E27FC236}">
                  <a16:creationId xmlns:a16="http://schemas.microsoft.com/office/drawing/2014/main" id="{D3E1C9CE-33FB-15BB-53FE-5163F5C56F71}"/>
                </a:ext>
              </a:extLst>
            </p:cNvPr>
            <p:cNvSpPr txBox="1">
              <a:spLocks noChangeArrowheads="1"/>
            </p:cNvSpPr>
            <p:nvPr/>
          </p:nvSpPr>
          <p:spPr bwMode="auto">
            <a:xfrm>
              <a:off x="1831264" y="1317292"/>
              <a:ext cx="24237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3200"/>
                <a:t>Image</a:t>
              </a:r>
            </a:p>
          </p:txBody>
        </p:sp>
      </p:grpSp>
      <p:sp>
        <p:nvSpPr>
          <p:cNvPr id="95238" name="TextBox 13">
            <a:extLst>
              <a:ext uri="{FF2B5EF4-FFF2-40B4-BE49-F238E27FC236}">
                <a16:creationId xmlns:a16="http://schemas.microsoft.com/office/drawing/2014/main" id="{ED4DD8BC-13AA-6F2C-D2A2-EEFBDE86C9D8}"/>
              </a:ext>
            </a:extLst>
          </p:cNvPr>
          <p:cNvSpPr txBox="1">
            <a:spLocks noChangeArrowheads="1"/>
          </p:cNvSpPr>
          <p:nvPr/>
        </p:nvSpPr>
        <p:spPr bwMode="auto">
          <a:xfrm>
            <a:off x="5526088" y="1317625"/>
            <a:ext cx="24241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3200"/>
              <a:t>Details</a:t>
            </a:r>
          </a:p>
        </p:txBody>
      </p:sp>
      <p:sp>
        <p:nvSpPr>
          <p:cNvPr id="95239" name="TextBox 14">
            <a:extLst>
              <a:ext uri="{FF2B5EF4-FFF2-40B4-BE49-F238E27FC236}">
                <a16:creationId xmlns:a16="http://schemas.microsoft.com/office/drawing/2014/main" id="{15AC4CE3-A231-296B-3500-3C5F5121FF91}"/>
              </a:ext>
            </a:extLst>
          </p:cNvPr>
          <p:cNvSpPr txBox="1">
            <a:spLocks noChangeArrowheads="1"/>
          </p:cNvSpPr>
          <p:nvPr/>
        </p:nvSpPr>
        <p:spPr bwMode="auto">
          <a:xfrm>
            <a:off x="2711450" y="3567113"/>
            <a:ext cx="39036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3200"/>
              <a:t>“Sharpened” α=2</a:t>
            </a:r>
          </a:p>
        </p:txBody>
      </p:sp>
      <p:pic>
        <p:nvPicPr>
          <p:cNvPr id="95240" name="Picture 16">
            <a:extLst>
              <a:ext uri="{FF2B5EF4-FFF2-40B4-BE49-F238E27FC236}">
                <a16:creationId xmlns:a16="http://schemas.microsoft.com/office/drawing/2014/main" id="{8E0A1816-358F-4808-D3BD-54CC5033CF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1450" y="4151313"/>
            <a:ext cx="3903663"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41" name="Picture 15">
            <a:extLst>
              <a:ext uri="{FF2B5EF4-FFF2-40B4-BE49-F238E27FC236}">
                <a16:creationId xmlns:a16="http://schemas.microsoft.com/office/drawing/2014/main" id="{6D9B5B2F-AB6F-5AA7-0D4D-B8D152ABC2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6088" y="1866900"/>
            <a:ext cx="2424112"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p:txBody>
          <a:bodyPr/>
          <a:lstStyle/>
          <a:p>
            <a:r>
              <a:rPr lang="en-US" altLang="en-US" dirty="0"/>
              <a:t>Unsharp mask filter (</a:t>
            </a:r>
            <a:r>
              <a:rPr lang="en-US" altLang="en-US" sz="2800" dirty="0"/>
              <a:t>= sharpening filter)</a:t>
            </a:r>
            <a:endParaRPr lang="en-US" altLang="en-US" dirty="0"/>
          </a:p>
        </p:txBody>
      </p:sp>
      <p:grpSp>
        <p:nvGrpSpPr>
          <p:cNvPr id="2" name="Group 30"/>
          <p:cNvGrpSpPr>
            <a:grpSpLocks/>
          </p:cNvGrpSpPr>
          <p:nvPr/>
        </p:nvGrpSpPr>
        <p:grpSpPr bwMode="auto">
          <a:xfrm>
            <a:off x="228600" y="1843088"/>
            <a:ext cx="8839200" cy="4481512"/>
            <a:chOff x="144" y="1161"/>
            <a:chExt cx="5568" cy="2823"/>
          </a:xfrm>
        </p:grpSpPr>
        <p:graphicFrame>
          <p:nvGraphicFramePr>
            <p:cNvPr id="250891" name="Object 3"/>
            <p:cNvGraphicFramePr>
              <a:graphicFrameLocks noChangeAspect="1"/>
            </p:cNvGraphicFramePr>
            <p:nvPr/>
          </p:nvGraphicFramePr>
          <p:xfrm>
            <a:off x="2166" y="2447"/>
            <a:ext cx="1722" cy="1210"/>
          </p:xfrm>
          <a:graphic>
            <a:graphicData uri="http://schemas.openxmlformats.org/presentationml/2006/ole">
              <mc:AlternateContent xmlns:mc="http://schemas.openxmlformats.org/markup-compatibility/2006">
                <mc:Choice xmlns:v="urn:schemas-microsoft-com:vml" Requires="v">
                  <p:oleObj name="Photo Editor Photo" r:id="rId5" imgW="4133333" imgH="2905531" progId="">
                    <p:embed/>
                  </p:oleObj>
                </mc:Choice>
                <mc:Fallback>
                  <p:oleObj name="Photo Editor Photo" r:id="rId5" imgW="4133333" imgH="2905531" progId="">
                    <p:embed/>
                    <p:pic>
                      <p:nvPicPr>
                        <p:cNvPr id="250891"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66" y="2447"/>
                          <a:ext cx="1722" cy="1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0892" name="Text Box 6"/>
            <p:cNvSpPr txBox="1">
              <a:spLocks noChangeArrowheads="1"/>
            </p:cNvSpPr>
            <p:nvPr/>
          </p:nvSpPr>
          <p:spPr bwMode="auto">
            <a:xfrm>
              <a:off x="2646" y="3714"/>
              <a:ext cx="72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r>
                <a:rPr lang="en-US" altLang="en-US" sz="1800"/>
                <a:t>Gaussian</a:t>
              </a:r>
            </a:p>
          </p:txBody>
        </p:sp>
        <p:grpSp>
          <p:nvGrpSpPr>
            <p:cNvPr id="250893" name="Group 17"/>
            <p:cNvGrpSpPr>
              <a:grpSpLocks/>
            </p:cNvGrpSpPr>
            <p:nvPr/>
          </p:nvGrpSpPr>
          <p:grpSpPr bwMode="auto">
            <a:xfrm>
              <a:off x="144" y="1161"/>
              <a:ext cx="1824" cy="2679"/>
              <a:chOff x="2064" y="576"/>
              <a:chExt cx="1824" cy="2679"/>
            </a:xfrm>
          </p:grpSpPr>
          <p:sp>
            <p:nvSpPr>
              <p:cNvPr id="250898" name="Freeform 7"/>
              <p:cNvSpPr>
                <a:spLocks/>
              </p:cNvSpPr>
              <p:nvPr/>
            </p:nvSpPr>
            <p:spPr bwMode="auto">
              <a:xfrm>
                <a:off x="2064" y="2304"/>
                <a:ext cx="1824" cy="672"/>
              </a:xfrm>
              <a:custGeom>
                <a:avLst/>
                <a:gdLst>
                  <a:gd name="T0" fmla="*/ 0 w 1824"/>
                  <a:gd name="T1" fmla="*/ 288 h 672"/>
                  <a:gd name="T2" fmla="*/ 816 w 1824"/>
                  <a:gd name="T3" fmla="*/ 672 h 672"/>
                  <a:gd name="T4" fmla="*/ 1824 w 1824"/>
                  <a:gd name="T5" fmla="*/ 384 h 672"/>
                  <a:gd name="T6" fmla="*/ 1008 w 1824"/>
                  <a:gd name="T7" fmla="*/ 0 h 672"/>
                  <a:gd name="T8" fmla="*/ 0 w 1824"/>
                  <a:gd name="T9" fmla="*/ 288 h 672"/>
                  <a:gd name="T10" fmla="*/ 0 60000 65536"/>
                  <a:gd name="T11" fmla="*/ 0 60000 65536"/>
                  <a:gd name="T12" fmla="*/ 0 60000 65536"/>
                  <a:gd name="T13" fmla="*/ 0 60000 65536"/>
                  <a:gd name="T14" fmla="*/ 0 60000 65536"/>
                  <a:gd name="T15" fmla="*/ 0 w 1824"/>
                  <a:gd name="T16" fmla="*/ 0 h 672"/>
                  <a:gd name="T17" fmla="*/ 1824 w 1824"/>
                  <a:gd name="T18" fmla="*/ 672 h 672"/>
                </a:gdLst>
                <a:ahLst/>
                <a:cxnLst>
                  <a:cxn ang="T10">
                    <a:pos x="T0" y="T1"/>
                  </a:cxn>
                  <a:cxn ang="T11">
                    <a:pos x="T2" y="T3"/>
                  </a:cxn>
                  <a:cxn ang="T12">
                    <a:pos x="T4" y="T5"/>
                  </a:cxn>
                  <a:cxn ang="T13">
                    <a:pos x="T6" y="T7"/>
                  </a:cxn>
                  <a:cxn ang="T14">
                    <a:pos x="T8" y="T9"/>
                  </a:cxn>
                </a:cxnLst>
                <a:rect l="T15" t="T16" r="T17" b="T18"/>
                <a:pathLst>
                  <a:path w="1824" h="672">
                    <a:moveTo>
                      <a:pt x="0" y="288"/>
                    </a:moveTo>
                    <a:lnTo>
                      <a:pt x="816" y="672"/>
                    </a:lnTo>
                    <a:lnTo>
                      <a:pt x="1824" y="384"/>
                    </a:lnTo>
                    <a:lnTo>
                      <a:pt x="1008" y="0"/>
                    </a:lnTo>
                    <a:lnTo>
                      <a:pt x="0" y="288"/>
                    </a:lnTo>
                    <a:close/>
                  </a:path>
                </a:pathLst>
              </a:custGeom>
              <a:solidFill>
                <a:srgbClr val="EAEAEA"/>
              </a:solidFill>
              <a:ln w="9525">
                <a:solidFill>
                  <a:schemeClr val="tx1"/>
                </a:solidFill>
                <a:round/>
                <a:headEnd/>
                <a:tailEnd/>
              </a:ln>
            </p:spPr>
            <p:txBody>
              <a:bodyPr/>
              <a:lstStyle/>
              <a:p>
                <a:endParaRPr lang="en-US"/>
              </a:p>
            </p:txBody>
          </p:sp>
          <p:sp>
            <p:nvSpPr>
              <p:cNvPr id="250899" name="Freeform 8"/>
              <p:cNvSpPr>
                <a:spLocks/>
              </p:cNvSpPr>
              <p:nvPr/>
            </p:nvSpPr>
            <p:spPr bwMode="auto">
              <a:xfrm>
                <a:off x="2880" y="576"/>
                <a:ext cx="144" cy="53"/>
              </a:xfrm>
              <a:custGeom>
                <a:avLst/>
                <a:gdLst>
                  <a:gd name="T0" fmla="*/ 0 w 1824"/>
                  <a:gd name="T1" fmla="*/ 0 h 672"/>
                  <a:gd name="T2" fmla="*/ 0 w 1824"/>
                  <a:gd name="T3" fmla="*/ 0 h 672"/>
                  <a:gd name="T4" fmla="*/ 0 w 1824"/>
                  <a:gd name="T5" fmla="*/ 0 h 672"/>
                  <a:gd name="T6" fmla="*/ 0 w 1824"/>
                  <a:gd name="T7" fmla="*/ 0 h 672"/>
                  <a:gd name="T8" fmla="*/ 0 w 1824"/>
                  <a:gd name="T9" fmla="*/ 0 h 672"/>
                  <a:gd name="T10" fmla="*/ 0 60000 65536"/>
                  <a:gd name="T11" fmla="*/ 0 60000 65536"/>
                  <a:gd name="T12" fmla="*/ 0 60000 65536"/>
                  <a:gd name="T13" fmla="*/ 0 60000 65536"/>
                  <a:gd name="T14" fmla="*/ 0 60000 65536"/>
                  <a:gd name="T15" fmla="*/ 0 w 1824"/>
                  <a:gd name="T16" fmla="*/ 0 h 672"/>
                  <a:gd name="T17" fmla="*/ 1824 w 1824"/>
                  <a:gd name="T18" fmla="*/ 672 h 672"/>
                </a:gdLst>
                <a:ahLst/>
                <a:cxnLst>
                  <a:cxn ang="T10">
                    <a:pos x="T0" y="T1"/>
                  </a:cxn>
                  <a:cxn ang="T11">
                    <a:pos x="T2" y="T3"/>
                  </a:cxn>
                  <a:cxn ang="T12">
                    <a:pos x="T4" y="T5"/>
                  </a:cxn>
                  <a:cxn ang="T13">
                    <a:pos x="T6" y="T7"/>
                  </a:cxn>
                  <a:cxn ang="T14">
                    <a:pos x="T8" y="T9"/>
                  </a:cxn>
                </a:cxnLst>
                <a:rect l="T15" t="T16" r="T17" b="T18"/>
                <a:pathLst>
                  <a:path w="1824" h="672">
                    <a:moveTo>
                      <a:pt x="0" y="288"/>
                    </a:moveTo>
                    <a:lnTo>
                      <a:pt x="816" y="672"/>
                    </a:lnTo>
                    <a:lnTo>
                      <a:pt x="1824" y="384"/>
                    </a:lnTo>
                    <a:lnTo>
                      <a:pt x="1008" y="0"/>
                    </a:lnTo>
                    <a:lnTo>
                      <a:pt x="0" y="288"/>
                    </a:lnTo>
                    <a:close/>
                  </a:path>
                </a:pathLst>
              </a:custGeom>
              <a:solidFill>
                <a:srgbClr val="EAEAEA"/>
              </a:solidFill>
              <a:ln w="9525">
                <a:solidFill>
                  <a:schemeClr val="tx1"/>
                </a:solidFill>
                <a:round/>
                <a:headEnd/>
                <a:tailEnd/>
              </a:ln>
            </p:spPr>
            <p:txBody>
              <a:bodyPr/>
              <a:lstStyle/>
              <a:p>
                <a:endParaRPr lang="en-US"/>
              </a:p>
            </p:txBody>
          </p:sp>
          <p:sp>
            <p:nvSpPr>
              <p:cNvPr id="250900" name="Line 9"/>
              <p:cNvSpPr>
                <a:spLocks noChangeShapeType="1"/>
              </p:cNvSpPr>
              <p:nvPr/>
            </p:nvSpPr>
            <p:spPr bwMode="auto">
              <a:xfrm>
                <a:off x="2880" y="606"/>
                <a:ext cx="0" cy="20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0901" name="Line 10"/>
              <p:cNvSpPr>
                <a:spLocks noChangeShapeType="1"/>
              </p:cNvSpPr>
              <p:nvPr/>
            </p:nvSpPr>
            <p:spPr bwMode="auto">
              <a:xfrm>
                <a:off x="3024" y="609"/>
                <a:ext cx="0" cy="20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0902" name="Line 11"/>
              <p:cNvSpPr>
                <a:spLocks noChangeShapeType="1"/>
              </p:cNvSpPr>
              <p:nvPr/>
            </p:nvSpPr>
            <p:spPr bwMode="auto">
              <a:xfrm>
                <a:off x="2952" y="630"/>
                <a:ext cx="0" cy="20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0903" name="Freeform 12"/>
              <p:cNvSpPr>
                <a:spLocks/>
              </p:cNvSpPr>
              <p:nvPr/>
            </p:nvSpPr>
            <p:spPr bwMode="auto">
              <a:xfrm>
                <a:off x="2880" y="596"/>
                <a:ext cx="72" cy="2060"/>
              </a:xfrm>
              <a:custGeom>
                <a:avLst/>
                <a:gdLst>
                  <a:gd name="T0" fmla="*/ 0 w 72"/>
                  <a:gd name="T1" fmla="*/ 2036 h 2060"/>
                  <a:gd name="T2" fmla="*/ 0 w 72"/>
                  <a:gd name="T3" fmla="*/ 0 h 2060"/>
                  <a:gd name="T4" fmla="*/ 72 w 72"/>
                  <a:gd name="T5" fmla="*/ 36 h 2060"/>
                  <a:gd name="T6" fmla="*/ 72 w 72"/>
                  <a:gd name="T7" fmla="*/ 2060 h 2060"/>
                  <a:gd name="T8" fmla="*/ 0 w 72"/>
                  <a:gd name="T9" fmla="*/ 2036 h 2060"/>
                  <a:gd name="T10" fmla="*/ 0 60000 65536"/>
                  <a:gd name="T11" fmla="*/ 0 60000 65536"/>
                  <a:gd name="T12" fmla="*/ 0 60000 65536"/>
                  <a:gd name="T13" fmla="*/ 0 60000 65536"/>
                  <a:gd name="T14" fmla="*/ 0 60000 65536"/>
                  <a:gd name="T15" fmla="*/ 0 w 72"/>
                  <a:gd name="T16" fmla="*/ 0 h 2060"/>
                  <a:gd name="T17" fmla="*/ 72 w 72"/>
                  <a:gd name="T18" fmla="*/ 2060 h 2060"/>
                </a:gdLst>
                <a:ahLst/>
                <a:cxnLst>
                  <a:cxn ang="T10">
                    <a:pos x="T0" y="T1"/>
                  </a:cxn>
                  <a:cxn ang="T11">
                    <a:pos x="T2" y="T3"/>
                  </a:cxn>
                  <a:cxn ang="T12">
                    <a:pos x="T4" y="T5"/>
                  </a:cxn>
                  <a:cxn ang="T13">
                    <a:pos x="T6" y="T7"/>
                  </a:cxn>
                  <a:cxn ang="T14">
                    <a:pos x="T8" y="T9"/>
                  </a:cxn>
                </a:cxnLst>
                <a:rect l="T15" t="T16" r="T17" b="T18"/>
                <a:pathLst>
                  <a:path w="72" h="2060">
                    <a:moveTo>
                      <a:pt x="0" y="2036"/>
                    </a:moveTo>
                    <a:lnTo>
                      <a:pt x="0" y="0"/>
                    </a:lnTo>
                    <a:lnTo>
                      <a:pt x="72" y="36"/>
                    </a:lnTo>
                    <a:lnTo>
                      <a:pt x="72" y="2060"/>
                    </a:lnTo>
                    <a:lnTo>
                      <a:pt x="0" y="2036"/>
                    </a:lnTo>
                    <a:close/>
                  </a:path>
                </a:pathLst>
              </a:custGeom>
              <a:solidFill>
                <a:srgbClr val="EAEAEA"/>
              </a:solidFill>
              <a:ln w="9525">
                <a:solidFill>
                  <a:schemeClr val="tx1"/>
                </a:solidFill>
                <a:round/>
                <a:headEnd/>
                <a:tailEnd/>
              </a:ln>
            </p:spPr>
            <p:txBody>
              <a:bodyPr/>
              <a:lstStyle/>
              <a:p>
                <a:endParaRPr lang="en-US"/>
              </a:p>
            </p:txBody>
          </p:sp>
          <p:sp>
            <p:nvSpPr>
              <p:cNvPr id="250904" name="Freeform 13"/>
              <p:cNvSpPr>
                <a:spLocks/>
              </p:cNvSpPr>
              <p:nvPr/>
            </p:nvSpPr>
            <p:spPr bwMode="auto">
              <a:xfrm>
                <a:off x="2952" y="608"/>
                <a:ext cx="72" cy="2044"/>
              </a:xfrm>
              <a:custGeom>
                <a:avLst/>
                <a:gdLst>
                  <a:gd name="T0" fmla="*/ 0 w 72"/>
                  <a:gd name="T1" fmla="*/ 16 h 2044"/>
                  <a:gd name="T2" fmla="*/ 0 w 72"/>
                  <a:gd name="T3" fmla="*/ 2044 h 2044"/>
                  <a:gd name="T4" fmla="*/ 72 w 72"/>
                  <a:gd name="T5" fmla="*/ 2016 h 2044"/>
                  <a:gd name="T6" fmla="*/ 72 w 72"/>
                  <a:gd name="T7" fmla="*/ 0 h 2044"/>
                  <a:gd name="T8" fmla="*/ 0 w 72"/>
                  <a:gd name="T9" fmla="*/ 16 h 2044"/>
                  <a:gd name="T10" fmla="*/ 0 60000 65536"/>
                  <a:gd name="T11" fmla="*/ 0 60000 65536"/>
                  <a:gd name="T12" fmla="*/ 0 60000 65536"/>
                  <a:gd name="T13" fmla="*/ 0 60000 65536"/>
                  <a:gd name="T14" fmla="*/ 0 60000 65536"/>
                  <a:gd name="T15" fmla="*/ 0 w 72"/>
                  <a:gd name="T16" fmla="*/ 0 h 2044"/>
                  <a:gd name="T17" fmla="*/ 72 w 72"/>
                  <a:gd name="T18" fmla="*/ 2044 h 2044"/>
                </a:gdLst>
                <a:ahLst/>
                <a:cxnLst>
                  <a:cxn ang="T10">
                    <a:pos x="T0" y="T1"/>
                  </a:cxn>
                  <a:cxn ang="T11">
                    <a:pos x="T2" y="T3"/>
                  </a:cxn>
                  <a:cxn ang="T12">
                    <a:pos x="T4" y="T5"/>
                  </a:cxn>
                  <a:cxn ang="T13">
                    <a:pos x="T6" y="T7"/>
                  </a:cxn>
                  <a:cxn ang="T14">
                    <a:pos x="T8" y="T9"/>
                  </a:cxn>
                </a:cxnLst>
                <a:rect l="T15" t="T16" r="T17" b="T18"/>
                <a:pathLst>
                  <a:path w="72" h="2044">
                    <a:moveTo>
                      <a:pt x="0" y="16"/>
                    </a:moveTo>
                    <a:lnTo>
                      <a:pt x="0" y="2044"/>
                    </a:lnTo>
                    <a:lnTo>
                      <a:pt x="72" y="2016"/>
                    </a:lnTo>
                    <a:lnTo>
                      <a:pt x="72" y="0"/>
                    </a:lnTo>
                    <a:lnTo>
                      <a:pt x="0" y="16"/>
                    </a:lnTo>
                    <a:close/>
                  </a:path>
                </a:pathLst>
              </a:custGeom>
              <a:solidFill>
                <a:srgbClr val="EAEAEA"/>
              </a:solidFill>
              <a:ln w="9525">
                <a:solidFill>
                  <a:schemeClr val="tx1"/>
                </a:solidFill>
                <a:round/>
                <a:headEnd/>
                <a:tailEnd/>
              </a:ln>
            </p:spPr>
            <p:txBody>
              <a:bodyPr/>
              <a:lstStyle/>
              <a:p>
                <a:endParaRPr lang="en-US"/>
              </a:p>
            </p:txBody>
          </p:sp>
          <p:sp>
            <p:nvSpPr>
              <p:cNvPr id="250905" name="Text Box 14"/>
              <p:cNvSpPr txBox="1">
                <a:spLocks noChangeArrowheads="1"/>
              </p:cNvSpPr>
              <p:nvPr/>
            </p:nvSpPr>
            <p:spPr bwMode="auto">
              <a:xfrm>
                <a:off x="2508" y="3024"/>
                <a:ext cx="88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r>
                  <a:rPr lang="en-US" altLang="en-US" sz="1800"/>
                  <a:t>unit impulse</a:t>
                </a:r>
              </a:p>
            </p:txBody>
          </p:sp>
        </p:grpSp>
        <p:pic>
          <p:nvPicPr>
            <p:cNvPr id="250894" name="Picture 15" descr="Edittex"/>
            <p:cNvPicPr>
              <a:picLocks noChangeAspect="1" noChangeArrowheads="1"/>
            </p:cNvPicPr>
            <p:nvPr>
              <p:custDataLst>
                <p:tags r:id="rId1"/>
              </p:custDataLst>
            </p:nvPr>
          </p:nvPicPr>
          <p:blipFill>
            <a:blip r:embed="rId7">
              <a:extLst>
                <a:ext uri="{28A0092B-C50C-407E-A947-70E740481C1C}">
                  <a14:useLocalDpi xmlns:a14="http://schemas.microsoft.com/office/drawing/2010/main" val="0"/>
                </a:ext>
              </a:extLst>
            </a:blip>
            <a:srcRect/>
            <a:stretch>
              <a:fillRect/>
            </a:stretch>
          </p:blipFill>
          <p:spPr bwMode="auto">
            <a:xfrm>
              <a:off x="1968" y="2807"/>
              <a:ext cx="288" cy="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0895" name="Picture 20" descr="log"/>
            <p:cNvPicPr>
              <a:picLocks noChangeAspect="1" noChangeArrowheads="1"/>
            </p:cNvPicPr>
            <p:nvPr/>
          </p:nvPicPr>
          <p:blipFill>
            <a:blip r:embed="rId8">
              <a:lum contrast="20000"/>
              <a:extLst>
                <a:ext uri="{28A0092B-C50C-407E-A947-70E740481C1C}">
                  <a14:useLocalDpi xmlns:a14="http://schemas.microsoft.com/office/drawing/2010/main" val="0"/>
                </a:ext>
              </a:extLst>
            </a:blip>
            <a:srcRect/>
            <a:stretch>
              <a:fillRect/>
            </a:stretch>
          </p:blipFill>
          <p:spPr bwMode="auto">
            <a:xfrm>
              <a:off x="4032" y="2361"/>
              <a:ext cx="1680" cy="1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0896" name="Picture 16" descr="Edittex"/>
            <p:cNvPicPr>
              <a:picLocks noChangeAspect="1" noChangeArrowheads="1"/>
            </p:cNvPicPr>
            <p:nvPr>
              <p:custDataLst>
                <p:tags r:id="rId2"/>
              </p:custDataLst>
            </p:nvPr>
          </p:nvPicPr>
          <p:blipFill>
            <a:blip r:embed="rId9">
              <a:extLst>
                <a:ext uri="{28A0092B-C50C-407E-A947-70E740481C1C}">
                  <a14:useLocalDpi xmlns:a14="http://schemas.microsoft.com/office/drawing/2010/main" val="0"/>
                </a:ext>
              </a:extLst>
            </a:blip>
            <a:srcRect/>
            <a:stretch>
              <a:fillRect/>
            </a:stretch>
          </p:blipFill>
          <p:spPr bwMode="auto">
            <a:xfrm>
              <a:off x="3823" y="2731"/>
              <a:ext cx="338"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0897" name="Text Box 5"/>
            <p:cNvSpPr txBox="1">
              <a:spLocks noChangeArrowheads="1"/>
            </p:cNvSpPr>
            <p:nvPr/>
          </p:nvSpPr>
          <p:spPr bwMode="auto">
            <a:xfrm>
              <a:off x="4076" y="3753"/>
              <a:ext cx="15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r>
                <a:rPr lang="en-US" altLang="en-US" sz="1800"/>
                <a:t>Laplacian of Gaussian</a:t>
              </a:r>
            </a:p>
          </p:txBody>
        </p:sp>
      </p:grpSp>
      <mc:AlternateContent xmlns:mc="http://schemas.openxmlformats.org/markup-compatibility/2006">
        <mc:Choice xmlns:a14="http://schemas.microsoft.com/office/drawing/2010/main" Requires="a14">
          <p:sp>
            <p:nvSpPr>
              <p:cNvPr id="250884" name="Object 22"/>
              <p:cNvSpPr txBox="1"/>
              <p:nvPr>
                <p:ph idx="1"/>
              </p:nvPr>
            </p:nvSpPr>
            <p:spPr bwMode="auto">
              <a:xfrm>
                <a:off x="2286000" y="1066800"/>
                <a:ext cx="6356349" cy="666750"/>
              </a:xfrm>
              <a:prstGeom prst="rect">
                <a:avLst/>
              </a:prstGeom>
              <a:noFill/>
              <a:ln>
                <a:noFill/>
              </a:ln>
            </p:spPr>
            <p:txBody>
              <a:bodyPr>
                <a:normAutofit/>
              </a:bodyPr>
              <a:lstStyle/>
              <a:p>
                <a:pPr/>
                <a14:m>
                  <m:oMathPara xmlns:m="http://schemas.openxmlformats.org/officeDocument/2006/math">
                    <m:oMathParaPr>
                      <m:jc m:val="left"/>
                    </m:oMathParaPr>
                    <m:oMath>
                      <m:r>
                        <a:rPr lang="en-US" i="1" smtClean="0">
                          <a:solidFill>
                            <a:srgbClr val="000000"/>
                          </a:solidFill>
                          <a:latin typeface="Cambria Math" panose="02040503050406030204" pitchFamily="18" charset="0"/>
                        </a:rPr>
                        <m:t>𝑓</m:t>
                      </m:r>
                      <m:r>
                        <a:rPr lang="en-US" i="1" smtClean="0">
                          <a:solidFill>
                            <a:srgbClr val="000000"/>
                          </a:solidFill>
                          <a:latin typeface="Cambria Math" panose="02040503050406030204" pitchFamily="18" charset="0"/>
                        </a:rPr>
                        <m:t> +</m:t>
                      </m:r>
                      <m:r>
                        <a:rPr lang="en-US" i="1" smtClean="0">
                          <a:solidFill>
                            <a:srgbClr val="000000"/>
                          </a:solidFill>
                          <a:latin typeface="Cambria Math" panose="02040503050406030204" pitchFamily="18" charset="0"/>
                        </a:rPr>
                        <m:t>𝛼</m:t>
                      </m:r>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𝑓</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𝑓</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𝑔</m:t>
                          </m:r>
                        </m:e>
                      </m:d>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𝑓</m:t>
                      </m:r>
                      <m:r>
                        <a:rPr lang="en-US" i="1">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𝛼</m:t>
                      </m:r>
                      <m:r>
                        <a:rPr lang="en-US" b="0" i="1" smtClean="0">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𝑓</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𝑒</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𝑔</m:t>
                      </m:r>
                      <m:r>
                        <a:rPr lang="en-US" i="1">
                          <a:solidFill>
                            <a:srgbClr val="000000"/>
                          </a:solidFill>
                          <a:latin typeface="Cambria Math" panose="02040503050406030204" pitchFamily="18" charset="0"/>
                        </a:rPr>
                        <m:t>)</m:t>
                      </m:r>
                    </m:oMath>
                  </m:oMathPara>
                </a14:m>
                <a:endParaRPr lang="en-US" dirty="0"/>
              </a:p>
            </p:txBody>
          </p:sp>
        </mc:Choice>
        <mc:Fallback>
          <p:sp>
            <p:nvSpPr>
              <p:cNvPr id="250884" name="Object 22"/>
              <p:cNvSpPr txBox="1">
                <a:spLocks noRot="1" noChangeAspect="1" noMove="1" noResize="1" noEditPoints="1" noAdjustHandles="1" noChangeArrowheads="1" noChangeShapeType="1" noTextEdit="1"/>
              </p:cNvSpPr>
              <p:nvPr>
                <p:ph idx="1"/>
              </p:nvPr>
            </p:nvSpPr>
            <p:spPr bwMode="auto">
              <a:xfrm>
                <a:off x="2286000" y="1066800"/>
                <a:ext cx="6356349" cy="666750"/>
              </a:xfrm>
              <a:prstGeom prst="rect">
                <a:avLst/>
              </a:prstGeom>
              <a:blipFill>
                <a:blip r:embed="rId10"/>
                <a:stretch>
                  <a:fillRect l="-1397"/>
                </a:stretch>
              </a:blipFill>
              <a:ln>
                <a:noFill/>
              </a:ln>
            </p:spPr>
            <p:txBody>
              <a:bodyPr/>
              <a:lstStyle/>
              <a:p>
                <a:r>
                  <a:rPr lang="en-US">
                    <a:noFill/>
                  </a:rPr>
                  <a:t> </a:t>
                </a:r>
              </a:p>
            </p:txBody>
          </p:sp>
        </mc:Fallback>
      </mc:AlternateContent>
      <p:sp>
        <p:nvSpPr>
          <p:cNvPr id="250885" name="Text Box 24"/>
          <p:cNvSpPr txBox="1">
            <a:spLocks noChangeArrowheads="1"/>
          </p:cNvSpPr>
          <p:nvPr/>
        </p:nvSpPr>
        <p:spPr bwMode="auto">
          <a:xfrm>
            <a:off x="2101850" y="2017713"/>
            <a:ext cx="806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en-US" altLang="en-US" sz="1800"/>
              <a:t>image</a:t>
            </a:r>
          </a:p>
        </p:txBody>
      </p:sp>
      <p:sp>
        <p:nvSpPr>
          <p:cNvPr id="250886" name="Text Box 25"/>
          <p:cNvSpPr txBox="1">
            <a:spLocks noChangeArrowheads="1"/>
          </p:cNvSpPr>
          <p:nvPr/>
        </p:nvSpPr>
        <p:spPr bwMode="auto">
          <a:xfrm>
            <a:off x="4038600" y="2025650"/>
            <a:ext cx="895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r>
              <a:rPr lang="en-US" altLang="en-US" sz="1800" dirty="0"/>
              <a:t>blurred</a:t>
            </a:r>
            <a:br>
              <a:rPr lang="en-US" altLang="en-US" sz="1800" dirty="0"/>
            </a:br>
            <a:r>
              <a:rPr lang="en-US" altLang="en-US" sz="1800" dirty="0"/>
              <a:t>image</a:t>
            </a:r>
          </a:p>
        </p:txBody>
      </p:sp>
      <p:sp>
        <p:nvSpPr>
          <p:cNvPr id="250887" name="Line 26"/>
          <p:cNvSpPr>
            <a:spLocks noChangeShapeType="1"/>
          </p:cNvSpPr>
          <p:nvPr/>
        </p:nvSpPr>
        <p:spPr bwMode="auto">
          <a:xfrm flipV="1">
            <a:off x="2482850" y="1600200"/>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0888" name="Line 27"/>
          <p:cNvSpPr>
            <a:spLocks noChangeShapeType="1"/>
          </p:cNvSpPr>
          <p:nvPr/>
        </p:nvSpPr>
        <p:spPr bwMode="auto">
          <a:xfrm flipV="1">
            <a:off x="4476750" y="1600200"/>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0889" name="Text Box 28"/>
          <p:cNvSpPr txBox="1">
            <a:spLocks noChangeArrowheads="1"/>
          </p:cNvSpPr>
          <p:nvPr/>
        </p:nvSpPr>
        <p:spPr bwMode="auto">
          <a:xfrm>
            <a:off x="6553200" y="2017713"/>
            <a:ext cx="1403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lgn="ctr" eaLnBrk="1" hangingPunct="1">
              <a:spcBef>
                <a:spcPct val="0"/>
              </a:spcBef>
            </a:pPr>
            <a:r>
              <a:rPr lang="en-US" altLang="en-US" sz="1800" dirty="0"/>
              <a:t>unit impulse</a:t>
            </a:r>
            <a:br>
              <a:rPr lang="en-US" altLang="en-US" sz="1800" dirty="0"/>
            </a:br>
            <a:r>
              <a:rPr lang="en-US" altLang="en-US" sz="1800" dirty="0"/>
              <a:t>(identity)</a:t>
            </a:r>
          </a:p>
        </p:txBody>
      </p:sp>
      <p:sp>
        <p:nvSpPr>
          <p:cNvPr id="250890" name="Line 29"/>
          <p:cNvSpPr>
            <a:spLocks noChangeShapeType="1"/>
          </p:cNvSpPr>
          <p:nvPr/>
        </p:nvSpPr>
        <p:spPr bwMode="auto">
          <a:xfrm flipV="1">
            <a:off x="7239000" y="1600200"/>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cxnSp>
        <p:nvCxnSpPr>
          <p:cNvPr id="9" name="Straight Connector 8">
            <a:extLst>
              <a:ext uri="{FF2B5EF4-FFF2-40B4-BE49-F238E27FC236}">
                <a16:creationId xmlns:a16="http://schemas.microsoft.com/office/drawing/2014/main" id="{694491FF-5970-E784-A368-83574358546E}"/>
              </a:ext>
            </a:extLst>
          </p:cNvPr>
          <p:cNvCxnSpPr/>
          <p:nvPr/>
        </p:nvCxnSpPr>
        <p:spPr bwMode="auto">
          <a:xfrm>
            <a:off x="4067175" y="1600200"/>
            <a:ext cx="73342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4569381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3" name="Picture 2">
            <a:extLst>
              <a:ext uri="{FF2B5EF4-FFF2-40B4-BE49-F238E27FC236}">
                <a16:creationId xmlns:a16="http://schemas.microsoft.com/office/drawing/2014/main" id="{B5AD14E8-A155-9272-A72C-DA7701532D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436" t="35606" r="15897" b="5316"/>
          <a:stretch>
            <a:fillRect/>
          </a:stretch>
        </p:blipFill>
        <p:spPr bwMode="auto">
          <a:xfrm>
            <a:off x="228600" y="1304925"/>
            <a:ext cx="8686800" cy="491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4" name="TextBox 4">
            <a:extLst>
              <a:ext uri="{FF2B5EF4-FFF2-40B4-BE49-F238E27FC236}">
                <a16:creationId xmlns:a16="http://schemas.microsoft.com/office/drawing/2014/main" id="{FC6B7F10-3B33-9305-458F-DE8044B3D49A}"/>
              </a:ext>
            </a:extLst>
          </p:cNvPr>
          <p:cNvSpPr txBox="1">
            <a:spLocks noChangeArrowheads="1"/>
          </p:cNvSpPr>
          <p:nvPr/>
        </p:nvSpPr>
        <p:spPr bwMode="auto">
          <a:xfrm>
            <a:off x="3200400" y="6519863"/>
            <a:ext cx="7620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1600">
                <a:solidFill>
                  <a:srgbClr val="000000"/>
                </a:solidFill>
                <a:latin typeface="Calibri" panose="020F0502020204030204" pitchFamily="34" charset="0"/>
              </a:rPr>
              <a:t>Aude Oliva &amp; Antonio Torralba &amp; Philippe G Schyns, SIGGRAPH 2006</a:t>
            </a:r>
          </a:p>
        </p:txBody>
      </p:sp>
      <p:sp>
        <p:nvSpPr>
          <p:cNvPr id="120835" name="Title 1">
            <a:extLst>
              <a:ext uri="{FF2B5EF4-FFF2-40B4-BE49-F238E27FC236}">
                <a16:creationId xmlns:a16="http://schemas.microsoft.com/office/drawing/2014/main" id="{585606E2-956E-BD55-4ECB-3911494F0696}"/>
              </a:ext>
            </a:extLst>
          </p:cNvPr>
          <p:cNvSpPr>
            <a:spLocks noGrp="1" noChangeArrowheads="1"/>
          </p:cNvSpPr>
          <p:nvPr>
            <p:ph type="title"/>
          </p:nvPr>
        </p:nvSpPr>
        <p:spPr/>
        <p:txBody>
          <a:bodyPr/>
          <a:lstStyle/>
          <a:p>
            <a:pPr algn="ctr"/>
            <a:r>
              <a:rPr lang="en-US" altLang="en-US">
                <a:cs typeface="Arial" panose="020B0604020202020204" pitchFamily="34" charset="0"/>
              </a:rPr>
              <a:t>Application: Hybrid Images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a:extLst>
              <a:ext uri="{FF2B5EF4-FFF2-40B4-BE49-F238E27FC236}">
                <a16:creationId xmlns:a16="http://schemas.microsoft.com/office/drawing/2014/main" id="{FDD627D7-999E-6604-4AA2-AA37339EFED5}"/>
              </a:ext>
            </a:extLst>
          </p:cNvPr>
          <p:cNvSpPr>
            <a:spLocks noGrp="1" noChangeArrowheads="1"/>
          </p:cNvSpPr>
          <p:nvPr>
            <p:ph type="title"/>
          </p:nvPr>
        </p:nvSpPr>
        <p:spPr/>
        <p:txBody>
          <a:bodyPr/>
          <a:lstStyle/>
          <a:p>
            <a:pPr algn="ctr"/>
            <a:r>
              <a:rPr lang="en-US" altLang="en-US">
                <a:cs typeface="Arial" panose="020B0604020202020204" pitchFamily="34" charset="0"/>
              </a:rPr>
              <a:t>Application: Hybrid Images</a:t>
            </a:r>
          </a:p>
        </p:txBody>
      </p:sp>
      <p:pic>
        <p:nvPicPr>
          <p:cNvPr id="124930" name="Picture 2">
            <a:extLst>
              <a:ext uri="{FF2B5EF4-FFF2-40B4-BE49-F238E27FC236}">
                <a16:creationId xmlns:a16="http://schemas.microsoft.com/office/drawing/2014/main" id="{7861C38B-7519-3A39-A607-4FAFC8B8F8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1957388"/>
            <a:ext cx="8991600"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TextBox 6">
            <a:extLst>
              <a:ext uri="{FF2B5EF4-FFF2-40B4-BE49-F238E27FC236}">
                <a16:creationId xmlns:a16="http://schemas.microsoft.com/office/drawing/2014/main" id="{41564B3A-81AE-186D-CCCA-B67AA4E7C7B5}"/>
              </a:ext>
            </a:extLst>
          </p:cNvPr>
          <p:cNvSpPr txBox="1">
            <a:spLocks noChangeArrowheads="1"/>
          </p:cNvSpPr>
          <p:nvPr/>
        </p:nvSpPr>
        <p:spPr bwMode="auto">
          <a:xfrm>
            <a:off x="1295400" y="990600"/>
            <a:ext cx="19796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000">
                <a:solidFill>
                  <a:srgbClr val="000000"/>
                </a:solidFill>
              </a:rPr>
              <a:t>Gaussian Filter</a:t>
            </a:r>
          </a:p>
        </p:txBody>
      </p:sp>
      <p:cxnSp>
        <p:nvCxnSpPr>
          <p:cNvPr id="9" name="Straight Arrow Connector 8">
            <a:extLst>
              <a:ext uri="{FF2B5EF4-FFF2-40B4-BE49-F238E27FC236}">
                <a16:creationId xmlns:a16="http://schemas.microsoft.com/office/drawing/2014/main" id="{DD3CFE3F-E660-2BD3-24CF-AFEDC8A1CC61}"/>
              </a:ext>
            </a:extLst>
          </p:cNvPr>
          <p:cNvCxnSpPr/>
          <p:nvPr/>
        </p:nvCxnSpPr>
        <p:spPr>
          <a:xfrm rot="5400000">
            <a:off x="1905001" y="1752600"/>
            <a:ext cx="762000" cy="31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065F58C0-4682-8946-5815-FC04A4AFC535}"/>
              </a:ext>
            </a:extLst>
          </p:cNvPr>
          <p:cNvCxnSpPr/>
          <p:nvPr/>
        </p:nvCxnSpPr>
        <p:spPr>
          <a:xfrm rot="5400000" flipH="1" flipV="1">
            <a:off x="1943894" y="5066506"/>
            <a:ext cx="6858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664" name="TextBox 11">
            <a:extLst>
              <a:ext uri="{FF2B5EF4-FFF2-40B4-BE49-F238E27FC236}">
                <a16:creationId xmlns:a16="http://schemas.microsoft.com/office/drawing/2014/main" id="{DFB3FF36-78B0-9476-9664-951DB96E7382}"/>
              </a:ext>
            </a:extLst>
          </p:cNvPr>
          <p:cNvSpPr txBox="1">
            <a:spLocks noChangeArrowheads="1"/>
          </p:cNvSpPr>
          <p:nvPr/>
        </p:nvSpPr>
        <p:spPr bwMode="auto">
          <a:xfrm>
            <a:off x="1295400" y="5410200"/>
            <a:ext cx="19954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pPr>
            <a:r>
              <a:rPr lang="en-US" altLang="en-US" sz="2000">
                <a:solidFill>
                  <a:srgbClr val="000000"/>
                </a:solidFill>
              </a:rPr>
              <a:t>Laplacian Filter</a:t>
            </a:r>
          </a:p>
        </p:txBody>
      </p:sp>
      <p:sp>
        <p:nvSpPr>
          <p:cNvPr id="124935" name="Content Placeholder 2">
            <a:extLst>
              <a:ext uri="{FF2B5EF4-FFF2-40B4-BE49-F238E27FC236}">
                <a16:creationId xmlns:a16="http://schemas.microsoft.com/office/drawing/2014/main" id="{06CA6DE0-E9B9-7252-A4F1-6D73DBD90A07}"/>
              </a:ext>
            </a:extLst>
          </p:cNvPr>
          <p:cNvSpPr>
            <a:spLocks noGrp="1" noChangeArrowheads="1"/>
          </p:cNvSpPr>
          <p:nvPr>
            <p:ph idx="1"/>
          </p:nvPr>
        </p:nvSpPr>
        <p:spPr>
          <a:xfrm>
            <a:off x="3352800" y="838200"/>
            <a:ext cx="5791200" cy="914400"/>
          </a:xfrm>
        </p:spPr>
        <p:txBody>
          <a:bodyPr/>
          <a:lstStyle/>
          <a:p>
            <a:pPr algn="ctr"/>
            <a:r>
              <a:rPr lang="en-US" altLang="en-US" sz="2400" dirty="0"/>
              <a:t>	A. Oliva, A. Torralba, P.G. </a:t>
            </a:r>
            <a:r>
              <a:rPr lang="en-US" altLang="en-US" sz="2400" dirty="0" err="1"/>
              <a:t>Schyns</a:t>
            </a:r>
            <a:r>
              <a:rPr lang="en-US" altLang="en-US" sz="2400" dirty="0"/>
              <a:t>, </a:t>
            </a:r>
            <a:br>
              <a:rPr lang="en-US" altLang="en-US" sz="2400" dirty="0"/>
            </a:br>
            <a:r>
              <a:rPr lang="en-US" altLang="en-US" sz="2400" dirty="0">
                <a:hlinkClick r:id="rId6"/>
              </a:rPr>
              <a:t>“Hybrid Images,”</a:t>
            </a:r>
            <a:r>
              <a:rPr lang="en-US" altLang="en-US" sz="2400" dirty="0"/>
              <a:t> SIGGRAPH 2006</a:t>
            </a:r>
          </a:p>
        </p:txBody>
      </p:sp>
      <p:grpSp>
        <p:nvGrpSpPr>
          <p:cNvPr id="2" name="Group 30">
            <a:extLst>
              <a:ext uri="{FF2B5EF4-FFF2-40B4-BE49-F238E27FC236}">
                <a16:creationId xmlns:a16="http://schemas.microsoft.com/office/drawing/2014/main" id="{145A482C-086E-FF60-FAA3-DA1CDADF4A37}"/>
              </a:ext>
            </a:extLst>
          </p:cNvPr>
          <p:cNvGrpSpPr>
            <a:grpSpLocks/>
          </p:cNvGrpSpPr>
          <p:nvPr/>
        </p:nvGrpSpPr>
        <p:grpSpPr bwMode="auto">
          <a:xfrm>
            <a:off x="3200400" y="4876800"/>
            <a:ext cx="4371975" cy="1349375"/>
            <a:chOff x="144" y="1161"/>
            <a:chExt cx="6144" cy="2806"/>
          </a:xfrm>
        </p:grpSpPr>
        <p:graphicFrame>
          <p:nvGraphicFramePr>
            <p:cNvPr id="124940" name="Object 3">
              <a:extLst>
                <a:ext uri="{FF2B5EF4-FFF2-40B4-BE49-F238E27FC236}">
                  <a16:creationId xmlns:a16="http://schemas.microsoft.com/office/drawing/2014/main" id="{487BF47A-3829-C8DE-AA99-F78BD3E65E62}"/>
                </a:ext>
              </a:extLst>
            </p:cNvPr>
            <p:cNvGraphicFramePr>
              <a:graphicFrameLocks noChangeAspect="1"/>
            </p:cNvGraphicFramePr>
            <p:nvPr/>
          </p:nvGraphicFramePr>
          <p:xfrm>
            <a:off x="2166" y="2447"/>
            <a:ext cx="1722" cy="1210"/>
          </p:xfrm>
          <a:graphic>
            <a:graphicData uri="http://schemas.openxmlformats.org/presentationml/2006/ole">
              <mc:AlternateContent xmlns:mc="http://schemas.openxmlformats.org/markup-compatibility/2006">
                <mc:Choice xmlns:v="urn:schemas-microsoft-com:vml" Requires="v">
                  <p:oleObj name="Photo Editor Photo" r:id="rId7" imgW="2755900" imgH="1936750" progId="">
                    <p:embed/>
                  </p:oleObj>
                </mc:Choice>
                <mc:Fallback>
                  <p:oleObj name="Photo Editor Photo" r:id="rId7" imgW="2755900" imgH="1936750" progId="">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66" y="2447"/>
                          <a:ext cx="1722" cy="1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4941" name="Text Box 6">
              <a:extLst>
                <a:ext uri="{FF2B5EF4-FFF2-40B4-BE49-F238E27FC236}">
                  <a16:creationId xmlns:a16="http://schemas.microsoft.com/office/drawing/2014/main" id="{EBDFB192-5834-DCDD-1408-C41472F3E39E}"/>
                </a:ext>
              </a:extLst>
            </p:cNvPr>
            <p:cNvSpPr txBox="1">
              <a:spLocks noChangeArrowheads="1"/>
            </p:cNvSpPr>
            <p:nvPr/>
          </p:nvSpPr>
          <p:spPr bwMode="auto">
            <a:xfrm>
              <a:off x="2647" y="3713"/>
              <a:ext cx="72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a:solidFill>
                    <a:srgbClr val="000000"/>
                  </a:solidFill>
                </a:rPr>
                <a:t>Gaussian</a:t>
              </a:r>
            </a:p>
          </p:txBody>
        </p:sp>
        <p:grpSp>
          <p:nvGrpSpPr>
            <p:cNvPr id="124942" name="Group 17">
              <a:extLst>
                <a:ext uri="{FF2B5EF4-FFF2-40B4-BE49-F238E27FC236}">
                  <a16:creationId xmlns:a16="http://schemas.microsoft.com/office/drawing/2014/main" id="{1D7BB8DD-C162-2979-D5E8-62D6E1C37A68}"/>
                </a:ext>
              </a:extLst>
            </p:cNvPr>
            <p:cNvGrpSpPr>
              <a:grpSpLocks/>
            </p:cNvGrpSpPr>
            <p:nvPr/>
          </p:nvGrpSpPr>
          <p:grpSpPr bwMode="auto">
            <a:xfrm>
              <a:off x="144" y="1161"/>
              <a:ext cx="1824" cy="2679"/>
              <a:chOff x="2064" y="576"/>
              <a:chExt cx="1824" cy="2679"/>
            </a:xfrm>
          </p:grpSpPr>
          <p:sp>
            <p:nvSpPr>
              <p:cNvPr id="124947" name="Freeform 7">
                <a:extLst>
                  <a:ext uri="{FF2B5EF4-FFF2-40B4-BE49-F238E27FC236}">
                    <a16:creationId xmlns:a16="http://schemas.microsoft.com/office/drawing/2014/main" id="{6188C6B5-E22D-8519-75A7-6268D959012D}"/>
                  </a:ext>
                </a:extLst>
              </p:cNvPr>
              <p:cNvSpPr>
                <a:spLocks/>
              </p:cNvSpPr>
              <p:nvPr/>
            </p:nvSpPr>
            <p:spPr bwMode="auto">
              <a:xfrm>
                <a:off x="2064" y="2306"/>
                <a:ext cx="1825" cy="670"/>
              </a:xfrm>
              <a:custGeom>
                <a:avLst/>
                <a:gdLst>
                  <a:gd name="T0" fmla="*/ 0 w 1824"/>
                  <a:gd name="T1" fmla="*/ 272 h 672"/>
                  <a:gd name="T2" fmla="*/ 816 w 1824"/>
                  <a:gd name="T3" fmla="*/ 640 h 672"/>
                  <a:gd name="T4" fmla="*/ 1840 w 1824"/>
                  <a:gd name="T5" fmla="*/ 368 h 672"/>
                  <a:gd name="T6" fmla="*/ 1024 w 1824"/>
                  <a:gd name="T7" fmla="*/ 0 h 672"/>
                  <a:gd name="T8" fmla="*/ 0 w 1824"/>
                  <a:gd name="T9" fmla="*/ 272 h 672"/>
                  <a:gd name="T10" fmla="*/ 0 60000 65536"/>
                  <a:gd name="T11" fmla="*/ 0 60000 65536"/>
                  <a:gd name="T12" fmla="*/ 0 60000 65536"/>
                  <a:gd name="T13" fmla="*/ 0 60000 65536"/>
                  <a:gd name="T14" fmla="*/ 0 60000 65536"/>
                  <a:gd name="T15" fmla="*/ 0 w 1824"/>
                  <a:gd name="T16" fmla="*/ 0 h 672"/>
                  <a:gd name="T17" fmla="*/ 1824 w 1824"/>
                  <a:gd name="T18" fmla="*/ 672 h 672"/>
                </a:gdLst>
                <a:ahLst/>
                <a:cxnLst>
                  <a:cxn ang="T10">
                    <a:pos x="T0" y="T1"/>
                  </a:cxn>
                  <a:cxn ang="T11">
                    <a:pos x="T2" y="T3"/>
                  </a:cxn>
                  <a:cxn ang="T12">
                    <a:pos x="T4" y="T5"/>
                  </a:cxn>
                  <a:cxn ang="T13">
                    <a:pos x="T6" y="T7"/>
                  </a:cxn>
                  <a:cxn ang="T14">
                    <a:pos x="T8" y="T9"/>
                  </a:cxn>
                </a:cxnLst>
                <a:rect l="T15" t="T16" r="T17" b="T18"/>
                <a:pathLst>
                  <a:path w="1824" h="672">
                    <a:moveTo>
                      <a:pt x="0" y="288"/>
                    </a:moveTo>
                    <a:lnTo>
                      <a:pt x="816" y="672"/>
                    </a:lnTo>
                    <a:lnTo>
                      <a:pt x="1824" y="384"/>
                    </a:lnTo>
                    <a:lnTo>
                      <a:pt x="1008" y="0"/>
                    </a:lnTo>
                    <a:lnTo>
                      <a:pt x="0" y="288"/>
                    </a:lnTo>
                    <a:close/>
                  </a:path>
                </a:pathLst>
              </a:custGeom>
              <a:solidFill>
                <a:srgbClr val="EAEAEA"/>
              </a:solidFill>
              <a:ln w="9525">
                <a:solidFill>
                  <a:schemeClr val="tx1"/>
                </a:solidFill>
                <a:round/>
                <a:headEnd/>
                <a:tailEnd/>
              </a:ln>
            </p:spPr>
            <p:txBody>
              <a:bodyPr/>
              <a:lstStyle/>
              <a:p>
                <a:endParaRPr lang="en-US"/>
              </a:p>
            </p:txBody>
          </p:sp>
          <p:sp>
            <p:nvSpPr>
              <p:cNvPr id="124948" name="Freeform 8">
                <a:extLst>
                  <a:ext uri="{FF2B5EF4-FFF2-40B4-BE49-F238E27FC236}">
                    <a16:creationId xmlns:a16="http://schemas.microsoft.com/office/drawing/2014/main" id="{0E02310F-CCD6-FE0F-6B36-E335516752FD}"/>
                  </a:ext>
                </a:extLst>
              </p:cNvPr>
              <p:cNvSpPr>
                <a:spLocks/>
              </p:cNvSpPr>
              <p:nvPr/>
            </p:nvSpPr>
            <p:spPr bwMode="auto">
              <a:xfrm>
                <a:off x="2881" y="576"/>
                <a:ext cx="145" cy="53"/>
              </a:xfrm>
              <a:custGeom>
                <a:avLst/>
                <a:gdLst>
                  <a:gd name="T0" fmla="*/ 0 w 1824"/>
                  <a:gd name="T1" fmla="*/ 0 h 672"/>
                  <a:gd name="T2" fmla="*/ 0 w 1824"/>
                  <a:gd name="T3" fmla="*/ 0 h 672"/>
                  <a:gd name="T4" fmla="*/ 0 w 1824"/>
                  <a:gd name="T5" fmla="*/ 0 h 672"/>
                  <a:gd name="T6" fmla="*/ 0 w 1824"/>
                  <a:gd name="T7" fmla="*/ 0 h 672"/>
                  <a:gd name="T8" fmla="*/ 0 w 1824"/>
                  <a:gd name="T9" fmla="*/ 0 h 672"/>
                  <a:gd name="T10" fmla="*/ 0 60000 65536"/>
                  <a:gd name="T11" fmla="*/ 0 60000 65536"/>
                  <a:gd name="T12" fmla="*/ 0 60000 65536"/>
                  <a:gd name="T13" fmla="*/ 0 60000 65536"/>
                  <a:gd name="T14" fmla="*/ 0 60000 65536"/>
                  <a:gd name="T15" fmla="*/ 0 w 1824"/>
                  <a:gd name="T16" fmla="*/ 0 h 672"/>
                  <a:gd name="T17" fmla="*/ 1824 w 1824"/>
                  <a:gd name="T18" fmla="*/ 672 h 672"/>
                </a:gdLst>
                <a:ahLst/>
                <a:cxnLst>
                  <a:cxn ang="T10">
                    <a:pos x="T0" y="T1"/>
                  </a:cxn>
                  <a:cxn ang="T11">
                    <a:pos x="T2" y="T3"/>
                  </a:cxn>
                  <a:cxn ang="T12">
                    <a:pos x="T4" y="T5"/>
                  </a:cxn>
                  <a:cxn ang="T13">
                    <a:pos x="T6" y="T7"/>
                  </a:cxn>
                  <a:cxn ang="T14">
                    <a:pos x="T8" y="T9"/>
                  </a:cxn>
                </a:cxnLst>
                <a:rect l="T15" t="T16" r="T17" b="T18"/>
                <a:pathLst>
                  <a:path w="1824" h="672">
                    <a:moveTo>
                      <a:pt x="0" y="288"/>
                    </a:moveTo>
                    <a:lnTo>
                      <a:pt x="816" y="672"/>
                    </a:lnTo>
                    <a:lnTo>
                      <a:pt x="1824" y="384"/>
                    </a:lnTo>
                    <a:lnTo>
                      <a:pt x="1008" y="0"/>
                    </a:lnTo>
                    <a:lnTo>
                      <a:pt x="0" y="288"/>
                    </a:lnTo>
                    <a:close/>
                  </a:path>
                </a:pathLst>
              </a:custGeom>
              <a:solidFill>
                <a:srgbClr val="EAEAEA"/>
              </a:solidFill>
              <a:ln w="9525">
                <a:solidFill>
                  <a:schemeClr val="tx1"/>
                </a:solidFill>
                <a:round/>
                <a:headEnd/>
                <a:tailEnd/>
              </a:ln>
            </p:spPr>
            <p:txBody>
              <a:bodyPr/>
              <a:lstStyle/>
              <a:p>
                <a:endParaRPr lang="en-US"/>
              </a:p>
            </p:txBody>
          </p:sp>
          <p:sp>
            <p:nvSpPr>
              <p:cNvPr id="124949" name="Line 9">
                <a:extLst>
                  <a:ext uri="{FF2B5EF4-FFF2-40B4-BE49-F238E27FC236}">
                    <a16:creationId xmlns:a16="http://schemas.microsoft.com/office/drawing/2014/main" id="{1F558CBC-A2EE-FC4B-2208-17B7C6DECB70}"/>
                  </a:ext>
                </a:extLst>
              </p:cNvPr>
              <p:cNvSpPr>
                <a:spLocks noChangeShapeType="1"/>
              </p:cNvSpPr>
              <p:nvPr/>
            </p:nvSpPr>
            <p:spPr bwMode="auto">
              <a:xfrm>
                <a:off x="2881" y="606"/>
                <a:ext cx="0" cy="202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4950" name="Line 10">
                <a:extLst>
                  <a:ext uri="{FF2B5EF4-FFF2-40B4-BE49-F238E27FC236}">
                    <a16:creationId xmlns:a16="http://schemas.microsoft.com/office/drawing/2014/main" id="{25AFF5A7-3439-EC6C-7884-A3C3023D72D2}"/>
                  </a:ext>
                </a:extLst>
              </p:cNvPr>
              <p:cNvSpPr>
                <a:spLocks noChangeShapeType="1"/>
              </p:cNvSpPr>
              <p:nvPr/>
            </p:nvSpPr>
            <p:spPr bwMode="auto">
              <a:xfrm>
                <a:off x="3026" y="609"/>
                <a:ext cx="0" cy="202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4951" name="Line 11">
                <a:extLst>
                  <a:ext uri="{FF2B5EF4-FFF2-40B4-BE49-F238E27FC236}">
                    <a16:creationId xmlns:a16="http://schemas.microsoft.com/office/drawing/2014/main" id="{96A66BF7-C1B3-A288-2619-8A112CB006BB}"/>
                  </a:ext>
                </a:extLst>
              </p:cNvPr>
              <p:cNvSpPr>
                <a:spLocks noChangeShapeType="1"/>
              </p:cNvSpPr>
              <p:nvPr/>
            </p:nvSpPr>
            <p:spPr bwMode="auto">
              <a:xfrm>
                <a:off x="2952" y="629"/>
                <a:ext cx="0" cy="202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4952" name="Freeform 12">
                <a:extLst>
                  <a:ext uri="{FF2B5EF4-FFF2-40B4-BE49-F238E27FC236}">
                    <a16:creationId xmlns:a16="http://schemas.microsoft.com/office/drawing/2014/main" id="{3EAF6D94-B7AE-37FC-E084-96E3BEEAB815}"/>
                  </a:ext>
                </a:extLst>
              </p:cNvPr>
              <p:cNvSpPr>
                <a:spLocks/>
              </p:cNvSpPr>
              <p:nvPr/>
            </p:nvSpPr>
            <p:spPr bwMode="auto">
              <a:xfrm>
                <a:off x="2881" y="596"/>
                <a:ext cx="71" cy="2060"/>
              </a:xfrm>
              <a:custGeom>
                <a:avLst/>
                <a:gdLst>
                  <a:gd name="T0" fmla="*/ 0 w 72"/>
                  <a:gd name="T1" fmla="*/ 2036 h 2060"/>
                  <a:gd name="T2" fmla="*/ 0 w 72"/>
                  <a:gd name="T3" fmla="*/ 0 h 2060"/>
                  <a:gd name="T4" fmla="*/ 56 w 72"/>
                  <a:gd name="T5" fmla="*/ 36 h 2060"/>
                  <a:gd name="T6" fmla="*/ 56 w 72"/>
                  <a:gd name="T7" fmla="*/ 2060 h 2060"/>
                  <a:gd name="T8" fmla="*/ 0 w 72"/>
                  <a:gd name="T9" fmla="*/ 2036 h 2060"/>
                  <a:gd name="T10" fmla="*/ 0 60000 65536"/>
                  <a:gd name="T11" fmla="*/ 0 60000 65536"/>
                  <a:gd name="T12" fmla="*/ 0 60000 65536"/>
                  <a:gd name="T13" fmla="*/ 0 60000 65536"/>
                  <a:gd name="T14" fmla="*/ 0 60000 65536"/>
                  <a:gd name="T15" fmla="*/ 0 w 72"/>
                  <a:gd name="T16" fmla="*/ 0 h 2060"/>
                  <a:gd name="T17" fmla="*/ 72 w 72"/>
                  <a:gd name="T18" fmla="*/ 2060 h 2060"/>
                </a:gdLst>
                <a:ahLst/>
                <a:cxnLst>
                  <a:cxn ang="T10">
                    <a:pos x="T0" y="T1"/>
                  </a:cxn>
                  <a:cxn ang="T11">
                    <a:pos x="T2" y="T3"/>
                  </a:cxn>
                  <a:cxn ang="T12">
                    <a:pos x="T4" y="T5"/>
                  </a:cxn>
                  <a:cxn ang="T13">
                    <a:pos x="T6" y="T7"/>
                  </a:cxn>
                  <a:cxn ang="T14">
                    <a:pos x="T8" y="T9"/>
                  </a:cxn>
                </a:cxnLst>
                <a:rect l="T15" t="T16" r="T17" b="T18"/>
                <a:pathLst>
                  <a:path w="72" h="2060">
                    <a:moveTo>
                      <a:pt x="0" y="2036"/>
                    </a:moveTo>
                    <a:lnTo>
                      <a:pt x="0" y="0"/>
                    </a:lnTo>
                    <a:lnTo>
                      <a:pt x="72" y="36"/>
                    </a:lnTo>
                    <a:lnTo>
                      <a:pt x="72" y="2060"/>
                    </a:lnTo>
                    <a:lnTo>
                      <a:pt x="0" y="2036"/>
                    </a:lnTo>
                    <a:close/>
                  </a:path>
                </a:pathLst>
              </a:custGeom>
              <a:solidFill>
                <a:srgbClr val="EAEAEA"/>
              </a:solidFill>
              <a:ln w="9525">
                <a:solidFill>
                  <a:schemeClr val="tx1"/>
                </a:solidFill>
                <a:round/>
                <a:headEnd/>
                <a:tailEnd/>
              </a:ln>
            </p:spPr>
            <p:txBody>
              <a:bodyPr/>
              <a:lstStyle/>
              <a:p>
                <a:endParaRPr lang="en-US"/>
              </a:p>
            </p:txBody>
          </p:sp>
          <p:sp>
            <p:nvSpPr>
              <p:cNvPr id="124953" name="Freeform 13">
                <a:extLst>
                  <a:ext uri="{FF2B5EF4-FFF2-40B4-BE49-F238E27FC236}">
                    <a16:creationId xmlns:a16="http://schemas.microsoft.com/office/drawing/2014/main" id="{47F7A551-DC36-47BB-34B5-9530AAAEF51F}"/>
                  </a:ext>
                </a:extLst>
              </p:cNvPr>
              <p:cNvSpPr>
                <a:spLocks/>
              </p:cNvSpPr>
              <p:nvPr/>
            </p:nvSpPr>
            <p:spPr bwMode="auto">
              <a:xfrm>
                <a:off x="2952" y="609"/>
                <a:ext cx="74" cy="2043"/>
              </a:xfrm>
              <a:custGeom>
                <a:avLst/>
                <a:gdLst>
                  <a:gd name="T0" fmla="*/ 0 w 72"/>
                  <a:gd name="T1" fmla="*/ 16 h 2044"/>
                  <a:gd name="T2" fmla="*/ 0 w 72"/>
                  <a:gd name="T3" fmla="*/ 2028 h 2044"/>
                  <a:gd name="T4" fmla="*/ 110 w 72"/>
                  <a:gd name="T5" fmla="*/ 2000 h 2044"/>
                  <a:gd name="T6" fmla="*/ 110 w 72"/>
                  <a:gd name="T7" fmla="*/ 0 h 2044"/>
                  <a:gd name="T8" fmla="*/ 0 w 72"/>
                  <a:gd name="T9" fmla="*/ 16 h 2044"/>
                  <a:gd name="T10" fmla="*/ 0 60000 65536"/>
                  <a:gd name="T11" fmla="*/ 0 60000 65536"/>
                  <a:gd name="T12" fmla="*/ 0 60000 65536"/>
                  <a:gd name="T13" fmla="*/ 0 60000 65536"/>
                  <a:gd name="T14" fmla="*/ 0 60000 65536"/>
                  <a:gd name="T15" fmla="*/ 0 w 72"/>
                  <a:gd name="T16" fmla="*/ 0 h 2044"/>
                  <a:gd name="T17" fmla="*/ 72 w 72"/>
                  <a:gd name="T18" fmla="*/ 2044 h 2044"/>
                </a:gdLst>
                <a:ahLst/>
                <a:cxnLst>
                  <a:cxn ang="T10">
                    <a:pos x="T0" y="T1"/>
                  </a:cxn>
                  <a:cxn ang="T11">
                    <a:pos x="T2" y="T3"/>
                  </a:cxn>
                  <a:cxn ang="T12">
                    <a:pos x="T4" y="T5"/>
                  </a:cxn>
                  <a:cxn ang="T13">
                    <a:pos x="T6" y="T7"/>
                  </a:cxn>
                  <a:cxn ang="T14">
                    <a:pos x="T8" y="T9"/>
                  </a:cxn>
                </a:cxnLst>
                <a:rect l="T15" t="T16" r="T17" b="T18"/>
                <a:pathLst>
                  <a:path w="72" h="2044">
                    <a:moveTo>
                      <a:pt x="0" y="16"/>
                    </a:moveTo>
                    <a:lnTo>
                      <a:pt x="0" y="2044"/>
                    </a:lnTo>
                    <a:lnTo>
                      <a:pt x="72" y="2016"/>
                    </a:lnTo>
                    <a:lnTo>
                      <a:pt x="72" y="0"/>
                    </a:lnTo>
                    <a:lnTo>
                      <a:pt x="0" y="16"/>
                    </a:lnTo>
                    <a:close/>
                  </a:path>
                </a:pathLst>
              </a:custGeom>
              <a:solidFill>
                <a:srgbClr val="EAEAEA"/>
              </a:solidFill>
              <a:ln w="9525">
                <a:solidFill>
                  <a:schemeClr val="tx1"/>
                </a:solidFill>
                <a:round/>
                <a:headEnd/>
                <a:tailEnd/>
              </a:ln>
            </p:spPr>
            <p:txBody>
              <a:bodyPr/>
              <a:lstStyle/>
              <a:p>
                <a:endParaRPr lang="en-US"/>
              </a:p>
            </p:txBody>
          </p:sp>
          <p:sp>
            <p:nvSpPr>
              <p:cNvPr id="124954" name="Text Box 14">
                <a:extLst>
                  <a:ext uri="{FF2B5EF4-FFF2-40B4-BE49-F238E27FC236}">
                    <a16:creationId xmlns:a16="http://schemas.microsoft.com/office/drawing/2014/main" id="{B6CA5C5B-3E23-B9DF-C214-291A8D77DFF3}"/>
                  </a:ext>
                </a:extLst>
              </p:cNvPr>
              <p:cNvSpPr txBox="1">
                <a:spLocks noChangeArrowheads="1"/>
              </p:cNvSpPr>
              <p:nvPr/>
            </p:nvSpPr>
            <p:spPr bwMode="auto">
              <a:xfrm>
                <a:off x="2508" y="3025"/>
                <a:ext cx="88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a:solidFill>
                      <a:srgbClr val="000000"/>
                    </a:solidFill>
                  </a:rPr>
                  <a:t>unit impulse</a:t>
                </a:r>
              </a:p>
            </p:txBody>
          </p:sp>
        </p:grpSp>
        <p:pic>
          <p:nvPicPr>
            <p:cNvPr id="124943" name="Picture 15" descr="Edittex">
              <a:extLst>
                <a:ext uri="{FF2B5EF4-FFF2-40B4-BE49-F238E27FC236}">
                  <a16:creationId xmlns:a16="http://schemas.microsoft.com/office/drawing/2014/main" id="{4FB9DFAA-2A2E-8A11-87B0-32D0CC4758EA}"/>
                </a:ext>
              </a:extLst>
            </p:cNvPr>
            <p:cNvPicPr>
              <a:picLocks noChangeAspect="1" noChangeArrowheads="1"/>
            </p:cNvPicPr>
            <p:nvPr>
              <p:custDataLst>
                <p:tags r:id="rId1"/>
              </p:custDataLst>
            </p:nvPr>
          </p:nvPicPr>
          <p:blipFill>
            <a:blip r:embed="rId9">
              <a:extLst>
                <a:ext uri="{28A0092B-C50C-407E-A947-70E740481C1C}">
                  <a14:useLocalDpi xmlns:a14="http://schemas.microsoft.com/office/drawing/2010/main" val="0"/>
                </a:ext>
              </a:extLst>
            </a:blip>
            <a:srcRect/>
            <a:stretch>
              <a:fillRect/>
            </a:stretch>
          </p:blipFill>
          <p:spPr bwMode="auto">
            <a:xfrm>
              <a:off x="1968" y="2807"/>
              <a:ext cx="288" cy="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44" name="Picture 20" descr="log">
              <a:extLst>
                <a:ext uri="{FF2B5EF4-FFF2-40B4-BE49-F238E27FC236}">
                  <a16:creationId xmlns:a16="http://schemas.microsoft.com/office/drawing/2014/main" id="{7F7BEC32-8EB9-6646-FDCE-E4D918FB22AD}"/>
                </a:ext>
              </a:extLst>
            </p:cNvPr>
            <p:cNvPicPr>
              <a:picLocks noChangeAspect="1" noChangeArrowheads="1"/>
            </p:cNvPicPr>
            <p:nvPr/>
          </p:nvPicPr>
          <p:blipFill>
            <a:blip r:embed="rId10">
              <a:lum contrast="20000"/>
              <a:extLst>
                <a:ext uri="{28A0092B-C50C-407E-A947-70E740481C1C}">
                  <a14:useLocalDpi xmlns:a14="http://schemas.microsoft.com/office/drawing/2010/main" val="0"/>
                </a:ext>
              </a:extLst>
            </a:blip>
            <a:srcRect/>
            <a:stretch>
              <a:fillRect/>
            </a:stretch>
          </p:blipFill>
          <p:spPr bwMode="auto">
            <a:xfrm>
              <a:off x="4032" y="2361"/>
              <a:ext cx="1680" cy="1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45" name="Picture 16" descr="Edittex">
              <a:extLst>
                <a:ext uri="{FF2B5EF4-FFF2-40B4-BE49-F238E27FC236}">
                  <a16:creationId xmlns:a16="http://schemas.microsoft.com/office/drawing/2014/main" id="{89CEF291-8582-6324-404A-2AEE10B5FFC0}"/>
                </a:ext>
              </a:extLst>
            </p:cNvPr>
            <p:cNvPicPr>
              <a:picLocks noChangeAspect="1" noChangeArrowheads="1"/>
            </p:cNvPicPr>
            <p:nvPr>
              <p:custDataLst>
                <p:tags r:id="rId2"/>
              </p:custDataLst>
            </p:nvPr>
          </p:nvPicPr>
          <p:blipFill>
            <a:blip r:embed="rId11">
              <a:extLst>
                <a:ext uri="{28A0092B-C50C-407E-A947-70E740481C1C}">
                  <a14:useLocalDpi xmlns:a14="http://schemas.microsoft.com/office/drawing/2010/main" val="0"/>
                </a:ext>
              </a:extLst>
            </a:blip>
            <a:srcRect/>
            <a:stretch>
              <a:fillRect/>
            </a:stretch>
          </p:blipFill>
          <p:spPr bwMode="auto">
            <a:xfrm>
              <a:off x="3823" y="2731"/>
              <a:ext cx="338"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46" name="Text Box 5">
              <a:extLst>
                <a:ext uri="{FF2B5EF4-FFF2-40B4-BE49-F238E27FC236}">
                  <a16:creationId xmlns:a16="http://schemas.microsoft.com/office/drawing/2014/main" id="{85CBC5F3-E6C5-ECD3-2A87-C444514DE7E4}"/>
                </a:ext>
              </a:extLst>
            </p:cNvPr>
            <p:cNvSpPr txBox="1">
              <a:spLocks noChangeArrowheads="1"/>
            </p:cNvSpPr>
            <p:nvPr/>
          </p:nvSpPr>
          <p:spPr bwMode="auto">
            <a:xfrm>
              <a:off x="4749" y="3696"/>
              <a:ext cx="153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eaLnBrk="1" hangingPunct="1">
                <a:spcBef>
                  <a:spcPct val="0"/>
                </a:spcBef>
              </a:pPr>
              <a:r>
                <a:rPr lang="en-US" altLang="en-US" sz="1800">
                  <a:solidFill>
                    <a:srgbClr val="000000"/>
                  </a:solidFill>
                </a:rPr>
                <a:t>Laplacian of Gaussian</a:t>
              </a:r>
            </a:p>
          </p:txBody>
        </p:sp>
      </p:grpSp>
      <p:sp>
        <p:nvSpPr>
          <p:cNvPr id="27" name="Rectangle 26">
            <a:extLst>
              <a:ext uri="{FF2B5EF4-FFF2-40B4-BE49-F238E27FC236}">
                <a16:creationId xmlns:a16="http://schemas.microsoft.com/office/drawing/2014/main" id="{17CD9244-93DB-AA19-BC01-23D2D2789B85}"/>
              </a:ext>
            </a:extLst>
          </p:cNvPr>
          <p:cNvSpPr/>
          <p:nvPr/>
        </p:nvSpPr>
        <p:spPr>
          <a:xfrm>
            <a:off x="1871663" y="2133600"/>
            <a:ext cx="863600" cy="251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b="1">
              <a:solidFill>
                <a:prstClr val="white"/>
              </a:solidFill>
            </a:endParaRPr>
          </a:p>
        </p:txBody>
      </p:sp>
      <p:graphicFrame>
        <p:nvGraphicFramePr>
          <p:cNvPr id="124938" name="Object 3">
            <a:extLst>
              <a:ext uri="{FF2B5EF4-FFF2-40B4-BE49-F238E27FC236}">
                <a16:creationId xmlns:a16="http://schemas.microsoft.com/office/drawing/2014/main" id="{2E56A7CA-F2FD-1B91-D135-AC50109ACDDE}"/>
              </a:ext>
            </a:extLst>
          </p:cNvPr>
          <p:cNvGraphicFramePr>
            <a:graphicFrameLocks noChangeAspect="1"/>
          </p:cNvGraphicFramePr>
          <p:nvPr/>
        </p:nvGraphicFramePr>
        <p:xfrm>
          <a:off x="1908175" y="2528888"/>
          <a:ext cx="833438" cy="395287"/>
        </p:xfrm>
        <a:graphic>
          <a:graphicData uri="http://schemas.openxmlformats.org/presentationml/2006/ole">
            <mc:AlternateContent xmlns:mc="http://schemas.openxmlformats.org/markup-compatibility/2006">
              <mc:Choice xmlns:v="urn:schemas-microsoft-com:vml" Requires="v">
                <p:oleObj name="Photo Editor Photo" r:id="rId7" imgW="2755900" imgH="1936750" progId="">
                  <p:embed/>
                </p:oleObj>
              </mc:Choice>
              <mc:Fallback>
                <p:oleObj name="Photo Editor Photo" r:id="rId7" imgW="2755900" imgH="1936750" progId="">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08175" y="2528888"/>
                        <a:ext cx="833438" cy="395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24939" name="Picture 20" descr="log">
            <a:extLst>
              <a:ext uri="{FF2B5EF4-FFF2-40B4-BE49-F238E27FC236}">
                <a16:creationId xmlns:a16="http://schemas.microsoft.com/office/drawing/2014/main" id="{3A55A79F-FD0D-E98F-4BDF-07A49C7AB2E8}"/>
              </a:ext>
            </a:extLst>
          </p:cNvPr>
          <p:cNvPicPr>
            <a:picLocks noChangeAspect="1" noChangeArrowheads="1"/>
          </p:cNvPicPr>
          <p:nvPr/>
        </p:nvPicPr>
        <p:blipFill>
          <a:blip r:embed="rId10">
            <a:lum contrast="20000"/>
            <a:extLst>
              <a:ext uri="{28A0092B-C50C-407E-A947-70E740481C1C}">
                <a14:useLocalDpi xmlns:a14="http://schemas.microsoft.com/office/drawing/2010/main" val="0"/>
              </a:ext>
            </a:extLst>
          </a:blip>
          <a:srcRect/>
          <a:stretch>
            <a:fillRect/>
          </a:stretch>
        </p:blipFill>
        <p:spPr bwMode="auto">
          <a:xfrm>
            <a:off x="1871663" y="3860800"/>
            <a:ext cx="836612"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066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066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1" grpId="0"/>
      <p:bldP spid="7066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D21D8-4047-1628-D1B5-9941905F4B4C}"/>
              </a:ext>
            </a:extLst>
          </p:cNvPr>
          <p:cNvSpPr>
            <a:spLocks noGrp="1"/>
          </p:cNvSpPr>
          <p:nvPr>
            <p:ph type="title"/>
          </p:nvPr>
        </p:nvSpPr>
        <p:spPr>
          <a:xfrm>
            <a:off x="228600" y="241300"/>
            <a:ext cx="8991600" cy="914400"/>
          </a:xfrm>
        </p:spPr>
        <p:txBody>
          <a:bodyPr>
            <a:normAutofit fontScale="90000"/>
          </a:bodyPr>
          <a:lstStyle/>
          <a:p>
            <a:pPr algn="ctr">
              <a:defRPr/>
            </a:pPr>
            <a:r>
              <a:rPr lang="en-US" sz="3600" dirty="0"/>
              <a:t>Yesteryear’s homework </a:t>
            </a:r>
            <a:br>
              <a:rPr lang="en-US" sz="3600" dirty="0"/>
            </a:br>
            <a:endParaRPr lang="en-US" dirty="0"/>
          </a:p>
        </p:txBody>
      </p:sp>
      <p:sp>
        <p:nvSpPr>
          <p:cNvPr id="128002" name="TextBox 4">
            <a:extLst>
              <a:ext uri="{FF2B5EF4-FFF2-40B4-BE49-F238E27FC236}">
                <a16:creationId xmlns:a16="http://schemas.microsoft.com/office/drawing/2014/main" id="{1B5C0444-7D05-AE12-E0B8-B7BF237B45EF}"/>
              </a:ext>
            </a:extLst>
          </p:cNvPr>
          <p:cNvSpPr txBox="1">
            <a:spLocks noChangeArrowheads="1"/>
          </p:cNvSpPr>
          <p:nvPr/>
        </p:nvSpPr>
        <p:spPr bwMode="auto">
          <a:xfrm>
            <a:off x="2566988" y="5797550"/>
            <a:ext cx="40100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ctr">
              <a:spcBef>
                <a:spcPct val="0"/>
              </a:spcBef>
            </a:pPr>
            <a:r>
              <a:rPr lang="en-US" altLang="en-US" sz="2400">
                <a:solidFill>
                  <a:srgbClr val="000000"/>
                </a:solidFill>
              </a:rPr>
              <a:t>Barbenheimer</a:t>
            </a:r>
            <a:br>
              <a:rPr lang="en-US" altLang="en-US" sz="2400">
                <a:solidFill>
                  <a:srgbClr val="000000"/>
                </a:solidFill>
              </a:rPr>
            </a:br>
            <a:r>
              <a:rPr lang="en-US" altLang="en-US" sz="2400"/>
              <a:t>CS180: Nicolas Rault-Wang</a:t>
            </a:r>
            <a:endParaRPr lang="en-US" altLang="en-US" sz="2400">
              <a:solidFill>
                <a:srgbClr val="000000"/>
              </a:solidFill>
            </a:endParaRPr>
          </a:p>
        </p:txBody>
      </p:sp>
      <p:pic>
        <p:nvPicPr>
          <p:cNvPr id="128003" name="Picture 2">
            <a:extLst>
              <a:ext uri="{FF2B5EF4-FFF2-40B4-BE49-F238E27FC236}">
                <a16:creationId xmlns:a16="http://schemas.microsoft.com/office/drawing/2014/main" id="{F08B0B08-0725-BC28-45AD-E417A9204A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0538" y="1547813"/>
            <a:ext cx="6657975" cy="385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4" name="Picture 3">
            <a:extLst>
              <a:ext uri="{FF2B5EF4-FFF2-40B4-BE49-F238E27FC236}">
                <a16:creationId xmlns:a16="http://schemas.microsoft.com/office/drawing/2014/main" id="{93675412-0155-8B55-0400-D7CEEF6127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217863"/>
            <a:ext cx="73025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Title 1">
            <a:extLst>
              <a:ext uri="{FF2B5EF4-FFF2-40B4-BE49-F238E27FC236}">
                <a16:creationId xmlns:a16="http://schemas.microsoft.com/office/drawing/2014/main" id="{67215D05-7510-62A5-0C9D-94FBB9303FBC}"/>
              </a:ext>
            </a:extLst>
          </p:cNvPr>
          <p:cNvSpPr>
            <a:spLocks noGrp="1" noChangeArrowheads="1"/>
          </p:cNvSpPr>
          <p:nvPr>
            <p:ph type="title"/>
          </p:nvPr>
        </p:nvSpPr>
        <p:spPr/>
        <p:txBody>
          <a:bodyPr/>
          <a:lstStyle/>
          <a:p>
            <a:r>
              <a:rPr lang="en-US" altLang="en-US"/>
              <a:t>5 min recap</a:t>
            </a:r>
          </a:p>
        </p:txBody>
      </p:sp>
      <p:sp>
        <p:nvSpPr>
          <p:cNvPr id="129026" name="Content Placeholder 4">
            <a:extLst>
              <a:ext uri="{FF2B5EF4-FFF2-40B4-BE49-F238E27FC236}">
                <a16:creationId xmlns:a16="http://schemas.microsoft.com/office/drawing/2014/main" id="{1E9D4365-C515-EED6-B782-AF3A03539E8D}"/>
              </a:ext>
            </a:extLst>
          </p:cNvPr>
          <p:cNvSpPr>
            <a:spLocks noGrp="1" noChangeArrowheads="1"/>
          </p:cNvSpPr>
          <p:nvPr>
            <p:ph idx="1"/>
          </p:nvPr>
        </p:nvSpPr>
        <p:spPr/>
        <p:txBody>
          <a:bodyPr/>
          <a:lstStyle/>
          <a:p>
            <a:r>
              <a:rPr lang="en-US" altLang="en-US"/>
              <a:t>Fourier Transform in 5 minutes: The Case of the Splotched Van Gogh, Part 3</a:t>
            </a:r>
          </a:p>
          <a:p>
            <a:r>
              <a:rPr lang="en-US" altLang="en-US" sz="2400">
                <a:hlinkClick r:id="rId2"/>
              </a:rPr>
              <a:t>https://www.youtube.com/watch?v=JciZYrh36LY</a:t>
            </a:r>
            <a:endParaRPr lang="en-US" altLang="en-US" sz="2400"/>
          </a:p>
          <a:p>
            <a:endParaRPr lang="en-US" altLang="en-US" sz="2400"/>
          </a:p>
          <a:p>
            <a:endParaRPr lang="en-US" altLang="en-US" sz="240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small&#10;\[ \frac{1}{9} &#10;\]&#10;\end{document}&#10;"/>
  <p:tag name="EXTERNALNAME" val="txp_fig"/>
  <p:tag name="BLEND" val="False"/>
  <p:tag name="TRANSPARENT" val="True"/>
  <p:tag name="KEEPFILES" val="False"/>
  <p:tag name="DEBUGPAUSE" val="False"/>
  <p:tag name="RESOLUTION" val="300"/>
  <p:tag name="TIMEOUT" val="15"/>
  <p:tag name="BITMAPFORMAT" val="bmpmono"/>
  <p:tag name="DEBUGINTERACTIVE" val="True"/>
  <p:tag name="ORIGWIDTH" val="12"/>
  <p:tag name="PICTUREFILESIZE" val="1262"/>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end{document}&#10;"/>
  <p:tag name="EXTERNALNAME" val="Edittex"/>
  <p:tag name="BLEND" val="False"/>
  <p:tag name="TRANSPARENT" val="False"/>
  <p:tag name="BITMAPFORMAT" val="bmpmono"/>
  <p:tag name="DEBUGINTERACTIVE" val="True"/>
  <p:tag name="ORIGWIDTH" val="48.625"/>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approx$&#10;\end{document}&#10;"/>
  <p:tag name="EXTERNALNAME" val="Edittex"/>
  <p:tag name="BLEND" val="False"/>
  <p:tag name="TRANSPARENT" val="False"/>
  <p:tag name="BITMAPFORMAT" val="bmpmono"/>
  <p:tag name="DEBUGINTERACTIVE" val="True"/>
  <p:tag name="ORIGWIDTH" val="55.75"/>
</p:tagLst>
</file>

<file path=ppt/tags/tag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F(s) =\int_{- \infty}^{\infty} f(x) e^{-i2\pi s x} dx&#10;\]&#10;\end{document}&#10;"/>
  <p:tag name="EXTERNALNAME" val="Edittex"/>
  <p:tag name="BLEND" val="False"/>
  <p:tag name="TRANSPARENT" val="False"/>
  <p:tag name="BITMAPFORMAT" val="bmpmono"/>
  <p:tag name="DEBUGINTERACTIVE" val="True"/>
  <p:tag name="ORIGWIDTH" val="955.75"/>
</p:tagLst>
</file>

<file path=ppt/tags/tag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f(x)&#10;\]&#10;\end{document}&#10;"/>
  <p:tag name="EXTERNALNAME" val="Edittex"/>
  <p:tag name="BLEND" val="False"/>
  <p:tag name="TRANSPARENT" val="False"/>
  <p:tag name="BITMAPFORMAT" val="bmpmono"/>
  <p:tag name="DEBUGINTERACTIVE" val="True"/>
  <p:tag name="ORIGWIDTH" val="153"/>
</p:tagLst>
</file>

<file path=ppt/tags/tag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end{document}&#10;"/>
  <p:tag name="EXTERNALNAME" val="Edittex"/>
  <p:tag name="BLEND" val="False"/>
  <p:tag name="TRANSPARENT" val="False"/>
  <p:tag name="BITMAPFORMAT" val="bmpmono"/>
  <p:tag name="DEBUGINTERACTIVE" val="True"/>
  <p:tag name="ORIGWIDTH" val="48.625"/>
</p:tagLst>
</file>

<file path=ppt/tags/tag7.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approx$&#10;\end{document}&#10;"/>
  <p:tag name="EXTERNALNAME" val="Edittex"/>
  <p:tag name="BLEND" val="False"/>
  <p:tag name="TRANSPARENT" val="False"/>
  <p:tag name="BITMAPFORMAT" val="bmpmono"/>
  <p:tag name="DEBUGINTERACTIVE" val="True"/>
  <p:tag name="ORIGWIDTH" val="55.75"/>
</p:tagLst>
</file>

<file path=ppt/tags/tag8.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end{document}&#10;"/>
  <p:tag name="EXTERNALNAME" val="Edittex"/>
  <p:tag name="BLEND" val="False"/>
  <p:tag name="TRANSPARENT" val="False"/>
  <p:tag name="BITMAPFORMAT" val="bmpmono"/>
  <p:tag name="DEBUGINTERACTIVE" val="True"/>
  <p:tag name="ORIGWIDTH" val="48.625"/>
</p:tagLst>
</file>

<file path=ppt/tags/tag9.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approx$&#10;\end{document}&#10;"/>
  <p:tag name="EXTERNALNAME" val="Edittex"/>
  <p:tag name="BLEND" val="False"/>
  <p:tag name="TRANSPARENT" val="False"/>
  <p:tag name="BITMAPFORMAT" val="bmpmono"/>
  <p:tag name="DEBUGINTERACTIVE" val="True"/>
  <p:tag name="ORIGWIDTH" val="55.75"/>
</p:tagLst>
</file>

<file path=ppt/theme/theme1.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ustom Design">
  <a:themeElements>
    <a:clrScheme name="Custom Design 1">
      <a:dk1>
        <a:srgbClr val="B0B1B3"/>
      </a:dk1>
      <a:lt1>
        <a:srgbClr val="FFFFFF"/>
      </a:lt1>
      <a:dk2>
        <a:srgbClr val="003082"/>
      </a:dk2>
      <a:lt2>
        <a:srgbClr val="FFFFFF"/>
      </a:lt2>
      <a:accent1>
        <a:srgbClr val="92BFEB"/>
      </a:accent1>
      <a:accent2>
        <a:srgbClr val="FDD44F"/>
      </a:accent2>
      <a:accent3>
        <a:srgbClr val="AAADC1"/>
      </a:accent3>
      <a:accent4>
        <a:srgbClr val="DADADA"/>
      </a:accent4>
      <a:accent5>
        <a:srgbClr val="C7DCF3"/>
      </a:accent5>
      <a:accent6>
        <a:srgbClr val="E5C047"/>
      </a:accent6>
      <a:hlink>
        <a:srgbClr val="A4D767"/>
      </a:hlink>
      <a:folHlink>
        <a:srgbClr val="FF897B"/>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B0B1B3"/>
        </a:dk1>
        <a:lt1>
          <a:srgbClr val="FFFFFF"/>
        </a:lt1>
        <a:dk2>
          <a:srgbClr val="003082"/>
        </a:dk2>
        <a:lt2>
          <a:srgbClr val="FFFFFF"/>
        </a:lt2>
        <a:accent1>
          <a:srgbClr val="92BFEB"/>
        </a:accent1>
        <a:accent2>
          <a:srgbClr val="FDD44F"/>
        </a:accent2>
        <a:accent3>
          <a:srgbClr val="AAADC1"/>
        </a:accent3>
        <a:accent4>
          <a:srgbClr val="DADADA"/>
        </a:accent4>
        <a:accent5>
          <a:srgbClr val="C7DCF3"/>
        </a:accent5>
        <a:accent6>
          <a:srgbClr val="E5C047"/>
        </a:accent6>
        <a:hlink>
          <a:srgbClr val="A4D767"/>
        </a:hlink>
        <a:folHlink>
          <a:srgbClr val="FF897B"/>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Calibri"/>
        <a:ea typeface="Calibri"/>
        <a:cs typeface="Calibri"/>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Template>
  <TotalTime>26299</TotalTime>
  <Words>2213</Words>
  <Application>Microsoft Macintosh PowerPoint</Application>
  <PresentationFormat>On-screen Show (4:3)</PresentationFormat>
  <Paragraphs>561</Paragraphs>
  <Slides>74</Slides>
  <Notes>29</Notes>
  <HiddenSlides>1</HiddenSlides>
  <MMClips>0</MMClips>
  <ScaleCrop>false</ScaleCrop>
  <HeadingPairs>
    <vt:vector size="8" baseType="variant">
      <vt:variant>
        <vt:lpstr>Fonts Used</vt:lpstr>
      </vt:variant>
      <vt:variant>
        <vt:i4>11</vt:i4>
      </vt:variant>
      <vt:variant>
        <vt:lpstr>Theme</vt:lpstr>
      </vt:variant>
      <vt:variant>
        <vt:i4>4</vt:i4>
      </vt:variant>
      <vt:variant>
        <vt:lpstr>Embedded OLE Servers</vt:lpstr>
      </vt:variant>
      <vt:variant>
        <vt:i4>4</vt:i4>
      </vt:variant>
      <vt:variant>
        <vt:lpstr>Slide Titles</vt:lpstr>
      </vt:variant>
      <vt:variant>
        <vt:i4>74</vt:i4>
      </vt:variant>
    </vt:vector>
  </HeadingPairs>
  <TitlesOfParts>
    <vt:vector size="93" baseType="lpstr">
      <vt:lpstr>Arial</vt:lpstr>
      <vt:lpstr>Calibri</vt:lpstr>
      <vt:lpstr>Helvetica Neue</vt:lpstr>
      <vt:lpstr>Helvetica Neue Light</vt:lpstr>
      <vt:lpstr>Times New Roman</vt:lpstr>
      <vt:lpstr>Helvetica Neue Thin</vt:lpstr>
      <vt:lpstr>Symbol</vt:lpstr>
      <vt:lpstr>Arial Unicode MS</vt:lpstr>
      <vt:lpstr>Comic Sans MS</vt:lpstr>
      <vt:lpstr>Myriad Roman</vt:lpstr>
      <vt:lpstr>Wingdings</vt:lpstr>
      <vt:lpstr>Blank Presentation</vt:lpstr>
      <vt:lpstr>Office Theme</vt:lpstr>
      <vt:lpstr>Custom Design</vt:lpstr>
      <vt:lpstr>White</vt:lpstr>
      <vt:lpstr>Equation</vt:lpstr>
      <vt:lpstr>Microsoft Equation 3.0</vt:lpstr>
      <vt:lpstr>Paint Shop Pro Image</vt:lpstr>
      <vt:lpstr>Photo Editor Photo</vt:lpstr>
      <vt:lpstr>The Frequency Domain, without tears</vt:lpstr>
      <vt:lpstr>PowerPoint Presentation</vt:lpstr>
      <vt:lpstr>Filtering for antialiasing (low pass)</vt:lpstr>
      <vt:lpstr>Filtering to compute image derivatives</vt:lpstr>
      <vt:lpstr>Filtering to denoise </vt:lpstr>
      <vt:lpstr>Filtering to denoise </vt:lpstr>
      <vt:lpstr>Derivative of Gaussian filter</vt:lpstr>
      <vt:lpstr>Derivative of Gaussian filter</vt:lpstr>
      <vt:lpstr>Low Pass vs. High Pass filtering</vt:lpstr>
      <vt:lpstr>Filtering – Sharpening</vt:lpstr>
      <vt:lpstr>Filtering – Sharpening</vt:lpstr>
      <vt:lpstr>Filtering – Sharpening</vt:lpstr>
      <vt:lpstr>Filtering – Sharpening</vt:lpstr>
      <vt:lpstr>Filtering – Extreme Sharpening</vt:lpstr>
      <vt:lpstr>Unsharp mask filter (= sharpening filter)</vt:lpstr>
      <vt:lpstr>Filtering: practical matters</vt:lpstr>
      <vt:lpstr>Filtering: practical matters</vt:lpstr>
      <vt:lpstr>The Frequency Domain, without tears</vt:lpstr>
      <vt:lpstr>PowerPoint Presentation</vt:lpstr>
      <vt:lpstr>PowerPoint Presentation</vt:lpstr>
      <vt:lpstr>PowerPoint Presentation</vt:lpstr>
      <vt:lpstr>Spatial Frequencies and Perception</vt:lpstr>
      <vt:lpstr>PowerPoint Presentation</vt:lpstr>
      <vt:lpstr>A Nice Basis for 2D Image Functions</vt:lpstr>
      <vt:lpstr>Jean Baptiste Joseph Fourier (1768-1830)</vt:lpstr>
      <vt:lpstr>A sum of sines</vt:lpstr>
      <vt:lpstr>Fourier Transform</vt:lpstr>
      <vt:lpstr>Time and Frequency</vt:lpstr>
      <vt:lpstr>Time and Frequency</vt:lpstr>
      <vt:lpstr>Frequency Spectrum</vt:lpstr>
      <vt:lpstr>Various Frequency Spectra</vt:lpstr>
      <vt:lpstr>Frequency Spectra</vt:lpstr>
      <vt:lpstr>Frequency Spectra</vt:lpstr>
      <vt:lpstr>Frequency Spectra</vt:lpstr>
      <vt:lpstr>Frequency Spectra</vt:lpstr>
      <vt:lpstr>Frequency Spectra</vt:lpstr>
      <vt:lpstr>Frequency Spectra</vt:lpstr>
      <vt:lpstr>Frequency Spectra</vt:lpstr>
      <vt:lpstr>Signal and its Furrier Transform </vt:lpstr>
      <vt:lpstr>FT: Just a change of basis</vt:lpstr>
      <vt:lpstr>IFT: Just a change of basis</vt:lpstr>
      <vt:lpstr>Finally: Scary Math</vt:lpstr>
      <vt:lpstr>Finally: Scary Math</vt:lpstr>
      <vt:lpstr>Extension to 2D</vt:lpstr>
      <vt:lpstr>Extension to 2D</vt:lpstr>
      <vt:lpstr>PowerPoint Presentation</vt:lpstr>
      <vt:lpstr>  </vt:lpstr>
      <vt:lpstr>PowerPoint Presentation</vt:lpstr>
      <vt:lpstr>PowerPoint Presentation</vt:lpstr>
      <vt:lpstr>PowerPoint Presentation</vt:lpstr>
      <vt:lpstr>PowerPoint Presentation</vt:lpstr>
      <vt:lpstr>Extension to 2D</vt:lpstr>
      <vt:lpstr>Fourier analysis in images</vt:lpstr>
      <vt:lpstr>Signals can be composed</vt:lpstr>
      <vt:lpstr>Architectural Scene</vt:lpstr>
      <vt:lpstr>Can change spectrum, then reconstruct</vt:lpstr>
      <vt:lpstr>The Furrier Game:  find the right pairs</vt:lpstr>
      <vt:lpstr>What about phase?</vt:lpstr>
      <vt:lpstr>The importance of Phase</vt:lpstr>
      <vt:lpstr>Low and High Pass filtering</vt:lpstr>
      <vt:lpstr>The Convolution Theorem</vt:lpstr>
      <vt:lpstr>2D convolution theorem example</vt:lpstr>
      <vt:lpstr>PowerPoint Presentation</vt:lpstr>
      <vt:lpstr>Fourier Transform pairs</vt:lpstr>
      <vt:lpstr>PowerPoint Presentation</vt:lpstr>
      <vt:lpstr>PowerPoint Presentation</vt:lpstr>
      <vt:lpstr>Low-pass, Band-pass, High-pass filters</vt:lpstr>
      <vt:lpstr>Low Pass vs. High Pass filtering</vt:lpstr>
      <vt:lpstr>Filtering – Sharpening</vt:lpstr>
      <vt:lpstr>Unsharp mask filter (= sharpening filter)</vt:lpstr>
      <vt:lpstr>Application: Hybrid Images</vt:lpstr>
      <vt:lpstr>Application: Hybrid Images</vt:lpstr>
      <vt:lpstr>Yesteryear’s homework  </vt:lpstr>
      <vt:lpstr>5 min recap</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efros</dc:creator>
  <cp:lastModifiedBy>Ren Ng</cp:lastModifiedBy>
  <cp:revision>326</cp:revision>
  <cp:lastPrinted>2026-09-15T20:45:09Z</cp:lastPrinted>
  <dcterms:created xsi:type="dcterms:W3CDTF">2004-08-29T23:15:23Z</dcterms:created>
  <dcterms:modified xsi:type="dcterms:W3CDTF">2026-09-15T20:46:16Z</dcterms:modified>
</cp:coreProperties>
</file>