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6.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7.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8.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9.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701" r:id="rId2"/>
    <p:sldMasterId id="2147483738" r:id="rId3"/>
    <p:sldMasterId id="2147483787" r:id="rId4"/>
    <p:sldMasterId id="2147483799" r:id="rId5"/>
    <p:sldMasterId id="2147483812" r:id="rId6"/>
    <p:sldMasterId id="2147483865" r:id="rId7"/>
    <p:sldMasterId id="2147483886" r:id="rId8"/>
    <p:sldMasterId id="2147483901" r:id="rId9"/>
    <p:sldMasterId id="2147483914" r:id="rId10"/>
  </p:sldMasterIdLst>
  <p:notesMasterIdLst>
    <p:notesMasterId r:id="rId157"/>
  </p:notesMasterIdLst>
  <p:sldIdLst>
    <p:sldId id="741" r:id="rId11"/>
    <p:sldId id="1796" r:id="rId12"/>
    <p:sldId id="1852" r:id="rId13"/>
    <p:sldId id="1853" r:id="rId14"/>
    <p:sldId id="1854" r:id="rId15"/>
    <p:sldId id="1855" r:id="rId16"/>
    <p:sldId id="1856" r:id="rId17"/>
    <p:sldId id="1857" r:id="rId18"/>
    <p:sldId id="1858" r:id="rId19"/>
    <p:sldId id="1859" r:id="rId20"/>
    <p:sldId id="1860" r:id="rId21"/>
    <p:sldId id="1861" r:id="rId22"/>
    <p:sldId id="1862" r:id="rId23"/>
    <p:sldId id="1795" r:id="rId24"/>
    <p:sldId id="1936" r:id="rId25"/>
    <p:sldId id="531" r:id="rId26"/>
    <p:sldId id="1678" r:id="rId27"/>
    <p:sldId id="11338" r:id="rId28"/>
    <p:sldId id="1755" r:id="rId29"/>
    <p:sldId id="11339" r:id="rId30"/>
    <p:sldId id="1735" r:id="rId31"/>
    <p:sldId id="1738" r:id="rId32"/>
    <p:sldId id="1739" r:id="rId33"/>
    <p:sldId id="1870" r:id="rId34"/>
    <p:sldId id="11340" r:id="rId35"/>
    <p:sldId id="1736" r:id="rId36"/>
    <p:sldId id="1687" r:id="rId37"/>
    <p:sldId id="1688" r:id="rId38"/>
    <p:sldId id="1689" r:id="rId39"/>
    <p:sldId id="1691" r:id="rId40"/>
    <p:sldId id="948" r:id="rId41"/>
    <p:sldId id="1748" r:id="rId42"/>
    <p:sldId id="949" r:id="rId43"/>
    <p:sldId id="950" r:id="rId44"/>
    <p:sldId id="951" r:id="rId45"/>
    <p:sldId id="952" r:id="rId46"/>
    <p:sldId id="953" r:id="rId47"/>
    <p:sldId id="954" r:id="rId48"/>
    <p:sldId id="955" r:id="rId49"/>
    <p:sldId id="956" r:id="rId50"/>
    <p:sldId id="957" r:id="rId51"/>
    <p:sldId id="958" r:id="rId52"/>
    <p:sldId id="960" r:id="rId53"/>
    <p:sldId id="1574" r:id="rId54"/>
    <p:sldId id="1575" r:id="rId55"/>
    <p:sldId id="935" r:id="rId56"/>
    <p:sldId id="936" r:id="rId57"/>
    <p:sldId id="937" r:id="rId58"/>
    <p:sldId id="938" r:id="rId59"/>
    <p:sldId id="939" r:id="rId60"/>
    <p:sldId id="940" r:id="rId61"/>
    <p:sldId id="941" r:id="rId62"/>
    <p:sldId id="964" r:id="rId63"/>
    <p:sldId id="965" r:id="rId64"/>
    <p:sldId id="966" r:id="rId65"/>
    <p:sldId id="967" r:id="rId66"/>
    <p:sldId id="968" r:id="rId67"/>
    <p:sldId id="969" r:id="rId68"/>
    <p:sldId id="970" r:id="rId69"/>
    <p:sldId id="971" r:id="rId70"/>
    <p:sldId id="972" r:id="rId71"/>
    <p:sldId id="973" r:id="rId72"/>
    <p:sldId id="974" r:id="rId73"/>
    <p:sldId id="975" r:id="rId74"/>
    <p:sldId id="976" r:id="rId75"/>
    <p:sldId id="977" r:id="rId76"/>
    <p:sldId id="978" r:id="rId77"/>
    <p:sldId id="979" r:id="rId78"/>
    <p:sldId id="980" r:id="rId79"/>
    <p:sldId id="981" r:id="rId80"/>
    <p:sldId id="982" r:id="rId81"/>
    <p:sldId id="984" r:id="rId82"/>
    <p:sldId id="985" r:id="rId83"/>
    <p:sldId id="986" r:id="rId84"/>
    <p:sldId id="987" r:id="rId85"/>
    <p:sldId id="988" r:id="rId86"/>
    <p:sldId id="1869" r:id="rId87"/>
    <p:sldId id="1876" r:id="rId88"/>
    <p:sldId id="1730" r:id="rId89"/>
    <p:sldId id="947" r:id="rId90"/>
    <p:sldId id="256" r:id="rId91"/>
    <p:sldId id="259" r:id="rId92"/>
    <p:sldId id="260" r:id="rId93"/>
    <p:sldId id="262" r:id="rId94"/>
    <p:sldId id="263" r:id="rId95"/>
    <p:sldId id="264" r:id="rId96"/>
    <p:sldId id="265" r:id="rId97"/>
    <p:sldId id="266" r:id="rId98"/>
    <p:sldId id="267" r:id="rId99"/>
    <p:sldId id="268" r:id="rId100"/>
    <p:sldId id="269" r:id="rId101"/>
    <p:sldId id="1878" r:id="rId102"/>
    <p:sldId id="270" r:id="rId103"/>
    <p:sldId id="1851" r:id="rId104"/>
    <p:sldId id="884" r:id="rId105"/>
    <p:sldId id="11346" r:id="rId106"/>
    <p:sldId id="11347" r:id="rId107"/>
    <p:sldId id="283" r:id="rId108"/>
    <p:sldId id="284" r:id="rId109"/>
    <p:sldId id="285" r:id="rId110"/>
    <p:sldId id="286" r:id="rId111"/>
    <p:sldId id="287" r:id="rId112"/>
    <p:sldId id="288" r:id="rId113"/>
    <p:sldId id="289" r:id="rId114"/>
    <p:sldId id="290" r:id="rId115"/>
    <p:sldId id="291" r:id="rId116"/>
    <p:sldId id="292" r:id="rId117"/>
    <p:sldId id="293" r:id="rId118"/>
    <p:sldId id="11343" r:id="rId119"/>
    <p:sldId id="11345" r:id="rId120"/>
    <p:sldId id="271" r:id="rId121"/>
    <p:sldId id="272" r:id="rId122"/>
    <p:sldId id="273" r:id="rId123"/>
    <p:sldId id="274" r:id="rId124"/>
    <p:sldId id="275" r:id="rId125"/>
    <p:sldId id="276" r:id="rId126"/>
    <p:sldId id="277" r:id="rId127"/>
    <p:sldId id="278" r:id="rId128"/>
    <p:sldId id="279" r:id="rId129"/>
    <p:sldId id="280" r:id="rId130"/>
    <p:sldId id="281" r:id="rId131"/>
    <p:sldId id="282" r:id="rId132"/>
    <p:sldId id="294" r:id="rId133"/>
    <p:sldId id="1934" r:id="rId134"/>
    <p:sldId id="295" r:id="rId135"/>
    <p:sldId id="296" r:id="rId136"/>
    <p:sldId id="297" r:id="rId137"/>
    <p:sldId id="298" r:id="rId138"/>
    <p:sldId id="299" r:id="rId139"/>
    <p:sldId id="300" r:id="rId140"/>
    <p:sldId id="301" r:id="rId141"/>
    <p:sldId id="303" r:id="rId142"/>
    <p:sldId id="304" r:id="rId143"/>
    <p:sldId id="305" r:id="rId144"/>
    <p:sldId id="306" r:id="rId145"/>
    <p:sldId id="309" r:id="rId146"/>
    <p:sldId id="1472" r:id="rId147"/>
    <p:sldId id="1932" r:id="rId148"/>
    <p:sldId id="258" r:id="rId149"/>
    <p:sldId id="257" r:id="rId150"/>
    <p:sldId id="1887" r:id="rId151"/>
    <p:sldId id="1888" r:id="rId152"/>
    <p:sldId id="1889" r:id="rId153"/>
    <p:sldId id="1885" r:id="rId154"/>
    <p:sldId id="1886" r:id="rId155"/>
    <p:sldId id="261" r:id="rId15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1pPr>
    <a:lvl2pPr marL="0" marR="0" indent="4572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2pPr>
    <a:lvl3pPr marL="0" marR="0" indent="9144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3pPr>
    <a:lvl4pPr marL="0" marR="0" indent="13716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4pPr>
    <a:lvl5pPr marL="0" marR="0" indent="18288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5pPr>
    <a:lvl6pPr marL="0" marR="0" indent="22860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6pPr>
    <a:lvl7pPr marL="0" marR="0" indent="27432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7pPr>
    <a:lvl8pPr marL="0" marR="0" indent="32004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8pPr>
    <a:lvl9pPr marL="0" marR="0" indent="365760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2" autoAdjust="0"/>
    <p:restoredTop sz="89273" autoAdjust="0"/>
  </p:normalViewPr>
  <p:slideViewPr>
    <p:cSldViewPr snapToGrid="0">
      <p:cViewPr varScale="1">
        <p:scale>
          <a:sx n="19" d="100"/>
          <a:sy n="19" d="100"/>
        </p:scale>
        <p:origin x="951" y="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63" Type="http://schemas.openxmlformats.org/officeDocument/2006/relationships/slide" Target="slides/slide53.xml"/><Relationship Id="rId84" Type="http://schemas.openxmlformats.org/officeDocument/2006/relationships/slide" Target="slides/slide74.xml"/><Relationship Id="rId138" Type="http://schemas.openxmlformats.org/officeDocument/2006/relationships/slide" Target="slides/slide128.xml"/><Relationship Id="rId159" Type="http://schemas.openxmlformats.org/officeDocument/2006/relationships/viewProps" Target="viewProps.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53" Type="http://schemas.openxmlformats.org/officeDocument/2006/relationships/slide" Target="slides/slide43.xml"/><Relationship Id="rId74" Type="http://schemas.openxmlformats.org/officeDocument/2006/relationships/slide" Target="slides/slide64.xml"/><Relationship Id="rId128" Type="http://schemas.openxmlformats.org/officeDocument/2006/relationships/slide" Target="slides/slide118.xml"/><Relationship Id="rId149" Type="http://schemas.openxmlformats.org/officeDocument/2006/relationships/slide" Target="slides/slide139.xml"/><Relationship Id="rId5" Type="http://schemas.openxmlformats.org/officeDocument/2006/relationships/slideMaster" Target="slideMasters/slideMaster5.xml"/><Relationship Id="rId95" Type="http://schemas.openxmlformats.org/officeDocument/2006/relationships/slide" Target="slides/slide85.xml"/><Relationship Id="rId160" Type="http://schemas.openxmlformats.org/officeDocument/2006/relationships/theme" Target="theme/theme1.xml"/><Relationship Id="rId22" Type="http://schemas.openxmlformats.org/officeDocument/2006/relationships/slide" Target="slides/slide12.xml"/><Relationship Id="rId43" Type="http://schemas.openxmlformats.org/officeDocument/2006/relationships/slide" Target="slides/slide33.xml"/><Relationship Id="rId64" Type="http://schemas.openxmlformats.org/officeDocument/2006/relationships/slide" Target="slides/slide54.xml"/><Relationship Id="rId118" Type="http://schemas.openxmlformats.org/officeDocument/2006/relationships/slide" Target="slides/slide108.xml"/><Relationship Id="rId139" Type="http://schemas.openxmlformats.org/officeDocument/2006/relationships/slide" Target="slides/slide129.xml"/><Relationship Id="rId85" Type="http://schemas.openxmlformats.org/officeDocument/2006/relationships/slide" Target="slides/slide75.xml"/><Relationship Id="rId150" Type="http://schemas.openxmlformats.org/officeDocument/2006/relationships/slide" Target="slides/slide140.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slide" Target="slides/slide98.xml"/><Relationship Id="rId124" Type="http://schemas.openxmlformats.org/officeDocument/2006/relationships/slide" Target="slides/slide114.xml"/><Relationship Id="rId129" Type="http://schemas.openxmlformats.org/officeDocument/2006/relationships/slide" Target="slides/slide119.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40" Type="http://schemas.openxmlformats.org/officeDocument/2006/relationships/slide" Target="slides/slide130.xml"/><Relationship Id="rId145" Type="http://schemas.openxmlformats.org/officeDocument/2006/relationships/slide" Target="slides/slide135.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119" Type="http://schemas.openxmlformats.org/officeDocument/2006/relationships/slide" Target="slides/slide109.xml"/><Relationship Id="rId44" Type="http://schemas.openxmlformats.org/officeDocument/2006/relationships/slide" Target="slides/slide34.xml"/><Relationship Id="rId60" Type="http://schemas.openxmlformats.org/officeDocument/2006/relationships/slide" Target="slides/slide50.xml"/><Relationship Id="rId65" Type="http://schemas.openxmlformats.org/officeDocument/2006/relationships/slide" Target="slides/slide55.xml"/><Relationship Id="rId81" Type="http://schemas.openxmlformats.org/officeDocument/2006/relationships/slide" Target="slides/slide71.xml"/><Relationship Id="rId86" Type="http://schemas.openxmlformats.org/officeDocument/2006/relationships/slide" Target="slides/slide76.xml"/><Relationship Id="rId130" Type="http://schemas.openxmlformats.org/officeDocument/2006/relationships/slide" Target="slides/slide120.xml"/><Relationship Id="rId135" Type="http://schemas.openxmlformats.org/officeDocument/2006/relationships/slide" Target="slides/slide125.xml"/><Relationship Id="rId151" Type="http://schemas.openxmlformats.org/officeDocument/2006/relationships/slide" Target="slides/slide141.xml"/><Relationship Id="rId156" Type="http://schemas.openxmlformats.org/officeDocument/2006/relationships/slide" Target="slides/slide14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141" Type="http://schemas.openxmlformats.org/officeDocument/2006/relationships/slide" Target="slides/slide131.xml"/><Relationship Id="rId146" Type="http://schemas.openxmlformats.org/officeDocument/2006/relationships/slide" Target="slides/slide136.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notesMaster" Target="notesMasters/notesMaster1.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27" Type="http://schemas.openxmlformats.org/officeDocument/2006/relationships/slide" Target="slides/slide117.xml"/><Relationship Id="rId10" Type="http://schemas.openxmlformats.org/officeDocument/2006/relationships/slideMaster" Target="slideMasters/slideMaster10.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48" Type="http://schemas.openxmlformats.org/officeDocument/2006/relationships/slide" Target="slides/slide138.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6.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6" Type="http://schemas.openxmlformats.org/officeDocument/2006/relationships/slide" Target="slides/slide6.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90" Type="http://schemas.openxmlformats.org/officeDocument/2006/relationships/slide" Target="slides/slide80.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80" Type="http://schemas.openxmlformats.org/officeDocument/2006/relationships/slide" Target="slides/slide70.xml"/><Relationship Id="rId155" Type="http://schemas.openxmlformats.org/officeDocument/2006/relationships/slide" Target="slides/slide1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a:latin typeface="+mn-lt"/>
        <a:ea typeface="+mn-ea"/>
        <a:cs typeface="+mn-cs"/>
        <a:sym typeface="Helvetica Neue"/>
      </a:defRPr>
    </a:lvl1pPr>
    <a:lvl2pPr indent="228600" defTabSz="457200" latinLnBrk="0">
      <a:lnSpc>
        <a:spcPct val="117999"/>
      </a:lnSpc>
      <a:defRPr>
        <a:latin typeface="+mn-lt"/>
        <a:ea typeface="+mn-ea"/>
        <a:cs typeface="+mn-cs"/>
        <a:sym typeface="Helvetica Neue"/>
      </a:defRPr>
    </a:lvl2pPr>
    <a:lvl3pPr indent="457200" defTabSz="457200" latinLnBrk="0">
      <a:lnSpc>
        <a:spcPct val="117999"/>
      </a:lnSpc>
      <a:defRPr>
        <a:latin typeface="+mn-lt"/>
        <a:ea typeface="+mn-ea"/>
        <a:cs typeface="+mn-cs"/>
        <a:sym typeface="Helvetica Neue"/>
      </a:defRPr>
    </a:lvl3pPr>
    <a:lvl4pPr indent="685800" defTabSz="457200" latinLnBrk="0">
      <a:lnSpc>
        <a:spcPct val="117999"/>
      </a:lnSpc>
      <a:defRPr>
        <a:latin typeface="+mn-lt"/>
        <a:ea typeface="+mn-ea"/>
        <a:cs typeface="+mn-cs"/>
        <a:sym typeface="Helvetica Neue"/>
      </a:defRPr>
    </a:lvl4pPr>
    <a:lvl5pPr indent="914400" defTabSz="457200" latinLnBrk="0">
      <a:lnSpc>
        <a:spcPct val="117999"/>
      </a:lnSpc>
      <a:defRPr>
        <a:latin typeface="+mn-lt"/>
        <a:ea typeface="+mn-ea"/>
        <a:cs typeface="+mn-cs"/>
        <a:sym typeface="Helvetica Neue"/>
      </a:defRPr>
    </a:lvl5pPr>
    <a:lvl6pPr indent="1143000" defTabSz="457200" latinLnBrk="0">
      <a:lnSpc>
        <a:spcPct val="117999"/>
      </a:lnSpc>
      <a:defRPr>
        <a:latin typeface="+mn-lt"/>
        <a:ea typeface="+mn-ea"/>
        <a:cs typeface="+mn-cs"/>
        <a:sym typeface="Helvetica Neue"/>
      </a:defRPr>
    </a:lvl6pPr>
    <a:lvl7pPr indent="1371600" defTabSz="457200" latinLnBrk="0">
      <a:lnSpc>
        <a:spcPct val="117999"/>
      </a:lnSpc>
      <a:defRPr>
        <a:latin typeface="+mn-lt"/>
        <a:ea typeface="+mn-ea"/>
        <a:cs typeface="+mn-cs"/>
        <a:sym typeface="Helvetica Neue"/>
      </a:defRPr>
    </a:lvl7pPr>
    <a:lvl8pPr indent="1600200" defTabSz="457200" latinLnBrk="0">
      <a:lnSpc>
        <a:spcPct val="117999"/>
      </a:lnSpc>
      <a:defRPr>
        <a:latin typeface="+mn-lt"/>
        <a:ea typeface="+mn-ea"/>
        <a:cs typeface="+mn-cs"/>
        <a:sym typeface="Helvetica Neue"/>
      </a:defRPr>
    </a:lvl8pPr>
    <a:lvl9pPr indent="1828800" defTabSz="457200" latinLnBrk="0">
      <a:lnSpc>
        <a:spcPct val="117999"/>
      </a:lnSpc>
      <a:defRPr>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xfrm>
            <a:off x="381000" y="685800"/>
            <a:ext cx="6096000" cy="3429000"/>
          </a:xfrm>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lvl1pPr>
              <a:lnSpc>
                <a:spcPct val="100000"/>
              </a:lnSpc>
              <a:spcBef>
                <a:spcPts val="400"/>
              </a:spcBef>
              <a:defRPr sz="1200"/>
            </a:lvl1pPr>
          </a:lstStyle>
          <a:p>
            <a:r>
              <a:t>One generic and useful class of images we may want to address is the set of all “natural images” which is a term we often use to represent images that are captured with an imaging system in the natural world, aka not synthetically generated images. However, this is, as you may now better understand after taking the class so far, a highly complex set!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Shape 401"/>
          <p:cNvSpPr>
            <a:spLocks noGrp="1" noRot="1" noChangeAspect="1"/>
          </p:cNvSpPr>
          <p:nvPr>
            <p:ph type="sldImg"/>
          </p:nvPr>
        </p:nvSpPr>
        <p:spPr>
          <a:xfrm>
            <a:off x="381000" y="685800"/>
            <a:ext cx="6096000" cy="3429000"/>
          </a:xfrm>
          <a:prstGeom prst="rect">
            <a:avLst/>
          </a:prstGeom>
        </p:spPr>
        <p:txBody>
          <a:bodyPr/>
          <a:lstStyle/>
          <a:p>
            <a:endParaRPr/>
          </a:p>
        </p:txBody>
      </p:sp>
      <p:sp>
        <p:nvSpPr>
          <p:cNvPr id="402" name="Shape 402"/>
          <p:cNvSpPr>
            <a:spLocks noGrp="1"/>
          </p:cNvSpPr>
          <p:nvPr>
            <p:ph type="body" sz="quarter" idx="1"/>
          </p:nvPr>
        </p:nvSpPr>
        <p:spPr>
          <a:prstGeom prst="rect">
            <a:avLst/>
          </a:prstGeom>
        </p:spPr>
        <p:txBody>
          <a:bodyPr/>
          <a:lstStyle/>
          <a:p>
            <a:r>
              <a:t>The space of natural images is just very small part of the space of all possible images. In the case of color images with 32x32 pixels, most of the space is filled with images that look like noise.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5ED2B-8D5D-EF62-7C3A-FC7AE33C1E18}"/>
            </a:ext>
          </a:extLst>
        </p:cNvPr>
        <p:cNvGrpSpPr/>
        <p:nvPr/>
      </p:nvGrpSpPr>
      <p:grpSpPr>
        <a:xfrm>
          <a:off x="0" y="0"/>
          <a:ext cx="0" cy="0"/>
          <a:chOff x="0" y="0"/>
          <a:chExt cx="0" cy="0"/>
        </a:xfrm>
      </p:grpSpPr>
      <p:sp>
        <p:nvSpPr>
          <p:cNvPr id="405" name="Shape 405">
            <a:extLst>
              <a:ext uri="{FF2B5EF4-FFF2-40B4-BE49-F238E27FC236}">
                <a16:creationId xmlns:a16="http://schemas.microsoft.com/office/drawing/2014/main" id="{C434AB6F-B99E-5DCC-9DF8-83B08D09A5BF}"/>
              </a:ext>
            </a:extLst>
          </p:cNvPr>
          <p:cNvSpPr>
            <a:spLocks noGrp="1" noRot="1" noChangeAspect="1"/>
          </p:cNvSpPr>
          <p:nvPr>
            <p:ph type="sldImg"/>
          </p:nvPr>
        </p:nvSpPr>
        <p:spPr>
          <a:prstGeom prst="rect">
            <a:avLst/>
          </a:prstGeom>
        </p:spPr>
        <p:txBody>
          <a:bodyPr/>
          <a:lstStyle/>
          <a:p>
            <a:endParaRPr/>
          </a:p>
        </p:txBody>
      </p:sp>
      <p:sp>
        <p:nvSpPr>
          <p:cNvPr id="406" name="Shape 406">
            <a:extLst>
              <a:ext uri="{FF2B5EF4-FFF2-40B4-BE49-F238E27FC236}">
                <a16:creationId xmlns:a16="http://schemas.microsoft.com/office/drawing/2014/main" id="{DE9D22D9-D782-B353-768D-C6CFA2BA6CB5}"/>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One way to tackle difficult problems is to make simplifying mathematical assumptions. One simplifying assumption might be to break down all possible images into subsets:</a:t>
            </a:r>
          </a:p>
        </p:txBody>
      </p:sp>
    </p:spTree>
    <p:extLst>
      <p:ext uri="{BB962C8B-B14F-4D97-AF65-F5344CB8AC3E}">
        <p14:creationId xmlns:p14="http://schemas.microsoft.com/office/powerpoint/2010/main" val="3642649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97C0B-D0C3-D439-FB51-DFF24B3C85F8}"/>
            </a:ext>
          </a:extLst>
        </p:cNvPr>
        <p:cNvGrpSpPr/>
        <p:nvPr/>
      </p:nvGrpSpPr>
      <p:grpSpPr>
        <a:xfrm>
          <a:off x="0" y="0"/>
          <a:ext cx="0" cy="0"/>
          <a:chOff x="0" y="0"/>
          <a:chExt cx="0" cy="0"/>
        </a:xfrm>
      </p:grpSpPr>
      <p:sp>
        <p:nvSpPr>
          <p:cNvPr id="410" name="Shape 410">
            <a:extLst>
              <a:ext uri="{FF2B5EF4-FFF2-40B4-BE49-F238E27FC236}">
                <a16:creationId xmlns:a16="http://schemas.microsoft.com/office/drawing/2014/main" id="{D2D4DD42-E4E9-3835-B9C9-8AF9C872DEB0}"/>
              </a:ext>
            </a:extLst>
          </p:cNvPr>
          <p:cNvSpPr>
            <a:spLocks noGrp="1" noRot="1" noChangeAspect="1"/>
          </p:cNvSpPr>
          <p:nvPr>
            <p:ph type="sldImg"/>
          </p:nvPr>
        </p:nvSpPr>
        <p:spPr>
          <a:prstGeom prst="rect">
            <a:avLst/>
          </a:prstGeom>
        </p:spPr>
        <p:txBody>
          <a:bodyPr/>
          <a:lstStyle/>
          <a:p>
            <a:endParaRPr/>
          </a:p>
        </p:txBody>
      </p:sp>
      <p:sp>
        <p:nvSpPr>
          <p:cNvPr id="411" name="Shape 411">
            <a:extLst>
              <a:ext uri="{FF2B5EF4-FFF2-40B4-BE49-F238E27FC236}">
                <a16:creationId xmlns:a16="http://schemas.microsoft.com/office/drawing/2014/main" id="{4665EC12-C36E-8140-661E-AEA30168FD66}"/>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For example, one visual world might be the set of all images that look like this. This isn’t a useful or interesting set of images per-se. Here we assume that all pixels are independent and are drawn from the same distribution at random. These assumptions make it very easy to do calculations about images in this world, but those calculations aren’t particularly meaningful</a:t>
            </a:r>
          </a:p>
        </p:txBody>
      </p:sp>
    </p:spTree>
    <p:extLst>
      <p:ext uri="{BB962C8B-B14F-4D97-AF65-F5344CB8AC3E}">
        <p14:creationId xmlns:p14="http://schemas.microsoft.com/office/powerpoint/2010/main" val="1045502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6FB5E-C2B9-8075-0638-690D2A877817}"/>
            </a:ext>
          </a:extLst>
        </p:cNvPr>
        <p:cNvGrpSpPr/>
        <p:nvPr/>
      </p:nvGrpSpPr>
      <p:grpSpPr>
        <a:xfrm>
          <a:off x="0" y="0"/>
          <a:ext cx="0" cy="0"/>
          <a:chOff x="0" y="0"/>
          <a:chExt cx="0" cy="0"/>
        </a:xfrm>
      </p:grpSpPr>
      <p:sp>
        <p:nvSpPr>
          <p:cNvPr id="415" name="Shape 415">
            <a:extLst>
              <a:ext uri="{FF2B5EF4-FFF2-40B4-BE49-F238E27FC236}">
                <a16:creationId xmlns:a16="http://schemas.microsoft.com/office/drawing/2014/main" id="{45920E84-B416-7945-98A8-364693D2EDCF}"/>
              </a:ext>
            </a:extLst>
          </p:cNvPr>
          <p:cNvSpPr>
            <a:spLocks noGrp="1" noRot="1" noChangeAspect="1"/>
          </p:cNvSpPr>
          <p:nvPr>
            <p:ph type="sldImg"/>
          </p:nvPr>
        </p:nvSpPr>
        <p:spPr>
          <a:prstGeom prst="rect">
            <a:avLst/>
          </a:prstGeom>
        </p:spPr>
        <p:txBody>
          <a:bodyPr/>
          <a:lstStyle/>
          <a:p>
            <a:endParaRPr/>
          </a:p>
        </p:txBody>
      </p:sp>
      <p:sp>
        <p:nvSpPr>
          <p:cNvPr id="416" name="Shape 416">
            <a:extLst>
              <a:ext uri="{FF2B5EF4-FFF2-40B4-BE49-F238E27FC236}">
                <a16:creationId xmlns:a16="http://schemas.microsoft.com/office/drawing/2014/main" id="{0F98407F-6FB5-B610-58E0-48F06E1E3C97}"/>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Here’s another visual world - the world of astronomical imaging. These images have a completely different “look” than the previous set, but you could imagine making some simplifying assumptions that would be useful in this world. Can anyone think of an example of such an assumption here?</a:t>
            </a:r>
          </a:p>
        </p:txBody>
      </p:sp>
    </p:spTree>
    <p:extLst>
      <p:ext uri="{BB962C8B-B14F-4D97-AF65-F5344CB8AC3E}">
        <p14:creationId xmlns:p14="http://schemas.microsoft.com/office/powerpoint/2010/main" val="1822532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6ACCC-FE68-4BA1-40A1-9B6589CCDA85}"/>
            </a:ext>
          </a:extLst>
        </p:cNvPr>
        <p:cNvGrpSpPr/>
        <p:nvPr/>
      </p:nvGrpSpPr>
      <p:grpSpPr>
        <a:xfrm>
          <a:off x="0" y="0"/>
          <a:ext cx="0" cy="0"/>
          <a:chOff x="0" y="0"/>
          <a:chExt cx="0" cy="0"/>
        </a:xfrm>
      </p:grpSpPr>
      <p:sp>
        <p:nvSpPr>
          <p:cNvPr id="420" name="Shape 420">
            <a:extLst>
              <a:ext uri="{FF2B5EF4-FFF2-40B4-BE49-F238E27FC236}">
                <a16:creationId xmlns:a16="http://schemas.microsoft.com/office/drawing/2014/main" id="{5943F297-2EE3-A5A5-06FD-3D33C1D47B4B}"/>
              </a:ext>
            </a:extLst>
          </p:cNvPr>
          <p:cNvSpPr>
            <a:spLocks noGrp="1" noRot="1" noChangeAspect="1"/>
          </p:cNvSpPr>
          <p:nvPr>
            <p:ph type="sldImg"/>
          </p:nvPr>
        </p:nvSpPr>
        <p:spPr>
          <a:prstGeom prst="rect">
            <a:avLst/>
          </a:prstGeom>
        </p:spPr>
        <p:txBody>
          <a:bodyPr/>
          <a:lstStyle/>
          <a:p>
            <a:endParaRPr/>
          </a:p>
        </p:txBody>
      </p:sp>
      <p:sp>
        <p:nvSpPr>
          <p:cNvPr id="421" name="Shape 421">
            <a:extLst>
              <a:ext uri="{FF2B5EF4-FFF2-40B4-BE49-F238E27FC236}">
                <a16:creationId xmlns:a16="http://schemas.microsoft.com/office/drawing/2014/main" id="{674EFD66-D9DB-73F0-C7FE-E1953B2DFFB1}"/>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Or for example, you might also consider the visual world of images of clouds! We’ll be going through several examples image priors one can build in this lecture, and one of them turns out to be pretty great at modeling images that look like clouds</a:t>
            </a:r>
          </a:p>
        </p:txBody>
      </p:sp>
    </p:spTree>
    <p:extLst>
      <p:ext uri="{BB962C8B-B14F-4D97-AF65-F5344CB8AC3E}">
        <p14:creationId xmlns:p14="http://schemas.microsoft.com/office/powerpoint/2010/main" val="3383025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F77DD-8CDC-1395-F0F6-01ED6E3C292B}"/>
            </a:ext>
          </a:extLst>
        </p:cNvPr>
        <p:cNvGrpSpPr/>
        <p:nvPr/>
      </p:nvGrpSpPr>
      <p:grpSpPr>
        <a:xfrm>
          <a:off x="0" y="0"/>
          <a:ext cx="0" cy="0"/>
          <a:chOff x="0" y="0"/>
          <a:chExt cx="0" cy="0"/>
        </a:xfrm>
      </p:grpSpPr>
      <p:sp>
        <p:nvSpPr>
          <p:cNvPr id="425" name="Shape 425">
            <a:extLst>
              <a:ext uri="{FF2B5EF4-FFF2-40B4-BE49-F238E27FC236}">
                <a16:creationId xmlns:a16="http://schemas.microsoft.com/office/drawing/2014/main" id="{41043A0E-6C2B-DE07-62C9-0553D274E8BB}"/>
              </a:ext>
            </a:extLst>
          </p:cNvPr>
          <p:cNvSpPr>
            <a:spLocks noGrp="1" noRot="1" noChangeAspect="1"/>
          </p:cNvSpPr>
          <p:nvPr>
            <p:ph type="sldImg"/>
          </p:nvPr>
        </p:nvSpPr>
        <p:spPr>
          <a:prstGeom prst="rect">
            <a:avLst/>
          </a:prstGeom>
        </p:spPr>
        <p:txBody>
          <a:bodyPr/>
          <a:lstStyle/>
          <a:p>
            <a:endParaRPr/>
          </a:p>
        </p:txBody>
      </p:sp>
      <p:sp>
        <p:nvSpPr>
          <p:cNvPr id="426" name="Shape 426">
            <a:extLst>
              <a:ext uri="{FF2B5EF4-FFF2-40B4-BE49-F238E27FC236}">
                <a16:creationId xmlns:a16="http://schemas.microsoft.com/office/drawing/2014/main" id="{580345E6-5FD4-B5D0-A000-9F2DFEEE086A}"/>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Another class of images, used by early psychophysical experimenters to learn about the human visual system. It is believed, based on their experiments, that early stage image processing in the human visual system consists of representing what is seen as a sum of these little Gabor wavelets.</a:t>
            </a:r>
          </a:p>
        </p:txBody>
      </p:sp>
    </p:spTree>
    <p:extLst>
      <p:ext uri="{BB962C8B-B14F-4D97-AF65-F5344CB8AC3E}">
        <p14:creationId xmlns:p14="http://schemas.microsoft.com/office/powerpoint/2010/main" val="2387751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BBDCA-E98B-85C7-EFAC-2220B2824455}"/>
            </a:ext>
          </a:extLst>
        </p:cNvPr>
        <p:cNvGrpSpPr/>
        <p:nvPr/>
      </p:nvGrpSpPr>
      <p:grpSpPr>
        <a:xfrm>
          <a:off x="0" y="0"/>
          <a:ext cx="0" cy="0"/>
          <a:chOff x="0" y="0"/>
          <a:chExt cx="0" cy="0"/>
        </a:xfrm>
      </p:grpSpPr>
      <p:sp>
        <p:nvSpPr>
          <p:cNvPr id="430" name="Shape 430">
            <a:extLst>
              <a:ext uri="{FF2B5EF4-FFF2-40B4-BE49-F238E27FC236}">
                <a16:creationId xmlns:a16="http://schemas.microsoft.com/office/drawing/2014/main" id="{04E64369-9E80-8718-6725-1E7072D36BFD}"/>
              </a:ext>
            </a:extLst>
          </p:cNvPr>
          <p:cNvSpPr>
            <a:spLocks noGrp="1" noRot="1" noChangeAspect="1"/>
          </p:cNvSpPr>
          <p:nvPr>
            <p:ph type="sldImg"/>
          </p:nvPr>
        </p:nvSpPr>
        <p:spPr>
          <a:prstGeom prst="rect">
            <a:avLst/>
          </a:prstGeom>
        </p:spPr>
        <p:txBody>
          <a:bodyPr/>
          <a:lstStyle/>
          <a:p>
            <a:endParaRPr/>
          </a:p>
        </p:txBody>
      </p:sp>
      <p:sp>
        <p:nvSpPr>
          <p:cNvPr id="431" name="Shape 431">
            <a:extLst>
              <a:ext uri="{FF2B5EF4-FFF2-40B4-BE49-F238E27FC236}">
                <a16:creationId xmlns:a16="http://schemas.microsoft.com/office/drawing/2014/main" id="{F980D13A-1FB5-4DE6-63F2-FD5953FE8D74}"/>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This is a world that is often used in color perception study, which has only two dimensions and is made up of these splats of different colored rectangles and circles. Because this bears some similarity to paintings by Mondrian, this is often referred to as the class of “Mondrians”</a:t>
            </a:r>
          </a:p>
        </p:txBody>
      </p:sp>
    </p:spTree>
    <p:extLst>
      <p:ext uri="{BB962C8B-B14F-4D97-AF65-F5344CB8AC3E}">
        <p14:creationId xmlns:p14="http://schemas.microsoft.com/office/powerpoint/2010/main" val="2563971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84A4A-224B-8446-8CE3-8B181ED5E424}"/>
            </a:ext>
          </a:extLst>
        </p:cNvPr>
        <p:cNvGrpSpPr/>
        <p:nvPr/>
      </p:nvGrpSpPr>
      <p:grpSpPr>
        <a:xfrm>
          <a:off x="0" y="0"/>
          <a:ext cx="0" cy="0"/>
          <a:chOff x="0" y="0"/>
          <a:chExt cx="0" cy="0"/>
        </a:xfrm>
      </p:grpSpPr>
      <p:sp>
        <p:nvSpPr>
          <p:cNvPr id="435" name="Shape 435">
            <a:extLst>
              <a:ext uri="{FF2B5EF4-FFF2-40B4-BE49-F238E27FC236}">
                <a16:creationId xmlns:a16="http://schemas.microsoft.com/office/drawing/2014/main" id="{8B320629-45D5-E3AE-4E11-621F8E374BCF}"/>
              </a:ext>
            </a:extLst>
          </p:cNvPr>
          <p:cNvSpPr>
            <a:spLocks noGrp="1" noRot="1" noChangeAspect="1"/>
          </p:cNvSpPr>
          <p:nvPr>
            <p:ph type="sldImg"/>
          </p:nvPr>
        </p:nvSpPr>
        <p:spPr>
          <a:prstGeom prst="rect">
            <a:avLst/>
          </a:prstGeom>
        </p:spPr>
        <p:txBody>
          <a:bodyPr/>
          <a:lstStyle/>
          <a:p>
            <a:endParaRPr/>
          </a:p>
        </p:txBody>
      </p:sp>
      <p:sp>
        <p:nvSpPr>
          <p:cNvPr id="436" name="Shape 436">
            <a:extLst>
              <a:ext uri="{FF2B5EF4-FFF2-40B4-BE49-F238E27FC236}">
                <a16:creationId xmlns:a16="http://schemas.microsoft.com/office/drawing/2014/main" id="{9C2EA65B-6400-E0A8-5E6F-EA162CBB0EB5}"/>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You could imagine a visual world made up of all possible line drawings</a:t>
            </a:r>
          </a:p>
        </p:txBody>
      </p:sp>
    </p:spTree>
    <p:extLst>
      <p:ext uri="{BB962C8B-B14F-4D97-AF65-F5344CB8AC3E}">
        <p14:creationId xmlns:p14="http://schemas.microsoft.com/office/powerpoint/2010/main" val="2402656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8F9BD-DFD0-E578-19B5-8F4D316B9C00}"/>
            </a:ext>
          </a:extLst>
        </p:cNvPr>
        <p:cNvGrpSpPr/>
        <p:nvPr/>
      </p:nvGrpSpPr>
      <p:grpSpPr>
        <a:xfrm>
          <a:off x="0" y="0"/>
          <a:ext cx="0" cy="0"/>
          <a:chOff x="0" y="0"/>
          <a:chExt cx="0" cy="0"/>
        </a:xfrm>
      </p:grpSpPr>
      <p:sp>
        <p:nvSpPr>
          <p:cNvPr id="440" name="Shape 440">
            <a:extLst>
              <a:ext uri="{FF2B5EF4-FFF2-40B4-BE49-F238E27FC236}">
                <a16:creationId xmlns:a16="http://schemas.microsoft.com/office/drawing/2014/main" id="{A366861A-08E6-9A19-B011-F066BDC2BB1A}"/>
              </a:ext>
            </a:extLst>
          </p:cNvPr>
          <p:cNvSpPr>
            <a:spLocks noGrp="1" noRot="1" noChangeAspect="1"/>
          </p:cNvSpPr>
          <p:nvPr>
            <p:ph type="sldImg"/>
          </p:nvPr>
        </p:nvSpPr>
        <p:spPr>
          <a:prstGeom prst="rect">
            <a:avLst/>
          </a:prstGeom>
        </p:spPr>
        <p:txBody>
          <a:bodyPr/>
          <a:lstStyle/>
          <a:p>
            <a:endParaRPr/>
          </a:p>
        </p:txBody>
      </p:sp>
      <p:sp>
        <p:nvSpPr>
          <p:cNvPr id="441" name="Shape 441">
            <a:extLst>
              <a:ext uri="{FF2B5EF4-FFF2-40B4-BE49-F238E27FC236}">
                <a16:creationId xmlns:a16="http://schemas.microsoft.com/office/drawing/2014/main" id="{956EAE0A-56D4-8375-CF85-76EE90657F3C}"/>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Or all possible computer generated images generated by a specific graphics engine, such as UNREAL, this is often easy to study because we can generate many examples from this class inexpensively, but it isn’t truly “the natural world” </a:t>
            </a:r>
          </a:p>
        </p:txBody>
      </p:sp>
    </p:spTree>
    <p:extLst>
      <p:ext uri="{BB962C8B-B14F-4D97-AF65-F5344CB8AC3E}">
        <p14:creationId xmlns:p14="http://schemas.microsoft.com/office/powerpoint/2010/main" val="1919721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A5C6F-BEF8-C67C-EC7D-30B427E93EF0}"/>
            </a:ext>
          </a:extLst>
        </p:cNvPr>
        <p:cNvGrpSpPr/>
        <p:nvPr/>
      </p:nvGrpSpPr>
      <p:grpSpPr>
        <a:xfrm>
          <a:off x="0" y="0"/>
          <a:ext cx="0" cy="0"/>
          <a:chOff x="0" y="0"/>
          <a:chExt cx="0" cy="0"/>
        </a:xfrm>
      </p:grpSpPr>
      <p:sp>
        <p:nvSpPr>
          <p:cNvPr id="445" name="Shape 445">
            <a:extLst>
              <a:ext uri="{FF2B5EF4-FFF2-40B4-BE49-F238E27FC236}">
                <a16:creationId xmlns:a16="http://schemas.microsoft.com/office/drawing/2014/main" id="{EA83BEEE-C237-C56E-523C-B34385A0B923}"/>
              </a:ext>
            </a:extLst>
          </p:cNvPr>
          <p:cNvSpPr>
            <a:spLocks noGrp="1" noRot="1" noChangeAspect="1"/>
          </p:cNvSpPr>
          <p:nvPr>
            <p:ph type="sldImg"/>
          </p:nvPr>
        </p:nvSpPr>
        <p:spPr>
          <a:prstGeom prst="rect">
            <a:avLst/>
          </a:prstGeom>
        </p:spPr>
        <p:txBody>
          <a:bodyPr/>
          <a:lstStyle/>
          <a:p>
            <a:endParaRPr/>
          </a:p>
        </p:txBody>
      </p:sp>
      <p:sp>
        <p:nvSpPr>
          <p:cNvPr id="446" name="Shape 446">
            <a:extLst>
              <a:ext uri="{FF2B5EF4-FFF2-40B4-BE49-F238E27FC236}">
                <a16:creationId xmlns:a16="http://schemas.microsoft.com/office/drawing/2014/main" id="{4469304E-A316-1DAD-F7BE-3734649EC712}"/>
              </a:ext>
            </a:extLst>
          </p:cNvPr>
          <p:cNvSpPr>
            <a:spLocks noGrp="1"/>
          </p:cNvSpPr>
          <p:nvPr>
            <p:ph type="body" sz="quarter" idx="1"/>
          </p:nvPr>
        </p:nvSpPr>
        <p:spPr>
          <a:prstGeom prst="rect">
            <a:avLst/>
          </a:prstGeom>
        </p:spPr>
        <p:txBody>
          <a:bodyPr/>
          <a:lstStyle>
            <a:lvl1pPr>
              <a:lnSpc>
                <a:spcPct val="100000"/>
              </a:lnSpc>
              <a:spcBef>
                <a:spcPts val="400"/>
              </a:spcBef>
              <a:defRPr sz="1200"/>
            </a:lvl1pPr>
          </a:lstStyle>
          <a:p>
            <a:r>
              <a:t>And then we can move up to, for example natural scenes. There is also an entire additional dimension of complexity that we won’t touch on in this lecture, but is important to us, and that is the set of all possible motions within or around this scene (ie video). We’ll restrict ourselves to still images for this class</a:t>
            </a:r>
          </a:p>
        </p:txBody>
      </p:sp>
    </p:spTree>
    <p:extLst>
      <p:ext uri="{BB962C8B-B14F-4D97-AF65-F5344CB8AC3E}">
        <p14:creationId xmlns:p14="http://schemas.microsoft.com/office/powerpoint/2010/main" val="1248525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54B8A-75A9-18DB-81AA-09738EBA9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521B3A-6DCD-66C3-579F-79DEB678C26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E70FF4-AA6B-8D3C-DC06-A2DED2AF37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E2D6A3-38A7-5152-5E13-963C80E927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5CA6A4-D76F-804D-9E0A-7D6B0F4A5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912890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CA258-AAA9-70C6-0370-EA2EFEF83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233A9-C477-0594-6135-23723E04B19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3B6DA81-DADF-5F6C-4E5B-D457246925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0E77A0-98AF-92EF-CF19-C3C3AA41B360}"/>
              </a:ext>
            </a:extLst>
          </p:cNvPr>
          <p:cNvSpPr>
            <a:spLocks noGrp="1"/>
          </p:cNvSpPr>
          <p:nvPr>
            <p:ph type="sldNum" sz="quarter" idx="5"/>
          </p:nvPr>
        </p:nvSpPr>
        <p:spPr/>
        <p:txBody>
          <a:bodyPr/>
          <a:lstStyle/>
          <a:p>
            <a:fld id="{555CA6A4-D76F-804D-9E0A-7D6B0F4A594E}" type="slidenum">
              <a:rPr lang="en-US" smtClean="0"/>
              <a:t>15</a:t>
            </a:fld>
            <a:endParaRPr lang="en-US"/>
          </a:p>
        </p:txBody>
      </p:sp>
    </p:spTree>
    <p:extLst>
      <p:ext uri="{BB962C8B-B14F-4D97-AF65-F5344CB8AC3E}">
        <p14:creationId xmlns:p14="http://schemas.microsoft.com/office/powerpoint/2010/main" val="3513278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A5F90-89DA-3EE9-7C5C-E25A4B725005}"/>
            </a:ext>
          </a:extLst>
        </p:cNvPr>
        <p:cNvGrpSpPr/>
        <p:nvPr/>
      </p:nvGrpSpPr>
      <p:grpSpPr>
        <a:xfrm>
          <a:off x="0" y="0"/>
          <a:ext cx="0" cy="0"/>
          <a:chOff x="0" y="0"/>
          <a:chExt cx="0" cy="0"/>
        </a:xfrm>
      </p:grpSpPr>
      <p:sp>
        <p:nvSpPr>
          <p:cNvPr id="271362" name="Shape 655">
            <a:extLst>
              <a:ext uri="{FF2B5EF4-FFF2-40B4-BE49-F238E27FC236}">
                <a16:creationId xmlns:a16="http://schemas.microsoft.com/office/drawing/2014/main" id="{221D6D4D-8C51-C5A9-B917-640FF881E552}"/>
              </a:ext>
            </a:extLst>
          </p:cNvPr>
          <p:cNvSpPr>
            <a:spLocks noGrp="1" noRot="1" noChangeAspect="1" noTextEdit="1"/>
          </p:cNvSpPr>
          <p:nvPr>
            <p:ph type="sldImg"/>
          </p:nvPr>
        </p:nvSpPr>
        <p:spPr>
          <a:xfrm>
            <a:off x="139700" y="765175"/>
            <a:ext cx="6791325" cy="3821113"/>
          </a:xfrm>
          <a:ln/>
        </p:spPr>
      </p:sp>
      <p:sp>
        <p:nvSpPr>
          <p:cNvPr id="271363" name="Shape 656">
            <a:extLst>
              <a:ext uri="{FF2B5EF4-FFF2-40B4-BE49-F238E27FC236}">
                <a16:creationId xmlns:a16="http://schemas.microsoft.com/office/drawing/2014/main" id="{8559A302-2309-EB55-89BF-9875FBBFC77B}"/>
              </a:ext>
            </a:extLst>
          </p:cNvPr>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Stole this slide from Eero, because I think it gives a good intuition about what we are doing.</a:t>
            </a:r>
          </a:p>
        </p:txBody>
      </p:sp>
    </p:spTree>
    <p:extLst>
      <p:ext uri="{BB962C8B-B14F-4D97-AF65-F5344CB8AC3E}">
        <p14:creationId xmlns:p14="http://schemas.microsoft.com/office/powerpoint/2010/main" val="49371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hape 293"/>
          <p:cNvSpPr>
            <a:spLocks noGrp="1" noRot="1" noChangeAspect="1" noTextEdit="1"/>
          </p:cNvSpPr>
          <p:nvPr>
            <p:ph type="sldImg"/>
          </p:nvPr>
        </p:nvSpPr>
        <p:spPr>
          <a:xfrm>
            <a:off x="139700" y="765175"/>
            <a:ext cx="6791325" cy="3821113"/>
          </a:xfrm>
          <a:ln/>
        </p:spPr>
      </p:sp>
      <p:sp>
        <p:nvSpPr>
          <p:cNvPr id="272387" name="Shape 294"/>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Char char="•"/>
            </a:pPr>
            <a:r>
              <a:rPr lang="en-US" altLang="en-US"/>
              <a:t>Our work takes this one step further, instead of just modelling early vision in our texture model, we use a fully trained CNN that can be seen as a functional model of the ventral stream.</a:t>
            </a:r>
          </a:p>
        </p:txBody>
      </p:sp>
    </p:spTree>
    <p:extLst>
      <p:ext uri="{BB962C8B-B14F-4D97-AF65-F5344CB8AC3E}">
        <p14:creationId xmlns:p14="http://schemas.microsoft.com/office/powerpoint/2010/main" val="4055432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hape 655"/>
          <p:cNvSpPr>
            <a:spLocks noGrp="1" noRot="1" noChangeAspect="1" noTextEdit="1"/>
          </p:cNvSpPr>
          <p:nvPr>
            <p:ph type="sldImg"/>
          </p:nvPr>
        </p:nvSpPr>
        <p:spPr>
          <a:xfrm>
            <a:off x="139700" y="765175"/>
            <a:ext cx="6791325" cy="3821113"/>
          </a:xfrm>
          <a:ln/>
        </p:spPr>
      </p:sp>
      <p:sp>
        <p:nvSpPr>
          <p:cNvPr id="271363" name="Shape 656"/>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Stole this slide from Eero, because I think it gives a good intuition about what we are doing.</a:t>
            </a:r>
          </a:p>
        </p:txBody>
      </p:sp>
    </p:spTree>
    <p:extLst>
      <p:ext uri="{BB962C8B-B14F-4D97-AF65-F5344CB8AC3E}">
        <p14:creationId xmlns:p14="http://schemas.microsoft.com/office/powerpoint/2010/main" val="1044331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hape 486"/>
          <p:cNvSpPr>
            <a:spLocks noGrp="1" noRot="1" noChangeAspect="1" noTextEdit="1"/>
          </p:cNvSpPr>
          <p:nvPr>
            <p:ph type="sldImg"/>
          </p:nvPr>
        </p:nvSpPr>
        <p:spPr>
          <a:xfrm>
            <a:off x="139700" y="765175"/>
            <a:ext cx="6791325" cy="3821113"/>
          </a:xfrm>
          <a:ln/>
        </p:spPr>
      </p:sp>
      <p:sp>
        <p:nvSpPr>
          <p:cNvPr id="273411" name="Shape 487"/>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46063" indent="-246063">
              <a:buFontTx/>
              <a:buChar char="•"/>
            </a:pPr>
            <a:r>
              <a:rPr lang="en-US" altLang="en-US"/>
              <a:t>Can think of CNN as a multi scale non-linear filter bank. </a:t>
            </a:r>
          </a:p>
          <a:p>
            <a:pPr marL="246063" indent="-246063">
              <a:buFontTx/>
              <a:buChar char="•"/>
            </a:pPr>
            <a:r>
              <a:rPr lang="en-US" altLang="en-US"/>
              <a:t>Each feature map is the output of a complex non-linear image filter.</a:t>
            </a:r>
          </a:p>
          <a:p>
            <a:pPr marL="246063" indent="-246063">
              <a:buFontTx/>
              <a:buChar char="•"/>
            </a:pPr>
            <a:r>
              <a:rPr lang="en-US" altLang="en-US"/>
              <a:t>Spatial extend decreases but number of features increase (effective downsampling by a factor of 2 after each pooling)</a:t>
            </a:r>
          </a:p>
        </p:txBody>
      </p:sp>
    </p:spTree>
    <p:extLst>
      <p:ext uri="{BB962C8B-B14F-4D97-AF65-F5344CB8AC3E}">
        <p14:creationId xmlns:p14="http://schemas.microsoft.com/office/powerpoint/2010/main" val="778628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hape 526"/>
          <p:cNvSpPr>
            <a:spLocks noGrp="1" noRot="1" noChangeAspect="1" noTextEdit="1"/>
          </p:cNvSpPr>
          <p:nvPr>
            <p:ph type="sldImg"/>
          </p:nvPr>
        </p:nvSpPr>
        <p:spPr>
          <a:xfrm>
            <a:off x="139700" y="765175"/>
            <a:ext cx="6791325" cy="3821113"/>
          </a:xfrm>
          <a:ln/>
        </p:spPr>
      </p:sp>
      <p:sp>
        <p:nvSpPr>
          <p:cNvPr id="274435" name="Shape 527"/>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46063" indent="-246063">
              <a:buFontTx/>
              <a:buChar char="•"/>
            </a:pPr>
            <a:r>
              <a:rPr lang="en-US" altLang="en-US"/>
              <a:t>For texture model we need spatial summary statistics</a:t>
            </a:r>
          </a:p>
          <a:p>
            <a:pPr marL="246063" indent="-246063">
              <a:buFontTx/>
              <a:buChar char="•"/>
            </a:pPr>
            <a:r>
              <a:rPr lang="en-US" altLang="en-US"/>
              <a:t>F is matrix of vectorised feature maps</a:t>
            </a:r>
          </a:p>
          <a:p>
            <a:pPr marL="246063" indent="-246063">
              <a:buFontTx/>
              <a:buChar char="•"/>
            </a:pPr>
            <a:r>
              <a:rPr lang="en-US" altLang="en-US"/>
              <a:t>We compute correlations between feature responses, where the average is taken over the spatial extend of the image.</a:t>
            </a:r>
          </a:p>
          <a:p>
            <a:pPr marL="246063" indent="-246063">
              <a:buFontTx/>
              <a:buChar char="•"/>
            </a:pPr>
            <a:r>
              <a:rPr lang="en-US" altLang="en-US"/>
              <a:t>Mathematically we take dot products between vectorised feature maps (gram matrix)</a:t>
            </a:r>
          </a:p>
          <a:p>
            <a:pPr marL="246063" indent="-246063">
              <a:buFontTx/>
              <a:buChar char="•"/>
            </a:pPr>
            <a:r>
              <a:rPr lang="en-US" altLang="en-US"/>
              <a:t>each entry in gram matrix is the correlation between two features in response to a particular texture</a:t>
            </a:r>
          </a:p>
        </p:txBody>
      </p:sp>
    </p:spTree>
    <p:extLst>
      <p:ext uri="{BB962C8B-B14F-4D97-AF65-F5344CB8AC3E}">
        <p14:creationId xmlns:p14="http://schemas.microsoft.com/office/powerpoint/2010/main" val="456596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hape 577"/>
          <p:cNvSpPr>
            <a:spLocks noGrp="1" noRot="1" noChangeAspect="1" noTextEdit="1"/>
          </p:cNvSpPr>
          <p:nvPr>
            <p:ph type="sldImg"/>
          </p:nvPr>
        </p:nvSpPr>
        <p:spPr>
          <a:xfrm>
            <a:off x="139700" y="765175"/>
            <a:ext cx="6791325" cy="3821113"/>
          </a:xfrm>
          <a:ln/>
        </p:spPr>
      </p:sp>
      <p:sp>
        <p:nvSpPr>
          <p:cNvPr id="275459" name="Shape 578"/>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46063" indent="-246063">
              <a:buFontTx/>
              <a:buChar char="•"/>
            </a:pPr>
            <a:r>
              <a:rPr lang="en-US" altLang="en-US"/>
              <a:t>For texture model we need spatial summary statistics</a:t>
            </a:r>
          </a:p>
          <a:p>
            <a:pPr marL="246063" indent="-246063">
              <a:buFontTx/>
              <a:buChar char="•"/>
            </a:pPr>
            <a:r>
              <a:rPr lang="en-US" altLang="en-US"/>
              <a:t>We compute correlations between feature responses, where the average is taken over the spatial extend of the image.</a:t>
            </a:r>
          </a:p>
          <a:p>
            <a:pPr marL="246063" indent="-246063">
              <a:buFontTx/>
              <a:buChar char="•"/>
            </a:pPr>
            <a:r>
              <a:rPr lang="en-US" altLang="en-US"/>
              <a:t>Mathematically we take dot products between vectorised feature maps (gram matrix)</a:t>
            </a:r>
          </a:p>
          <a:p>
            <a:pPr marL="246063" indent="-246063">
              <a:buFontTx/>
              <a:buChar char="•"/>
            </a:pPr>
            <a:r>
              <a:rPr lang="en-US" altLang="en-US"/>
              <a:t>each entry in gram matrix is the correlation between two features in response to a particular texture</a:t>
            </a:r>
          </a:p>
        </p:txBody>
      </p:sp>
    </p:spTree>
    <p:extLst>
      <p:ext uri="{BB962C8B-B14F-4D97-AF65-F5344CB8AC3E}">
        <p14:creationId xmlns:p14="http://schemas.microsoft.com/office/powerpoint/2010/main" val="790747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hape 664"/>
          <p:cNvSpPr>
            <a:spLocks noGrp="1" noRot="1" noChangeAspect="1" noTextEdit="1"/>
          </p:cNvSpPr>
          <p:nvPr>
            <p:ph type="sldImg"/>
          </p:nvPr>
        </p:nvSpPr>
        <p:spPr>
          <a:xfrm>
            <a:off x="139700" y="765175"/>
            <a:ext cx="6791325" cy="3821113"/>
          </a:xfrm>
          <a:ln/>
        </p:spPr>
      </p:sp>
      <p:sp>
        <p:nvSpPr>
          <p:cNvPr id="665" name="Shape 665"/>
          <p:cNvSpPr>
            <a:spLocks noGrp="1"/>
          </p:cNvSpPr>
          <p:nvPr>
            <p:ph type="body" sz="quarter" idx="1"/>
          </p:nvPr>
        </p:nvSpPr>
        <p:spPr/>
        <p:txBody>
          <a:bodyPr/>
          <a:lstStyle/>
          <a:p>
            <a:pPr marL="247620" indent="-247620">
              <a:buSzPct val="100000"/>
              <a:buFontTx/>
              <a:buChar char="•"/>
              <a:defRPr/>
            </a:pPr>
            <a:r>
              <a:rPr dirty="0"/>
              <a:t>In short: we will do gradient descent on the pixels but I will elaborate a little on the details.</a:t>
            </a:r>
          </a:p>
          <a:p>
            <a:pPr marL="247620" indent="-247620">
              <a:buSzPct val="100000"/>
              <a:buFontTx/>
              <a:buChar char="•"/>
              <a:defRPr/>
            </a:pPr>
            <a:r>
              <a:rPr dirty="0"/>
              <a:t>First show the example texture to the network, compute feature maps, compute gram matrices from the feature maps and store them</a:t>
            </a:r>
          </a:p>
          <a:p>
            <a:pPr>
              <a:defRPr/>
            </a:pPr>
            <a:endParaRPr dirty="0"/>
          </a:p>
          <a:p>
            <a:pPr>
              <a:defRPr/>
            </a:pPr>
            <a:r>
              <a:rPr dirty="0"/>
              <a:t> </a:t>
            </a:r>
          </a:p>
        </p:txBody>
      </p:sp>
    </p:spTree>
    <p:extLst>
      <p:ext uri="{BB962C8B-B14F-4D97-AF65-F5344CB8AC3E}">
        <p14:creationId xmlns:p14="http://schemas.microsoft.com/office/powerpoint/2010/main" val="462530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hape 674"/>
          <p:cNvSpPr>
            <a:spLocks noGrp="1" noRot="1" noChangeAspect="1" noTextEdit="1"/>
          </p:cNvSpPr>
          <p:nvPr>
            <p:ph type="sldImg"/>
          </p:nvPr>
        </p:nvSpPr>
        <p:spPr>
          <a:xfrm>
            <a:off x="139700" y="765175"/>
            <a:ext cx="6791325" cy="3821113"/>
          </a:xfrm>
          <a:ln/>
        </p:spPr>
      </p:sp>
      <p:sp>
        <p:nvSpPr>
          <p:cNvPr id="277507" name="Shape 675"/>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46063" indent="-246063">
              <a:buFontTx/>
              <a:buChar char="•"/>
            </a:pPr>
            <a:r>
              <a:rPr lang="en-US" altLang="en-US"/>
              <a:t>Then show white noise image and also get the gram matrices</a:t>
            </a:r>
          </a:p>
          <a:p>
            <a:pPr marL="246063" indent="-246063">
              <a:buFontTx/>
              <a:buChar char="•"/>
            </a:pPr>
            <a:r>
              <a:rPr lang="en-US" altLang="en-US"/>
              <a:t>Then we can compute some distance measure between both gram matrices, we use elementwise mean squared distance</a:t>
            </a:r>
          </a:p>
          <a:p>
            <a:pPr marL="246063" indent="-246063">
              <a:buFontTx/>
              <a:buChar char="•"/>
            </a:pPr>
            <a:r>
              <a:rPr lang="en-US" altLang="en-US"/>
              <a:t>Do that on each layer you include in your model and define a total loss function as a weighted sum of the losses on each layer</a:t>
            </a:r>
          </a:p>
        </p:txBody>
      </p:sp>
    </p:spTree>
    <p:extLst>
      <p:ext uri="{BB962C8B-B14F-4D97-AF65-F5344CB8AC3E}">
        <p14:creationId xmlns:p14="http://schemas.microsoft.com/office/powerpoint/2010/main" val="2203759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hape 685"/>
          <p:cNvSpPr>
            <a:spLocks noGrp="1" noRot="1" noChangeAspect="1" noTextEdit="1"/>
          </p:cNvSpPr>
          <p:nvPr>
            <p:ph type="sldImg"/>
          </p:nvPr>
        </p:nvSpPr>
        <p:spPr>
          <a:xfrm>
            <a:off x="139700" y="765175"/>
            <a:ext cx="6791325" cy="3821113"/>
          </a:xfrm>
          <a:ln/>
        </p:spPr>
      </p:sp>
      <p:sp>
        <p:nvSpPr>
          <p:cNvPr id="278531" name="Shape 686"/>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Char char="•"/>
            </a:pPr>
            <a:r>
              <a:rPr lang="en-US" altLang="en-US"/>
              <a:t>Can compute derivative of this loss wrt layers activations</a:t>
            </a:r>
          </a:p>
        </p:txBody>
      </p:sp>
    </p:spTree>
    <p:extLst>
      <p:ext uri="{BB962C8B-B14F-4D97-AF65-F5344CB8AC3E}">
        <p14:creationId xmlns:p14="http://schemas.microsoft.com/office/powerpoint/2010/main" val="3763355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hape 697"/>
          <p:cNvSpPr>
            <a:spLocks noGrp="1" noRot="1" noChangeAspect="1" noTextEdit="1"/>
          </p:cNvSpPr>
          <p:nvPr>
            <p:ph type="sldImg"/>
          </p:nvPr>
        </p:nvSpPr>
        <p:spPr>
          <a:xfrm>
            <a:off x="987425" y="765175"/>
            <a:ext cx="5095875" cy="3821113"/>
          </a:xfrm>
          <a:ln/>
        </p:spPr>
      </p:sp>
      <p:sp>
        <p:nvSpPr>
          <p:cNvPr id="279555" name="Shape 698"/>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then pass that derivative down just using normal back propagation</a:t>
            </a:r>
          </a:p>
        </p:txBody>
      </p:sp>
    </p:spTree>
    <p:extLst>
      <p:ext uri="{BB962C8B-B14F-4D97-AF65-F5344CB8AC3E}">
        <p14:creationId xmlns:p14="http://schemas.microsoft.com/office/powerpoint/2010/main" val="3194715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hape 710"/>
          <p:cNvSpPr>
            <a:spLocks noGrp="1" noRot="1" noChangeAspect="1" noTextEdit="1"/>
          </p:cNvSpPr>
          <p:nvPr>
            <p:ph type="sldImg"/>
          </p:nvPr>
        </p:nvSpPr>
        <p:spPr>
          <a:xfrm>
            <a:off x="987425" y="765175"/>
            <a:ext cx="5095875" cy="3821113"/>
          </a:xfrm>
          <a:ln/>
        </p:spPr>
      </p:sp>
      <p:sp>
        <p:nvSpPr>
          <p:cNvPr id="280579" name="Shape 711"/>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and do that for all layers to get the gradient of the total loss wrt pixel values</a:t>
            </a:r>
          </a:p>
        </p:txBody>
      </p:sp>
    </p:spTree>
    <p:extLst>
      <p:ext uri="{BB962C8B-B14F-4D97-AF65-F5344CB8AC3E}">
        <p14:creationId xmlns:p14="http://schemas.microsoft.com/office/powerpoint/2010/main" val="1766305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hape 725"/>
          <p:cNvSpPr>
            <a:spLocks noGrp="1" noRot="1" noChangeAspect="1" noTextEdit="1"/>
          </p:cNvSpPr>
          <p:nvPr>
            <p:ph type="sldImg"/>
          </p:nvPr>
        </p:nvSpPr>
        <p:spPr>
          <a:xfrm>
            <a:off x="987425" y="765175"/>
            <a:ext cx="5095875" cy="3821113"/>
          </a:xfrm>
          <a:ln/>
        </p:spPr>
      </p:sp>
      <p:sp>
        <p:nvSpPr>
          <p:cNvPr id="281603" name="Shape 726"/>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gradient descent on the image</a:t>
            </a:r>
          </a:p>
        </p:txBody>
      </p:sp>
    </p:spTree>
    <p:extLst>
      <p:ext uri="{BB962C8B-B14F-4D97-AF65-F5344CB8AC3E}">
        <p14:creationId xmlns:p14="http://schemas.microsoft.com/office/powerpoint/2010/main" val="2754297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hape 740"/>
          <p:cNvSpPr>
            <a:spLocks noGrp="1" noRot="1" noChangeAspect="1" noTextEdit="1"/>
          </p:cNvSpPr>
          <p:nvPr>
            <p:ph type="sldImg"/>
          </p:nvPr>
        </p:nvSpPr>
        <p:spPr>
          <a:xfrm>
            <a:off x="987425" y="765175"/>
            <a:ext cx="5095875" cy="3821113"/>
          </a:xfrm>
          <a:ln/>
        </p:spPr>
      </p:sp>
      <p:sp>
        <p:nvSpPr>
          <p:cNvPr id="282627" name="Shape 741"/>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until the loss converges. </a:t>
            </a:r>
          </a:p>
          <a:p>
            <a:r>
              <a:rPr lang="en-US" altLang="en-US"/>
              <a:t>In general the forward/backward pass of the network gives you the function value and the gradient and you can use that as an input into the optimiser of your choice. (we use LBFGS, seems to work well)</a:t>
            </a:r>
          </a:p>
        </p:txBody>
      </p:sp>
    </p:spTree>
    <p:extLst>
      <p:ext uri="{BB962C8B-B14F-4D97-AF65-F5344CB8AC3E}">
        <p14:creationId xmlns:p14="http://schemas.microsoft.com/office/powerpoint/2010/main" val="1688943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hape 768"/>
          <p:cNvSpPr>
            <a:spLocks noGrp="1" noRot="1" noChangeAspect="1" noTextEdit="1"/>
          </p:cNvSpPr>
          <p:nvPr>
            <p:ph type="sldImg"/>
          </p:nvPr>
        </p:nvSpPr>
        <p:spPr>
          <a:xfrm>
            <a:off x="139700" y="765175"/>
            <a:ext cx="6791325" cy="3821113"/>
          </a:xfrm>
          <a:ln/>
        </p:spPr>
      </p:sp>
      <p:sp>
        <p:nvSpPr>
          <p:cNvPr id="284675" name="Shape 769"/>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Here are the results. </a:t>
            </a:r>
          </a:p>
          <a:p>
            <a:r>
              <a:rPr lang="en-US" altLang="en-US"/>
              <a:t>Pretty decent job.</a:t>
            </a:r>
          </a:p>
        </p:txBody>
      </p:sp>
    </p:spTree>
    <p:extLst>
      <p:ext uri="{BB962C8B-B14F-4D97-AF65-F5344CB8AC3E}">
        <p14:creationId xmlns:p14="http://schemas.microsoft.com/office/powerpoint/2010/main" val="1394782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hape 1227"/>
          <p:cNvSpPr>
            <a:spLocks noGrp="1" noRot="1" noChangeAspect="1" noTextEdit="1"/>
          </p:cNvSpPr>
          <p:nvPr>
            <p:ph type="sldImg"/>
          </p:nvPr>
        </p:nvSpPr>
        <p:spPr>
          <a:xfrm>
            <a:off x="139700" y="765175"/>
            <a:ext cx="6791325" cy="3821113"/>
          </a:xfrm>
          <a:ln/>
        </p:spPr>
      </p:sp>
      <p:sp>
        <p:nvSpPr>
          <p:cNvPr id="288771" name="Shape 1228"/>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46063" indent="-246063">
              <a:buFontTx/>
              <a:buChar char="•"/>
            </a:pPr>
            <a:r>
              <a:rPr lang="en-US" altLang="en-US"/>
              <a:t>Can think of CNN as a multi scale non-linear filter bank. </a:t>
            </a:r>
          </a:p>
          <a:p>
            <a:pPr marL="246063" indent="-246063">
              <a:buFontTx/>
              <a:buChar char="•"/>
            </a:pPr>
            <a:r>
              <a:rPr lang="en-US" altLang="en-US"/>
              <a:t>Each feature map is the output of a complex non-linear image filter.</a:t>
            </a:r>
          </a:p>
          <a:p>
            <a:pPr marL="246063" indent="-246063">
              <a:buFontTx/>
              <a:buChar char="•"/>
            </a:pPr>
            <a:r>
              <a:rPr lang="en-US" altLang="en-US"/>
              <a:t>Spatial extend decreases but number of features increase (effective downsampling by a factor of 2 after each pooling)</a:t>
            </a:r>
          </a:p>
        </p:txBody>
      </p:sp>
    </p:spTree>
    <p:extLst>
      <p:ext uri="{BB962C8B-B14F-4D97-AF65-F5344CB8AC3E}">
        <p14:creationId xmlns:p14="http://schemas.microsoft.com/office/powerpoint/2010/main" val="2259441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hape 1420"/>
          <p:cNvSpPr>
            <a:spLocks noGrp="1" noRot="1" noChangeAspect="1" noTextEdit="1"/>
          </p:cNvSpPr>
          <p:nvPr>
            <p:ph type="sldImg"/>
          </p:nvPr>
        </p:nvSpPr>
        <p:spPr>
          <a:xfrm>
            <a:off x="139700" y="765175"/>
            <a:ext cx="6791325" cy="3821113"/>
          </a:xfrm>
          <a:ln/>
        </p:spPr>
      </p:sp>
      <p:sp>
        <p:nvSpPr>
          <p:cNvPr id="289795" name="Shape 1421"/>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Used normalised VGG-Network</a:t>
            </a:r>
          </a:p>
          <a:p>
            <a:r>
              <a:rPr lang="en-US" altLang="en-US"/>
              <a:t>Used LBFG-S optimiser (seems to work best)</a:t>
            </a:r>
          </a:p>
        </p:txBody>
      </p:sp>
    </p:spTree>
    <p:extLst>
      <p:ext uri="{BB962C8B-B14F-4D97-AF65-F5344CB8AC3E}">
        <p14:creationId xmlns:p14="http://schemas.microsoft.com/office/powerpoint/2010/main" val="37875807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hape 655"/>
          <p:cNvSpPr>
            <a:spLocks noGrp="1" noRot="1" noChangeAspect="1" noTextEdit="1"/>
          </p:cNvSpPr>
          <p:nvPr>
            <p:ph type="sldImg"/>
          </p:nvPr>
        </p:nvSpPr>
        <p:spPr>
          <a:xfrm>
            <a:off x="139700" y="765175"/>
            <a:ext cx="6791325" cy="3821113"/>
          </a:xfrm>
          <a:ln/>
        </p:spPr>
      </p:sp>
      <p:sp>
        <p:nvSpPr>
          <p:cNvPr id="271363" name="Shape 656"/>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Stole this slide from Eero, because I think it gives a good intuition about what we are doing.</a:t>
            </a:r>
          </a:p>
        </p:txBody>
      </p:sp>
    </p:spTree>
    <p:extLst>
      <p:ext uri="{BB962C8B-B14F-4D97-AF65-F5344CB8AC3E}">
        <p14:creationId xmlns:p14="http://schemas.microsoft.com/office/powerpoint/2010/main" val="4094621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xfrm>
            <a:off x="381000" y="685800"/>
            <a:ext cx="6096000" cy="3429000"/>
          </a:xfrm>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r>
              <a:t>Welcome back to Part 2 of our video on Text to Image Generation!</a:t>
            </a:r>
          </a:p>
          <a:p>
            <a:r>
              <a:t>We’ll talk about something called Diffusion, </a:t>
            </a:r>
          </a:p>
          <a:p>
            <a:endParaRPr/>
          </a:p>
          <a:p>
            <a:r>
              <a:t>which powers systems like Imagen and Dall-E 2</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a:spLocks noGrp="1" noRot="1" noChangeAspect="1"/>
          </p:cNvSpPr>
          <p:nvPr>
            <p:ph type="sldImg"/>
          </p:nvPr>
        </p:nvSpPr>
        <p:spPr>
          <a:xfrm>
            <a:off x="381000" y="685800"/>
            <a:ext cx="6096000" cy="3429000"/>
          </a:xfrm>
          <a:prstGeom prst="rect">
            <a:avLst/>
          </a:prstGeom>
        </p:spPr>
        <p:txBody>
          <a:bodyPr/>
          <a:lstStyle/>
          <a:p>
            <a:endParaRPr/>
          </a:p>
        </p:txBody>
      </p:sp>
      <p:sp>
        <p:nvSpPr>
          <p:cNvPr id="329" name="Shape 329"/>
          <p:cNvSpPr>
            <a:spLocks noGrp="1"/>
          </p:cNvSpPr>
          <p:nvPr>
            <p:ph type="body" sz="quarter" idx="1"/>
          </p:nvPr>
        </p:nvSpPr>
        <p:spPr>
          <a:prstGeom prst="rect">
            <a:avLst/>
          </a:prstGeom>
        </p:spPr>
        <p:txBody>
          <a:bodyPr/>
          <a:lstStyle/>
          <a:p>
            <a:r>
              <a:t>How does an Image Generator work?</a:t>
            </a:r>
          </a:p>
          <a:p>
            <a:endParaRPr/>
          </a:p>
          <a:p>
            <a:r>
              <a:t>Well, suppose I asked you to generate 100 new images.  </a:t>
            </a:r>
          </a:p>
          <a:p>
            <a:r>
              <a:t>How would you do it?</a:t>
            </a:r>
          </a:p>
          <a:p>
            <a:r>
              <a:t>The simplest way is to just choose a random value for each pixel.</a:t>
            </a:r>
          </a:p>
          <a:p>
            <a:r>
              <a:t>That produces noise patterns like this.  </a:t>
            </a:r>
          </a:p>
          <a:p>
            <a:endParaRPr/>
          </a:p>
          <a:p>
            <a:r>
              <a:t>It’s like what you see on your TV, when you tune into the wrong channel.</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Shape 333"/>
          <p:cNvSpPr>
            <a:spLocks noGrp="1" noRot="1" noChangeAspect="1"/>
          </p:cNvSpPr>
          <p:nvPr>
            <p:ph type="sldImg"/>
          </p:nvPr>
        </p:nvSpPr>
        <p:spPr>
          <a:xfrm>
            <a:off x="381000" y="685800"/>
            <a:ext cx="6096000" cy="3429000"/>
          </a:xfrm>
          <a:prstGeom prst="rect">
            <a:avLst/>
          </a:prstGeom>
        </p:spPr>
        <p:txBody>
          <a:bodyPr/>
          <a:lstStyle/>
          <a:p>
            <a:endParaRPr/>
          </a:p>
        </p:txBody>
      </p:sp>
      <p:sp>
        <p:nvSpPr>
          <p:cNvPr id="334" name="Shape 334"/>
          <p:cNvSpPr>
            <a:spLocks noGrp="1"/>
          </p:cNvSpPr>
          <p:nvPr>
            <p:ph type="body" sz="quarter" idx="1"/>
          </p:nvPr>
        </p:nvSpPr>
        <p:spPr>
          <a:prstGeom prst="rect">
            <a:avLst/>
          </a:prstGeom>
        </p:spPr>
        <p:txBody>
          <a:bodyPr/>
          <a:lstStyle/>
          <a:p>
            <a:r>
              <a:t>How does an Image Generator work?</a:t>
            </a:r>
          </a:p>
          <a:p>
            <a:endParaRPr/>
          </a:p>
          <a:p>
            <a:r>
              <a:t>Well, suppose I asked you to generate 100 new images.  </a:t>
            </a:r>
          </a:p>
          <a:p>
            <a:r>
              <a:t>How would you do it?</a:t>
            </a:r>
          </a:p>
          <a:p>
            <a:r>
              <a:t>The simplest way is to just choose a random value for each pixel.</a:t>
            </a:r>
          </a:p>
          <a:p>
            <a:r>
              <a:t>That produces noise patterns like this.  </a:t>
            </a:r>
          </a:p>
          <a:p>
            <a:endParaRPr/>
          </a:p>
          <a:p>
            <a:r>
              <a:t>It’s like what you see on your TV, when you tune into the wrong channel.</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noRot="1" noChangeAspect="1"/>
          </p:cNvSpPr>
          <p:nvPr>
            <p:ph type="sldImg"/>
          </p:nvPr>
        </p:nvSpPr>
        <p:spPr>
          <a:xfrm>
            <a:off x="381000" y="685800"/>
            <a:ext cx="6096000" cy="3429000"/>
          </a:xfrm>
          <a:prstGeom prst="rect">
            <a:avLst/>
          </a:prstGeom>
        </p:spPr>
        <p:txBody>
          <a:bodyPr/>
          <a:lstStyle/>
          <a:p>
            <a:endParaRPr/>
          </a:p>
        </p:txBody>
      </p:sp>
      <p:sp>
        <p:nvSpPr>
          <p:cNvPr id="343" name="Shape 343"/>
          <p:cNvSpPr>
            <a:spLocks noGrp="1"/>
          </p:cNvSpPr>
          <p:nvPr>
            <p:ph type="body" sz="quarter" idx="1"/>
          </p:nvPr>
        </p:nvSpPr>
        <p:spPr>
          <a:prstGeom prst="rect">
            <a:avLst/>
          </a:prstGeom>
        </p:spPr>
        <p:txBody>
          <a:bodyPr/>
          <a:lstStyle/>
          <a:p>
            <a:r>
              <a:t>Now suppose I asked you to create 100 images of raspberries.  </a:t>
            </a:r>
          </a:p>
          <a:p>
            <a:endParaRPr/>
          </a:p>
          <a:p>
            <a:r>
              <a:t>That’s a lot harder!</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xfrm>
            <a:off x="381000" y="685800"/>
            <a:ext cx="6096000" cy="3429000"/>
          </a:xfrm>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r>
              <a:t>Conceptually, you can think of two distributions — random images</a:t>
            </a:r>
          </a:p>
          <a:p>
            <a:endParaRPr/>
          </a:p>
          <a:p>
            <a:r>
              <a:t>and raspberry images.</a:t>
            </a:r>
          </a:p>
          <a:p>
            <a:endParaRPr/>
          </a:p>
          <a:p>
            <a:r>
              <a:t>Each point </a:t>
            </a:r>
          </a:p>
          <a:p>
            <a:endParaRPr/>
          </a:p>
          <a:p>
            <a:r>
              <a:t>here represents an image. </a:t>
            </a:r>
          </a:p>
          <a:p>
            <a:r>
              <a:t>Random images are easy </a:t>
            </a:r>
          </a:p>
          <a:p>
            <a:endParaRPr/>
          </a:p>
          <a:p>
            <a:r>
              <a:t>to generate, raspberry images are hard.</a:t>
            </a:r>
          </a:p>
          <a:p>
            <a:endParaRPr/>
          </a:p>
          <a:p>
            <a:r>
              <a:t>But suppose we had a magical way to turn random images into raspberry images.</a:t>
            </a:r>
          </a:p>
          <a:p>
            <a:endParaRPr/>
          </a:p>
          <a:p>
            <a:r>
              <a:t>This is what diffusion does — </a:t>
            </a:r>
          </a:p>
          <a:p>
            <a:endParaRPr/>
          </a:p>
          <a:p>
            <a:r>
              <a:t>it’s a method for transforming one distribution into another.</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Shape 376"/>
          <p:cNvSpPr>
            <a:spLocks noGrp="1" noRot="1" noChangeAspect="1"/>
          </p:cNvSpPr>
          <p:nvPr>
            <p:ph type="sldImg"/>
          </p:nvPr>
        </p:nvSpPr>
        <p:spPr>
          <a:xfrm>
            <a:off x="381000" y="685800"/>
            <a:ext cx="6096000" cy="3429000"/>
          </a:xfrm>
          <a:prstGeom prst="rect">
            <a:avLst/>
          </a:prstGeom>
        </p:spPr>
        <p:txBody>
          <a:bodyPr/>
          <a:lstStyle/>
          <a:p>
            <a:endParaRPr/>
          </a:p>
        </p:txBody>
      </p:sp>
      <p:sp>
        <p:nvSpPr>
          <p:cNvPr id="377" name="Shape 377"/>
          <p:cNvSpPr>
            <a:spLocks noGrp="1"/>
          </p:cNvSpPr>
          <p:nvPr>
            <p:ph type="body" sz="quarter" idx="1"/>
          </p:nvPr>
        </p:nvSpPr>
        <p:spPr>
          <a:prstGeom prst="rect">
            <a:avLst/>
          </a:prstGeom>
        </p:spPr>
        <p:txBody>
          <a:bodyPr/>
          <a:lstStyle/>
          <a:p>
            <a:r>
              <a:t>Conceptually, you can think of two distributions — random images</a:t>
            </a:r>
          </a:p>
          <a:p>
            <a:endParaRPr/>
          </a:p>
          <a:p>
            <a:r>
              <a:t>and raspberry images.</a:t>
            </a:r>
          </a:p>
          <a:p>
            <a:endParaRPr/>
          </a:p>
          <a:p>
            <a:r>
              <a:t>Each point </a:t>
            </a:r>
          </a:p>
          <a:p>
            <a:endParaRPr/>
          </a:p>
          <a:p>
            <a:r>
              <a:t>here represents an image. </a:t>
            </a:r>
          </a:p>
          <a:p>
            <a:r>
              <a:t>Random images are easy </a:t>
            </a:r>
          </a:p>
          <a:p>
            <a:endParaRPr/>
          </a:p>
          <a:p>
            <a:r>
              <a:t>to generate, raspberry images are hard.</a:t>
            </a:r>
          </a:p>
          <a:p>
            <a:endParaRPr/>
          </a:p>
          <a:p>
            <a:r>
              <a:t>But suppose we had a magical way to turn random images into raspberry images.</a:t>
            </a:r>
          </a:p>
          <a:p>
            <a:endParaRPr/>
          </a:p>
          <a:p>
            <a:r>
              <a:t>This is what diffusion does — </a:t>
            </a:r>
          </a:p>
          <a:p>
            <a:endParaRPr/>
          </a:p>
          <a:p>
            <a:r>
              <a:t>it’s a method for transforming one distribution into another.</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Shape 399"/>
          <p:cNvSpPr>
            <a:spLocks noGrp="1" noRot="1" noChangeAspect="1"/>
          </p:cNvSpPr>
          <p:nvPr>
            <p:ph type="sldImg"/>
          </p:nvPr>
        </p:nvSpPr>
        <p:spPr>
          <a:xfrm>
            <a:off x="381000" y="685800"/>
            <a:ext cx="6096000" cy="3429000"/>
          </a:xfrm>
          <a:prstGeom prst="rect">
            <a:avLst/>
          </a:prstGeom>
        </p:spPr>
        <p:txBody>
          <a:bodyPr/>
          <a:lstStyle/>
          <a:p>
            <a:endParaRPr/>
          </a:p>
        </p:txBody>
      </p:sp>
      <p:sp>
        <p:nvSpPr>
          <p:cNvPr id="400" name="Shape 400"/>
          <p:cNvSpPr>
            <a:spLocks noGrp="1"/>
          </p:cNvSpPr>
          <p:nvPr>
            <p:ph type="body" sz="quarter" idx="1"/>
          </p:nvPr>
        </p:nvSpPr>
        <p:spPr>
          <a:prstGeom prst="rect">
            <a:avLst/>
          </a:prstGeom>
        </p:spPr>
        <p:txBody>
          <a:bodyPr/>
          <a:lstStyle/>
          <a:p>
            <a:r>
              <a:t>How does this work?</a:t>
            </a:r>
          </a:p>
          <a:p>
            <a:r>
              <a:t>Well it’s pretty hard to turn a random image into a raspberry image</a:t>
            </a:r>
          </a:p>
          <a:p>
            <a:endParaRPr/>
          </a:p>
          <a:p>
            <a:r>
              <a:t>But it’s relatively easy to go the other way</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a:spLocks noGrp="1" noRot="1" noChangeAspect="1"/>
          </p:cNvSpPr>
          <p:nvPr>
            <p:ph type="sldImg"/>
          </p:nvPr>
        </p:nvSpPr>
        <p:spPr>
          <a:xfrm>
            <a:off x="381000" y="685800"/>
            <a:ext cx="6096000" cy="3429000"/>
          </a:xfrm>
          <a:prstGeom prst="rect">
            <a:avLst/>
          </a:prstGeom>
        </p:spPr>
        <p:txBody>
          <a:bodyPr/>
          <a:lstStyle/>
          <a:p>
            <a:endParaRPr/>
          </a:p>
        </p:txBody>
      </p:sp>
      <p:sp>
        <p:nvSpPr>
          <p:cNvPr id="423" name="Shape 423"/>
          <p:cNvSpPr>
            <a:spLocks noGrp="1"/>
          </p:cNvSpPr>
          <p:nvPr>
            <p:ph type="body" sz="quarter" idx="1"/>
          </p:nvPr>
        </p:nvSpPr>
        <p:spPr>
          <a:prstGeom prst="rect">
            <a:avLst/>
          </a:prstGeom>
        </p:spPr>
        <p:txBody>
          <a:bodyPr/>
          <a:lstStyle/>
          <a:p>
            <a:r>
              <a:t>How does this work?</a:t>
            </a:r>
          </a:p>
          <a:p>
            <a:r>
              <a:t>Well it’s pretty hard to turn a random image into a raspberry image</a:t>
            </a:r>
          </a:p>
          <a:p>
            <a:endParaRPr/>
          </a:p>
          <a:p>
            <a:r>
              <a:t>But it’s relatively easy to go the other way</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Shape 435"/>
          <p:cNvSpPr>
            <a:spLocks noGrp="1" noRot="1" noChangeAspect="1"/>
          </p:cNvSpPr>
          <p:nvPr>
            <p:ph type="sldImg"/>
          </p:nvPr>
        </p:nvSpPr>
        <p:spPr>
          <a:xfrm>
            <a:off x="381000" y="685800"/>
            <a:ext cx="6096000" cy="3429000"/>
          </a:xfrm>
          <a:prstGeom prst="rect">
            <a:avLst/>
          </a:prstGeom>
        </p:spPr>
        <p:txBody>
          <a:bodyPr/>
          <a:lstStyle/>
          <a:p>
            <a:endParaRPr/>
          </a:p>
        </p:txBody>
      </p:sp>
      <p:sp>
        <p:nvSpPr>
          <p:cNvPr id="436" name="Shape 436"/>
          <p:cNvSpPr>
            <a:spLocks noGrp="1"/>
          </p:cNvSpPr>
          <p:nvPr>
            <p:ph type="body" sz="quarter" idx="1"/>
          </p:nvPr>
        </p:nvSpPr>
        <p:spPr>
          <a:prstGeom prst="rect">
            <a:avLst/>
          </a:prstGeom>
        </p:spPr>
        <p:txBody>
          <a:bodyPr/>
          <a:lstStyle/>
          <a:p>
            <a:r>
              <a:t>We just need to add more and more noise until the pixels become totally random</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Shape 481"/>
          <p:cNvSpPr>
            <a:spLocks noGrp="1" noRot="1" noChangeAspect="1"/>
          </p:cNvSpPr>
          <p:nvPr>
            <p:ph type="sldImg"/>
          </p:nvPr>
        </p:nvSpPr>
        <p:spPr>
          <a:xfrm>
            <a:off x="381000" y="685800"/>
            <a:ext cx="6096000" cy="3429000"/>
          </a:xfrm>
          <a:prstGeom prst="rect">
            <a:avLst/>
          </a:prstGeom>
        </p:spPr>
        <p:txBody>
          <a:bodyPr/>
          <a:lstStyle/>
          <a:p>
            <a:endParaRPr/>
          </a:p>
        </p:txBody>
      </p:sp>
      <p:sp>
        <p:nvSpPr>
          <p:cNvPr id="482" name="Shape 482"/>
          <p:cNvSpPr>
            <a:spLocks noGrp="1"/>
          </p:cNvSpPr>
          <p:nvPr>
            <p:ph type="body" sz="quarter" idx="1"/>
          </p:nvPr>
        </p:nvSpPr>
        <p:spPr>
          <a:prstGeom prst="rect">
            <a:avLst/>
          </a:prstGeom>
        </p:spPr>
        <p:txBody>
          <a:bodyPr/>
          <a:lstStyle/>
          <a:p>
            <a:r>
              <a:t>You can think of the animation I just showed as a path through the space of images</a:t>
            </a:r>
          </a:p>
          <a:p>
            <a:endParaRPr/>
          </a:p>
          <a:p>
            <a:r>
              <a:t>where each frame is a single step towards more randomness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Shape 496"/>
          <p:cNvSpPr>
            <a:spLocks noGrp="1" noRot="1" noChangeAspect="1"/>
          </p:cNvSpPr>
          <p:nvPr>
            <p:ph type="sldImg"/>
          </p:nvPr>
        </p:nvSpPr>
        <p:spPr>
          <a:xfrm>
            <a:off x="381000" y="685800"/>
            <a:ext cx="6096000" cy="3429000"/>
          </a:xfrm>
          <a:prstGeom prst="rect">
            <a:avLst/>
          </a:prstGeom>
        </p:spPr>
        <p:txBody>
          <a:bodyPr/>
          <a:lstStyle/>
          <a:p>
            <a:endParaRPr/>
          </a:p>
        </p:txBody>
      </p:sp>
      <p:sp>
        <p:nvSpPr>
          <p:cNvPr id="497" name="Shape 497"/>
          <p:cNvSpPr>
            <a:spLocks noGrp="1"/>
          </p:cNvSpPr>
          <p:nvPr>
            <p:ph type="body" sz="quarter" idx="1"/>
          </p:nvPr>
        </p:nvSpPr>
        <p:spPr>
          <a:prstGeom prst="rect">
            <a:avLst/>
          </a:prstGeom>
        </p:spPr>
        <p:txBody>
          <a:bodyPr/>
          <a:lstStyle/>
          <a:p>
            <a:r>
              <a:t>Now, what if we play this animation in reverse?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 name="Shape 542"/>
          <p:cNvSpPr>
            <a:spLocks noGrp="1" noRot="1" noChangeAspect="1"/>
          </p:cNvSpPr>
          <p:nvPr>
            <p:ph type="sldImg"/>
          </p:nvPr>
        </p:nvSpPr>
        <p:spPr>
          <a:xfrm>
            <a:off x="381000" y="685800"/>
            <a:ext cx="6096000" cy="3429000"/>
          </a:xfrm>
          <a:prstGeom prst="rect">
            <a:avLst/>
          </a:prstGeom>
        </p:spPr>
        <p:txBody>
          <a:bodyPr/>
          <a:lstStyle/>
          <a:p>
            <a:endParaRPr/>
          </a:p>
        </p:txBody>
      </p:sp>
      <p:sp>
        <p:nvSpPr>
          <p:cNvPr id="543" name="Shape 543"/>
          <p:cNvSpPr>
            <a:spLocks noGrp="1"/>
          </p:cNvSpPr>
          <p:nvPr>
            <p:ph type="body" sz="quarter" idx="1"/>
          </p:nvPr>
        </p:nvSpPr>
        <p:spPr>
          <a:prstGeom prst="rect">
            <a:avLst/>
          </a:prstGeom>
        </p:spPr>
        <p:txBody>
          <a:bodyPr/>
          <a:lstStyle/>
          <a:p>
            <a:r>
              <a:t>This defines a path from a random image to a raspberry image </a:t>
            </a:r>
          </a:p>
        </p:txBody>
      </p:sp>
    </p:spTree>
    <p:extLst>
      <p:ext uri="{BB962C8B-B14F-4D97-AF65-F5344CB8AC3E}">
        <p14:creationId xmlns:p14="http://schemas.microsoft.com/office/powerpoint/2010/main" val="41430601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3" name="Shape 1603"/>
          <p:cNvSpPr>
            <a:spLocks noGrp="1" noRot="1" noChangeAspect="1"/>
          </p:cNvSpPr>
          <p:nvPr>
            <p:ph type="sldImg"/>
          </p:nvPr>
        </p:nvSpPr>
        <p:spPr>
          <a:xfrm>
            <a:off x="381000" y="685800"/>
            <a:ext cx="6096000" cy="3429000"/>
          </a:xfrm>
          <a:prstGeom prst="rect">
            <a:avLst/>
          </a:prstGeom>
        </p:spPr>
        <p:txBody>
          <a:bodyPr/>
          <a:lstStyle/>
          <a:p>
            <a:endParaRPr/>
          </a:p>
        </p:txBody>
      </p:sp>
      <p:sp>
        <p:nvSpPr>
          <p:cNvPr id="1604" name="Shape 1604"/>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38766773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 name="Shape 1628"/>
          <p:cNvSpPr>
            <a:spLocks noGrp="1" noRot="1" noChangeAspect="1"/>
          </p:cNvSpPr>
          <p:nvPr>
            <p:ph type="sldImg"/>
          </p:nvPr>
        </p:nvSpPr>
        <p:spPr>
          <a:xfrm>
            <a:off x="381000" y="685800"/>
            <a:ext cx="6096000" cy="3429000"/>
          </a:xfrm>
          <a:prstGeom prst="rect">
            <a:avLst/>
          </a:prstGeom>
        </p:spPr>
        <p:txBody>
          <a:bodyPr/>
          <a:lstStyle/>
          <a:p>
            <a:endParaRPr/>
          </a:p>
        </p:txBody>
      </p:sp>
      <p:sp>
        <p:nvSpPr>
          <p:cNvPr id="1629" name="Shape 1629"/>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22920198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9" name="Shape 1649"/>
          <p:cNvSpPr>
            <a:spLocks noGrp="1" noRot="1" noChangeAspect="1"/>
          </p:cNvSpPr>
          <p:nvPr>
            <p:ph type="sldImg"/>
          </p:nvPr>
        </p:nvSpPr>
        <p:spPr>
          <a:xfrm>
            <a:off x="381000" y="685800"/>
            <a:ext cx="6096000" cy="3429000"/>
          </a:xfrm>
          <a:prstGeom prst="rect">
            <a:avLst/>
          </a:prstGeom>
        </p:spPr>
        <p:txBody>
          <a:bodyPr/>
          <a:lstStyle/>
          <a:p>
            <a:endParaRPr/>
          </a:p>
        </p:txBody>
      </p:sp>
      <p:sp>
        <p:nvSpPr>
          <p:cNvPr id="1650" name="Shape 1650"/>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31973476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1" name="Shape 1671"/>
          <p:cNvSpPr>
            <a:spLocks noGrp="1" noRot="1" noChangeAspect="1"/>
          </p:cNvSpPr>
          <p:nvPr>
            <p:ph type="sldImg"/>
          </p:nvPr>
        </p:nvSpPr>
        <p:spPr>
          <a:xfrm>
            <a:off x="381000" y="685800"/>
            <a:ext cx="6096000" cy="3429000"/>
          </a:xfrm>
          <a:prstGeom prst="rect">
            <a:avLst/>
          </a:prstGeom>
        </p:spPr>
        <p:txBody>
          <a:bodyPr/>
          <a:lstStyle/>
          <a:p>
            <a:endParaRPr/>
          </a:p>
        </p:txBody>
      </p:sp>
      <p:sp>
        <p:nvSpPr>
          <p:cNvPr id="1672" name="Shape 1672"/>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13731582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4" name="Shape 1694"/>
          <p:cNvSpPr>
            <a:spLocks noGrp="1" noRot="1" noChangeAspect="1"/>
          </p:cNvSpPr>
          <p:nvPr>
            <p:ph type="sldImg"/>
          </p:nvPr>
        </p:nvSpPr>
        <p:spPr>
          <a:xfrm>
            <a:off x="381000" y="685800"/>
            <a:ext cx="6096000" cy="3429000"/>
          </a:xfrm>
          <a:prstGeom prst="rect">
            <a:avLst/>
          </a:prstGeom>
        </p:spPr>
        <p:txBody>
          <a:bodyPr/>
          <a:lstStyle/>
          <a:p>
            <a:endParaRPr/>
          </a:p>
        </p:txBody>
      </p:sp>
      <p:sp>
        <p:nvSpPr>
          <p:cNvPr id="1695" name="Shape 1695"/>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704957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 name="Shape 1718"/>
          <p:cNvSpPr>
            <a:spLocks noGrp="1" noRot="1" noChangeAspect="1"/>
          </p:cNvSpPr>
          <p:nvPr>
            <p:ph type="sldImg"/>
          </p:nvPr>
        </p:nvSpPr>
        <p:spPr>
          <a:xfrm>
            <a:off x="381000" y="685800"/>
            <a:ext cx="6096000" cy="3429000"/>
          </a:xfrm>
          <a:prstGeom prst="rect">
            <a:avLst/>
          </a:prstGeom>
        </p:spPr>
        <p:txBody>
          <a:bodyPr/>
          <a:lstStyle/>
          <a:p>
            <a:endParaRPr/>
          </a:p>
        </p:txBody>
      </p:sp>
      <p:sp>
        <p:nvSpPr>
          <p:cNvPr id="1719" name="Shape 1719"/>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9491444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3" name="Shape 1743"/>
          <p:cNvSpPr>
            <a:spLocks noGrp="1" noRot="1" noChangeAspect="1"/>
          </p:cNvSpPr>
          <p:nvPr>
            <p:ph type="sldImg"/>
          </p:nvPr>
        </p:nvSpPr>
        <p:spPr>
          <a:xfrm>
            <a:off x="381000" y="685800"/>
            <a:ext cx="6096000" cy="3429000"/>
          </a:xfrm>
          <a:prstGeom prst="rect">
            <a:avLst/>
          </a:prstGeom>
        </p:spPr>
        <p:txBody>
          <a:bodyPr/>
          <a:lstStyle/>
          <a:p>
            <a:endParaRPr/>
          </a:p>
        </p:txBody>
      </p:sp>
      <p:sp>
        <p:nvSpPr>
          <p:cNvPr id="1744" name="Shape 1744"/>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7803748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9" name="Shape 1769"/>
          <p:cNvSpPr>
            <a:spLocks noGrp="1" noRot="1" noChangeAspect="1"/>
          </p:cNvSpPr>
          <p:nvPr>
            <p:ph type="sldImg"/>
          </p:nvPr>
        </p:nvSpPr>
        <p:spPr>
          <a:xfrm>
            <a:off x="381000" y="685800"/>
            <a:ext cx="6096000" cy="3429000"/>
          </a:xfrm>
          <a:prstGeom prst="rect">
            <a:avLst/>
          </a:prstGeom>
        </p:spPr>
        <p:txBody>
          <a:bodyPr/>
          <a:lstStyle/>
          <a:p>
            <a:endParaRPr/>
          </a:p>
        </p:txBody>
      </p:sp>
      <p:sp>
        <p:nvSpPr>
          <p:cNvPr id="1770" name="Shape 1770"/>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23897133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6" name="Shape 1796"/>
          <p:cNvSpPr>
            <a:spLocks noGrp="1" noRot="1" noChangeAspect="1"/>
          </p:cNvSpPr>
          <p:nvPr>
            <p:ph type="sldImg"/>
          </p:nvPr>
        </p:nvSpPr>
        <p:spPr>
          <a:xfrm>
            <a:off x="381000" y="685800"/>
            <a:ext cx="6096000" cy="3429000"/>
          </a:xfrm>
          <a:prstGeom prst="rect">
            <a:avLst/>
          </a:prstGeom>
        </p:spPr>
        <p:txBody>
          <a:bodyPr/>
          <a:lstStyle/>
          <a:p>
            <a:endParaRPr/>
          </a:p>
        </p:txBody>
      </p:sp>
      <p:sp>
        <p:nvSpPr>
          <p:cNvPr id="1797" name="Shape 1797"/>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135503067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4" name="Shape 1824"/>
          <p:cNvSpPr>
            <a:spLocks noGrp="1" noRot="1" noChangeAspect="1"/>
          </p:cNvSpPr>
          <p:nvPr>
            <p:ph type="sldImg"/>
          </p:nvPr>
        </p:nvSpPr>
        <p:spPr>
          <a:xfrm>
            <a:off x="381000" y="685800"/>
            <a:ext cx="6096000" cy="3429000"/>
          </a:xfrm>
          <a:prstGeom prst="rect">
            <a:avLst/>
          </a:prstGeom>
        </p:spPr>
        <p:txBody>
          <a:bodyPr/>
          <a:lstStyle/>
          <a:p>
            <a:endParaRPr/>
          </a:p>
        </p:txBody>
      </p:sp>
      <p:sp>
        <p:nvSpPr>
          <p:cNvPr id="1825" name="Shape 1825"/>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22299471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 name="Shape 1857"/>
          <p:cNvSpPr>
            <a:spLocks noGrp="1" noRot="1" noChangeAspect="1"/>
          </p:cNvSpPr>
          <p:nvPr>
            <p:ph type="sldImg"/>
          </p:nvPr>
        </p:nvSpPr>
        <p:spPr>
          <a:xfrm>
            <a:off x="381000" y="685800"/>
            <a:ext cx="6096000" cy="3429000"/>
          </a:xfrm>
          <a:prstGeom prst="rect">
            <a:avLst/>
          </a:prstGeom>
        </p:spPr>
        <p:txBody>
          <a:bodyPr/>
          <a:lstStyle/>
          <a:p>
            <a:endParaRPr/>
          </a:p>
        </p:txBody>
      </p:sp>
      <p:sp>
        <p:nvSpPr>
          <p:cNvPr id="1858" name="Shape 1858"/>
          <p:cNvSpPr>
            <a:spLocks noGrp="1"/>
          </p:cNvSpPr>
          <p:nvPr>
            <p:ph type="body" sz="quarter" idx="1"/>
          </p:nvPr>
        </p:nvSpPr>
        <p:spPr>
          <a:prstGeom prst="rect">
            <a:avLst/>
          </a:prstGeom>
        </p:spPr>
        <p:txBody>
          <a:bodyPr/>
          <a:lstStyle/>
          <a:p>
            <a:r>
              <a:t>Now we can use this trained network to generate new raspberry images.</a:t>
            </a:r>
          </a:p>
          <a:p>
            <a:r>
              <a:t>Here’s now.</a:t>
            </a:r>
          </a:p>
          <a:p>
            <a:r>
              <a:t>Let’s start with a random image, </a:t>
            </a:r>
          </a:p>
          <a:p>
            <a:endParaRPr/>
          </a:p>
          <a:p>
            <a:r>
              <a:t>represented by this point</a:t>
            </a:r>
          </a:p>
          <a:p>
            <a:r>
              <a:t>If we feed it into </a:t>
            </a:r>
          </a:p>
          <a:p>
            <a:endParaRPr/>
          </a:p>
          <a:p>
            <a:r>
              <a:t>the diffusion neural network, it outputs an arrow</a:t>
            </a:r>
          </a:p>
          <a:p>
            <a:r>
              <a:t>If we now step </a:t>
            </a:r>
          </a:p>
          <a:p>
            <a:endParaRPr/>
          </a:p>
          <a:p>
            <a:r>
              <a:t>along this arrow, and feed the new point back into the network</a:t>
            </a:r>
          </a:p>
          <a:p>
            <a:endParaRPr/>
          </a:p>
          <a:p>
            <a:r>
              <a:t>we get the second step.  And so on.</a:t>
            </a:r>
          </a:p>
        </p:txBody>
      </p:sp>
    </p:spTree>
    <p:extLst>
      <p:ext uri="{BB962C8B-B14F-4D97-AF65-F5344CB8AC3E}">
        <p14:creationId xmlns:p14="http://schemas.microsoft.com/office/powerpoint/2010/main" val="907481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BD146-A5B9-5BB3-F6B8-5BDC658E2EA0}"/>
            </a:ext>
          </a:extLst>
        </p:cNvPr>
        <p:cNvGrpSpPr/>
        <p:nvPr/>
      </p:nvGrpSpPr>
      <p:grpSpPr>
        <a:xfrm>
          <a:off x="0" y="0"/>
          <a:ext cx="0" cy="0"/>
          <a:chOff x="0" y="0"/>
          <a:chExt cx="0" cy="0"/>
        </a:xfrm>
      </p:grpSpPr>
      <p:sp>
        <p:nvSpPr>
          <p:cNvPr id="271362" name="Shape 655">
            <a:extLst>
              <a:ext uri="{FF2B5EF4-FFF2-40B4-BE49-F238E27FC236}">
                <a16:creationId xmlns:a16="http://schemas.microsoft.com/office/drawing/2014/main" id="{104F542D-8810-00C5-9BA8-F9606717DBA6}"/>
              </a:ext>
            </a:extLst>
          </p:cNvPr>
          <p:cNvSpPr>
            <a:spLocks noGrp="1" noRot="1" noChangeAspect="1" noTextEdit="1"/>
          </p:cNvSpPr>
          <p:nvPr>
            <p:ph type="sldImg"/>
          </p:nvPr>
        </p:nvSpPr>
        <p:spPr>
          <a:xfrm>
            <a:off x="139700" y="765175"/>
            <a:ext cx="6791325" cy="3821113"/>
          </a:xfrm>
          <a:ln/>
        </p:spPr>
      </p:sp>
      <p:sp>
        <p:nvSpPr>
          <p:cNvPr id="271363" name="Shape 656">
            <a:extLst>
              <a:ext uri="{FF2B5EF4-FFF2-40B4-BE49-F238E27FC236}">
                <a16:creationId xmlns:a16="http://schemas.microsoft.com/office/drawing/2014/main" id="{DC038DF2-8E38-7D6C-0A06-049F233FE514}"/>
              </a:ext>
            </a:extLst>
          </p:cNvPr>
          <p:cNvSpPr>
            <a:spLocks noGrp="1"/>
          </p:cNvSpPr>
          <p:nvPr>
            <p:ph type="body"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Stole this slide from Eero, because I think it gives a good intuition about what we are doing.</a:t>
            </a:r>
          </a:p>
        </p:txBody>
      </p:sp>
    </p:spTree>
    <p:extLst>
      <p:ext uri="{BB962C8B-B14F-4D97-AF65-F5344CB8AC3E}">
        <p14:creationId xmlns:p14="http://schemas.microsoft.com/office/powerpoint/2010/main" val="35109370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Shape 584"/>
          <p:cNvSpPr>
            <a:spLocks noGrp="1" noRot="1" noChangeAspect="1"/>
          </p:cNvSpPr>
          <p:nvPr>
            <p:ph type="sldImg"/>
          </p:nvPr>
        </p:nvSpPr>
        <p:spPr>
          <a:xfrm>
            <a:off x="381000" y="685800"/>
            <a:ext cx="6096000" cy="3429000"/>
          </a:xfrm>
          <a:prstGeom prst="rect">
            <a:avLst/>
          </a:prstGeom>
        </p:spPr>
        <p:txBody>
          <a:bodyPr/>
          <a:lstStyle/>
          <a:p>
            <a:endParaRPr/>
          </a:p>
        </p:txBody>
      </p:sp>
      <p:sp>
        <p:nvSpPr>
          <p:cNvPr id="585" name="Shape 585"/>
          <p:cNvSpPr>
            <a:spLocks noGrp="1"/>
          </p:cNvSpPr>
          <p:nvPr>
            <p:ph type="body" sz="quarter" idx="1"/>
          </p:nvPr>
        </p:nvSpPr>
        <p:spPr>
          <a:prstGeom prst="rect">
            <a:avLst/>
          </a:prstGeom>
        </p:spPr>
        <p:txBody>
          <a:bodyPr/>
          <a:lstStyle/>
          <a:p>
            <a:r>
              <a:t>And if we repeat this with another raspberry image, we get another path</a:t>
            </a:r>
          </a:p>
          <a:p>
            <a:endParaRPr/>
          </a:p>
          <a:p>
            <a:r>
              <a:t>which we can reverse in the same way</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 name="Shape 625"/>
          <p:cNvSpPr>
            <a:spLocks noGrp="1" noRot="1" noChangeAspect="1"/>
          </p:cNvSpPr>
          <p:nvPr>
            <p:ph type="sldImg"/>
          </p:nvPr>
        </p:nvSpPr>
        <p:spPr>
          <a:xfrm>
            <a:off x="381000" y="685800"/>
            <a:ext cx="6096000" cy="3429000"/>
          </a:xfrm>
          <a:prstGeom prst="rect">
            <a:avLst/>
          </a:prstGeom>
        </p:spPr>
        <p:txBody>
          <a:bodyPr/>
          <a:lstStyle/>
          <a:p>
            <a:endParaRPr/>
          </a:p>
        </p:txBody>
      </p:sp>
      <p:sp>
        <p:nvSpPr>
          <p:cNvPr id="626" name="Shape 626"/>
          <p:cNvSpPr>
            <a:spLocks noGrp="1"/>
          </p:cNvSpPr>
          <p:nvPr>
            <p:ph type="body" sz="quarter" idx="1"/>
          </p:nvPr>
        </p:nvSpPr>
        <p:spPr>
          <a:prstGeom prst="rect">
            <a:avLst/>
          </a:prstGeom>
        </p:spPr>
        <p:txBody>
          <a:bodyPr/>
          <a:lstStyle/>
          <a:p>
            <a:r>
              <a:t>And if we repeat this with another raspberry image, we get another path</a:t>
            </a:r>
          </a:p>
          <a:p>
            <a:endParaRPr/>
          </a:p>
          <a:p>
            <a:r>
              <a:t>which we can reverse in the same way</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Shape 718"/>
          <p:cNvSpPr>
            <a:spLocks noGrp="1" noRot="1" noChangeAspect="1"/>
          </p:cNvSpPr>
          <p:nvPr>
            <p:ph type="sldImg"/>
          </p:nvPr>
        </p:nvSpPr>
        <p:spPr>
          <a:xfrm>
            <a:off x="381000" y="685800"/>
            <a:ext cx="6096000" cy="3429000"/>
          </a:xfrm>
          <a:prstGeom prst="rect">
            <a:avLst/>
          </a:prstGeom>
        </p:spPr>
        <p:txBody>
          <a:bodyPr/>
          <a:lstStyle/>
          <a:p>
            <a:endParaRPr/>
          </a:p>
        </p:txBody>
      </p:sp>
      <p:sp>
        <p:nvSpPr>
          <p:cNvPr id="719" name="Shape 719"/>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 name="Shape 812"/>
          <p:cNvSpPr>
            <a:spLocks noGrp="1" noRot="1" noChangeAspect="1"/>
          </p:cNvSpPr>
          <p:nvPr>
            <p:ph type="sldImg"/>
          </p:nvPr>
        </p:nvSpPr>
        <p:spPr>
          <a:xfrm>
            <a:off x="381000" y="685800"/>
            <a:ext cx="6096000" cy="3429000"/>
          </a:xfrm>
          <a:prstGeom prst="rect">
            <a:avLst/>
          </a:prstGeom>
        </p:spPr>
        <p:txBody>
          <a:bodyPr/>
          <a:lstStyle/>
          <a:p>
            <a:endParaRPr/>
          </a:p>
        </p:txBody>
      </p:sp>
      <p:sp>
        <p:nvSpPr>
          <p:cNvPr id="813" name="Shape 813"/>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 name="Shape 909"/>
          <p:cNvSpPr>
            <a:spLocks noGrp="1" noRot="1" noChangeAspect="1"/>
          </p:cNvSpPr>
          <p:nvPr>
            <p:ph type="sldImg"/>
          </p:nvPr>
        </p:nvSpPr>
        <p:spPr>
          <a:xfrm>
            <a:off x="381000" y="685800"/>
            <a:ext cx="6096000" cy="3429000"/>
          </a:xfrm>
          <a:prstGeom prst="rect">
            <a:avLst/>
          </a:prstGeom>
        </p:spPr>
        <p:txBody>
          <a:bodyPr/>
          <a:lstStyle/>
          <a:p>
            <a:endParaRPr/>
          </a:p>
        </p:txBody>
      </p:sp>
      <p:sp>
        <p:nvSpPr>
          <p:cNvPr id="910" name="Shape 910"/>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 name="Shape 1006"/>
          <p:cNvSpPr>
            <a:spLocks noGrp="1" noRot="1" noChangeAspect="1"/>
          </p:cNvSpPr>
          <p:nvPr>
            <p:ph type="sldImg"/>
          </p:nvPr>
        </p:nvSpPr>
        <p:spPr>
          <a:xfrm>
            <a:off x="381000" y="685800"/>
            <a:ext cx="6096000" cy="3429000"/>
          </a:xfrm>
          <a:prstGeom prst="rect">
            <a:avLst/>
          </a:prstGeom>
        </p:spPr>
        <p:txBody>
          <a:bodyPr/>
          <a:lstStyle/>
          <a:p>
            <a:endParaRPr/>
          </a:p>
        </p:txBody>
      </p:sp>
      <p:sp>
        <p:nvSpPr>
          <p:cNvPr id="1007" name="Shape 1007"/>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 name="Shape 1101"/>
          <p:cNvSpPr>
            <a:spLocks noGrp="1" noRot="1" noChangeAspect="1"/>
          </p:cNvSpPr>
          <p:nvPr>
            <p:ph type="sldImg"/>
          </p:nvPr>
        </p:nvSpPr>
        <p:spPr>
          <a:xfrm>
            <a:off x="381000" y="685800"/>
            <a:ext cx="6096000" cy="3429000"/>
          </a:xfrm>
          <a:prstGeom prst="rect">
            <a:avLst/>
          </a:prstGeom>
        </p:spPr>
        <p:txBody>
          <a:bodyPr/>
          <a:lstStyle/>
          <a:p>
            <a:endParaRPr/>
          </a:p>
        </p:txBody>
      </p:sp>
      <p:sp>
        <p:nvSpPr>
          <p:cNvPr id="1102" name="Shape 1102"/>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 name="Shape 1198"/>
          <p:cNvSpPr>
            <a:spLocks noGrp="1" noRot="1" noChangeAspect="1"/>
          </p:cNvSpPr>
          <p:nvPr>
            <p:ph type="sldImg"/>
          </p:nvPr>
        </p:nvSpPr>
        <p:spPr>
          <a:xfrm>
            <a:off x="381000" y="685800"/>
            <a:ext cx="6096000" cy="3429000"/>
          </a:xfrm>
          <a:prstGeom prst="rect">
            <a:avLst/>
          </a:prstGeom>
        </p:spPr>
        <p:txBody>
          <a:bodyPr/>
          <a:lstStyle/>
          <a:p>
            <a:endParaRPr/>
          </a:p>
        </p:txBody>
      </p:sp>
      <p:sp>
        <p:nvSpPr>
          <p:cNvPr id="1199" name="Shape 1199"/>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 name="Shape 1295"/>
          <p:cNvSpPr>
            <a:spLocks noGrp="1" noRot="1" noChangeAspect="1"/>
          </p:cNvSpPr>
          <p:nvPr>
            <p:ph type="sldImg"/>
          </p:nvPr>
        </p:nvSpPr>
        <p:spPr>
          <a:xfrm>
            <a:off x="381000" y="685800"/>
            <a:ext cx="6096000" cy="3429000"/>
          </a:xfrm>
          <a:prstGeom prst="rect">
            <a:avLst/>
          </a:prstGeom>
        </p:spPr>
        <p:txBody>
          <a:bodyPr/>
          <a:lstStyle/>
          <a:p>
            <a:endParaRPr/>
          </a:p>
        </p:txBody>
      </p:sp>
      <p:sp>
        <p:nvSpPr>
          <p:cNvPr id="1296" name="Shape 1296"/>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0" name="Shape 1390"/>
          <p:cNvSpPr>
            <a:spLocks noGrp="1" noRot="1" noChangeAspect="1"/>
          </p:cNvSpPr>
          <p:nvPr>
            <p:ph type="sldImg"/>
          </p:nvPr>
        </p:nvSpPr>
        <p:spPr>
          <a:xfrm>
            <a:off x="381000" y="685800"/>
            <a:ext cx="6096000" cy="3429000"/>
          </a:xfrm>
          <a:prstGeom prst="rect">
            <a:avLst/>
          </a:prstGeom>
        </p:spPr>
        <p:txBody>
          <a:bodyPr/>
          <a:lstStyle/>
          <a:p>
            <a:endParaRPr/>
          </a:p>
        </p:txBody>
      </p:sp>
      <p:sp>
        <p:nvSpPr>
          <p:cNvPr id="1391" name="Shape 1391"/>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7" name="Shape 1487"/>
          <p:cNvSpPr>
            <a:spLocks noGrp="1" noRot="1" noChangeAspect="1"/>
          </p:cNvSpPr>
          <p:nvPr>
            <p:ph type="sldImg"/>
          </p:nvPr>
        </p:nvSpPr>
        <p:spPr>
          <a:xfrm>
            <a:off x="381000" y="685800"/>
            <a:ext cx="6096000" cy="3429000"/>
          </a:xfrm>
          <a:prstGeom prst="rect">
            <a:avLst/>
          </a:prstGeom>
        </p:spPr>
        <p:txBody>
          <a:bodyPr/>
          <a:lstStyle/>
          <a:p>
            <a:endParaRPr/>
          </a:p>
        </p:txBody>
      </p:sp>
      <p:sp>
        <p:nvSpPr>
          <p:cNvPr id="1488" name="Shape 1488"/>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4" name="Shape 1584"/>
          <p:cNvSpPr>
            <a:spLocks noGrp="1" noRot="1" noChangeAspect="1"/>
          </p:cNvSpPr>
          <p:nvPr>
            <p:ph type="sldImg"/>
          </p:nvPr>
        </p:nvSpPr>
        <p:spPr>
          <a:xfrm>
            <a:off x="381000" y="685800"/>
            <a:ext cx="6096000" cy="3429000"/>
          </a:xfrm>
          <a:prstGeom prst="rect">
            <a:avLst/>
          </a:prstGeom>
        </p:spPr>
        <p:txBody>
          <a:bodyPr/>
          <a:lstStyle/>
          <a:p>
            <a:endParaRPr/>
          </a:p>
        </p:txBody>
      </p:sp>
      <p:sp>
        <p:nvSpPr>
          <p:cNvPr id="1585" name="Shape 1585"/>
          <p:cNvSpPr>
            <a:spLocks noGrp="1"/>
          </p:cNvSpPr>
          <p:nvPr>
            <p:ph type="body" sz="quarter" idx="1"/>
          </p:nvPr>
        </p:nvSpPr>
        <p:spPr>
          <a:prstGeom prst="rect">
            <a:avLst/>
          </a:prstGeom>
        </p:spPr>
        <p:txBody>
          <a:bodyPr/>
          <a:lstStyle/>
          <a:p>
            <a:r>
              <a:t>So with lots of raspberry images, we get many of these paths</a:t>
            </a:r>
          </a:p>
          <a:p>
            <a:endParaRPr/>
          </a:p>
          <a:p>
            <a:r>
              <a:t>And we can use them to train a neural network </a:t>
            </a:r>
          </a:p>
          <a:p>
            <a:r>
              <a:t>to predict all these arrows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2" name="Shape 1872"/>
          <p:cNvSpPr>
            <a:spLocks noGrp="1" noRot="1" noChangeAspect="1"/>
          </p:cNvSpPr>
          <p:nvPr>
            <p:ph type="sldImg"/>
          </p:nvPr>
        </p:nvSpPr>
        <p:spPr>
          <a:xfrm>
            <a:off x="381000" y="685800"/>
            <a:ext cx="6096000" cy="3429000"/>
          </a:xfrm>
          <a:prstGeom prst="rect">
            <a:avLst/>
          </a:prstGeom>
        </p:spPr>
        <p:txBody>
          <a:bodyPr/>
          <a:lstStyle/>
          <a:p>
            <a:endParaRPr/>
          </a:p>
        </p:txBody>
      </p:sp>
      <p:sp>
        <p:nvSpPr>
          <p:cNvPr id="1873" name="Shape 1873"/>
          <p:cNvSpPr>
            <a:spLocks noGrp="1"/>
          </p:cNvSpPr>
          <p:nvPr>
            <p:ph type="body" sz="quarter" idx="1"/>
          </p:nvPr>
        </p:nvSpPr>
        <p:spPr>
          <a:prstGeom prst="rect">
            <a:avLst/>
          </a:prstGeom>
        </p:spPr>
        <p:txBody>
          <a:bodyPr/>
          <a:lstStyle/>
          <a:p>
            <a:r>
              <a:t>Great, we now have a neural network that can help us generate raspberry images.</a:t>
            </a:r>
          </a:p>
          <a:p>
            <a:r>
              <a:t>But what if we now want apples?</a:t>
            </a:r>
          </a:p>
          <a:p>
            <a:endParaRPr/>
          </a:p>
          <a:p>
            <a:r>
              <a:t>Or peaches?</a:t>
            </a:r>
          </a:p>
          <a:p>
            <a:endParaRPr/>
          </a:p>
          <a:p>
            <a:r>
              <a:t>Or mangos?</a:t>
            </a:r>
          </a:p>
          <a:p>
            <a:endParaRPr/>
          </a:p>
          <a:p>
            <a:r>
              <a:t>We could train a different diffusion network for each of these.</a:t>
            </a:r>
          </a:p>
          <a:p>
            <a:r>
              <a:t>But there’s a better solution!</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 name="Shape 1894"/>
          <p:cNvSpPr>
            <a:spLocks noGrp="1" noRot="1" noChangeAspect="1"/>
          </p:cNvSpPr>
          <p:nvPr>
            <p:ph type="sldImg"/>
          </p:nvPr>
        </p:nvSpPr>
        <p:spPr>
          <a:xfrm>
            <a:off x="381000" y="685800"/>
            <a:ext cx="6096000" cy="3429000"/>
          </a:xfrm>
          <a:prstGeom prst="rect">
            <a:avLst/>
          </a:prstGeom>
        </p:spPr>
        <p:txBody>
          <a:bodyPr/>
          <a:lstStyle/>
          <a:p>
            <a:endParaRPr/>
          </a:p>
        </p:txBody>
      </p:sp>
      <p:sp>
        <p:nvSpPr>
          <p:cNvPr id="1895" name="Shape 1895"/>
          <p:cNvSpPr>
            <a:spLocks noGrp="1"/>
          </p:cNvSpPr>
          <p:nvPr>
            <p:ph type="body" sz="quarter" idx="1"/>
          </p:nvPr>
        </p:nvSpPr>
        <p:spPr>
          <a:prstGeom prst="rect">
            <a:avLst/>
          </a:prstGeom>
        </p:spPr>
        <p:txBody>
          <a:bodyPr/>
          <a:lstStyle/>
          <a:p>
            <a:r>
              <a:t>Great, we now have a neural network that can help us generate raspberry images.</a:t>
            </a:r>
          </a:p>
          <a:p>
            <a:r>
              <a:t>But what if we now want apples?</a:t>
            </a:r>
          </a:p>
          <a:p>
            <a:endParaRPr/>
          </a:p>
          <a:p>
            <a:r>
              <a:t>Or peaches?</a:t>
            </a:r>
          </a:p>
          <a:p>
            <a:endParaRPr/>
          </a:p>
          <a:p>
            <a:r>
              <a:t>Or mangos?</a:t>
            </a:r>
          </a:p>
          <a:p>
            <a:endParaRPr/>
          </a:p>
          <a:p>
            <a:r>
              <a:t>We could train a different diffusion network for each of these.</a:t>
            </a:r>
          </a:p>
          <a:p>
            <a:r>
              <a:t>But there’s a better solution!</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7" name="Shape 1917"/>
          <p:cNvSpPr>
            <a:spLocks noGrp="1" noRot="1" noChangeAspect="1"/>
          </p:cNvSpPr>
          <p:nvPr>
            <p:ph type="sldImg"/>
          </p:nvPr>
        </p:nvSpPr>
        <p:spPr>
          <a:xfrm>
            <a:off x="381000" y="685800"/>
            <a:ext cx="6096000" cy="3429000"/>
          </a:xfrm>
          <a:prstGeom prst="rect">
            <a:avLst/>
          </a:prstGeom>
        </p:spPr>
        <p:txBody>
          <a:bodyPr/>
          <a:lstStyle/>
          <a:p>
            <a:endParaRPr/>
          </a:p>
        </p:txBody>
      </p:sp>
      <p:sp>
        <p:nvSpPr>
          <p:cNvPr id="1918" name="Shape 1918"/>
          <p:cNvSpPr>
            <a:spLocks noGrp="1"/>
          </p:cNvSpPr>
          <p:nvPr>
            <p:ph type="body" sz="quarter" idx="1"/>
          </p:nvPr>
        </p:nvSpPr>
        <p:spPr>
          <a:prstGeom prst="rect">
            <a:avLst/>
          </a:prstGeom>
        </p:spPr>
        <p:txBody>
          <a:bodyPr/>
          <a:lstStyle/>
          <a:p>
            <a:r>
              <a:t>Great, we now have a neural network that can help us generate raspberry images.</a:t>
            </a:r>
          </a:p>
          <a:p>
            <a:r>
              <a:t>But what if we now want apples?</a:t>
            </a:r>
          </a:p>
          <a:p>
            <a:endParaRPr/>
          </a:p>
          <a:p>
            <a:r>
              <a:t>Or peaches?</a:t>
            </a:r>
          </a:p>
          <a:p>
            <a:endParaRPr/>
          </a:p>
          <a:p>
            <a:r>
              <a:t>Or mangos?</a:t>
            </a:r>
          </a:p>
          <a:p>
            <a:endParaRPr/>
          </a:p>
          <a:p>
            <a:r>
              <a:t>We could train a different diffusion network for each of these.</a:t>
            </a:r>
          </a:p>
          <a:p>
            <a:r>
              <a:t>But there’s a better solution!</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8" name="Shape 1948"/>
          <p:cNvSpPr>
            <a:spLocks noGrp="1" noRot="1" noChangeAspect="1"/>
          </p:cNvSpPr>
          <p:nvPr>
            <p:ph type="sldImg"/>
          </p:nvPr>
        </p:nvSpPr>
        <p:spPr>
          <a:xfrm>
            <a:off x="381000" y="685800"/>
            <a:ext cx="6096000" cy="3429000"/>
          </a:xfrm>
          <a:prstGeom prst="rect">
            <a:avLst/>
          </a:prstGeom>
        </p:spPr>
        <p:txBody>
          <a:bodyPr/>
          <a:lstStyle/>
          <a:p>
            <a:endParaRPr/>
          </a:p>
        </p:txBody>
      </p:sp>
      <p:sp>
        <p:nvSpPr>
          <p:cNvPr id="1949" name="Shape 1949"/>
          <p:cNvSpPr>
            <a:spLocks noGrp="1"/>
          </p:cNvSpPr>
          <p:nvPr>
            <p:ph type="body" sz="quarter" idx="1"/>
          </p:nvPr>
        </p:nvSpPr>
        <p:spPr>
          <a:prstGeom prst="rect">
            <a:avLst/>
          </a:prstGeom>
        </p:spPr>
        <p:txBody>
          <a:bodyPr/>
          <a:lstStyle/>
          <a:p>
            <a:r>
              <a:t>Let’s train a single diffusion network </a:t>
            </a:r>
          </a:p>
          <a:p>
            <a:r>
              <a:t>that takes the name of the fruit as input</a:t>
            </a:r>
          </a:p>
          <a:p>
            <a:r>
              <a:t>So if we specify apple</a:t>
            </a:r>
          </a:p>
          <a:p>
            <a:endParaRPr/>
          </a:p>
          <a:p>
            <a:r>
              <a:t>it gives this vector</a:t>
            </a:r>
          </a:p>
          <a:p>
            <a:r>
              <a:t>But mango</a:t>
            </a:r>
          </a:p>
          <a:p>
            <a:endParaRPr/>
          </a:p>
          <a:p>
            <a:r>
              <a:t>outputs a different vector</a:t>
            </a:r>
          </a:p>
          <a:p>
            <a:r>
              <a:t>This is called </a:t>
            </a:r>
            <a:r>
              <a:rPr b="1"/>
              <a:t>conditioning</a:t>
            </a:r>
            <a:r>
              <a:t> the network</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0" name="Shape 1980"/>
          <p:cNvSpPr>
            <a:spLocks noGrp="1" noRot="1" noChangeAspect="1"/>
          </p:cNvSpPr>
          <p:nvPr>
            <p:ph type="sldImg"/>
          </p:nvPr>
        </p:nvSpPr>
        <p:spPr>
          <a:xfrm>
            <a:off x="381000" y="685800"/>
            <a:ext cx="6096000" cy="3429000"/>
          </a:xfrm>
          <a:prstGeom prst="rect">
            <a:avLst/>
          </a:prstGeom>
        </p:spPr>
        <p:txBody>
          <a:bodyPr/>
          <a:lstStyle/>
          <a:p>
            <a:endParaRPr/>
          </a:p>
        </p:txBody>
      </p:sp>
      <p:sp>
        <p:nvSpPr>
          <p:cNvPr id="1981" name="Shape 1981"/>
          <p:cNvSpPr>
            <a:spLocks noGrp="1"/>
          </p:cNvSpPr>
          <p:nvPr>
            <p:ph type="body" sz="quarter" idx="1"/>
          </p:nvPr>
        </p:nvSpPr>
        <p:spPr>
          <a:prstGeom prst="rect">
            <a:avLst/>
          </a:prstGeom>
        </p:spPr>
        <p:txBody>
          <a:bodyPr/>
          <a:lstStyle/>
          <a:p>
            <a:r>
              <a:t>Let’s train a single diffusion network </a:t>
            </a:r>
          </a:p>
          <a:p>
            <a:r>
              <a:t>that takes the name of the fruit as input</a:t>
            </a:r>
          </a:p>
          <a:p>
            <a:r>
              <a:t>So if we specify apple</a:t>
            </a:r>
          </a:p>
          <a:p>
            <a:endParaRPr/>
          </a:p>
          <a:p>
            <a:r>
              <a:t>it gives this vector</a:t>
            </a:r>
          </a:p>
          <a:p>
            <a:r>
              <a:t>But mango</a:t>
            </a:r>
          </a:p>
          <a:p>
            <a:endParaRPr/>
          </a:p>
          <a:p>
            <a:r>
              <a:t>outputs a different vector</a:t>
            </a:r>
          </a:p>
          <a:p>
            <a:r>
              <a:t>This is called </a:t>
            </a:r>
            <a:r>
              <a:rPr b="1"/>
              <a:t>conditioning</a:t>
            </a:r>
            <a:r>
              <a:t> the network</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0" name="Shape 1990"/>
          <p:cNvSpPr>
            <a:spLocks noGrp="1" noRot="1" noChangeAspect="1"/>
          </p:cNvSpPr>
          <p:nvPr>
            <p:ph type="sldImg"/>
          </p:nvPr>
        </p:nvSpPr>
        <p:spPr>
          <a:xfrm>
            <a:off x="381000" y="685800"/>
            <a:ext cx="6096000" cy="3429000"/>
          </a:xfrm>
          <a:prstGeom prst="rect">
            <a:avLst/>
          </a:prstGeom>
        </p:spPr>
        <p:txBody>
          <a:bodyPr/>
          <a:lstStyle/>
          <a:p>
            <a:endParaRPr/>
          </a:p>
        </p:txBody>
      </p:sp>
      <p:sp>
        <p:nvSpPr>
          <p:cNvPr id="1991" name="Shape 1991"/>
          <p:cNvSpPr>
            <a:spLocks noGrp="1"/>
          </p:cNvSpPr>
          <p:nvPr>
            <p:ph type="body" sz="quarter" idx="1"/>
          </p:nvPr>
        </p:nvSpPr>
        <p:spPr>
          <a:prstGeom prst="rect">
            <a:avLst/>
          </a:prstGeom>
        </p:spPr>
        <p:txBody>
          <a:bodyPr/>
          <a:lstStyle/>
          <a:p>
            <a:r>
              <a:t>What we really want is to condition on phrases or sentences</a:t>
            </a:r>
          </a:p>
          <a:p>
            <a:r>
              <a:t>For example, this sounds </a:t>
            </a:r>
          </a:p>
          <a:p>
            <a:endParaRPr/>
          </a:p>
          <a:p>
            <a:r>
              <a:t>a bit like a fruity dish</a:t>
            </a:r>
          </a:p>
          <a:p>
            <a:r>
              <a:t>But it’s actually a type of </a:t>
            </a:r>
            <a:r>
              <a:rPr b="1"/>
              <a:t>hat</a:t>
            </a:r>
            <a:r>
              <a:t>.  Here the word raspberry refers instead to the </a:t>
            </a:r>
            <a:r>
              <a:rPr b="1"/>
              <a:t>color </a:t>
            </a:r>
            <a:r>
              <a:t>of the hat.</a:t>
            </a:r>
          </a:p>
          <a:p>
            <a:r>
              <a:t>To capture this level of subtlety, we need a language model.</a:t>
            </a:r>
          </a:p>
          <a:p>
            <a:endParaRPr/>
          </a:p>
          <a:p>
            <a:r>
              <a:t>Now when we prompt with “raspberry beret”, the language model converts these words</a:t>
            </a:r>
          </a:p>
          <a:p>
            <a:endParaRPr/>
          </a:p>
          <a:p>
            <a:r>
              <a:t>into a knowledge representation which guides the diffusion model.</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1" name="Shape 2011"/>
          <p:cNvSpPr>
            <a:spLocks noGrp="1" noRot="1" noChangeAspect="1"/>
          </p:cNvSpPr>
          <p:nvPr>
            <p:ph type="sldImg"/>
          </p:nvPr>
        </p:nvSpPr>
        <p:spPr>
          <a:xfrm>
            <a:off x="381000" y="685800"/>
            <a:ext cx="6096000" cy="3429000"/>
          </a:xfrm>
          <a:prstGeom prst="rect">
            <a:avLst/>
          </a:prstGeom>
        </p:spPr>
        <p:txBody>
          <a:bodyPr/>
          <a:lstStyle/>
          <a:p>
            <a:endParaRPr/>
          </a:p>
        </p:txBody>
      </p:sp>
      <p:sp>
        <p:nvSpPr>
          <p:cNvPr id="2012" name="Shape 2012"/>
          <p:cNvSpPr>
            <a:spLocks noGrp="1"/>
          </p:cNvSpPr>
          <p:nvPr>
            <p:ph type="body" sz="quarter" idx="1"/>
          </p:nvPr>
        </p:nvSpPr>
        <p:spPr>
          <a:prstGeom prst="rect">
            <a:avLst/>
          </a:prstGeom>
        </p:spPr>
        <p:txBody>
          <a:bodyPr/>
          <a:lstStyle/>
          <a:p>
            <a:r>
              <a:t>What we really want is to condition on phrases or sentences</a:t>
            </a:r>
          </a:p>
          <a:p>
            <a:r>
              <a:t>For example, this sounds </a:t>
            </a:r>
          </a:p>
          <a:p>
            <a:endParaRPr/>
          </a:p>
          <a:p>
            <a:r>
              <a:t>a bit like a fruity dish</a:t>
            </a:r>
          </a:p>
          <a:p>
            <a:r>
              <a:t>But it’s actually a type of </a:t>
            </a:r>
            <a:r>
              <a:rPr b="1"/>
              <a:t>hat</a:t>
            </a:r>
            <a:r>
              <a:t>.  Here the word raspberry refers instead to the </a:t>
            </a:r>
            <a:r>
              <a:rPr b="1"/>
              <a:t>color </a:t>
            </a:r>
            <a:r>
              <a:t>of the hat.</a:t>
            </a:r>
          </a:p>
          <a:p>
            <a:r>
              <a:t>To capture this level of subtlety, we need a language model.</a:t>
            </a:r>
          </a:p>
          <a:p>
            <a:endParaRPr/>
          </a:p>
          <a:p>
            <a:r>
              <a:t>Now when we prompt with “raspberry beret”, the language model converts these words</a:t>
            </a:r>
          </a:p>
          <a:p>
            <a:endParaRPr/>
          </a:p>
          <a:p>
            <a:r>
              <a:t>into a knowledge representation which guides the diffusion model.</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6" name="Shape 2016"/>
          <p:cNvSpPr>
            <a:spLocks noGrp="1" noRot="1" noChangeAspect="1"/>
          </p:cNvSpPr>
          <p:nvPr>
            <p:ph type="sldImg"/>
          </p:nvPr>
        </p:nvSpPr>
        <p:spPr>
          <a:xfrm>
            <a:off x="381000" y="685800"/>
            <a:ext cx="6096000" cy="3429000"/>
          </a:xfrm>
          <a:prstGeom prst="rect">
            <a:avLst/>
          </a:prstGeom>
        </p:spPr>
        <p:txBody>
          <a:bodyPr/>
          <a:lstStyle/>
          <a:p>
            <a:endParaRPr/>
          </a:p>
        </p:txBody>
      </p:sp>
      <p:sp>
        <p:nvSpPr>
          <p:cNvPr id="2017" name="Shape 2017"/>
          <p:cNvSpPr>
            <a:spLocks noGrp="1"/>
          </p:cNvSpPr>
          <p:nvPr>
            <p:ph type="body" sz="quarter" idx="1"/>
          </p:nvPr>
        </p:nvSpPr>
        <p:spPr>
          <a:prstGeom prst="rect">
            <a:avLst/>
          </a:prstGeom>
        </p:spPr>
        <p:txBody>
          <a:bodyPr/>
          <a:lstStyle/>
          <a:p>
            <a:r>
              <a:t>And that, in a nutshell, is how Imagen works</a:t>
            </a:r>
          </a:p>
          <a:p>
            <a:r>
              <a:t>Let’s try some examples!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8" name="Shape 2028"/>
          <p:cNvSpPr>
            <a:spLocks noGrp="1" noRot="1" noChangeAspect="1"/>
          </p:cNvSpPr>
          <p:nvPr>
            <p:ph type="sldImg"/>
          </p:nvPr>
        </p:nvSpPr>
        <p:spPr>
          <a:xfrm>
            <a:off x="381000" y="685800"/>
            <a:ext cx="6096000" cy="3429000"/>
          </a:xfrm>
          <a:prstGeom prst="rect">
            <a:avLst/>
          </a:prstGeom>
        </p:spPr>
        <p:txBody>
          <a:bodyPr/>
          <a:lstStyle/>
          <a:p>
            <a:endParaRPr/>
          </a:p>
        </p:txBody>
      </p:sp>
      <p:sp>
        <p:nvSpPr>
          <p:cNvPr id="2029" name="Shape 2029"/>
          <p:cNvSpPr>
            <a:spLocks noGrp="1"/>
          </p:cNvSpPr>
          <p:nvPr>
            <p:ph type="body" sz="quarter" idx="1"/>
          </p:nvPr>
        </p:nvSpPr>
        <p:spPr>
          <a:prstGeom prst="rect">
            <a:avLst/>
          </a:prstGeom>
        </p:spPr>
        <p:txBody>
          <a:bodyPr/>
          <a:lstStyle/>
          <a:p>
            <a:r>
              <a:t>Here are a couple of raspberry berets generated by Imagen.</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2" name="Shape 2032"/>
          <p:cNvSpPr>
            <a:spLocks noGrp="1" noRot="1" noChangeAspect="1"/>
          </p:cNvSpPr>
          <p:nvPr>
            <p:ph type="sldImg"/>
          </p:nvPr>
        </p:nvSpPr>
        <p:spPr>
          <a:xfrm>
            <a:off x="381000" y="685800"/>
            <a:ext cx="6096000" cy="3429000"/>
          </a:xfrm>
          <a:prstGeom prst="rect">
            <a:avLst/>
          </a:prstGeom>
        </p:spPr>
        <p:txBody>
          <a:bodyPr/>
          <a:lstStyle/>
          <a:p>
            <a:endParaRPr/>
          </a:p>
        </p:txBody>
      </p:sp>
      <p:sp>
        <p:nvSpPr>
          <p:cNvPr id="2033" name="Shape 2033"/>
          <p:cNvSpPr>
            <a:spLocks noGrp="1"/>
          </p:cNvSpPr>
          <p:nvPr>
            <p:ph type="body" sz="quarter" idx="1"/>
          </p:nvPr>
        </p:nvSpPr>
        <p:spPr>
          <a:prstGeom prst="rect">
            <a:avLst/>
          </a:prstGeom>
        </p:spPr>
        <p:txBody>
          <a:bodyPr/>
          <a:lstStyle/>
          <a:p>
            <a:r>
              <a:t>For fun, let’s try this instead:  “beret of raspberries”</a:t>
            </a:r>
          </a:p>
          <a:p>
            <a:endParaRPr/>
          </a:p>
          <a:p>
            <a:r>
              <a:t>Now it’s a hat that’s made out of actual raspberries!</a:t>
            </a:r>
          </a:p>
          <a:p>
            <a:r>
              <a:t>And here’s another one</a:t>
            </a:r>
          </a:p>
          <a:p>
            <a:endParaRPr/>
          </a:p>
          <a:p>
            <a:r>
              <a:t>I love how it worked in the leaves of the raspberry plant into the hat on the right</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 name="Shape 2037"/>
          <p:cNvSpPr>
            <a:spLocks noGrp="1" noRot="1" noChangeAspect="1"/>
          </p:cNvSpPr>
          <p:nvPr>
            <p:ph type="sldImg"/>
          </p:nvPr>
        </p:nvSpPr>
        <p:spPr>
          <a:xfrm>
            <a:off x="381000" y="685800"/>
            <a:ext cx="6096000" cy="3429000"/>
          </a:xfrm>
          <a:prstGeom prst="rect">
            <a:avLst/>
          </a:prstGeom>
        </p:spPr>
        <p:txBody>
          <a:bodyPr/>
          <a:lstStyle/>
          <a:p>
            <a:endParaRPr/>
          </a:p>
        </p:txBody>
      </p:sp>
      <p:sp>
        <p:nvSpPr>
          <p:cNvPr id="2038" name="Shape 2038"/>
          <p:cNvSpPr>
            <a:spLocks noGrp="1"/>
          </p:cNvSpPr>
          <p:nvPr>
            <p:ph type="body" sz="quarter" idx="1"/>
          </p:nvPr>
        </p:nvSpPr>
        <p:spPr>
          <a:prstGeom prst="rect">
            <a:avLst/>
          </a:prstGeom>
        </p:spPr>
        <p:txBody>
          <a:bodyPr/>
          <a:lstStyle/>
          <a:p>
            <a:r>
              <a:t>For fun, let’s try this instead:  “beret of raspberries”</a:t>
            </a:r>
          </a:p>
          <a:p>
            <a:endParaRPr/>
          </a:p>
          <a:p>
            <a:r>
              <a:t>Now it’s a hat that’s made out of actual raspberries!</a:t>
            </a:r>
          </a:p>
          <a:p>
            <a:r>
              <a:t>And here’s another one</a:t>
            </a:r>
          </a:p>
          <a:p>
            <a:endParaRPr/>
          </a:p>
          <a:p>
            <a:r>
              <a:t>I love how it worked in the leaves of the raspberry plant into the hat on the right</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3" name="Shape 2043"/>
          <p:cNvSpPr>
            <a:spLocks noGrp="1" noRot="1" noChangeAspect="1"/>
          </p:cNvSpPr>
          <p:nvPr>
            <p:ph type="sldImg"/>
          </p:nvPr>
        </p:nvSpPr>
        <p:spPr>
          <a:xfrm>
            <a:off x="381000" y="685800"/>
            <a:ext cx="6096000" cy="3429000"/>
          </a:xfrm>
          <a:prstGeom prst="rect">
            <a:avLst/>
          </a:prstGeom>
        </p:spPr>
        <p:txBody>
          <a:bodyPr/>
          <a:lstStyle/>
          <a:p>
            <a:endParaRPr/>
          </a:p>
        </p:txBody>
      </p:sp>
      <p:sp>
        <p:nvSpPr>
          <p:cNvPr id="2044" name="Shape 2044"/>
          <p:cNvSpPr>
            <a:spLocks noGrp="1"/>
          </p:cNvSpPr>
          <p:nvPr>
            <p:ph type="body" sz="quarter" idx="1"/>
          </p:nvPr>
        </p:nvSpPr>
        <p:spPr>
          <a:prstGeom prst="rect">
            <a:avLst/>
          </a:prstGeom>
        </p:spPr>
        <p:txBody>
          <a:bodyPr/>
          <a:lstStyle/>
          <a:p>
            <a:r>
              <a:t>For fun, let’s try this instead:  “beret of raspberries”</a:t>
            </a:r>
          </a:p>
          <a:p>
            <a:endParaRPr/>
          </a:p>
          <a:p>
            <a:r>
              <a:t>Now it’s a hat that’s made out of actual raspberries!</a:t>
            </a:r>
          </a:p>
          <a:p>
            <a:r>
              <a:t>And here’s another one</a:t>
            </a:r>
          </a:p>
          <a:p>
            <a:endParaRPr/>
          </a:p>
          <a:p>
            <a:r>
              <a:t>I love how it worked in the leaves of the raspberry plant into the hat on the right</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2" name="Shape 2062"/>
          <p:cNvSpPr>
            <a:spLocks noGrp="1" noRot="1" noChangeAspect="1"/>
          </p:cNvSpPr>
          <p:nvPr>
            <p:ph type="sldImg"/>
          </p:nvPr>
        </p:nvSpPr>
        <p:spPr>
          <a:xfrm>
            <a:off x="381000" y="685800"/>
            <a:ext cx="6096000" cy="3429000"/>
          </a:xfrm>
          <a:prstGeom prst="rect">
            <a:avLst/>
          </a:prstGeom>
        </p:spPr>
        <p:txBody>
          <a:bodyPr/>
          <a:lstStyle/>
          <a:p>
            <a:endParaRPr/>
          </a:p>
        </p:txBody>
      </p:sp>
      <p:sp>
        <p:nvSpPr>
          <p:cNvPr id="2063" name="Shape 2063"/>
          <p:cNvSpPr>
            <a:spLocks noGrp="1"/>
          </p:cNvSpPr>
          <p:nvPr>
            <p:ph type="body" sz="quarter" idx="1"/>
          </p:nvPr>
        </p:nvSpPr>
        <p:spPr>
          <a:prstGeom prst="rect">
            <a:avLst/>
          </a:prstGeom>
        </p:spPr>
        <p:txBody>
          <a:bodyPr/>
          <a:lstStyle/>
          <a:p>
            <a:r>
              <a:t>You may have heard of Dall-E 2.</a:t>
            </a:r>
          </a:p>
          <a:p>
            <a:r>
              <a:t>This is a popular text-to-image system by Open AI</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4007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666699290_02_crop_3159x1892.jpg"/>
          <p:cNvSpPr>
            <a:spLocks noGrp="1"/>
          </p:cNvSpPr>
          <p:nvPr>
            <p:ph type="pic" idx="21"/>
          </p:nvPr>
        </p:nvSpPr>
        <p:spPr>
          <a:xfrm>
            <a:off x="-1155700" y="-1295400"/>
            <a:ext cx="26746200" cy="16018933"/>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2" name="660384004_1290x1720.jpg"/>
          <p:cNvSpPr>
            <a:spLocks noGrp="1"/>
          </p:cNvSpPr>
          <p:nvPr>
            <p:ph type="pic" idx="22"/>
          </p:nvPr>
        </p:nvSpPr>
        <p:spPr>
          <a:xfrm>
            <a:off x="12192000" y="-407266"/>
            <a:ext cx="10916874" cy="14555832"/>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1206500" y="1079500"/>
            <a:ext cx="9779000" cy="143510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1079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1079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Image"/>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endParaRPr/>
          </a:p>
        </p:txBody>
      </p:sp>
      <p:sp>
        <p:nvSpPr>
          <p:cNvPr id="125" name="Image"/>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endParaRPr/>
          </a:p>
        </p:txBody>
      </p:sp>
      <p:sp>
        <p:nvSpPr>
          <p:cNvPr id="126" name="Image"/>
          <p:cNvSpPr>
            <a:spLocks noGrp="1"/>
          </p:cNvSpPr>
          <p:nvPr>
            <p:ph type="pic" idx="23"/>
          </p:nvPr>
        </p:nvSpPr>
        <p:spPr>
          <a:xfrm>
            <a:off x="-139700" y="495300"/>
            <a:ext cx="16611600" cy="124587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1333500" y="-5524500"/>
            <a:ext cx="27051000" cy="21640800"/>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lvl1pPr marL="624248" indent="-624248"/>
            <a:lvl2pPr marL="1248496" indent="-624248"/>
            <a:lvl3pPr marL="1872743" indent="-624248"/>
            <a:lvl4pPr marL="2496999" indent="-624248"/>
            <a:lvl5pPr marL="3121255" indent="-624248"/>
          </a:lstStyle>
          <a:p>
            <a:r>
              <a:t>Body Level One</a:t>
            </a:r>
          </a:p>
          <a:p>
            <a:pPr lvl="1"/>
            <a:r>
              <a:t>Body Level Two</a:t>
            </a:r>
          </a:p>
          <a:p>
            <a:pPr lvl="2"/>
            <a:r>
              <a:t>Body Level Three</a:t>
            </a:r>
          </a:p>
          <a:p>
            <a:pPr lvl="3"/>
            <a:r>
              <a:t>Body Level Four</a:t>
            </a:r>
          </a:p>
          <a:p>
            <a:pPr lvl="4"/>
            <a:r>
              <a:t>Body Level Five</a:t>
            </a:r>
          </a:p>
        </p:txBody>
      </p:sp>
      <p:sp>
        <p:nvSpPr>
          <p:cNvPr id="4" name="Shape 58"/>
          <p:cNvSpPr>
            <a:spLocks noGrp="1"/>
          </p:cNvSpPr>
          <p:nvPr>
            <p:ph type="sldNum" sz="quarter" idx="10"/>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707EBB00-2FA3-49DB-B4EF-54A018B47A4B}"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777583"/>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14B9E-1684-B641-A8EA-D994E005B401}"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2715375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2381335" y="2303882"/>
            <a:ext cx="19621501" cy="4643437"/>
          </a:xfrm>
          <a:prstGeom prst="rect">
            <a:avLst/>
          </a:prstGeom>
        </p:spPr>
        <p:txBody>
          <a:bodyPr anchor="b"/>
          <a:lstStyle/>
          <a:p>
            <a:r>
              <a:t>Title Text</a:t>
            </a:r>
          </a:p>
        </p:txBody>
      </p:sp>
      <p:sp>
        <p:nvSpPr>
          <p:cNvPr id="12" name="Shape 12"/>
          <p:cNvSpPr>
            <a:spLocks noGrp="1"/>
          </p:cNvSpPr>
          <p:nvPr>
            <p:ph type="body" sz="quarter" idx="1"/>
          </p:nvPr>
        </p:nvSpPr>
        <p:spPr>
          <a:xfrm>
            <a:off x="2381335" y="7072314"/>
            <a:ext cx="19621501" cy="1589485"/>
          </a:xfrm>
          <a:prstGeom prst="rect">
            <a:avLst/>
          </a:prstGeom>
        </p:spPr>
        <p:txBody>
          <a:bodyPr anchor="t"/>
          <a:lstStyle>
            <a:lvl1pPr marL="0" indent="0" algn="ctr">
              <a:spcBef>
                <a:spcPts val="0"/>
              </a:spcBef>
              <a:buSzTx/>
              <a:buNone/>
              <a:defRPr>
                <a:solidFill>
                  <a:srgbClr val="1F2E93"/>
                </a:solidFill>
              </a:defRPr>
            </a:lvl1pPr>
            <a:lvl2pPr marL="0" indent="321049" algn="ctr">
              <a:spcBef>
                <a:spcPts val="0"/>
              </a:spcBef>
              <a:buSzTx/>
              <a:buNone/>
              <a:defRPr>
                <a:solidFill>
                  <a:srgbClr val="1F2E93"/>
                </a:solidFill>
              </a:defRPr>
            </a:lvl2pPr>
            <a:lvl3pPr marL="0" indent="642077" algn="ctr">
              <a:spcBef>
                <a:spcPts val="0"/>
              </a:spcBef>
              <a:buSzTx/>
              <a:buNone/>
              <a:defRPr>
                <a:solidFill>
                  <a:srgbClr val="1F2E93"/>
                </a:solidFill>
              </a:defRPr>
            </a:lvl3pPr>
            <a:lvl4pPr marL="0" indent="963129" algn="ctr">
              <a:spcBef>
                <a:spcPts val="0"/>
              </a:spcBef>
              <a:buSzTx/>
              <a:buNone/>
              <a:defRPr>
                <a:solidFill>
                  <a:srgbClr val="1F2E93"/>
                </a:solidFill>
              </a:defRPr>
            </a:lvl4pPr>
            <a:lvl5pPr marL="0" indent="1284171" algn="ctr">
              <a:spcBef>
                <a:spcPts val="0"/>
              </a:spcBef>
              <a:buSzTx/>
              <a:buNone/>
              <a:defRPr>
                <a:solidFill>
                  <a:srgbClr val="1F2E93"/>
                </a:solidFill>
              </a:defRPr>
            </a:lvl5pPr>
          </a:lstStyle>
          <a:p>
            <a:r>
              <a:t>Body Level One</a:t>
            </a:r>
          </a:p>
          <a:p>
            <a:pPr lvl="1"/>
            <a:r>
              <a:t>Body Level Two</a:t>
            </a:r>
          </a:p>
          <a:p>
            <a:pPr lvl="2"/>
            <a:r>
              <a:t>Body Level Three</a:t>
            </a:r>
          </a:p>
          <a:p>
            <a:pPr lvl="3"/>
            <a:r>
              <a:t>Body Level Four</a:t>
            </a:r>
          </a:p>
          <a:p>
            <a:pPr lvl="4"/>
            <a:r>
              <a:t>Body Level Five</a:t>
            </a:r>
          </a:p>
        </p:txBody>
      </p:sp>
      <p:sp>
        <p:nvSpPr>
          <p:cNvPr id="4" name="Shape 13"/>
          <p:cNvSpPr>
            <a:spLocks noGrp="1"/>
          </p:cNvSpPr>
          <p:nvPr>
            <p:ph type="sldNum" sz="quarter" idx="10"/>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C70C1F3E-4C89-4BFC-BCDE-9E9857F1ADFA}"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443119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Shape 20"/>
          <p:cNvSpPr>
            <a:spLocks noGrp="1"/>
          </p:cNvSpPr>
          <p:nvPr>
            <p:ph type="pic" idx="13"/>
          </p:nvPr>
        </p:nvSpPr>
        <p:spPr>
          <a:xfrm>
            <a:off x="3012345" y="892971"/>
            <a:ext cx="18335624" cy="8322469"/>
          </a:xfrm>
          <a:prstGeom prst="rect">
            <a:avLst/>
          </a:prstGeom>
        </p:spPr>
        <p:txBody>
          <a:bodyPr lIns="64210" tIns="32099" rIns="64210" bIns="32099" anchor="t">
            <a:noAutofit/>
          </a:bodyPr>
          <a:lstStyle/>
          <a:p>
            <a:pPr lvl="0"/>
            <a:endParaRPr noProof="0">
              <a:sym typeface="Helvetica Light"/>
            </a:endParaRPr>
          </a:p>
        </p:txBody>
      </p:sp>
      <p:sp>
        <p:nvSpPr>
          <p:cNvPr id="21" name="Shape 21"/>
          <p:cNvSpPr>
            <a:spLocks noGrp="1"/>
          </p:cNvSpPr>
          <p:nvPr>
            <p:ph type="title"/>
          </p:nvPr>
        </p:nvSpPr>
        <p:spPr>
          <a:xfrm>
            <a:off x="2381335" y="9447632"/>
            <a:ext cx="19621501" cy="2000251"/>
          </a:xfrm>
          <a:prstGeom prst="rect">
            <a:avLst/>
          </a:prstGeom>
        </p:spPr>
        <p:txBody>
          <a:bodyPr anchor="b"/>
          <a:lstStyle/>
          <a:p>
            <a:r>
              <a:t>Title Text</a:t>
            </a:r>
          </a:p>
        </p:txBody>
      </p:sp>
      <p:sp>
        <p:nvSpPr>
          <p:cNvPr id="22" name="Shape 22"/>
          <p:cNvSpPr>
            <a:spLocks noGrp="1"/>
          </p:cNvSpPr>
          <p:nvPr>
            <p:ph type="body" sz="quarter" idx="1"/>
          </p:nvPr>
        </p:nvSpPr>
        <p:spPr>
          <a:xfrm>
            <a:off x="2381335" y="11519300"/>
            <a:ext cx="19621501" cy="1589485"/>
          </a:xfrm>
          <a:prstGeom prst="rect">
            <a:avLst/>
          </a:prstGeom>
        </p:spPr>
        <p:txBody>
          <a:bodyPr anchor="t"/>
          <a:lstStyle>
            <a:lvl1pPr marL="0" indent="0" algn="ctr">
              <a:spcBef>
                <a:spcPts val="0"/>
              </a:spcBef>
              <a:buSzTx/>
              <a:buNone/>
              <a:defRPr>
                <a:solidFill>
                  <a:srgbClr val="1F2E93"/>
                </a:solidFill>
              </a:defRPr>
            </a:lvl1pPr>
            <a:lvl2pPr marL="0" indent="321049" algn="ctr">
              <a:spcBef>
                <a:spcPts val="0"/>
              </a:spcBef>
              <a:buSzTx/>
              <a:buNone/>
              <a:defRPr>
                <a:solidFill>
                  <a:srgbClr val="1F2E93"/>
                </a:solidFill>
              </a:defRPr>
            </a:lvl2pPr>
            <a:lvl3pPr marL="0" indent="642077" algn="ctr">
              <a:spcBef>
                <a:spcPts val="0"/>
              </a:spcBef>
              <a:buSzTx/>
              <a:buNone/>
              <a:defRPr>
                <a:solidFill>
                  <a:srgbClr val="1F2E93"/>
                </a:solidFill>
              </a:defRPr>
            </a:lvl3pPr>
            <a:lvl4pPr marL="0" indent="963129" algn="ctr">
              <a:spcBef>
                <a:spcPts val="0"/>
              </a:spcBef>
              <a:buSzTx/>
              <a:buNone/>
              <a:defRPr>
                <a:solidFill>
                  <a:srgbClr val="1F2E93"/>
                </a:solidFill>
              </a:defRPr>
            </a:lvl4pPr>
            <a:lvl5pPr marL="0" indent="1284171" algn="ctr">
              <a:spcBef>
                <a:spcPts val="0"/>
              </a:spcBef>
              <a:buSzTx/>
              <a:buNone/>
              <a:defRPr>
                <a:solidFill>
                  <a:srgbClr val="1F2E93"/>
                </a:solidFill>
              </a:defRPr>
            </a:lvl5pPr>
          </a:lstStyle>
          <a:p>
            <a:r>
              <a:t>Body Level One</a:t>
            </a:r>
          </a:p>
          <a:p>
            <a:pPr lvl="1"/>
            <a:r>
              <a:t>Body Level Two</a:t>
            </a:r>
          </a:p>
          <a:p>
            <a:pPr lvl="2"/>
            <a:r>
              <a:t>Body Level Three</a:t>
            </a:r>
          </a:p>
          <a:p>
            <a:pPr lvl="3"/>
            <a:r>
              <a:t>Body Level Four</a:t>
            </a:r>
          </a:p>
          <a:p>
            <a:pPr lvl="4"/>
            <a:r>
              <a:t>Body Level Five</a:t>
            </a:r>
          </a:p>
        </p:txBody>
      </p:sp>
      <p:sp>
        <p:nvSpPr>
          <p:cNvPr id="5" name="Shape 23"/>
          <p:cNvSpPr>
            <a:spLocks noGrp="1"/>
          </p:cNvSpPr>
          <p:nvPr>
            <p:ph type="sldNum" sz="quarter" idx="14"/>
          </p:nvPr>
        </p:nvSpPr>
        <p:spPr>
          <a:xfrm>
            <a:off x="11811000" y="13001627"/>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AADA68DF-3CF7-4DC3-89BE-CBACD1FAF2A9}"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265914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2381335" y="4536292"/>
            <a:ext cx="19621501" cy="4643437"/>
          </a:xfrm>
          <a:prstGeom prst="rect">
            <a:avLst/>
          </a:prstGeom>
        </p:spPr>
        <p:txBody>
          <a:bodyPr/>
          <a:lstStyle/>
          <a:p>
            <a:r>
              <a:t>Title Text</a:t>
            </a:r>
          </a:p>
        </p:txBody>
      </p:sp>
      <p:sp>
        <p:nvSpPr>
          <p:cNvPr id="3" name="Shape 31"/>
          <p:cNvSpPr>
            <a:spLocks noGrp="1"/>
          </p:cNvSpPr>
          <p:nvPr>
            <p:ph type="sldNum" sz="quarter" idx="10"/>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0B957DEA-B744-43F6-9CCC-746B2FFEC0E0}"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347544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12596841" y="892970"/>
            <a:ext cx="10001251" cy="11572877"/>
          </a:xfrm>
          <a:prstGeom prst="rect">
            <a:avLst/>
          </a:prstGeom>
        </p:spPr>
        <p:txBody>
          <a:bodyPr lIns="64210" tIns="32099" rIns="64210" bIns="32099" anchor="t">
            <a:noAutofit/>
          </a:bodyPr>
          <a:lstStyle/>
          <a:p>
            <a:pPr lvl="0"/>
            <a:endParaRPr noProof="0">
              <a:sym typeface="Helvetica Light"/>
            </a:endParaRPr>
          </a:p>
        </p:txBody>
      </p:sp>
      <p:sp>
        <p:nvSpPr>
          <p:cNvPr id="39" name="Shape 39"/>
          <p:cNvSpPr>
            <a:spLocks noGrp="1"/>
          </p:cNvSpPr>
          <p:nvPr>
            <p:ph type="title"/>
          </p:nvPr>
        </p:nvSpPr>
        <p:spPr>
          <a:xfrm>
            <a:off x="1785961" y="892968"/>
            <a:ext cx="10001251" cy="5607845"/>
          </a:xfrm>
          <a:prstGeom prst="rect">
            <a:avLst/>
          </a:prstGeom>
        </p:spPr>
        <p:txBody>
          <a:bodyPr anchor="b"/>
          <a:lstStyle>
            <a:lvl1pPr algn="ctr">
              <a:defRPr sz="8400" b="0">
                <a:solidFill>
                  <a:srgbClr val="000000"/>
                </a:solidFill>
                <a:latin typeface="+mn-lt"/>
                <a:ea typeface="+mn-ea"/>
                <a:cs typeface="+mn-cs"/>
                <a:sym typeface="Helvetica Light"/>
              </a:defRPr>
            </a:lvl1pPr>
          </a:lstStyle>
          <a:p>
            <a:r>
              <a:t>Title Text</a:t>
            </a:r>
          </a:p>
        </p:txBody>
      </p:sp>
      <p:sp>
        <p:nvSpPr>
          <p:cNvPr id="40" name="Shape 40"/>
          <p:cNvSpPr>
            <a:spLocks noGrp="1"/>
          </p:cNvSpPr>
          <p:nvPr>
            <p:ph type="body" sz="quarter" idx="1"/>
          </p:nvPr>
        </p:nvSpPr>
        <p:spPr>
          <a:xfrm>
            <a:off x="1785961" y="6697289"/>
            <a:ext cx="10001251" cy="5768579"/>
          </a:xfrm>
          <a:prstGeom prst="rect">
            <a:avLst/>
          </a:prstGeom>
        </p:spPr>
        <p:txBody>
          <a:bodyPr anchor="t"/>
          <a:lstStyle>
            <a:lvl1pPr marL="0" indent="0" algn="ctr">
              <a:spcBef>
                <a:spcPts val="0"/>
              </a:spcBef>
              <a:buSzTx/>
              <a:buNone/>
              <a:defRPr>
                <a:solidFill>
                  <a:srgbClr val="1F2E93"/>
                </a:solidFill>
              </a:defRPr>
            </a:lvl1pPr>
            <a:lvl2pPr marL="0" indent="321049" algn="ctr">
              <a:spcBef>
                <a:spcPts val="0"/>
              </a:spcBef>
              <a:buSzTx/>
              <a:buNone/>
              <a:defRPr>
                <a:solidFill>
                  <a:srgbClr val="1F2E93"/>
                </a:solidFill>
              </a:defRPr>
            </a:lvl2pPr>
            <a:lvl3pPr marL="0" indent="642077" algn="ctr">
              <a:spcBef>
                <a:spcPts val="0"/>
              </a:spcBef>
              <a:buSzTx/>
              <a:buNone/>
              <a:defRPr>
                <a:solidFill>
                  <a:srgbClr val="1F2E93"/>
                </a:solidFill>
              </a:defRPr>
            </a:lvl3pPr>
            <a:lvl4pPr marL="0" indent="963129" algn="ctr">
              <a:spcBef>
                <a:spcPts val="0"/>
              </a:spcBef>
              <a:buSzTx/>
              <a:buNone/>
              <a:defRPr>
                <a:solidFill>
                  <a:srgbClr val="1F2E93"/>
                </a:solidFill>
              </a:defRPr>
            </a:lvl4pPr>
            <a:lvl5pPr marL="0" indent="1284171" algn="ctr">
              <a:spcBef>
                <a:spcPts val="0"/>
              </a:spcBef>
              <a:buSzTx/>
              <a:buNone/>
              <a:defRPr>
                <a:solidFill>
                  <a:srgbClr val="1F2E93"/>
                </a:solidFill>
              </a:defRPr>
            </a:lvl5pPr>
          </a:lstStyle>
          <a:p>
            <a:r>
              <a:t>Body Level One</a:t>
            </a:r>
          </a:p>
          <a:p>
            <a:pPr lvl="1"/>
            <a:r>
              <a:t>Body Level Two</a:t>
            </a:r>
          </a:p>
          <a:p>
            <a:pPr lvl="2"/>
            <a:r>
              <a:t>Body Level Three</a:t>
            </a:r>
          </a:p>
          <a:p>
            <a:pPr lvl="3"/>
            <a:r>
              <a:t>Body Level Four</a:t>
            </a:r>
          </a:p>
          <a:p>
            <a:pPr lvl="4"/>
            <a:r>
              <a:t>Body Level Five</a:t>
            </a:r>
          </a:p>
        </p:txBody>
      </p:sp>
      <p:sp>
        <p:nvSpPr>
          <p:cNvPr id="5" name="Shape 41"/>
          <p:cNvSpPr>
            <a:spLocks noGrp="1"/>
          </p:cNvSpPr>
          <p:nvPr>
            <p:ph type="sldNum" sz="quarter" idx="14"/>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C8C16834-E66C-45D8-A30B-2FC16371E9C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14802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lvl1pPr marL="624248" indent="-624248"/>
            <a:lvl2pPr marL="1248496" indent="-624248"/>
            <a:lvl3pPr marL="1872743" indent="-624248"/>
            <a:lvl4pPr marL="2496999" indent="-624248"/>
            <a:lvl5pPr marL="3121255" indent="-624248"/>
          </a:lstStyle>
          <a:p>
            <a:r>
              <a:t>Body Level One</a:t>
            </a:r>
          </a:p>
          <a:p>
            <a:pPr lvl="1"/>
            <a:r>
              <a:t>Body Level Two</a:t>
            </a:r>
          </a:p>
          <a:p>
            <a:pPr lvl="2"/>
            <a:r>
              <a:t>Body Level Three</a:t>
            </a:r>
          </a:p>
          <a:p>
            <a:pPr lvl="3"/>
            <a:r>
              <a:t>Body Level Four</a:t>
            </a:r>
          </a:p>
          <a:p>
            <a:pPr lvl="4"/>
            <a:r>
              <a:t>Body Level Five</a:t>
            </a:r>
          </a:p>
        </p:txBody>
      </p:sp>
      <p:sp>
        <p:nvSpPr>
          <p:cNvPr id="4" name="Shape 58"/>
          <p:cNvSpPr>
            <a:spLocks noGrp="1"/>
          </p:cNvSpPr>
          <p:nvPr>
            <p:ph type="sldNum" sz="quarter" idx="10"/>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707EBB00-2FA3-49DB-B4EF-54A018B47A4B}"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1130444"/>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12596841" y="3661192"/>
            <a:ext cx="10001251" cy="8840389"/>
          </a:xfrm>
          <a:prstGeom prst="rect">
            <a:avLst/>
          </a:prstGeom>
        </p:spPr>
        <p:txBody>
          <a:bodyPr lIns="64210" tIns="32099" rIns="64210" bIns="32099" anchor="t">
            <a:noAutofit/>
          </a:bodyPr>
          <a:lstStyle/>
          <a:p>
            <a:pPr lvl="0"/>
            <a:endParaRPr noProof="0">
              <a:sym typeface="Helvetica Light"/>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1785961" y="3661192"/>
            <a:ext cx="10001251" cy="8840389"/>
          </a:xfrm>
          <a:prstGeom prst="rect">
            <a:avLst/>
          </a:prstGeom>
        </p:spPr>
        <p:txBody>
          <a:bodyPr/>
          <a:lstStyle>
            <a:lvl1pPr marL="343967" indent="-343967">
              <a:lnSpc>
                <a:spcPct val="120000"/>
              </a:lnSpc>
              <a:spcBef>
                <a:spcPts val="4501"/>
              </a:spcBef>
              <a:defRPr sz="2800"/>
            </a:lvl1pPr>
            <a:lvl2pPr marL="825546" indent="-343967">
              <a:lnSpc>
                <a:spcPct val="120000"/>
              </a:lnSpc>
              <a:spcBef>
                <a:spcPts val="4501"/>
              </a:spcBef>
              <a:defRPr sz="2800"/>
            </a:lvl2pPr>
            <a:lvl3pPr marL="1307126" indent="-343967">
              <a:lnSpc>
                <a:spcPct val="120000"/>
              </a:lnSpc>
              <a:spcBef>
                <a:spcPts val="4501"/>
              </a:spcBef>
              <a:defRPr sz="2800"/>
            </a:lvl3pPr>
            <a:lvl4pPr marL="1788684" indent="-343967">
              <a:lnSpc>
                <a:spcPct val="120000"/>
              </a:lnSpc>
              <a:spcBef>
                <a:spcPts val="4501"/>
              </a:spcBef>
              <a:defRPr sz="2800"/>
            </a:lvl4pPr>
            <a:lvl5pPr marL="2270236" indent="-343967">
              <a:lnSpc>
                <a:spcPct val="120000"/>
              </a:lnSpc>
              <a:spcBef>
                <a:spcPts val="4501"/>
              </a:spcBef>
              <a:defRPr sz="2800"/>
            </a:lvl5pPr>
          </a:lstStyle>
          <a:p>
            <a:r>
              <a:t>Body Level One</a:t>
            </a:r>
          </a:p>
          <a:p>
            <a:pPr lvl="1"/>
            <a:r>
              <a:t>Body Level Two</a:t>
            </a:r>
          </a:p>
          <a:p>
            <a:pPr lvl="2"/>
            <a:r>
              <a:t>Body Level Three</a:t>
            </a:r>
          </a:p>
          <a:p>
            <a:pPr lvl="3"/>
            <a:r>
              <a:t>Body Level Four</a:t>
            </a:r>
          </a:p>
          <a:p>
            <a:pPr lvl="4"/>
            <a:r>
              <a:t>Body Level Five</a:t>
            </a:r>
          </a:p>
        </p:txBody>
      </p:sp>
      <p:sp>
        <p:nvSpPr>
          <p:cNvPr id="5" name="Shape 68"/>
          <p:cNvSpPr>
            <a:spLocks noGrp="1"/>
          </p:cNvSpPr>
          <p:nvPr>
            <p:ph type="sldNum" sz="quarter" idx="14"/>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605B734C-9916-4A04-821E-B5D42C219719}"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820335"/>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1785967" y="1785996"/>
            <a:ext cx="20812125" cy="1014412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 name="Shape 76"/>
          <p:cNvSpPr>
            <a:spLocks noGrp="1"/>
          </p:cNvSpPr>
          <p:nvPr>
            <p:ph type="sldNum" sz="quarter" idx="10"/>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073C6D0A-F19B-47DD-A687-34FB9C544011}"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7735361"/>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12596841" y="7161627"/>
            <a:ext cx="10001251" cy="5304235"/>
          </a:xfrm>
          <a:prstGeom prst="rect">
            <a:avLst/>
          </a:prstGeom>
        </p:spPr>
        <p:txBody>
          <a:bodyPr lIns="64210" tIns="32099" rIns="64210" bIns="32099" anchor="t">
            <a:noAutofit/>
          </a:bodyPr>
          <a:lstStyle/>
          <a:p>
            <a:pPr lvl="0"/>
            <a:endParaRPr noProof="0">
              <a:sym typeface="Helvetica Light"/>
            </a:endParaRPr>
          </a:p>
        </p:txBody>
      </p:sp>
      <p:sp>
        <p:nvSpPr>
          <p:cNvPr id="84" name="Shape 84"/>
          <p:cNvSpPr>
            <a:spLocks noGrp="1"/>
          </p:cNvSpPr>
          <p:nvPr>
            <p:ph type="pic" sz="quarter" idx="14"/>
          </p:nvPr>
        </p:nvSpPr>
        <p:spPr>
          <a:xfrm>
            <a:off x="12608497" y="1250165"/>
            <a:ext cx="10001251" cy="5304235"/>
          </a:xfrm>
          <a:prstGeom prst="rect">
            <a:avLst/>
          </a:prstGeom>
        </p:spPr>
        <p:txBody>
          <a:bodyPr lIns="64210" tIns="32099" rIns="64210" bIns="32099" anchor="t">
            <a:noAutofit/>
          </a:bodyPr>
          <a:lstStyle/>
          <a:p>
            <a:pPr lvl="0"/>
            <a:endParaRPr noProof="0">
              <a:sym typeface="Helvetica Light"/>
            </a:endParaRPr>
          </a:p>
        </p:txBody>
      </p:sp>
      <p:sp>
        <p:nvSpPr>
          <p:cNvPr id="85" name="Shape 85"/>
          <p:cNvSpPr>
            <a:spLocks noGrp="1"/>
          </p:cNvSpPr>
          <p:nvPr>
            <p:ph type="pic" sz="half" idx="15"/>
          </p:nvPr>
        </p:nvSpPr>
        <p:spPr>
          <a:xfrm>
            <a:off x="1785961" y="1250159"/>
            <a:ext cx="10001251" cy="11215688"/>
          </a:xfrm>
          <a:prstGeom prst="rect">
            <a:avLst/>
          </a:prstGeom>
        </p:spPr>
        <p:txBody>
          <a:bodyPr lIns="64210" tIns="32099" rIns="64210" bIns="32099" anchor="t">
            <a:noAutofit/>
          </a:bodyPr>
          <a:lstStyle/>
          <a:p>
            <a:pPr lvl="0"/>
            <a:endParaRPr noProof="0">
              <a:sym typeface="Helvetica Light"/>
            </a:endParaRPr>
          </a:p>
        </p:txBody>
      </p:sp>
      <p:sp>
        <p:nvSpPr>
          <p:cNvPr id="5" name="Shape 86"/>
          <p:cNvSpPr>
            <a:spLocks noGrp="1"/>
          </p:cNvSpPr>
          <p:nvPr>
            <p:ph type="sldNum" sz="quarter" idx="16"/>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C00CA7B0-ACA9-4214-8035-331FA5E38F43}"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28533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2381335" y="8947565"/>
            <a:ext cx="19621501" cy="595247"/>
          </a:xfrm>
          <a:prstGeom prst="rect">
            <a:avLst/>
          </a:prstGeom>
        </p:spPr>
        <p:txBody>
          <a:bodyPr anchor="t">
            <a:spAutoFit/>
          </a:bodyPr>
          <a:lstStyle>
            <a:lvl1pPr marL="0" indent="0" algn="ctr">
              <a:spcBef>
                <a:spcPts val="0"/>
              </a:spcBef>
              <a:buSzTx/>
              <a:buNone/>
              <a:defRPr sz="3400"/>
            </a:lvl1pPr>
          </a:lstStyle>
          <a:p>
            <a:r>
              <a:t>–Johnny Appleseed</a:t>
            </a:r>
          </a:p>
        </p:txBody>
      </p:sp>
      <p:sp>
        <p:nvSpPr>
          <p:cNvPr id="94" name="Shape 94"/>
          <p:cNvSpPr>
            <a:spLocks noGrp="1"/>
          </p:cNvSpPr>
          <p:nvPr>
            <p:ph type="body" sz="quarter" idx="14"/>
          </p:nvPr>
        </p:nvSpPr>
        <p:spPr>
          <a:xfrm>
            <a:off x="2381335" y="6031465"/>
            <a:ext cx="19621501" cy="903023"/>
          </a:xfrm>
          <a:prstGeom prst="rect">
            <a:avLst/>
          </a:prstGeom>
        </p:spPr>
        <p:txBody>
          <a:bodyPr>
            <a:spAutoFit/>
          </a:bodyPr>
          <a:lstStyle>
            <a:lvl1pPr marL="0" indent="0" algn="ctr">
              <a:spcBef>
                <a:spcPts val="0"/>
              </a:spcBef>
              <a:buSzTx/>
              <a:buNone/>
              <a:defRPr sz="5400"/>
            </a:lvl1pPr>
          </a:lstStyle>
          <a:p>
            <a:r>
              <a:t>“Type a quote here.” </a:t>
            </a:r>
          </a:p>
        </p:txBody>
      </p:sp>
      <p:sp>
        <p:nvSpPr>
          <p:cNvPr id="4" name="Shape 95"/>
          <p:cNvSpPr>
            <a:spLocks noGrp="1"/>
          </p:cNvSpPr>
          <p:nvPr>
            <p:ph type="sldNum" sz="quarter" idx="15"/>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A3FE3779-8550-4EC1-874F-D467C9B4AC85}"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7853667"/>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24384000" cy="13716000"/>
          </a:xfrm>
          <a:prstGeom prst="rect">
            <a:avLst/>
          </a:prstGeom>
        </p:spPr>
        <p:txBody>
          <a:bodyPr lIns="64210" tIns="32099" rIns="64210" bIns="32099" anchor="t">
            <a:noAutofit/>
          </a:bodyPr>
          <a:lstStyle/>
          <a:p>
            <a:pPr lvl="0"/>
            <a:endParaRPr noProof="0">
              <a:sym typeface="Helvetica Light"/>
            </a:endParaRPr>
          </a:p>
        </p:txBody>
      </p:sp>
      <p:sp>
        <p:nvSpPr>
          <p:cNvPr id="3" name="Shape 103"/>
          <p:cNvSpPr>
            <a:spLocks noGrp="1"/>
          </p:cNvSpPr>
          <p:nvPr>
            <p:ph type="sldNum" sz="quarter" idx="14"/>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D8BDA8A1-A782-41FC-A1F9-E4ABAC5AE365}"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224949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 name="Shape 110"/>
          <p:cNvSpPr>
            <a:spLocks noGrp="1"/>
          </p:cNvSpPr>
          <p:nvPr>
            <p:ph type="sldNum" sz="quarter" idx="10"/>
          </p:nvPr>
        </p:nvSpPr>
        <p:spPr>
          <a:xfrm>
            <a:off x="11811000" y="13011150"/>
            <a:ext cx="459953" cy="472136"/>
          </a:xfrm>
          <a:ln w="12700">
            <a:miter lim="400000"/>
          </a:ln>
        </p:spPr>
        <p:txBody>
          <a:bodyPr/>
          <a:lstStyle>
            <a:lvl1pPr algn="l" defTabSz="1825649" hangingPunct="1">
              <a:defRPr>
                <a:solidFill>
                  <a:schemeClr val="tx1"/>
                </a:solidFill>
                <a:latin typeface="Times New Roman" panose="02020603050405020304" pitchFamily="18" charset="0"/>
              </a:defRPr>
            </a:lvl1pPr>
          </a:lstStyle>
          <a:p>
            <a:fld id="{76672E3A-FC48-41D6-99D7-B7CCA867060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076104"/>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8" y="4260860"/>
            <a:ext cx="20726400" cy="2940051"/>
          </a:xfrm>
        </p:spPr>
        <p:txBody>
          <a:bodyPr/>
          <a:lstStyle/>
          <a:p>
            <a:r>
              <a:rPr lang="en-US"/>
              <a:t>Click to edit Master title style</a:t>
            </a:r>
          </a:p>
        </p:txBody>
      </p:sp>
      <p:sp>
        <p:nvSpPr>
          <p:cNvPr id="3" name="Subtitle 2"/>
          <p:cNvSpPr>
            <a:spLocks noGrp="1"/>
          </p:cNvSpPr>
          <p:nvPr>
            <p:ph type="subTitle" idx="1"/>
          </p:nvPr>
        </p:nvSpPr>
        <p:spPr>
          <a:xfrm>
            <a:off x="3657644" y="7772411"/>
            <a:ext cx="17068803" cy="3505200"/>
          </a:xfrm>
        </p:spPr>
        <p:txBody>
          <a:bodyPr/>
          <a:lstStyle>
            <a:lvl1pPr marL="0" indent="0" algn="ctr">
              <a:buNone/>
              <a:defRPr/>
            </a:lvl1pPr>
            <a:lvl2pPr marL="1082136" indent="0" algn="ctr">
              <a:buNone/>
              <a:defRPr/>
            </a:lvl2pPr>
            <a:lvl3pPr marL="2164288" indent="0" algn="ctr">
              <a:buNone/>
              <a:defRPr/>
            </a:lvl3pPr>
            <a:lvl4pPr marL="3246449" indent="0" algn="ctr">
              <a:buNone/>
              <a:defRPr/>
            </a:lvl4pPr>
            <a:lvl5pPr marL="4328590" indent="0" algn="ctr">
              <a:buNone/>
              <a:defRPr/>
            </a:lvl5pPr>
            <a:lvl6pPr marL="5410732" indent="0" algn="ctr">
              <a:buNone/>
              <a:defRPr/>
            </a:lvl6pPr>
            <a:lvl7pPr marL="6492892" indent="0" algn="ctr">
              <a:buNone/>
              <a:defRPr/>
            </a:lvl7pPr>
            <a:lvl8pPr marL="7575033" indent="0" algn="ctr">
              <a:buNone/>
              <a:defRPr/>
            </a:lvl8pPr>
            <a:lvl9pPr marL="865717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3FEDD790-EA10-4509-A2CA-D3A5E6DED27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2516293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4E9DB71-DE1E-4C70-A877-A2CC987F9AD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8378396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48"/>
            <a:ext cx="20726400" cy="2724149"/>
          </a:xfrm>
        </p:spPr>
        <p:txBody>
          <a:bodyPr anchor="t"/>
          <a:lstStyle>
            <a:lvl1pPr algn="l">
              <a:defRPr sz="9333" b="1" cap="all"/>
            </a:lvl1pPr>
          </a:lstStyle>
          <a:p>
            <a:r>
              <a:rPr lang="en-US"/>
              <a:t>Click to edit Master title style</a:t>
            </a:r>
          </a:p>
        </p:txBody>
      </p:sp>
      <p:sp>
        <p:nvSpPr>
          <p:cNvPr id="3" name="Text Placeholder 2"/>
          <p:cNvSpPr>
            <a:spLocks noGrp="1"/>
          </p:cNvSpPr>
          <p:nvPr>
            <p:ph type="body" idx="1"/>
          </p:nvPr>
        </p:nvSpPr>
        <p:spPr>
          <a:xfrm>
            <a:off x="1926168" y="5813470"/>
            <a:ext cx="20726400" cy="3000373"/>
          </a:xfrm>
        </p:spPr>
        <p:txBody>
          <a:bodyPr anchor="b"/>
          <a:lstStyle>
            <a:lvl1pPr marL="0" indent="0">
              <a:buNone/>
              <a:defRPr sz="4800"/>
            </a:lvl1pPr>
            <a:lvl2pPr marL="1082136" indent="0">
              <a:buNone/>
              <a:defRPr sz="4267"/>
            </a:lvl2pPr>
            <a:lvl3pPr marL="2164288" indent="0">
              <a:buNone/>
              <a:defRPr sz="3733"/>
            </a:lvl3pPr>
            <a:lvl4pPr marL="3246449" indent="0">
              <a:buNone/>
              <a:defRPr sz="3467"/>
            </a:lvl4pPr>
            <a:lvl5pPr marL="4328590" indent="0">
              <a:buNone/>
              <a:defRPr sz="3467"/>
            </a:lvl5pPr>
            <a:lvl6pPr marL="5410732" indent="0">
              <a:buNone/>
              <a:defRPr sz="3467"/>
            </a:lvl6pPr>
            <a:lvl7pPr marL="6492892" indent="0">
              <a:buNone/>
              <a:defRPr sz="3467"/>
            </a:lvl7pPr>
            <a:lvl8pPr marL="7575033" indent="0">
              <a:buNone/>
              <a:defRPr sz="3467"/>
            </a:lvl8pPr>
            <a:lvl9pPr marL="8657175" indent="0">
              <a:buNone/>
              <a:defRPr sz="3467"/>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E02998B3-FD82-4F3A-BF1E-B9B8CA255BDE}"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5895841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8" y="3200463"/>
            <a:ext cx="10769600" cy="9051928"/>
          </a:xfrm>
        </p:spPr>
        <p:txBody>
          <a:bodyPr/>
          <a:lstStyle>
            <a:lvl1pPr>
              <a:defRPr sz="6667"/>
            </a:lvl1pPr>
            <a:lvl2pPr>
              <a:defRPr sz="5600"/>
            </a:lvl2pPr>
            <a:lvl3pPr>
              <a:defRPr sz="4800"/>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11" y="3200463"/>
            <a:ext cx="10769600" cy="9051928"/>
          </a:xfrm>
        </p:spPr>
        <p:txBody>
          <a:bodyPr/>
          <a:lstStyle>
            <a:lvl1pPr>
              <a:defRPr sz="6667"/>
            </a:lvl1pPr>
            <a:lvl2pPr>
              <a:defRPr sz="5600"/>
            </a:lvl2pPr>
            <a:lvl3pPr>
              <a:defRPr sz="4800"/>
            </a:lvl3pPr>
            <a:lvl4pPr>
              <a:defRPr sz="4267"/>
            </a:lvl4pPr>
            <a:lvl5pPr>
              <a:defRPr sz="4267"/>
            </a:lvl5pPr>
            <a:lvl6pPr>
              <a:defRPr sz="4267"/>
            </a:lvl6pPr>
            <a:lvl7pPr>
              <a:defRPr sz="4267"/>
            </a:lvl7pPr>
            <a:lvl8pPr>
              <a:defRPr sz="4267"/>
            </a:lvl8pPr>
            <a:lvl9pPr>
              <a:defRPr sz="4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C6C3B1E3-A42C-4F22-8E6F-0124CFD70AFF}"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9920353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47" y="3070252"/>
            <a:ext cx="10773837" cy="1279528"/>
          </a:xfrm>
        </p:spPr>
        <p:txBody>
          <a:bodyPr anchor="b"/>
          <a:lstStyle>
            <a:lvl1pPr marL="0" indent="0">
              <a:buNone/>
              <a:defRPr sz="5600" b="1"/>
            </a:lvl1pPr>
            <a:lvl2pPr marL="1082136" indent="0">
              <a:buNone/>
              <a:defRPr sz="4800" b="1"/>
            </a:lvl2pPr>
            <a:lvl3pPr marL="2164288" indent="0">
              <a:buNone/>
              <a:defRPr sz="4267" b="1"/>
            </a:lvl3pPr>
            <a:lvl4pPr marL="3246449" indent="0">
              <a:buNone/>
              <a:defRPr sz="3733" b="1"/>
            </a:lvl4pPr>
            <a:lvl5pPr marL="4328590" indent="0">
              <a:buNone/>
              <a:defRPr sz="3733" b="1"/>
            </a:lvl5pPr>
            <a:lvl6pPr marL="5410732" indent="0">
              <a:buNone/>
              <a:defRPr sz="3733" b="1"/>
            </a:lvl6pPr>
            <a:lvl7pPr marL="6492892" indent="0">
              <a:buNone/>
              <a:defRPr sz="3733" b="1"/>
            </a:lvl7pPr>
            <a:lvl8pPr marL="7575033" indent="0">
              <a:buNone/>
              <a:defRPr sz="3733" b="1"/>
            </a:lvl8pPr>
            <a:lvl9pPr marL="8657175" indent="0">
              <a:buNone/>
              <a:defRPr sz="3733" b="1"/>
            </a:lvl9pPr>
          </a:lstStyle>
          <a:p>
            <a:pPr lvl="0"/>
            <a:r>
              <a:rPr lang="en-US"/>
              <a:t>Click to edit Master text styles</a:t>
            </a:r>
          </a:p>
        </p:txBody>
      </p:sp>
      <p:sp>
        <p:nvSpPr>
          <p:cNvPr id="4" name="Content Placeholder 3"/>
          <p:cNvSpPr>
            <a:spLocks noGrp="1"/>
          </p:cNvSpPr>
          <p:nvPr>
            <p:ph sz="half" idx="2"/>
          </p:nvPr>
        </p:nvSpPr>
        <p:spPr>
          <a:xfrm>
            <a:off x="1219247" y="4349820"/>
            <a:ext cx="10773837" cy="7902579"/>
          </a:xfrm>
        </p:spPr>
        <p:txBody>
          <a:bodyPr/>
          <a:lstStyle>
            <a:lvl1pPr>
              <a:defRPr sz="5600"/>
            </a:lvl1pPr>
            <a:lvl2pPr>
              <a:defRPr sz="4800"/>
            </a:lvl2pPr>
            <a:lvl3pPr>
              <a:defRPr sz="4267"/>
            </a:lvl3pPr>
            <a:lvl4pPr>
              <a:defRPr sz="3733"/>
            </a:lvl4pPr>
            <a:lvl5pPr>
              <a:defRPr sz="3733"/>
            </a:lvl5pPr>
            <a:lvl6pPr>
              <a:defRPr sz="3733"/>
            </a:lvl6pPr>
            <a:lvl7pPr>
              <a:defRPr sz="3733"/>
            </a:lvl7pPr>
            <a:lvl8pPr>
              <a:defRPr sz="3733"/>
            </a:lvl8pPr>
            <a:lvl9pPr>
              <a:defRPr sz="37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45" y="3070252"/>
            <a:ext cx="10778067" cy="1279528"/>
          </a:xfrm>
        </p:spPr>
        <p:txBody>
          <a:bodyPr anchor="b"/>
          <a:lstStyle>
            <a:lvl1pPr marL="0" indent="0">
              <a:buNone/>
              <a:defRPr sz="5600" b="1"/>
            </a:lvl1pPr>
            <a:lvl2pPr marL="1082136" indent="0">
              <a:buNone/>
              <a:defRPr sz="4800" b="1"/>
            </a:lvl2pPr>
            <a:lvl3pPr marL="2164288" indent="0">
              <a:buNone/>
              <a:defRPr sz="4267" b="1"/>
            </a:lvl3pPr>
            <a:lvl4pPr marL="3246449" indent="0">
              <a:buNone/>
              <a:defRPr sz="3733" b="1"/>
            </a:lvl4pPr>
            <a:lvl5pPr marL="4328590" indent="0">
              <a:buNone/>
              <a:defRPr sz="3733" b="1"/>
            </a:lvl5pPr>
            <a:lvl6pPr marL="5410732" indent="0">
              <a:buNone/>
              <a:defRPr sz="3733" b="1"/>
            </a:lvl6pPr>
            <a:lvl7pPr marL="6492892" indent="0">
              <a:buNone/>
              <a:defRPr sz="3733" b="1"/>
            </a:lvl7pPr>
            <a:lvl8pPr marL="7575033" indent="0">
              <a:buNone/>
              <a:defRPr sz="3733" b="1"/>
            </a:lvl8pPr>
            <a:lvl9pPr marL="8657175" indent="0">
              <a:buNone/>
              <a:defRPr sz="3733" b="1"/>
            </a:lvl9pPr>
          </a:lstStyle>
          <a:p>
            <a:pPr lvl="0"/>
            <a:r>
              <a:rPr lang="en-US"/>
              <a:t>Click to edit Master text styles</a:t>
            </a:r>
          </a:p>
        </p:txBody>
      </p:sp>
      <p:sp>
        <p:nvSpPr>
          <p:cNvPr id="6" name="Content Placeholder 5"/>
          <p:cNvSpPr>
            <a:spLocks noGrp="1"/>
          </p:cNvSpPr>
          <p:nvPr>
            <p:ph sz="quarter" idx="4"/>
          </p:nvPr>
        </p:nvSpPr>
        <p:spPr>
          <a:xfrm>
            <a:off x="12386745" y="4349820"/>
            <a:ext cx="10778067" cy="7902579"/>
          </a:xfrm>
        </p:spPr>
        <p:txBody>
          <a:bodyPr/>
          <a:lstStyle>
            <a:lvl1pPr>
              <a:defRPr sz="5600"/>
            </a:lvl1pPr>
            <a:lvl2pPr>
              <a:defRPr sz="4800"/>
            </a:lvl2pPr>
            <a:lvl3pPr>
              <a:defRPr sz="4267"/>
            </a:lvl3pPr>
            <a:lvl4pPr>
              <a:defRPr sz="3733"/>
            </a:lvl4pPr>
            <a:lvl5pPr>
              <a:defRPr sz="3733"/>
            </a:lvl5pPr>
            <a:lvl6pPr>
              <a:defRPr sz="3733"/>
            </a:lvl6pPr>
            <a:lvl7pPr>
              <a:defRPr sz="3733"/>
            </a:lvl7pPr>
            <a:lvl8pPr>
              <a:defRPr sz="3733"/>
            </a:lvl8pPr>
            <a:lvl9pPr>
              <a:defRPr sz="37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ABC5FB4F-C5D0-4C28-B01C-0E46FA51E01D}"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236390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pPr>
              <a:defRPr/>
            </a:pPr>
            <a:fld id="{8FD4722C-5785-47FB-B018-69783C008CA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294179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pPr>
              <a:defRPr/>
            </a:pPr>
            <a:fld id="{FC631E3C-2177-417B-99D5-CEDCF610B64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7969391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52" y="546112"/>
            <a:ext cx="8022168" cy="2324101"/>
          </a:xfrm>
        </p:spPr>
        <p:txBody>
          <a:bodyPr anchor="b"/>
          <a:lstStyle>
            <a:lvl1pPr algn="l">
              <a:defRPr sz="4800" b="1"/>
            </a:lvl1pPr>
          </a:lstStyle>
          <a:p>
            <a:r>
              <a:rPr lang="en-US"/>
              <a:t>Click to edit Master title style</a:t>
            </a:r>
          </a:p>
        </p:txBody>
      </p:sp>
      <p:sp>
        <p:nvSpPr>
          <p:cNvPr id="3" name="Content Placeholder 2"/>
          <p:cNvSpPr>
            <a:spLocks noGrp="1"/>
          </p:cNvSpPr>
          <p:nvPr>
            <p:ph idx="1"/>
          </p:nvPr>
        </p:nvSpPr>
        <p:spPr>
          <a:xfrm>
            <a:off x="9533475" y="546151"/>
            <a:ext cx="13631333" cy="11706227"/>
          </a:xfrm>
        </p:spPr>
        <p:txBody>
          <a:bodyPr/>
          <a:lstStyle>
            <a:lvl1pPr>
              <a:defRPr sz="7733"/>
            </a:lvl1pPr>
            <a:lvl2pPr>
              <a:defRPr sz="6667"/>
            </a:lvl2pPr>
            <a:lvl3pPr>
              <a:defRPr sz="56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52" y="2870211"/>
            <a:ext cx="8022168" cy="9382128"/>
          </a:xfrm>
        </p:spPr>
        <p:txBody>
          <a:bodyPr/>
          <a:lstStyle>
            <a:lvl1pPr marL="0" indent="0">
              <a:buNone/>
              <a:defRPr sz="3467"/>
            </a:lvl1pPr>
            <a:lvl2pPr marL="1082136" indent="0">
              <a:buNone/>
              <a:defRPr sz="2933"/>
            </a:lvl2pPr>
            <a:lvl3pPr marL="2164288" indent="0">
              <a:buNone/>
              <a:defRPr sz="2400"/>
            </a:lvl3pPr>
            <a:lvl4pPr marL="3246449" indent="0">
              <a:buNone/>
              <a:defRPr sz="2133"/>
            </a:lvl4pPr>
            <a:lvl5pPr marL="4328590" indent="0">
              <a:buNone/>
              <a:defRPr sz="2133"/>
            </a:lvl5pPr>
            <a:lvl6pPr marL="5410732" indent="0">
              <a:buNone/>
              <a:defRPr sz="2133"/>
            </a:lvl6pPr>
            <a:lvl7pPr marL="6492892" indent="0">
              <a:buNone/>
              <a:defRPr sz="2133"/>
            </a:lvl7pPr>
            <a:lvl8pPr marL="7575033" indent="0">
              <a:buNone/>
              <a:defRPr sz="2133"/>
            </a:lvl8pPr>
            <a:lvl9pPr marL="8657175" indent="0">
              <a:buNone/>
              <a:defRPr sz="2133"/>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6606E871-D665-48B6-810B-F4843F8FF600}"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1021041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7" y="9601239"/>
            <a:ext cx="14630400" cy="1133475"/>
          </a:xfrm>
        </p:spPr>
        <p:txBody>
          <a:bodyPr anchor="b"/>
          <a:lstStyle>
            <a:lvl1pPr algn="l">
              <a:defRPr sz="4800" b="1"/>
            </a:lvl1pPr>
          </a:lstStyle>
          <a:p>
            <a:r>
              <a:rPr lang="en-US"/>
              <a:t>Click to edit Master title style</a:t>
            </a:r>
          </a:p>
        </p:txBody>
      </p:sp>
      <p:sp>
        <p:nvSpPr>
          <p:cNvPr id="3" name="Picture Placeholder 2"/>
          <p:cNvSpPr>
            <a:spLocks noGrp="1"/>
          </p:cNvSpPr>
          <p:nvPr>
            <p:ph type="pic" idx="1"/>
          </p:nvPr>
        </p:nvSpPr>
        <p:spPr>
          <a:xfrm>
            <a:off x="4779437" y="1225555"/>
            <a:ext cx="14630400" cy="8229600"/>
          </a:xfrm>
        </p:spPr>
        <p:txBody>
          <a:bodyPr/>
          <a:lstStyle>
            <a:lvl1pPr marL="0" indent="0">
              <a:buNone/>
              <a:defRPr sz="7733"/>
            </a:lvl1pPr>
            <a:lvl2pPr marL="1082136" indent="0">
              <a:buNone/>
              <a:defRPr sz="6667"/>
            </a:lvl2pPr>
            <a:lvl3pPr marL="2164288" indent="0">
              <a:buNone/>
              <a:defRPr sz="5600"/>
            </a:lvl3pPr>
            <a:lvl4pPr marL="3246449" indent="0">
              <a:buNone/>
              <a:defRPr sz="4800"/>
            </a:lvl4pPr>
            <a:lvl5pPr marL="4328590" indent="0">
              <a:buNone/>
              <a:defRPr sz="4800"/>
            </a:lvl5pPr>
            <a:lvl6pPr marL="5410732" indent="0">
              <a:buNone/>
              <a:defRPr sz="4800"/>
            </a:lvl6pPr>
            <a:lvl7pPr marL="6492892" indent="0">
              <a:buNone/>
              <a:defRPr sz="4800"/>
            </a:lvl7pPr>
            <a:lvl8pPr marL="7575033" indent="0">
              <a:buNone/>
              <a:defRPr sz="4800"/>
            </a:lvl8pPr>
            <a:lvl9pPr marL="8657175" indent="0">
              <a:buNone/>
              <a:defRPr sz="4800"/>
            </a:lvl9pPr>
          </a:lstStyle>
          <a:p>
            <a:pPr lvl="0"/>
            <a:endParaRPr lang="en-US" noProof="0"/>
          </a:p>
        </p:txBody>
      </p:sp>
      <p:sp>
        <p:nvSpPr>
          <p:cNvPr id="4" name="Text Placeholder 3"/>
          <p:cNvSpPr>
            <a:spLocks noGrp="1"/>
          </p:cNvSpPr>
          <p:nvPr>
            <p:ph type="body" sz="half" idx="2"/>
          </p:nvPr>
        </p:nvSpPr>
        <p:spPr>
          <a:xfrm>
            <a:off x="4779437" y="10734680"/>
            <a:ext cx="14630400" cy="1609728"/>
          </a:xfrm>
        </p:spPr>
        <p:txBody>
          <a:bodyPr/>
          <a:lstStyle>
            <a:lvl1pPr marL="0" indent="0">
              <a:buNone/>
              <a:defRPr sz="3467"/>
            </a:lvl1pPr>
            <a:lvl2pPr marL="1082136" indent="0">
              <a:buNone/>
              <a:defRPr sz="2933"/>
            </a:lvl2pPr>
            <a:lvl3pPr marL="2164288" indent="0">
              <a:buNone/>
              <a:defRPr sz="2400"/>
            </a:lvl3pPr>
            <a:lvl4pPr marL="3246449" indent="0">
              <a:buNone/>
              <a:defRPr sz="2133"/>
            </a:lvl4pPr>
            <a:lvl5pPr marL="4328590" indent="0">
              <a:buNone/>
              <a:defRPr sz="2133"/>
            </a:lvl5pPr>
            <a:lvl6pPr marL="5410732" indent="0">
              <a:buNone/>
              <a:defRPr sz="2133"/>
            </a:lvl6pPr>
            <a:lvl7pPr marL="6492892" indent="0">
              <a:buNone/>
              <a:defRPr sz="2133"/>
            </a:lvl7pPr>
            <a:lvl8pPr marL="7575033" indent="0">
              <a:buNone/>
              <a:defRPr sz="2133"/>
            </a:lvl8pPr>
            <a:lvl9pPr marL="8657175" indent="0">
              <a:buNone/>
              <a:defRPr sz="2133"/>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p:txBody>
          <a:bodyPr/>
          <a:lstStyle>
            <a:lvl1pPr>
              <a:defRPr/>
            </a:lvl1pPr>
          </a:lstStyle>
          <a:p>
            <a:pPr>
              <a:defRPr/>
            </a:pPr>
            <a:fld id="{9064FEB8-6949-40C8-BDD1-9D37EB110AC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5677220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85D9524-00B6-461F-9A3D-4AEAAE5DD086}"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1540167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3" y="549325"/>
            <a:ext cx="5486400" cy="11703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11" y="549325"/>
            <a:ext cx="16052800" cy="11703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p:txBody>
          <a:bodyPr/>
          <a:lstStyle>
            <a:lvl1pPr>
              <a:defRPr/>
            </a:lvl1pPr>
          </a:lstStyle>
          <a:p>
            <a:pPr>
              <a:defRPr/>
            </a:pPr>
            <a:fld id="{67D300CD-0166-4CCD-9E64-408CEF015FC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2573413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rPr>
                <a:solidFill>
                  <a:srgbClr val="000000"/>
                </a:solidFill>
              </a:rPr>
              <a:pPr/>
              <a:t>‹#›</a:t>
            </a:fld>
            <a:endParaRPr>
              <a:solidFill>
                <a:srgbClr val="000000"/>
              </a:solidFill>
            </a:endParaRPr>
          </a:p>
        </p:txBody>
      </p:sp>
    </p:spTree>
    <p:extLst>
      <p:ext uri="{BB962C8B-B14F-4D97-AF65-F5344CB8AC3E}">
        <p14:creationId xmlns:p14="http://schemas.microsoft.com/office/powerpoint/2010/main" val="1138114073"/>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4387459" y="625103"/>
            <a:ext cx="15609093" cy="3036093"/>
          </a:xfrm>
          <a:prstGeom prst="rect">
            <a:avLst/>
          </a:prstGeom>
        </p:spPr>
        <p:txBody>
          <a:bodyPr lIns="71412" tIns="71412" rIns="71412" bIns="71412"/>
          <a:lstStyle>
            <a:lvl1pPr defTabSz="821141">
              <a:defRPr sz="11200">
                <a:latin typeface="+mn-lt"/>
                <a:ea typeface="+mn-ea"/>
                <a:cs typeface="+mn-cs"/>
                <a:sym typeface="Helvetica Light"/>
              </a:defRPr>
            </a:lvl1pPr>
          </a:lstStyle>
          <a:p>
            <a:r>
              <a:t>Title Text</a:t>
            </a:r>
          </a:p>
        </p:txBody>
      </p:sp>
      <p:sp>
        <p:nvSpPr>
          <p:cNvPr id="57" name="Shape 57"/>
          <p:cNvSpPr>
            <a:spLocks noGrp="1"/>
          </p:cNvSpPr>
          <p:nvPr>
            <p:ph type="body" idx="1"/>
          </p:nvPr>
        </p:nvSpPr>
        <p:spPr>
          <a:xfrm>
            <a:off x="4387459" y="3661180"/>
            <a:ext cx="15609093" cy="8840392"/>
          </a:xfrm>
          <a:prstGeom prst="rect">
            <a:avLst/>
          </a:prstGeom>
        </p:spPr>
        <p:txBody>
          <a:bodyPr lIns="71412" tIns="71412" rIns="71412" bIns="71412" anchor="ctr"/>
          <a:lstStyle>
            <a:lvl1pPr marL="617069" indent="-617069" defTabSz="821141">
              <a:spcBef>
                <a:spcPts val="5901"/>
              </a:spcBef>
              <a:buSzPct val="75000"/>
              <a:defRPr sz="5101">
                <a:latin typeface="+mn-lt"/>
                <a:ea typeface="+mn-ea"/>
                <a:cs typeface="+mn-cs"/>
                <a:sym typeface="Helvetica Light"/>
              </a:defRPr>
            </a:lvl1pPr>
            <a:lvl2pPr marL="1061365" indent="-617069" defTabSz="821141">
              <a:spcBef>
                <a:spcPts val="5901"/>
              </a:spcBef>
              <a:buSzPct val="75000"/>
              <a:buChar char="•"/>
              <a:defRPr sz="5101">
                <a:latin typeface="+mn-lt"/>
                <a:ea typeface="+mn-ea"/>
                <a:cs typeface="+mn-cs"/>
                <a:sym typeface="Helvetica Light"/>
              </a:defRPr>
            </a:lvl2pPr>
            <a:lvl3pPr marL="1505661" indent="-617069" defTabSz="821141">
              <a:spcBef>
                <a:spcPts val="5901"/>
              </a:spcBef>
              <a:buSzPct val="75000"/>
              <a:defRPr sz="5101">
                <a:latin typeface="+mn-lt"/>
                <a:ea typeface="+mn-ea"/>
                <a:cs typeface="+mn-cs"/>
                <a:sym typeface="Helvetica Light"/>
              </a:defRPr>
            </a:lvl3pPr>
            <a:lvl4pPr marL="1949955" indent="-617069" defTabSz="821141">
              <a:spcBef>
                <a:spcPts val="5901"/>
              </a:spcBef>
              <a:buSzPct val="75000"/>
              <a:buChar char="•"/>
              <a:defRPr sz="5101">
                <a:latin typeface="+mn-lt"/>
                <a:ea typeface="+mn-ea"/>
                <a:cs typeface="+mn-cs"/>
                <a:sym typeface="Helvetica Light"/>
              </a:defRPr>
            </a:lvl4pPr>
            <a:lvl5pPr marL="2394249" indent="-617069" defTabSz="821141">
              <a:spcBef>
                <a:spcPts val="5901"/>
              </a:spcBef>
              <a:buSzPct val="75000"/>
              <a:buChar char="•"/>
              <a:defRPr sz="5101">
                <a:latin typeface="+mn-lt"/>
                <a:ea typeface="+mn-ea"/>
                <a:cs typeface="+mn-cs"/>
                <a:sym typeface="Helvetica Light"/>
              </a:defRPr>
            </a:lvl5p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xfrm>
            <a:off x="11802703" y="13010579"/>
            <a:ext cx="760755" cy="753915"/>
          </a:xfrm>
          <a:prstGeom prst="rect">
            <a:avLst/>
          </a:prstGeom>
        </p:spPr>
        <p:txBody>
          <a:bodyPr lIns="71412" tIns="71412" rIns="71412" bIns="71412"/>
          <a:lstStyle>
            <a:lvl1pPr algn="ctr" defTabSz="821141">
              <a:defRPr sz="2400">
                <a:latin typeface="+mn-lt"/>
                <a:ea typeface="+mn-ea"/>
                <a:cs typeface="+mn-cs"/>
                <a:sym typeface="Helvetica Light"/>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888465851"/>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8" y="4260882"/>
            <a:ext cx="20726400" cy="2940052"/>
          </a:xfrm>
        </p:spPr>
        <p:txBody>
          <a:bodyPr/>
          <a:lstStyle/>
          <a:p>
            <a:r>
              <a:rPr lang="en-US"/>
              <a:t>Click to edit Master title style</a:t>
            </a:r>
          </a:p>
        </p:txBody>
      </p:sp>
      <p:sp>
        <p:nvSpPr>
          <p:cNvPr id="3" name="Subtitle 2"/>
          <p:cNvSpPr>
            <a:spLocks noGrp="1"/>
          </p:cNvSpPr>
          <p:nvPr>
            <p:ph type="subTitle" idx="1"/>
          </p:nvPr>
        </p:nvSpPr>
        <p:spPr>
          <a:xfrm>
            <a:off x="3657675" y="7772408"/>
            <a:ext cx="17068803" cy="3505200"/>
          </a:xfrm>
        </p:spPr>
        <p:txBody>
          <a:bodyPr/>
          <a:lstStyle>
            <a:lvl1pPr marL="0" indent="0" algn="ctr">
              <a:buNone/>
              <a:defRPr/>
            </a:lvl1pPr>
            <a:lvl2pPr marL="1077617" indent="0" algn="ctr">
              <a:buNone/>
              <a:defRPr/>
            </a:lvl2pPr>
            <a:lvl3pPr marL="2155260" indent="0" algn="ctr">
              <a:buNone/>
              <a:defRPr/>
            </a:lvl3pPr>
            <a:lvl4pPr marL="3232927" indent="0" algn="ctr">
              <a:buNone/>
              <a:defRPr/>
            </a:lvl4pPr>
            <a:lvl5pPr marL="4310539" indent="0" algn="ctr">
              <a:buNone/>
              <a:defRPr/>
            </a:lvl5pPr>
            <a:lvl6pPr marL="5388208" indent="0" algn="ctr">
              <a:buNone/>
              <a:defRPr/>
            </a:lvl6pPr>
            <a:lvl7pPr marL="6465855" indent="0" algn="ctr">
              <a:buNone/>
              <a:defRPr/>
            </a:lvl7pPr>
            <a:lvl8pPr marL="7543493" indent="0" algn="ctr">
              <a:buNone/>
              <a:defRPr/>
            </a:lvl8pPr>
            <a:lvl9pPr marL="8621085"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3FEDD790-EA10-4509-A2CA-D3A5E6DED27C}"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3789691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64E9DB71-DE1E-4C70-A877-A2CC987F9AD4}"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1621390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54"/>
            <a:ext cx="20726400" cy="2724148"/>
          </a:xfrm>
        </p:spPr>
        <p:txBody>
          <a:bodyPr anchor="t"/>
          <a:lstStyle>
            <a:lvl1pPr algn="l">
              <a:defRPr sz="9300" b="1" cap="all"/>
            </a:lvl1pPr>
          </a:lstStyle>
          <a:p>
            <a:r>
              <a:rPr lang="en-US"/>
              <a:t>Click to edit Master title style</a:t>
            </a:r>
          </a:p>
        </p:txBody>
      </p:sp>
      <p:sp>
        <p:nvSpPr>
          <p:cNvPr id="3" name="Text Placeholder 2"/>
          <p:cNvSpPr>
            <a:spLocks noGrp="1"/>
          </p:cNvSpPr>
          <p:nvPr>
            <p:ph type="body" idx="1"/>
          </p:nvPr>
        </p:nvSpPr>
        <p:spPr>
          <a:xfrm>
            <a:off x="1926168" y="5813467"/>
            <a:ext cx="20726400" cy="3000373"/>
          </a:xfrm>
        </p:spPr>
        <p:txBody>
          <a:bodyPr anchor="b"/>
          <a:lstStyle>
            <a:lvl1pPr marL="0" indent="0">
              <a:buNone/>
              <a:defRPr sz="4800"/>
            </a:lvl1pPr>
            <a:lvl2pPr marL="1077617" indent="0">
              <a:buNone/>
              <a:defRPr sz="4300"/>
            </a:lvl2pPr>
            <a:lvl3pPr marL="2155260" indent="0">
              <a:buNone/>
              <a:defRPr sz="3500"/>
            </a:lvl3pPr>
            <a:lvl4pPr marL="3232927" indent="0">
              <a:buNone/>
              <a:defRPr sz="3200"/>
            </a:lvl4pPr>
            <a:lvl5pPr marL="4310539" indent="0">
              <a:buNone/>
              <a:defRPr sz="3200"/>
            </a:lvl5pPr>
            <a:lvl6pPr marL="5388208" indent="0">
              <a:buNone/>
              <a:defRPr sz="3200"/>
            </a:lvl6pPr>
            <a:lvl7pPr marL="6465855" indent="0">
              <a:buNone/>
              <a:defRPr sz="3200"/>
            </a:lvl7pPr>
            <a:lvl8pPr marL="7543493" indent="0">
              <a:buNone/>
              <a:defRPr sz="3200"/>
            </a:lvl8pPr>
            <a:lvl9pPr marL="8621085" indent="0">
              <a:buNone/>
              <a:defRPr sz="32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E02998B3-FD82-4F3A-BF1E-B9B8CA255BDE}"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11922251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8" y="3200444"/>
            <a:ext cx="10769600" cy="9051928"/>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8" y="3200444"/>
            <a:ext cx="10769600" cy="9051928"/>
          </a:xfrm>
        </p:spPr>
        <p:txBody>
          <a:bodyPr/>
          <a:lstStyle>
            <a:lvl1pPr>
              <a:defRPr sz="6700"/>
            </a:lvl1pPr>
            <a:lvl2pPr>
              <a:defRPr sz="57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7"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C6C3B1E3-A42C-4F22-8E6F-0124CFD70AFF}"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16565628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73" y="3070234"/>
            <a:ext cx="10773837" cy="1279528"/>
          </a:xfrm>
        </p:spPr>
        <p:txBody>
          <a:bodyPr anchor="b"/>
          <a:lstStyle>
            <a:lvl1pPr marL="0" indent="0">
              <a:buNone/>
              <a:defRPr sz="5700" b="1"/>
            </a:lvl1pPr>
            <a:lvl2pPr marL="1077617" indent="0">
              <a:buNone/>
              <a:defRPr sz="4800" b="1"/>
            </a:lvl2pPr>
            <a:lvl3pPr marL="2155260" indent="0">
              <a:buNone/>
              <a:defRPr sz="4300" b="1"/>
            </a:lvl3pPr>
            <a:lvl4pPr marL="3232927" indent="0">
              <a:buNone/>
              <a:defRPr sz="3500" b="1"/>
            </a:lvl4pPr>
            <a:lvl5pPr marL="4310539" indent="0">
              <a:buNone/>
              <a:defRPr sz="3500" b="1"/>
            </a:lvl5pPr>
            <a:lvl6pPr marL="5388208" indent="0">
              <a:buNone/>
              <a:defRPr sz="3500" b="1"/>
            </a:lvl6pPr>
            <a:lvl7pPr marL="6465855" indent="0">
              <a:buNone/>
              <a:defRPr sz="3500" b="1"/>
            </a:lvl7pPr>
            <a:lvl8pPr marL="7543493" indent="0">
              <a:buNone/>
              <a:defRPr sz="3500" b="1"/>
            </a:lvl8pPr>
            <a:lvl9pPr marL="8621085" indent="0">
              <a:buNone/>
              <a:defRPr sz="3500" b="1"/>
            </a:lvl9pPr>
          </a:lstStyle>
          <a:p>
            <a:pPr lvl="0"/>
            <a:r>
              <a:rPr lang="en-US"/>
              <a:t>Click to edit Master text styles</a:t>
            </a:r>
          </a:p>
        </p:txBody>
      </p:sp>
      <p:sp>
        <p:nvSpPr>
          <p:cNvPr id="4" name="Content Placeholder 3"/>
          <p:cNvSpPr>
            <a:spLocks noGrp="1"/>
          </p:cNvSpPr>
          <p:nvPr>
            <p:ph sz="half" idx="2"/>
          </p:nvPr>
        </p:nvSpPr>
        <p:spPr>
          <a:xfrm>
            <a:off x="1219273" y="4349909"/>
            <a:ext cx="10773837" cy="7902578"/>
          </a:xfrm>
        </p:spPr>
        <p:txBody>
          <a:bodyPr/>
          <a:lstStyle>
            <a:lvl1pPr>
              <a:defRPr sz="5700"/>
            </a:lvl1pPr>
            <a:lvl2pPr>
              <a:defRPr sz="4800"/>
            </a:lvl2pPr>
            <a:lvl3pPr>
              <a:defRPr sz="4300"/>
            </a:lvl3pPr>
            <a:lvl4pPr>
              <a:defRPr sz="3500"/>
            </a:lvl4pPr>
            <a:lvl5pPr>
              <a:defRPr sz="3500"/>
            </a:lvl5pPr>
            <a:lvl6pPr>
              <a:defRPr sz="3500"/>
            </a:lvl6pPr>
            <a:lvl7pPr>
              <a:defRPr sz="3500"/>
            </a:lvl7pPr>
            <a:lvl8pPr>
              <a:defRPr sz="3500"/>
            </a:lvl8pPr>
            <a:lvl9pPr>
              <a:defRPr sz="3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63" y="3070234"/>
            <a:ext cx="10778067" cy="1279528"/>
          </a:xfrm>
        </p:spPr>
        <p:txBody>
          <a:bodyPr anchor="b"/>
          <a:lstStyle>
            <a:lvl1pPr marL="0" indent="0">
              <a:buNone/>
              <a:defRPr sz="5700" b="1"/>
            </a:lvl1pPr>
            <a:lvl2pPr marL="1077617" indent="0">
              <a:buNone/>
              <a:defRPr sz="4800" b="1"/>
            </a:lvl2pPr>
            <a:lvl3pPr marL="2155260" indent="0">
              <a:buNone/>
              <a:defRPr sz="4300" b="1"/>
            </a:lvl3pPr>
            <a:lvl4pPr marL="3232927" indent="0">
              <a:buNone/>
              <a:defRPr sz="3500" b="1"/>
            </a:lvl4pPr>
            <a:lvl5pPr marL="4310539" indent="0">
              <a:buNone/>
              <a:defRPr sz="3500" b="1"/>
            </a:lvl5pPr>
            <a:lvl6pPr marL="5388208" indent="0">
              <a:buNone/>
              <a:defRPr sz="3500" b="1"/>
            </a:lvl6pPr>
            <a:lvl7pPr marL="6465855" indent="0">
              <a:buNone/>
              <a:defRPr sz="3500" b="1"/>
            </a:lvl7pPr>
            <a:lvl8pPr marL="7543493" indent="0">
              <a:buNone/>
              <a:defRPr sz="3500" b="1"/>
            </a:lvl8pPr>
            <a:lvl9pPr marL="8621085" indent="0">
              <a:buNone/>
              <a:defRPr sz="3500" b="1"/>
            </a:lvl9pPr>
          </a:lstStyle>
          <a:p>
            <a:pPr lvl="0"/>
            <a:r>
              <a:rPr lang="en-US"/>
              <a:t>Click to edit Master text styles</a:t>
            </a:r>
          </a:p>
        </p:txBody>
      </p:sp>
      <p:sp>
        <p:nvSpPr>
          <p:cNvPr id="6" name="Content Placeholder 5"/>
          <p:cNvSpPr>
            <a:spLocks noGrp="1"/>
          </p:cNvSpPr>
          <p:nvPr>
            <p:ph sz="quarter" idx="4"/>
          </p:nvPr>
        </p:nvSpPr>
        <p:spPr>
          <a:xfrm>
            <a:off x="12386763" y="4349909"/>
            <a:ext cx="10778067" cy="7902578"/>
          </a:xfrm>
        </p:spPr>
        <p:txBody>
          <a:bodyPr/>
          <a:lstStyle>
            <a:lvl1pPr>
              <a:defRPr sz="5700"/>
            </a:lvl1pPr>
            <a:lvl2pPr>
              <a:defRPr sz="4800"/>
            </a:lvl2pPr>
            <a:lvl3pPr>
              <a:defRPr sz="4300"/>
            </a:lvl3pPr>
            <a:lvl4pPr>
              <a:defRPr sz="3500"/>
            </a:lvl4pPr>
            <a:lvl5pPr>
              <a:defRPr sz="3500"/>
            </a:lvl5pPr>
            <a:lvl6pPr>
              <a:defRPr sz="3500"/>
            </a:lvl6pPr>
            <a:lvl7pPr>
              <a:defRPr sz="3500"/>
            </a:lvl7pPr>
            <a:lvl8pPr>
              <a:defRPr sz="3500"/>
            </a:lvl8pPr>
            <a:lvl9pPr>
              <a:defRPr sz="3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8"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9"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ABC5FB4F-C5D0-4C28-B01C-0E46FA51E01D}"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13223044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4"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8FD4722C-5785-47FB-B018-69783C008CA6}"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2166169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3"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4"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FC631E3C-2177-417B-99D5-CEDCF610B640}"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11062211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349" y="546207"/>
            <a:ext cx="8022168" cy="2324102"/>
          </a:xfrm>
        </p:spPr>
        <p:txBody>
          <a:bodyPr anchor="b"/>
          <a:lstStyle>
            <a:lvl1pPr algn="l">
              <a:defRPr sz="4800" b="1"/>
            </a:lvl1pPr>
          </a:lstStyle>
          <a:p>
            <a:r>
              <a:rPr lang="en-US"/>
              <a:t>Click to edit Master title style</a:t>
            </a:r>
          </a:p>
        </p:txBody>
      </p:sp>
      <p:sp>
        <p:nvSpPr>
          <p:cNvPr id="3" name="Content Placeholder 2"/>
          <p:cNvSpPr>
            <a:spLocks noGrp="1"/>
          </p:cNvSpPr>
          <p:nvPr>
            <p:ph idx="1"/>
          </p:nvPr>
        </p:nvSpPr>
        <p:spPr>
          <a:xfrm>
            <a:off x="9533475" y="546170"/>
            <a:ext cx="13631333" cy="11706227"/>
          </a:xfrm>
        </p:spPr>
        <p:txBody>
          <a:bodyPr/>
          <a:lstStyle>
            <a:lvl1pPr>
              <a:defRPr sz="7700"/>
            </a:lvl1pPr>
            <a:lvl2pPr>
              <a:defRPr sz="6700"/>
            </a:lvl2pPr>
            <a:lvl3pPr>
              <a:defRPr sz="57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349" y="2870214"/>
            <a:ext cx="8022168" cy="9382128"/>
          </a:xfrm>
        </p:spPr>
        <p:txBody>
          <a:bodyPr/>
          <a:lstStyle>
            <a:lvl1pPr marL="0" indent="0">
              <a:buNone/>
              <a:defRPr sz="3200"/>
            </a:lvl1pPr>
            <a:lvl2pPr marL="1077617" indent="0">
              <a:buNone/>
              <a:defRPr sz="2800"/>
            </a:lvl2pPr>
            <a:lvl3pPr marL="2155260" indent="0">
              <a:buNone/>
              <a:defRPr sz="2300"/>
            </a:lvl3pPr>
            <a:lvl4pPr marL="3232927" indent="0">
              <a:buNone/>
              <a:defRPr sz="2200"/>
            </a:lvl4pPr>
            <a:lvl5pPr marL="4310539" indent="0">
              <a:buNone/>
              <a:defRPr sz="2200"/>
            </a:lvl5pPr>
            <a:lvl6pPr marL="5388208" indent="0">
              <a:buNone/>
              <a:defRPr sz="2200"/>
            </a:lvl6pPr>
            <a:lvl7pPr marL="6465855" indent="0">
              <a:buNone/>
              <a:defRPr sz="2200"/>
            </a:lvl7pPr>
            <a:lvl8pPr marL="7543493" indent="0">
              <a:buNone/>
              <a:defRPr sz="2200"/>
            </a:lvl8pPr>
            <a:lvl9pPr marL="8621085" indent="0">
              <a:buNone/>
              <a:defRPr sz="22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7"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6606E871-D665-48B6-810B-F4843F8FF600}"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16358108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7" y="9601222"/>
            <a:ext cx="14630400" cy="1133472"/>
          </a:xfrm>
        </p:spPr>
        <p:txBody>
          <a:bodyPr anchor="b"/>
          <a:lstStyle>
            <a:lvl1pPr algn="l">
              <a:defRPr sz="4800" b="1"/>
            </a:lvl1pPr>
          </a:lstStyle>
          <a:p>
            <a:r>
              <a:rPr lang="en-US"/>
              <a:t>Click to edit Master title style</a:t>
            </a:r>
          </a:p>
        </p:txBody>
      </p:sp>
      <p:sp>
        <p:nvSpPr>
          <p:cNvPr id="3" name="Picture Placeholder 2"/>
          <p:cNvSpPr>
            <a:spLocks noGrp="1"/>
          </p:cNvSpPr>
          <p:nvPr>
            <p:ph type="pic" idx="1"/>
          </p:nvPr>
        </p:nvSpPr>
        <p:spPr>
          <a:xfrm>
            <a:off x="4779437" y="1225552"/>
            <a:ext cx="14630400" cy="8229600"/>
          </a:xfrm>
        </p:spPr>
        <p:txBody>
          <a:bodyPr/>
          <a:lstStyle>
            <a:lvl1pPr marL="0" indent="0">
              <a:buNone/>
              <a:defRPr sz="7700"/>
            </a:lvl1pPr>
            <a:lvl2pPr marL="1077617" indent="0">
              <a:buNone/>
              <a:defRPr sz="6700"/>
            </a:lvl2pPr>
            <a:lvl3pPr marL="2155260" indent="0">
              <a:buNone/>
              <a:defRPr sz="5700"/>
            </a:lvl3pPr>
            <a:lvl4pPr marL="3232927" indent="0">
              <a:buNone/>
              <a:defRPr sz="4800"/>
            </a:lvl4pPr>
            <a:lvl5pPr marL="4310539" indent="0">
              <a:buNone/>
              <a:defRPr sz="4800"/>
            </a:lvl5pPr>
            <a:lvl6pPr marL="5388208" indent="0">
              <a:buNone/>
              <a:defRPr sz="4800"/>
            </a:lvl6pPr>
            <a:lvl7pPr marL="6465855" indent="0">
              <a:buNone/>
              <a:defRPr sz="4800"/>
            </a:lvl7pPr>
            <a:lvl8pPr marL="7543493" indent="0">
              <a:buNone/>
              <a:defRPr sz="4800"/>
            </a:lvl8pPr>
            <a:lvl9pPr marL="8621085" indent="0">
              <a:buNone/>
              <a:defRPr sz="4800"/>
            </a:lvl9pPr>
          </a:lstStyle>
          <a:p>
            <a:pPr lvl="0"/>
            <a:endParaRPr lang="en-US" noProof="0"/>
          </a:p>
        </p:txBody>
      </p:sp>
      <p:sp>
        <p:nvSpPr>
          <p:cNvPr id="4" name="Text Placeholder 3"/>
          <p:cNvSpPr>
            <a:spLocks noGrp="1"/>
          </p:cNvSpPr>
          <p:nvPr>
            <p:ph type="body" sz="half" idx="2"/>
          </p:nvPr>
        </p:nvSpPr>
        <p:spPr>
          <a:xfrm>
            <a:off x="4779437" y="10734684"/>
            <a:ext cx="14630400" cy="1609728"/>
          </a:xfrm>
        </p:spPr>
        <p:txBody>
          <a:bodyPr/>
          <a:lstStyle>
            <a:lvl1pPr marL="0" indent="0">
              <a:buNone/>
              <a:defRPr sz="3200"/>
            </a:lvl1pPr>
            <a:lvl2pPr marL="1077617" indent="0">
              <a:buNone/>
              <a:defRPr sz="2800"/>
            </a:lvl2pPr>
            <a:lvl3pPr marL="2155260" indent="0">
              <a:buNone/>
              <a:defRPr sz="2300"/>
            </a:lvl3pPr>
            <a:lvl4pPr marL="3232927" indent="0">
              <a:buNone/>
              <a:defRPr sz="2200"/>
            </a:lvl4pPr>
            <a:lvl5pPr marL="4310539" indent="0">
              <a:buNone/>
              <a:defRPr sz="2200"/>
            </a:lvl5pPr>
            <a:lvl6pPr marL="5388208" indent="0">
              <a:buNone/>
              <a:defRPr sz="2200"/>
            </a:lvl6pPr>
            <a:lvl7pPr marL="6465855" indent="0">
              <a:buNone/>
              <a:defRPr sz="2200"/>
            </a:lvl7pPr>
            <a:lvl8pPr marL="7543493" indent="0">
              <a:buNone/>
              <a:defRPr sz="2200"/>
            </a:lvl8pPr>
            <a:lvl9pPr marL="8621085" indent="0">
              <a:buNone/>
              <a:defRPr sz="22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7"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9064FEB8-6949-40C8-BDD1-9D37EB110AC6}"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38346621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685D9524-00B6-461F-9A3D-4AEAAE5DD086}"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27179020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3" y="549332"/>
            <a:ext cx="5486400" cy="1170305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8" y="549332"/>
            <a:ext cx="16052800" cy="117030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5" name="Rectangle 5"/>
          <p:cNvSpPr>
            <a:spLocks noGrp="1" noChangeArrowheads="1"/>
          </p:cNvSpPr>
          <p:nvPr>
            <p:ph type="ftr" sz="quarter" idx="11"/>
          </p:nvPr>
        </p:nvSpPr>
        <p:spPr/>
        <p:txBody>
          <a:bodyPr/>
          <a:lstStyle>
            <a:lvl1pPr>
              <a:defRPr/>
            </a:lvl1pPr>
          </a:lstStyle>
          <a:p>
            <a:pPr marL="0" marR="0" lvl="0" indent="0" algn="ctr" defTabSz="820634" rtl="0" eaLnBrk="1" fontAlgn="auto" latinLnBrk="0" hangingPunct="0">
              <a:lnSpc>
                <a:spcPct val="100000"/>
              </a:lnSpc>
              <a:spcBef>
                <a:spcPts val="0"/>
              </a:spcBef>
              <a:spcAft>
                <a:spcPts val="0"/>
              </a:spcAft>
              <a:buClrTx/>
              <a:buSzTx/>
              <a:buFontTx/>
              <a:buNone/>
              <a:tabLst/>
              <a:defRPr/>
            </a:pPr>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
        <p:nvSpPr>
          <p:cNvPr id="6" name="Rectangle 6"/>
          <p:cNvSpPr>
            <a:spLocks noGrp="1" noChangeArrowheads="1"/>
          </p:cNvSpPr>
          <p:nvPr>
            <p:ph type="sldNum" sz="quarter" idx="12"/>
          </p:nvPr>
        </p:nvSpPr>
        <p:spPr/>
        <p:txBody>
          <a:bodyPr/>
          <a:lstStyle>
            <a:lvl1pPr>
              <a:defRPr/>
            </a:lvl1pPr>
          </a:lstStyle>
          <a:p>
            <a:pPr marL="0" marR="0" lvl="0" indent="0" algn="r" defTabSz="820634" rtl="0" eaLnBrk="1" fontAlgn="auto" latinLnBrk="0" hangingPunct="0">
              <a:lnSpc>
                <a:spcPct val="100000"/>
              </a:lnSpc>
              <a:spcBef>
                <a:spcPts val="0"/>
              </a:spcBef>
              <a:spcAft>
                <a:spcPts val="0"/>
              </a:spcAft>
              <a:buClrTx/>
              <a:buSzTx/>
              <a:buFontTx/>
              <a:buNone/>
              <a:tabLst/>
              <a:defRPr/>
            </a:pPr>
            <a:fld id="{67D300CD-0166-4CCD-9E64-408CEF015FC3}" type="slidenum">
              <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rPr>
              <a:pPr marL="0" marR="0" lvl="0" indent="0" algn="r" defTabSz="820634" rtl="0" eaLnBrk="1" fontAlgn="auto" latinLnBrk="0" hangingPunct="0">
                <a:lnSpc>
                  <a:spcPct val="100000"/>
                </a:lnSpc>
                <a:spcBef>
                  <a:spcPts val="0"/>
                </a:spcBef>
                <a:spcAft>
                  <a:spcPts val="0"/>
                </a:spcAft>
                <a:buClrTx/>
                <a:buSzTx/>
                <a:buFontTx/>
                <a:buNone/>
                <a:tabLst/>
                <a:defRPr/>
              </a:pPr>
              <a:t>‹#›</a:t>
            </a:fld>
            <a:endParaRPr kumimoji="0" lang="ru-RU" sz="3200" b="0" i="0" u="none" strike="noStrike" kern="0" cap="none" spc="0" normalizeH="0" baseline="0" noProof="0">
              <a:ln>
                <a:noFill/>
              </a:ln>
              <a:solidFill>
                <a:srgbClr val="000000"/>
              </a:solidFill>
              <a:effectLst/>
              <a:uLnTx/>
              <a:uFillTx/>
              <a:latin typeface="Arial" charset="0"/>
              <a:ea typeface="+mn-ea"/>
              <a:cs typeface="Arial" charset="0"/>
              <a:sym typeface="Helvetica Light"/>
            </a:endParaRPr>
          </a:p>
        </p:txBody>
      </p:sp>
    </p:spTree>
    <p:extLst>
      <p:ext uri="{BB962C8B-B14F-4D97-AF65-F5344CB8AC3E}">
        <p14:creationId xmlns:p14="http://schemas.microsoft.com/office/powerpoint/2010/main" val="17779212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44725"/>
            <a:ext cx="207264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5"/>
            <a:ext cx="18288000" cy="3311525"/>
          </a:xfrm>
        </p:spPr>
        <p:txBody>
          <a:bodyPr/>
          <a:lstStyle>
            <a:lvl1pPr marL="0" indent="0" algn="ctr">
              <a:buNone/>
              <a:defRPr sz="4800"/>
            </a:lvl1pPr>
            <a:lvl2pPr marL="914411" indent="0" algn="ctr">
              <a:buNone/>
              <a:defRPr sz="4000"/>
            </a:lvl2pPr>
            <a:lvl3pPr marL="1828823" indent="0" algn="ctr">
              <a:buNone/>
              <a:defRPr sz="3600"/>
            </a:lvl3pPr>
            <a:lvl4pPr marL="2743234" indent="0" algn="ctr">
              <a:buNone/>
              <a:defRPr sz="3200"/>
            </a:lvl4pPr>
            <a:lvl5pPr marL="3657646" indent="0" algn="ctr">
              <a:buNone/>
              <a:defRPr sz="3200"/>
            </a:lvl5pPr>
            <a:lvl6pPr marL="4572057" indent="0" algn="ctr">
              <a:buNone/>
              <a:defRPr sz="3200"/>
            </a:lvl6pPr>
            <a:lvl7pPr marL="5486469" indent="0" algn="ctr">
              <a:buNone/>
              <a:defRPr sz="3200"/>
            </a:lvl7pPr>
            <a:lvl8pPr marL="6400880" indent="0" algn="ctr">
              <a:buNone/>
              <a:defRPr sz="3200"/>
            </a:lvl8pPr>
            <a:lvl9pPr marL="7315291"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7864985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8662939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1" y="3419481"/>
            <a:ext cx="21031200" cy="5705475"/>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1" y="9178931"/>
            <a:ext cx="21031200" cy="3000373"/>
          </a:xfrm>
        </p:spPr>
        <p:txBody>
          <a:bodyPr/>
          <a:lstStyle>
            <a:lvl1pPr marL="0" indent="0">
              <a:buNone/>
              <a:defRPr sz="4800">
                <a:solidFill>
                  <a:schemeClr val="tx1"/>
                </a:solidFill>
              </a:defRPr>
            </a:lvl1pPr>
            <a:lvl2pPr marL="914411" indent="0">
              <a:buNone/>
              <a:defRPr sz="4000">
                <a:solidFill>
                  <a:schemeClr val="tx1">
                    <a:tint val="75000"/>
                  </a:schemeClr>
                </a:solidFill>
              </a:defRPr>
            </a:lvl2pPr>
            <a:lvl3pPr marL="1828823" indent="0">
              <a:buNone/>
              <a:defRPr sz="3600">
                <a:solidFill>
                  <a:schemeClr val="tx1">
                    <a:tint val="75000"/>
                  </a:schemeClr>
                </a:solidFill>
              </a:defRPr>
            </a:lvl3pPr>
            <a:lvl4pPr marL="2743234" indent="0">
              <a:buNone/>
              <a:defRPr sz="3200">
                <a:solidFill>
                  <a:schemeClr val="tx1">
                    <a:tint val="75000"/>
                  </a:schemeClr>
                </a:solidFill>
              </a:defRPr>
            </a:lvl4pPr>
            <a:lvl5pPr marL="3657646" indent="0">
              <a:buNone/>
              <a:defRPr sz="3200">
                <a:solidFill>
                  <a:schemeClr val="tx1">
                    <a:tint val="75000"/>
                  </a:schemeClr>
                </a:solidFill>
              </a:defRPr>
            </a:lvl5pPr>
            <a:lvl6pPr marL="4572057" indent="0">
              <a:buNone/>
              <a:defRPr sz="3200">
                <a:solidFill>
                  <a:schemeClr val="tx1">
                    <a:tint val="75000"/>
                  </a:schemeClr>
                </a:solidFill>
              </a:defRPr>
            </a:lvl6pPr>
            <a:lvl7pPr marL="5486469" indent="0">
              <a:buNone/>
              <a:defRPr sz="3200">
                <a:solidFill>
                  <a:schemeClr val="tx1">
                    <a:tint val="75000"/>
                  </a:schemeClr>
                </a:solidFill>
              </a:defRPr>
            </a:lvl7pPr>
            <a:lvl8pPr marL="6400880" indent="0">
              <a:buNone/>
              <a:defRPr sz="3200">
                <a:solidFill>
                  <a:schemeClr val="tx1">
                    <a:tint val="75000"/>
                  </a:schemeClr>
                </a:solidFill>
              </a:defRPr>
            </a:lvl8pPr>
            <a:lvl9pPr marL="7315291" indent="0">
              <a:buNone/>
              <a:defRPr sz="3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3A2CEE-8553-4EF5-8C07-9C65C7BAD42E}"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7357123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0" y="3651251"/>
            <a:ext cx="10363200" cy="87026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51"/>
            <a:ext cx="10363200" cy="87026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3A2CEE-8553-4EF5-8C07-9C65C7BAD42E}"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8189842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4"/>
            <a:ext cx="21031200" cy="265112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9" y="3362325"/>
            <a:ext cx="10315573" cy="1647824"/>
          </a:xfrm>
        </p:spPr>
        <p:txBody>
          <a:bodyPr anchor="b"/>
          <a:lstStyle>
            <a:lvl1pPr marL="0" indent="0">
              <a:buNone/>
              <a:defRPr sz="4800" b="1"/>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Edit Master text styles</a:t>
            </a:r>
          </a:p>
        </p:txBody>
      </p:sp>
      <p:sp>
        <p:nvSpPr>
          <p:cNvPr id="4" name="Content Placeholder 3"/>
          <p:cNvSpPr>
            <a:spLocks noGrp="1"/>
          </p:cNvSpPr>
          <p:nvPr>
            <p:ph sz="half" idx="2"/>
          </p:nvPr>
        </p:nvSpPr>
        <p:spPr>
          <a:xfrm>
            <a:off x="1679579" y="5010151"/>
            <a:ext cx="10315573"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4" y="3362325"/>
            <a:ext cx="10366376" cy="1647824"/>
          </a:xfrm>
        </p:spPr>
        <p:txBody>
          <a:bodyPr anchor="b"/>
          <a:lstStyle>
            <a:lvl1pPr marL="0" indent="0">
              <a:buNone/>
              <a:defRPr sz="4800" b="1"/>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Edit Master text styles</a:t>
            </a:r>
          </a:p>
        </p:txBody>
      </p:sp>
      <p:sp>
        <p:nvSpPr>
          <p:cNvPr id="6" name="Content Placeholder 5"/>
          <p:cNvSpPr>
            <a:spLocks noGrp="1"/>
          </p:cNvSpPr>
          <p:nvPr>
            <p:ph sz="quarter" idx="4"/>
          </p:nvPr>
        </p:nvSpPr>
        <p:spPr>
          <a:xfrm>
            <a:off x="12344404" y="5010151"/>
            <a:ext cx="10366376"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3A2CEE-8553-4EF5-8C07-9C65C7BAD42E}"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0703859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3A2CEE-8553-4EF5-8C07-9C65C7BAD42E}"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4835658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3A2CEE-8553-4EF5-8C07-9C65C7BAD42E}"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9329294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6" y="1974855"/>
            <a:ext cx="12344400" cy="9747251"/>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6" y="4114801"/>
            <a:ext cx="7864475" cy="7623176"/>
          </a:xfrm>
        </p:spPr>
        <p:txBody>
          <a:bodyPr/>
          <a:lstStyle>
            <a:lvl1pPr marL="0" indent="0">
              <a:buNone/>
              <a:defRPr sz="3200"/>
            </a:lvl1pPr>
            <a:lvl2pPr marL="914411" indent="0">
              <a:buNone/>
              <a:defRPr sz="2800"/>
            </a:lvl2pPr>
            <a:lvl3pPr marL="1828823" indent="0">
              <a:buNone/>
              <a:defRPr sz="2400"/>
            </a:lvl3pPr>
            <a:lvl4pPr marL="2743234" indent="0">
              <a:buNone/>
              <a:defRPr sz="2000"/>
            </a:lvl4pPr>
            <a:lvl5pPr marL="3657646" indent="0">
              <a:buNone/>
              <a:defRPr sz="2000"/>
            </a:lvl5pPr>
            <a:lvl6pPr marL="4572057" indent="0">
              <a:buNone/>
              <a:defRPr sz="2000"/>
            </a:lvl6pPr>
            <a:lvl7pPr marL="5486469" indent="0">
              <a:buNone/>
              <a:defRPr sz="2000"/>
            </a:lvl7pPr>
            <a:lvl8pPr marL="6400880" indent="0">
              <a:buNone/>
              <a:defRPr sz="2000"/>
            </a:lvl8pPr>
            <a:lvl9pPr marL="7315291"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963A2CEE-8553-4EF5-8C07-9C65C7BAD42E}"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36014856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6" y="1974855"/>
            <a:ext cx="12344400" cy="9747251"/>
          </a:xfrm>
        </p:spPr>
        <p:txBody>
          <a:bodyPr anchor="t"/>
          <a:lstStyle>
            <a:lvl1pPr marL="0" indent="0">
              <a:buNone/>
              <a:defRPr sz="6400"/>
            </a:lvl1pPr>
            <a:lvl2pPr marL="914411" indent="0">
              <a:buNone/>
              <a:defRPr sz="5600"/>
            </a:lvl2pPr>
            <a:lvl3pPr marL="1828823" indent="0">
              <a:buNone/>
              <a:defRPr sz="4800"/>
            </a:lvl3pPr>
            <a:lvl4pPr marL="2743234" indent="0">
              <a:buNone/>
              <a:defRPr sz="4000"/>
            </a:lvl4pPr>
            <a:lvl5pPr marL="3657646" indent="0">
              <a:buNone/>
              <a:defRPr sz="4000"/>
            </a:lvl5pPr>
            <a:lvl6pPr marL="4572057" indent="0">
              <a:buNone/>
              <a:defRPr sz="4000"/>
            </a:lvl6pPr>
            <a:lvl7pPr marL="5486469" indent="0">
              <a:buNone/>
              <a:defRPr sz="4000"/>
            </a:lvl7pPr>
            <a:lvl8pPr marL="6400880" indent="0">
              <a:buNone/>
              <a:defRPr sz="4000"/>
            </a:lvl8pPr>
            <a:lvl9pPr marL="7315291"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6" y="4114801"/>
            <a:ext cx="7864475" cy="7623176"/>
          </a:xfrm>
        </p:spPr>
        <p:txBody>
          <a:bodyPr/>
          <a:lstStyle>
            <a:lvl1pPr marL="0" indent="0">
              <a:buNone/>
              <a:defRPr sz="3200"/>
            </a:lvl1pPr>
            <a:lvl2pPr marL="914411" indent="0">
              <a:buNone/>
              <a:defRPr sz="2800"/>
            </a:lvl2pPr>
            <a:lvl3pPr marL="1828823" indent="0">
              <a:buNone/>
              <a:defRPr sz="2400"/>
            </a:lvl3pPr>
            <a:lvl4pPr marL="2743234" indent="0">
              <a:buNone/>
              <a:defRPr sz="2000"/>
            </a:lvl4pPr>
            <a:lvl5pPr marL="3657646" indent="0">
              <a:buNone/>
              <a:defRPr sz="2000"/>
            </a:lvl5pPr>
            <a:lvl6pPr marL="4572057" indent="0">
              <a:buNone/>
              <a:defRPr sz="2000"/>
            </a:lvl6pPr>
            <a:lvl7pPr marL="5486469" indent="0">
              <a:buNone/>
              <a:defRPr sz="2000"/>
            </a:lvl7pPr>
            <a:lvl8pPr marL="6400880" indent="0">
              <a:buNone/>
              <a:defRPr sz="2000"/>
            </a:lvl8pPr>
            <a:lvl9pPr marL="7315291"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963A2CEE-8553-4EF5-8C07-9C65C7BAD42E}"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9277347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19268726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4" y="730252"/>
            <a:ext cx="5257800" cy="116236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4" y="730252"/>
            <a:ext cx="15468600" cy="116236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3A2CEE-8553-4EF5-8C07-9C65C7BAD42E}"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988FC8-CA68-4348-9658-2286908ED762}" type="slidenum">
              <a:rPr lang="en-US" smtClean="0"/>
              <a:t>‹#›</a:t>
            </a:fld>
            <a:endParaRPr lang="en-US"/>
          </a:p>
        </p:txBody>
      </p:sp>
    </p:spTree>
    <p:extLst>
      <p:ext uri="{BB962C8B-B14F-4D97-AF65-F5344CB8AC3E}">
        <p14:creationId xmlns:p14="http://schemas.microsoft.com/office/powerpoint/2010/main" val="20902663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381250" y="2303859"/>
            <a:ext cx="19621500" cy="4643438"/>
          </a:xfrm>
          <a:prstGeom prst="rect">
            <a:avLst/>
          </a:prstGeom>
        </p:spPr>
        <p:txBody>
          <a:bodyPr anchor="b"/>
          <a:lstStyle/>
          <a:p>
            <a:r>
              <a:t>Title Text</a:t>
            </a:r>
          </a:p>
        </p:txBody>
      </p:sp>
      <p:sp>
        <p:nvSpPr>
          <p:cNvPr id="12" name="Body Level One…"/>
          <p:cNvSpPr txBox="1">
            <a:spLocks noGrp="1"/>
          </p:cNvSpPr>
          <p:nvPr>
            <p:ph type="body" sz="quarter" idx="1"/>
          </p:nvPr>
        </p:nvSpPr>
        <p:spPr>
          <a:xfrm>
            <a:off x="2381250" y="7090172"/>
            <a:ext cx="19621500" cy="1589484"/>
          </a:xfrm>
          <a:prstGeom prst="rect">
            <a:avLst/>
          </a:prstGeom>
        </p:spPr>
        <p:txBody>
          <a:bodyPr anchor="t"/>
          <a:lstStyle>
            <a:lvl1pPr marL="0" indent="0" algn="ctr">
              <a:spcBef>
                <a:spcPts val="0"/>
              </a:spcBef>
              <a:buSzTx/>
              <a:buNone/>
              <a:defRPr sz="5203"/>
            </a:lvl1pPr>
            <a:lvl2pPr marL="0" indent="321480" algn="ctr">
              <a:spcBef>
                <a:spcPts val="0"/>
              </a:spcBef>
              <a:buSzTx/>
              <a:buNone/>
              <a:defRPr sz="5203"/>
            </a:lvl2pPr>
            <a:lvl3pPr marL="0" indent="642960" algn="ctr">
              <a:spcBef>
                <a:spcPts val="0"/>
              </a:spcBef>
              <a:buSzTx/>
              <a:buNone/>
              <a:defRPr sz="5203"/>
            </a:lvl3pPr>
            <a:lvl4pPr marL="0" indent="964441" algn="ctr">
              <a:spcBef>
                <a:spcPts val="0"/>
              </a:spcBef>
              <a:buSzTx/>
              <a:buNone/>
              <a:defRPr sz="5203"/>
            </a:lvl4pPr>
            <a:lvl5pPr marL="0" indent="1285921" algn="ctr">
              <a:spcBef>
                <a:spcPts val="0"/>
              </a:spcBef>
              <a:buSzTx/>
              <a:buNone/>
              <a:defRPr sz="5203"/>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96837411"/>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21"/>
          </p:nvPr>
        </p:nvSpPr>
        <p:spPr>
          <a:xfrm>
            <a:off x="3041416" y="406546"/>
            <a:ext cx="18288006" cy="9148766"/>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2381250" y="9447609"/>
            <a:ext cx="19621500" cy="2000250"/>
          </a:xfrm>
          <a:prstGeom prst="rect">
            <a:avLst/>
          </a:prstGeom>
        </p:spPr>
        <p:txBody>
          <a:bodyPr anchor="b"/>
          <a:lstStyle>
            <a:lvl1pPr>
              <a:defRPr>
                <a:latin typeface="+mn-lt"/>
                <a:ea typeface="+mn-ea"/>
                <a:cs typeface="+mn-cs"/>
                <a:sym typeface="Avenir Medium"/>
              </a:defRPr>
            </a:lvl1pPr>
          </a:lstStyle>
          <a:p>
            <a:r>
              <a:t>Title Text</a:t>
            </a:r>
          </a:p>
        </p:txBody>
      </p:sp>
      <p:sp>
        <p:nvSpPr>
          <p:cNvPr id="22" name="Body Level One…"/>
          <p:cNvSpPr txBox="1">
            <a:spLocks noGrp="1"/>
          </p:cNvSpPr>
          <p:nvPr>
            <p:ph type="body" sz="quarter" idx="1"/>
          </p:nvPr>
        </p:nvSpPr>
        <p:spPr>
          <a:xfrm>
            <a:off x="2381250" y="11465719"/>
            <a:ext cx="19621500" cy="1589484"/>
          </a:xfrm>
          <a:prstGeom prst="rect">
            <a:avLst/>
          </a:prstGeom>
        </p:spPr>
        <p:txBody>
          <a:bodyPr anchor="t"/>
          <a:lstStyle>
            <a:lvl1pPr marL="0" indent="0" algn="ctr">
              <a:spcBef>
                <a:spcPts val="0"/>
              </a:spcBef>
              <a:buSzTx/>
              <a:buNone/>
              <a:defRPr sz="5203"/>
            </a:lvl1pPr>
            <a:lvl2pPr marL="0" indent="321480" algn="ctr">
              <a:spcBef>
                <a:spcPts val="0"/>
              </a:spcBef>
              <a:buSzTx/>
              <a:buNone/>
              <a:defRPr sz="5203"/>
            </a:lvl2pPr>
            <a:lvl3pPr marL="0" indent="642960" algn="ctr">
              <a:spcBef>
                <a:spcPts val="0"/>
              </a:spcBef>
              <a:buSzTx/>
              <a:buNone/>
              <a:defRPr sz="5203"/>
            </a:lvl3pPr>
            <a:lvl4pPr marL="0" indent="964441" algn="ctr">
              <a:spcBef>
                <a:spcPts val="0"/>
              </a:spcBef>
              <a:buSzTx/>
              <a:buNone/>
              <a:defRPr sz="5203"/>
            </a:lvl4pPr>
            <a:lvl5pPr marL="0" indent="1285921" algn="ctr">
              <a:spcBef>
                <a:spcPts val="0"/>
              </a:spcBef>
              <a:buSzTx/>
              <a:buNone/>
              <a:defRPr sz="5203"/>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88506760"/>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2381250" y="4536281"/>
            <a:ext cx="19621500" cy="4643438"/>
          </a:xfrm>
          <a:prstGeom prst="rect">
            <a:avLst/>
          </a:prstGeom>
        </p:spPr>
        <p:txBody>
          <a:bodyPr/>
          <a:lstStyle>
            <a:lvl1pPr>
              <a:defRPr>
                <a:latin typeface="+mn-lt"/>
                <a:ea typeface="+mn-ea"/>
                <a:cs typeface="+mn-cs"/>
                <a:sym typeface="Avenir Medium"/>
              </a:defRPr>
            </a:lvl1p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04947937"/>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4244578" y="863203"/>
            <a:ext cx="23252906" cy="11626455"/>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785938" y="892969"/>
            <a:ext cx="10001250" cy="5607844"/>
          </a:xfrm>
          <a:prstGeom prst="rect">
            <a:avLst/>
          </a:prstGeom>
        </p:spPr>
        <p:txBody>
          <a:bodyPr anchor="b"/>
          <a:lstStyle>
            <a:lvl1pPr>
              <a:defRPr sz="8438">
                <a:latin typeface="+mn-lt"/>
                <a:ea typeface="+mn-ea"/>
                <a:cs typeface="+mn-cs"/>
                <a:sym typeface="Avenir Medium"/>
              </a:defRPr>
            </a:lvl1pPr>
          </a:lstStyle>
          <a:p>
            <a:r>
              <a:t>Title Text</a:t>
            </a:r>
          </a:p>
        </p:txBody>
      </p:sp>
      <p:sp>
        <p:nvSpPr>
          <p:cNvPr id="40" name="Body Level One…"/>
          <p:cNvSpPr txBox="1">
            <a:spLocks noGrp="1"/>
          </p:cNvSpPr>
          <p:nvPr>
            <p:ph type="body" sz="quarter" idx="1"/>
          </p:nvPr>
        </p:nvSpPr>
        <p:spPr>
          <a:xfrm>
            <a:off x="1785938" y="6643687"/>
            <a:ext cx="10001250" cy="5786438"/>
          </a:xfrm>
          <a:prstGeom prst="rect">
            <a:avLst/>
          </a:prstGeom>
        </p:spPr>
        <p:txBody>
          <a:bodyPr anchor="t"/>
          <a:lstStyle>
            <a:lvl1pPr marL="0" indent="0" algn="ctr">
              <a:spcBef>
                <a:spcPts val="0"/>
              </a:spcBef>
              <a:buSzTx/>
              <a:buNone/>
              <a:defRPr sz="5203"/>
            </a:lvl1pPr>
            <a:lvl2pPr marL="0" indent="321480" algn="ctr">
              <a:spcBef>
                <a:spcPts val="0"/>
              </a:spcBef>
              <a:buSzTx/>
              <a:buNone/>
              <a:defRPr sz="5203"/>
            </a:lvl2pPr>
            <a:lvl3pPr marL="0" indent="642960" algn="ctr">
              <a:spcBef>
                <a:spcPts val="0"/>
              </a:spcBef>
              <a:buSzTx/>
              <a:buNone/>
              <a:defRPr sz="5203"/>
            </a:lvl3pPr>
            <a:lvl4pPr marL="0" indent="964441" algn="ctr">
              <a:spcBef>
                <a:spcPts val="0"/>
              </a:spcBef>
              <a:buSzTx/>
              <a:buNone/>
              <a:defRPr sz="5203"/>
            </a:lvl4pPr>
            <a:lvl5pPr marL="0" indent="1285921" algn="ctr">
              <a:spcBef>
                <a:spcPts val="0"/>
              </a:spcBef>
              <a:buSzTx/>
              <a:buNone/>
              <a:defRPr sz="5203"/>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97442551"/>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62444838"/>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62121761"/>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idx="21"/>
          </p:nvPr>
        </p:nvSpPr>
        <p:spPr>
          <a:xfrm>
            <a:off x="7661672" y="3637359"/>
            <a:ext cx="17680781" cy="8840392"/>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785938" y="3643312"/>
            <a:ext cx="10001250" cy="8840391"/>
          </a:xfrm>
          <a:prstGeom prst="rect">
            <a:avLst/>
          </a:prstGeom>
        </p:spPr>
        <p:txBody>
          <a:bodyPr/>
          <a:lstStyle>
            <a:lvl1pPr marL="482220" indent="-482220">
              <a:spcBef>
                <a:spcPts val="4500"/>
              </a:spcBef>
              <a:defRPr sz="3938"/>
            </a:lvl1pPr>
            <a:lvl2pPr marL="964441" indent="-482220">
              <a:spcBef>
                <a:spcPts val="4500"/>
              </a:spcBef>
              <a:defRPr sz="3938"/>
            </a:lvl2pPr>
            <a:lvl3pPr marL="1446661" indent="-482220">
              <a:spcBef>
                <a:spcPts val="4500"/>
              </a:spcBef>
              <a:defRPr sz="3938"/>
            </a:lvl3pPr>
            <a:lvl4pPr marL="1928881" indent="-482220">
              <a:spcBef>
                <a:spcPts val="4500"/>
              </a:spcBef>
              <a:defRPr sz="3938"/>
            </a:lvl4pPr>
            <a:lvl5pPr marL="2411101" indent="-482220">
              <a:spcBef>
                <a:spcPts val="4500"/>
              </a:spcBef>
              <a:defRPr sz="3938"/>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57573816"/>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785938" y="1785938"/>
            <a:ext cx="20812125" cy="1014412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90840023"/>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12525375" y="7072313"/>
            <a:ext cx="11352653" cy="5679281"/>
          </a:xfrm>
          <a:prstGeom prst="rect">
            <a:avLst/>
          </a:prstGeom>
        </p:spPr>
        <p:txBody>
          <a:bodyPr lIns="91439" tIns="45719" rIns="91439" bIns="45719" anchor="t">
            <a:noAutofit/>
          </a:bodyPr>
          <a:lstStyle/>
          <a:p>
            <a:endParaRPr/>
          </a:p>
        </p:txBody>
      </p:sp>
      <p:sp>
        <p:nvSpPr>
          <p:cNvPr id="84" name="Image"/>
          <p:cNvSpPr>
            <a:spLocks noGrp="1"/>
          </p:cNvSpPr>
          <p:nvPr>
            <p:ph type="pic" sz="quarter" idx="22"/>
          </p:nvPr>
        </p:nvSpPr>
        <p:spPr>
          <a:xfrm>
            <a:off x="12192000" y="1250157"/>
            <a:ext cx="11001375" cy="5500689"/>
          </a:xfrm>
          <a:prstGeom prst="rect">
            <a:avLst/>
          </a:prstGeom>
        </p:spPr>
        <p:txBody>
          <a:bodyPr lIns="91439" tIns="45719" rIns="91439" bIns="45719" anchor="t">
            <a:noAutofit/>
          </a:bodyPr>
          <a:lstStyle/>
          <a:p>
            <a:endParaRPr/>
          </a:p>
        </p:txBody>
      </p:sp>
      <p:sp>
        <p:nvSpPr>
          <p:cNvPr id="85" name="Image"/>
          <p:cNvSpPr>
            <a:spLocks noGrp="1"/>
          </p:cNvSpPr>
          <p:nvPr>
            <p:ph type="pic" idx="23"/>
          </p:nvPr>
        </p:nvSpPr>
        <p:spPr>
          <a:xfrm>
            <a:off x="-4452938" y="1250156"/>
            <a:ext cx="22467094" cy="11233547"/>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47488221"/>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1250" y="8947547"/>
            <a:ext cx="19621500" cy="621965"/>
          </a:xfrm>
          <a:prstGeom prst="rect">
            <a:avLst/>
          </a:prstGeom>
        </p:spPr>
        <p:txBody>
          <a:bodyPr anchor="t">
            <a:spAutoFit/>
          </a:bodyPr>
          <a:lstStyle>
            <a:lvl1pPr marL="0" indent="0" algn="ctr">
              <a:spcBef>
                <a:spcPts val="0"/>
              </a:spcBef>
              <a:buSzTx/>
              <a:buNone/>
              <a:defRPr sz="3375"/>
            </a:lvl1pPr>
          </a:lstStyle>
          <a:p>
            <a:r>
              <a:t>–Johnny Appleseed</a:t>
            </a:r>
          </a:p>
        </p:txBody>
      </p:sp>
      <p:sp>
        <p:nvSpPr>
          <p:cNvPr id="94" name="“Type a quote here.”"/>
          <p:cNvSpPr txBox="1">
            <a:spLocks noGrp="1"/>
          </p:cNvSpPr>
          <p:nvPr>
            <p:ph type="body" sz="quarter" idx="22"/>
          </p:nvPr>
        </p:nvSpPr>
        <p:spPr>
          <a:xfrm>
            <a:off x="2381250" y="6010222"/>
            <a:ext cx="19621500" cy="838306"/>
          </a:xfrm>
          <a:prstGeom prst="rect">
            <a:avLst/>
          </a:prstGeom>
        </p:spPr>
        <p:txBody>
          <a:bodyPr>
            <a:spAutoFit/>
          </a:bodyPr>
          <a:lstStyle>
            <a:lvl1pPr marL="0" indent="0" algn="ctr">
              <a:spcBef>
                <a:spcPts val="0"/>
              </a:spcBef>
              <a:buSzTx/>
              <a:buNone/>
              <a:defRPr sz="4781"/>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45227867"/>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1780975" y="0"/>
            <a:ext cx="27945949" cy="13983891"/>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45131580"/>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13538545"/>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7" name="Title Text"/>
          <p:cNvSpPr txBox="1">
            <a:spLocks noGrp="1"/>
          </p:cNvSpPr>
          <p:nvPr>
            <p:ph type="title"/>
          </p:nvPr>
        </p:nvSpPr>
        <p:spPr>
          <a:xfrm>
            <a:off x="1828798" y="4260850"/>
            <a:ext cx="20726404" cy="2940051"/>
          </a:xfrm>
          <a:prstGeom prst="rect">
            <a:avLst/>
          </a:prstGeom>
        </p:spPr>
        <p:txBody>
          <a:bodyPr lIns="65023" tIns="65023" rIns="65023" bIns="65023"/>
          <a:lstStyle>
            <a:lvl1pPr defTabSz="914433">
              <a:defRPr sz="8719"/>
            </a:lvl1pPr>
          </a:lstStyle>
          <a:p>
            <a:r>
              <a:t>Title Text</a:t>
            </a:r>
          </a:p>
        </p:txBody>
      </p:sp>
      <p:sp>
        <p:nvSpPr>
          <p:cNvPr id="118" name="Body Level One…"/>
          <p:cNvSpPr txBox="1">
            <a:spLocks noGrp="1"/>
          </p:cNvSpPr>
          <p:nvPr>
            <p:ph type="body" sz="quarter" idx="1"/>
          </p:nvPr>
        </p:nvSpPr>
        <p:spPr>
          <a:xfrm>
            <a:off x="3657599" y="7772401"/>
            <a:ext cx="17068802" cy="3505200"/>
          </a:xfrm>
          <a:prstGeom prst="rect">
            <a:avLst/>
          </a:prstGeom>
        </p:spPr>
        <p:txBody>
          <a:bodyPr lIns="65023" tIns="65023" rIns="65023" bIns="65023" anchor="t"/>
          <a:lstStyle>
            <a:lvl1pPr marL="0" indent="0" algn="ctr" defTabSz="914433">
              <a:spcBef>
                <a:spcPts val="1406"/>
              </a:spcBef>
              <a:buSzTx/>
              <a:buNone/>
              <a:defRPr sz="6188">
                <a:solidFill>
                  <a:srgbClr val="888888"/>
                </a:solidFill>
              </a:defRPr>
            </a:lvl1pPr>
            <a:lvl2pPr marL="0" indent="642960" algn="ctr" defTabSz="914433">
              <a:spcBef>
                <a:spcPts val="1406"/>
              </a:spcBef>
              <a:buSzTx/>
              <a:buNone/>
              <a:defRPr sz="6188">
                <a:solidFill>
                  <a:srgbClr val="888888"/>
                </a:solidFill>
              </a:defRPr>
            </a:lvl2pPr>
            <a:lvl3pPr marL="0" indent="1285921" algn="ctr" defTabSz="914433">
              <a:spcBef>
                <a:spcPts val="1406"/>
              </a:spcBef>
              <a:buSzTx/>
              <a:buNone/>
              <a:defRPr sz="6188">
                <a:solidFill>
                  <a:srgbClr val="888888"/>
                </a:solidFill>
              </a:defRPr>
            </a:lvl3pPr>
            <a:lvl4pPr marL="0" indent="1928881" algn="ctr" defTabSz="914433">
              <a:spcBef>
                <a:spcPts val="1406"/>
              </a:spcBef>
              <a:buSzTx/>
              <a:buNone/>
              <a:defRPr sz="6188">
                <a:solidFill>
                  <a:srgbClr val="888888"/>
                </a:solidFill>
              </a:defRPr>
            </a:lvl4pPr>
            <a:lvl5pPr marL="0" indent="2571841" algn="ctr" defTabSz="914433">
              <a:spcBef>
                <a:spcPts val="1406"/>
              </a:spcBef>
              <a:buSzTx/>
              <a:buNone/>
              <a:defRPr sz="6188">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2777427671"/>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1219198" y="-1"/>
            <a:ext cx="21945604" cy="1784351"/>
          </a:xfrm>
          <a:prstGeom prst="rect">
            <a:avLst/>
          </a:prstGeom>
        </p:spPr>
        <p:txBody>
          <a:bodyPr lIns="65023" tIns="65023" rIns="65023" bIns="65023"/>
          <a:lstStyle>
            <a:lvl1pPr defTabSz="914433">
              <a:defRPr sz="8719"/>
            </a:lvl1pPr>
          </a:lstStyle>
          <a:p>
            <a:r>
              <a:t>Title Text</a:t>
            </a:r>
          </a:p>
        </p:txBody>
      </p:sp>
      <p:sp>
        <p:nvSpPr>
          <p:cNvPr id="127" name="Body Level One…"/>
          <p:cNvSpPr txBox="1">
            <a:spLocks noGrp="1"/>
          </p:cNvSpPr>
          <p:nvPr>
            <p:ph type="body" idx="1"/>
          </p:nvPr>
        </p:nvSpPr>
        <p:spPr>
          <a:xfrm>
            <a:off x="1219198" y="2162176"/>
            <a:ext cx="21945604" cy="10090152"/>
          </a:xfrm>
          <a:prstGeom prst="rect">
            <a:avLst/>
          </a:prstGeom>
        </p:spPr>
        <p:txBody>
          <a:bodyPr lIns="65023" tIns="65023" rIns="65023" bIns="65023" anchor="t"/>
          <a:lstStyle>
            <a:lvl1pPr marL="663052" indent="-663052" defTabSz="914433">
              <a:spcBef>
                <a:spcPts val="1406"/>
              </a:spcBef>
              <a:buSzPct val="100000"/>
              <a:buFont typeface="Avenir Book"/>
              <a:defRPr sz="6188"/>
            </a:lvl1pPr>
            <a:lvl2pPr marL="1274438" indent="-631478" defTabSz="914433">
              <a:spcBef>
                <a:spcPts val="1406"/>
              </a:spcBef>
              <a:buSzPct val="100000"/>
              <a:buFont typeface="Avenir Book"/>
              <a:buChar char="–"/>
              <a:defRPr sz="6188"/>
            </a:lvl2pPr>
            <a:lvl3pPr indent="-589380" defTabSz="914433">
              <a:spcBef>
                <a:spcPts val="1406"/>
              </a:spcBef>
              <a:buSzPct val="100000"/>
              <a:buFont typeface="Avenir Book"/>
              <a:defRPr sz="6188"/>
            </a:lvl3pPr>
            <a:lvl4pPr marL="2636137" indent="-707256" defTabSz="914433">
              <a:spcBef>
                <a:spcPts val="1406"/>
              </a:spcBef>
              <a:buSzPct val="100000"/>
              <a:buFont typeface="Avenir Book"/>
              <a:buChar char="–"/>
              <a:defRPr sz="6188"/>
            </a:lvl4pPr>
            <a:lvl5pPr marL="3279098" indent="-707256" defTabSz="914433">
              <a:spcBef>
                <a:spcPts val="1406"/>
              </a:spcBef>
              <a:buSzPct val="100000"/>
              <a:buFont typeface="Avenir Book"/>
              <a:buChar char="»"/>
              <a:defRPr sz="6188"/>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3607719136"/>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1219198" y="69849"/>
            <a:ext cx="21945604" cy="2286001"/>
          </a:xfrm>
          <a:prstGeom prst="rect">
            <a:avLst/>
          </a:prstGeom>
        </p:spPr>
        <p:txBody>
          <a:bodyPr lIns="65023" tIns="65023" rIns="65023" bIns="65023"/>
          <a:lstStyle>
            <a:lvl1pPr defTabSz="914433">
              <a:defRPr sz="8719"/>
            </a:lvl1pPr>
          </a:lstStyle>
          <a:p>
            <a:r>
              <a:t>Title Text</a:t>
            </a:r>
          </a:p>
        </p:txBody>
      </p:sp>
      <p:sp>
        <p:nvSpPr>
          <p:cNvPr id="136" name="Body Level One…"/>
          <p:cNvSpPr txBox="1">
            <a:spLocks noGrp="1"/>
          </p:cNvSpPr>
          <p:nvPr>
            <p:ph type="body" idx="1"/>
          </p:nvPr>
        </p:nvSpPr>
        <p:spPr>
          <a:xfrm>
            <a:off x="1219198" y="3200399"/>
            <a:ext cx="21945604" cy="9051929"/>
          </a:xfrm>
          <a:prstGeom prst="rect">
            <a:avLst/>
          </a:prstGeom>
        </p:spPr>
        <p:txBody>
          <a:bodyPr lIns="65023" tIns="65023" rIns="65023" bIns="65023" anchor="t"/>
          <a:lstStyle>
            <a:lvl1pPr marL="663052" indent="-663052" defTabSz="914433">
              <a:spcBef>
                <a:spcPts val="1406"/>
              </a:spcBef>
              <a:buSzPct val="100000"/>
              <a:buFont typeface="Avenir Book"/>
              <a:defRPr sz="6188"/>
            </a:lvl1pPr>
            <a:lvl2pPr marL="1274438" indent="-631478" defTabSz="914433">
              <a:spcBef>
                <a:spcPts val="1406"/>
              </a:spcBef>
              <a:buSzPct val="100000"/>
              <a:buFont typeface="Avenir Book"/>
              <a:buChar char="–"/>
              <a:defRPr sz="6188"/>
            </a:lvl2pPr>
            <a:lvl3pPr indent="-589380" defTabSz="914433">
              <a:spcBef>
                <a:spcPts val="1406"/>
              </a:spcBef>
              <a:buSzPct val="100000"/>
              <a:buFont typeface="Avenir Book"/>
              <a:defRPr sz="6188"/>
            </a:lvl3pPr>
            <a:lvl4pPr marL="2636137" indent="-707256" defTabSz="914433">
              <a:spcBef>
                <a:spcPts val="1406"/>
              </a:spcBef>
              <a:buSzPct val="100000"/>
              <a:buFont typeface="Avenir Book"/>
              <a:buChar char="–"/>
              <a:defRPr sz="6188"/>
            </a:lvl4pPr>
            <a:lvl5pPr marL="3279098" indent="-707256" defTabSz="914433">
              <a:spcBef>
                <a:spcPts val="1406"/>
              </a:spcBef>
              <a:buSzPct val="100000"/>
              <a:buFont typeface="Avenir Book"/>
              <a:buChar char="»"/>
              <a:defRPr sz="6188"/>
            </a:lvl5p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2746034207"/>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44" name="Title Text"/>
          <p:cNvSpPr txBox="1">
            <a:spLocks noGrp="1"/>
          </p:cNvSpPr>
          <p:nvPr>
            <p:ph type="title"/>
          </p:nvPr>
        </p:nvSpPr>
        <p:spPr>
          <a:xfrm>
            <a:off x="1219198" y="69849"/>
            <a:ext cx="21945604" cy="2286001"/>
          </a:xfrm>
          <a:prstGeom prst="rect">
            <a:avLst/>
          </a:prstGeom>
        </p:spPr>
        <p:txBody>
          <a:bodyPr lIns="65023" tIns="65023" rIns="65023" bIns="65023"/>
          <a:lstStyle>
            <a:lvl1pPr defTabSz="914433">
              <a:defRPr sz="8719"/>
            </a:lvl1pPr>
          </a:lstStyle>
          <a:p>
            <a:r>
              <a:t>Title Text</a:t>
            </a:r>
          </a:p>
        </p:txBody>
      </p:sp>
      <p:sp>
        <p:nvSpPr>
          <p:cNvPr id="145"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3037457181"/>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152" name="Title Text"/>
          <p:cNvSpPr txBox="1">
            <a:spLocks noGrp="1"/>
          </p:cNvSpPr>
          <p:nvPr>
            <p:ph type="title"/>
          </p:nvPr>
        </p:nvSpPr>
        <p:spPr>
          <a:xfrm>
            <a:off x="1219198" y="-1"/>
            <a:ext cx="21945604" cy="1784351"/>
          </a:xfrm>
          <a:prstGeom prst="rect">
            <a:avLst/>
          </a:prstGeom>
        </p:spPr>
        <p:txBody>
          <a:bodyPr lIns="65023" tIns="65023" rIns="65023" bIns="65023"/>
          <a:lstStyle>
            <a:lvl1pPr defTabSz="914433">
              <a:defRPr sz="8719"/>
            </a:lvl1pPr>
          </a:lstStyle>
          <a:p>
            <a:r>
              <a:t>Title Text</a:t>
            </a:r>
          </a:p>
        </p:txBody>
      </p:sp>
      <p:sp>
        <p:nvSpPr>
          <p:cNvPr id="153"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1905079103"/>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tx">
  <p:cSld name="2_Title and Content">
    <p:bg>
      <p:bgPr>
        <a:solidFill>
          <a:srgbClr val="000000"/>
        </a:solidFill>
        <a:effectLst/>
      </p:bgPr>
    </p:bg>
    <p:spTree>
      <p:nvGrpSpPr>
        <p:cNvPr id="1" name=""/>
        <p:cNvGrpSpPr/>
        <p:nvPr/>
      </p:nvGrpSpPr>
      <p:grpSpPr>
        <a:xfrm>
          <a:off x="0" y="0"/>
          <a:ext cx="0" cy="0"/>
          <a:chOff x="0" y="0"/>
          <a:chExt cx="0" cy="0"/>
        </a:xfrm>
      </p:grpSpPr>
      <p:sp>
        <p:nvSpPr>
          <p:cNvPr id="160" name="Title Text"/>
          <p:cNvSpPr txBox="1">
            <a:spLocks noGrp="1"/>
          </p:cNvSpPr>
          <p:nvPr>
            <p:ph type="title"/>
          </p:nvPr>
        </p:nvSpPr>
        <p:spPr>
          <a:xfrm>
            <a:off x="812800" y="203200"/>
            <a:ext cx="22555202" cy="2197101"/>
          </a:xfrm>
          <a:prstGeom prst="rect">
            <a:avLst/>
          </a:prstGeom>
        </p:spPr>
        <p:txBody>
          <a:bodyPr lIns="65023" tIns="65023" rIns="65023" bIns="65023"/>
          <a:lstStyle>
            <a:lvl1pPr algn="l" defTabSz="1828865">
              <a:defRPr sz="7313">
                <a:solidFill>
                  <a:srgbClr val="FFFFFF"/>
                </a:solidFill>
              </a:defRPr>
            </a:lvl1pPr>
          </a:lstStyle>
          <a:p>
            <a:r>
              <a:t>Title Text</a:t>
            </a:r>
          </a:p>
        </p:txBody>
      </p:sp>
      <p:sp>
        <p:nvSpPr>
          <p:cNvPr id="161" name="Body Level One…"/>
          <p:cNvSpPr txBox="1">
            <a:spLocks noGrp="1"/>
          </p:cNvSpPr>
          <p:nvPr>
            <p:ph type="body" idx="1"/>
          </p:nvPr>
        </p:nvSpPr>
        <p:spPr>
          <a:xfrm>
            <a:off x="812799" y="2952750"/>
            <a:ext cx="22440904" cy="10001251"/>
          </a:xfrm>
          <a:prstGeom prst="rect">
            <a:avLst/>
          </a:prstGeom>
        </p:spPr>
        <p:txBody>
          <a:bodyPr lIns="65023" tIns="65023" rIns="65023" bIns="65023" anchor="t"/>
          <a:lstStyle>
            <a:lvl1pPr marL="684441" indent="-684441" defTabSz="1828865">
              <a:lnSpc>
                <a:spcPct val="110000"/>
              </a:lnSpc>
              <a:spcBef>
                <a:spcPts val="1125"/>
              </a:spcBef>
              <a:buClr>
                <a:srgbClr val="FFFFFF"/>
              </a:buClr>
              <a:buSzPct val="110000"/>
              <a:defRPr sz="6188">
                <a:solidFill>
                  <a:srgbClr val="FFFFFF"/>
                </a:solidFill>
              </a:defRPr>
            </a:lvl1pPr>
            <a:lvl2pPr marL="1323013" indent="-680053" defTabSz="1828865">
              <a:lnSpc>
                <a:spcPct val="110000"/>
              </a:lnSpc>
              <a:spcBef>
                <a:spcPts val="1125"/>
              </a:spcBef>
              <a:buClr>
                <a:srgbClr val="FFFFFF"/>
              </a:buClr>
              <a:buSzPct val="110000"/>
              <a:buChar char="–"/>
              <a:defRPr sz="6188">
                <a:solidFill>
                  <a:srgbClr val="FFFFFF"/>
                </a:solidFill>
              </a:defRPr>
            </a:lvl2pPr>
            <a:lvl3pPr marL="1959498" indent="-673577" defTabSz="1828865">
              <a:lnSpc>
                <a:spcPct val="110000"/>
              </a:lnSpc>
              <a:spcBef>
                <a:spcPts val="1125"/>
              </a:spcBef>
              <a:buClr>
                <a:srgbClr val="FFFFFF"/>
              </a:buClr>
              <a:buSzPct val="110000"/>
              <a:defRPr sz="6188">
                <a:solidFill>
                  <a:srgbClr val="FFFFFF"/>
                </a:solidFill>
              </a:defRPr>
            </a:lvl3pPr>
            <a:lvl4pPr marL="2636137" indent="-707256" defTabSz="1828865">
              <a:lnSpc>
                <a:spcPct val="110000"/>
              </a:lnSpc>
              <a:spcBef>
                <a:spcPts val="1125"/>
              </a:spcBef>
              <a:buClr>
                <a:srgbClr val="FFFFFF"/>
              </a:buClr>
              <a:buSzPct val="110000"/>
              <a:buChar char="–"/>
              <a:defRPr sz="6188">
                <a:solidFill>
                  <a:srgbClr val="FFFFFF"/>
                </a:solidFill>
              </a:defRPr>
            </a:lvl4pPr>
            <a:lvl5pPr marL="3279098" indent="-707256" defTabSz="1828865">
              <a:lnSpc>
                <a:spcPct val="110000"/>
              </a:lnSpc>
              <a:spcBef>
                <a:spcPts val="1125"/>
              </a:spcBef>
              <a:buClr>
                <a:srgbClr val="FFFFFF"/>
              </a:buClr>
              <a:buSzPct val="110000"/>
              <a:buChar char="›"/>
              <a:defRPr sz="6188">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62" name="Slide Number"/>
          <p:cNvSpPr txBox="1">
            <a:spLocks noGrp="1"/>
          </p:cNvSpPr>
          <p:nvPr>
            <p:ph type="sldNum" sz="quarter" idx="2"/>
          </p:nvPr>
        </p:nvSpPr>
        <p:spPr>
          <a:xfrm>
            <a:off x="16994432" y="12473918"/>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1873362556"/>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Two Content">
    <p:bg>
      <p:bgPr>
        <a:solidFill>
          <a:srgbClr val="000000"/>
        </a:solidFill>
        <a:effectLst/>
      </p:bgPr>
    </p:bg>
    <p:spTree>
      <p:nvGrpSpPr>
        <p:cNvPr id="1" name=""/>
        <p:cNvGrpSpPr/>
        <p:nvPr/>
      </p:nvGrpSpPr>
      <p:grpSpPr>
        <a:xfrm>
          <a:off x="0" y="0"/>
          <a:ext cx="0" cy="0"/>
          <a:chOff x="0" y="0"/>
          <a:chExt cx="0" cy="0"/>
        </a:xfrm>
      </p:grpSpPr>
      <p:sp>
        <p:nvSpPr>
          <p:cNvPr id="169" name="Title Text"/>
          <p:cNvSpPr txBox="1">
            <a:spLocks noGrp="1"/>
          </p:cNvSpPr>
          <p:nvPr>
            <p:ph type="title"/>
          </p:nvPr>
        </p:nvSpPr>
        <p:spPr>
          <a:xfrm>
            <a:off x="812800" y="203200"/>
            <a:ext cx="22555202" cy="2197101"/>
          </a:xfrm>
          <a:prstGeom prst="rect">
            <a:avLst/>
          </a:prstGeom>
        </p:spPr>
        <p:txBody>
          <a:bodyPr lIns="65023" tIns="65023" rIns="65023" bIns="65023"/>
          <a:lstStyle>
            <a:lvl1pPr algn="l" defTabSz="1828865">
              <a:defRPr sz="7313">
                <a:solidFill>
                  <a:srgbClr val="FFFFFF"/>
                </a:solidFill>
              </a:defRPr>
            </a:lvl1pPr>
          </a:lstStyle>
          <a:p>
            <a:r>
              <a:t>Title Text</a:t>
            </a:r>
          </a:p>
        </p:txBody>
      </p:sp>
      <p:sp>
        <p:nvSpPr>
          <p:cNvPr id="170" name="Body Level One…"/>
          <p:cNvSpPr txBox="1">
            <a:spLocks noGrp="1"/>
          </p:cNvSpPr>
          <p:nvPr>
            <p:ph type="body" sz="half" idx="1"/>
          </p:nvPr>
        </p:nvSpPr>
        <p:spPr>
          <a:xfrm>
            <a:off x="812800" y="2952750"/>
            <a:ext cx="11015136" cy="10001251"/>
          </a:xfrm>
          <a:prstGeom prst="rect">
            <a:avLst/>
          </a:prstGeom>
        </p:spPr>
        <p:txBody>
          <a:bodyPr lIns="65023" tIns="65023" rIns="65023" bIns="65023" anchor="t"/>
          <a:lstStyle>
            <a:lvl1pPr marL="654441" indent="-654441" defTabSz="1828865">
              <a:lnSpc>
                <a:spcPct val="110000"/>
              </a:lnSpc>
              <a:spcBef>
                <a:spcPts val="1125"/>
              </a:spcBef>
              <a:buClr>
                <a:srgbClr val="FFFFFF"/>
              </a:buClr>
              <a:buSzPct val="110000"/>
              <a:defRPr sz="5344">
                <a:solidFill>
                  <a:srgbClr val="FFFFFF"/>
                </a:solidFill>
              </a:defRPr>
            </a:lvl1pPr>
            <a:lvl2pPr marL="1279223" indent="-636262" defTabSz="1828865">
              <a:lnSpc>
                <a:spcPct val="110000"/>
              </a:lnSpc>
              <a:spcBef>
                <a:spcPts val="1125"/>
              </a:spcBef>
              <a:buClr>
                <a:srgbClr val="FFFFFF"/>
              </a:buClr>
              <a:buSzPct val="110000"/>
              <a:buChar char="–"/>
              <a:defRPr sz="5344">
                <a:solidFill>
                  <a:srgbClr val="FFFFFF"/>
                </a:solidFill>
              </a:defRPr>
            </a:lvl2pPr>
            <a:lvl3pPr marL="1896732" indent="-610811" defTabSz="1828865">
              <a:lnSpc>
                <a:spcPct val="110000"/>
              </a:lnSpc>
              <a:spcBef>
                <a:spcPts val="1125"/>
              </a:spcBef>
              <a:buClr>
                <a:srgbClr val="FFFFFF"/>
              </a:buClr>
              <a:buSzPct val="110000"/>
              <a:defRPr sz="5344">
                <a:solidFill>
                  <a:srgbClr val="FFFFFF"/>
                </a:solidFill>
              </a:defRPr>
            </a:lvl3pPr>
            <a:lvl4pPr marL="2607561" indent="-678680" defTabSz="1828865">
              <a:lnSpc>
                <a:spcPct val="110000"/>
              </a:lnSpc>
              <a:spcBef>
                <a:spcPts val="1125"/>
              </a:spcBef>
              <a:buClr>
                <a:srgbClr val="FFFFFF"/>
              </a:buClr>
              <a:buSzPct val="110000"/>
              <a:buChar char="–"/>
              <a:defRPr sz="5344">
                <a:solidFill>
                  <a:srgbClr val="FFFFFF"/>
                </a:solidFill>
              </a:defRPr>
            </a:lvl4pPr>
            <a:lvl5pPr marL="3250522" indent="-678680" defTabSz="1828865">
              <a:lnSpc>
                <a:spcPct val="110000"/>
              </a:lnSpc>
              <a:spcBef>
                <a:spcPts val="1125"/>
              </a:spcBef>
              <a:buClr>
                <a:srgbClr val="FFFFFF"/>
              </a:buClr>
              <a:buSzPct val="110000"/>
              <a:buChar char="›"/>
              <a:defRPr sz="5344">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71" name="Slide Number"/>
          <p:cNvSpPr txBox="1">
            <a:spLocks noGrp="1"/>
          </p:cNvSpPr>
          <p:nvPr>
            <p:ph type="sldNum" sz="quarter" idx="2"/>
          </p:nvPr>
        </p:nvSpPr>
        <p:spPr>
          <a:xfrm>
            <a:off x="16994432" y="12473918"/>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1670150406"/>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178" name="Title Text"/>
          <p:cNvSpPr txBox="1">
            <a:spLocks noGrp="1"/>
          </p:cNvSpPr>
          <p:nvPr>
            <p:ph type="title"/>
          </p:nvPr>
        </p:nvSpPr>
        <p:spPr>
          <a:xfrm>
            <a:off x="1219198" y="69849"/>
            <a:ext cx="21945604" cy="2286001"/>
          </a:xfrm>
          <a:prstGeom prst="rect">
            <a:avLst/>
          </a:prstGeom>
        </p:spPr>
        <p:txBody>
          <a:bodyPr lIns="65023" tIns="65023" rIns="65023" bIns="65023"/>
          <a:lstStyle>
            <a:lvl1pPr defTabSz="914433">
              <a:defRPr sz="8719"/>
            </a:lvl1pPr>
          </a:lstStyle>
          <a:p>
            <a:r>
              <a:t>Title Text</a:t>
            </a:r>
          </a:p>
        </p:txBody>
      </p:sp>
      <p:sp>
        <p:nvSpPr>
          <p:cNvPr id="179" name="Body Level One…"/>
          <p:cNvSpPr txBox="1">
            <a:spLocks noGrp="1"/>
          </p:cNvSpPr>
          <p:nvPr>
            <p:ph type="body" sz="half" idx="1"/>
          </p:nvPr>
        </p:nvSpPr>
        <p:spPr>
          <a:xfrm>
            <a:off x="1219198" y="3200399"/>
            <a:ext cx="10769603" cy="9051929"/>
          </a:xfrm>
          <a:prstGeom prst="rect">
            <a:avLst/>
          </a:prstGeom>
        </p:spPr>
        <p:txBody>
          <a:bodyPr lIns="65023" tIns="65023" rIns="65023" bIns="65023" anchor="t"/>
          <a:lstStyle>
            <a:lvl1pPr marL="654441" indent="-654441" defTabSz="914433">
              <a:spcBef>
                <a:spcPts val="1266"/>
              </a:spcBef>
              <a:buSzPct val="100000"/>
              <a:buFont typeface="Avenir Book"/>
              <a:defRPr sz="5344"/>
            </a:lvl1pPr>
            <a:lvl2pPr marL="1279223" indent="-636262" defTabSz="914433">
              <a:spcBef>
                <a:spcPts val="1266"/>
              </a:spcBef>
              <a:buSzPct val="100000"/>
              <a:buFont typeface="Avenir Book"/>
              <a:buChar char="–"/>
              <a:defRPr sz="5344"/>
            </a:lvl2pPr>
            <a:lvl3pPr marL="1896732" indent="-610811" defTabSz="914433">
              <a:spcBef>
                <a:spcPts val="1266"/>
              </a:spcBef>
              <a:buSzPct val="100000"/>
              <a:buFont typeface="Avenir Book"/>
              <a:defRPr sz="5344"/>
            </a:lvl3pPr>
            <a:lvl4pPr marL="2607561" indent="-678680" defTabSz="914433">
              <a:spcBef>
                <a:spcPts val="1266"/>
              </a:spcBef>
              <a:buSzPct val="100000"/>
              <a:buFont typeface="Avenir Book"/>
              <a:buChar char="–"/>
              <a:defRPr sz="5344"/>
            </a:lvl4pPr>
            <a:lvl5pPr marL="3250522" indent="-678680" defTabSz="914433">
              <a:spcBef>
                <a:spcPts val="1266"/>
              </a:spcBef>
              <a:buSzPct val="100000"/>
              <a:buFont typeface="Avenir Book"/>
              <a:buChar char="»"/>
              <a:defRPr sz="5344"/>
            </a:lvl5pPr>
          </a:lstStyle>
          <a:p>
            <a:r>
              <a:t>Body Level One</a:t>
            </a:r>
          </a:p>
          <a:p>
            <a:pPr lvl="1"/>
            <a:r>
              <a:t>Body Level Two</a:t>
            </a:r>
          </a:p>
          <a:p>
            <a:pPr lvl="2"/>
            <a:r>
              <a:t>Body Level Three</a:t>
            </a:r>
          </a:p>
          <a:p>
            <a:pPr lvl="3"/>
            <a:r>
              <a:t>Body Level Four</a:t>
            </a:r>
          </a:p>
          <a:p>
            <a:pPr lvl="4"/>
            <a:r>
              <a:t>Body Level Five</a:t>
            </a:r>
          </a:p>
        </p:txBody>
      </p:sp>
      <p:sp>
        <p:nvSpPr>
          <p:cNvPr id="180"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4123099243"/>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87" name="Title Text"/>
          <p:cNvSpPr txBox="1">
            <a:spLocks noGrp="1"/>
          </p:cNvSpPr>
          <p:nvPr>
            <p:ph type="title"/>
          </p:nvPr>
        </p:nvSpPr>
        <p:spPr>
          <a:xfrm>
            <a:off x="1219198" y="-1"/>
            <a:ext cx="21945604" cy="1784351"/>
          </a:xfrm>
          <a:prstGeom prst="rect">
            <a:avLst/>
          </a:prstGeom>
        </p:spPr>
        <p:txBody>
          <a:bodyPr lIns="65023" tIns="65023" rIns="65023" bIns="65023"/>
          <a:lstStyle>
            <a:lvl1pPr defTabSz="914433">
              <a:defRPr sz="8719"/>
            </a:lvl1pPr>
          </a:lstStyle>
          <a:p>
            <a:r>
              <a:t>Title Text</a:t>
            </a:r>
          </a:p>
        </p:txBody>
      </p:sp>
      <p:sp>
        <p:nvSpPr>
          <p:cNvPr id="188" name="Body Level One…"/>
          <p:cNvSpPr txBox="1">
            <a:spLocks noGrp="1"/>
          </p:cNvSpPr>
          <p:nvPr>
            <p:ph type="body" idx="1"/>
          </p:nvPr>
        </p:nvSpPr>
        <p:spPr>
          <a:xfrm>
            <a:off x="1219198" y="2162176"/>
            <a:ext cx="21945604" cy="10090152"/>
          </a:xfrm>
          <a:prstGeom prst="rect">
            <a:avLst/>
          </a:prstGeom>
        </p:spPr>
        <p:txBody>
          <a:bodyPr lIns="65023" tIns="65023" rIns="65023" bIns="65023" anchor="t"/>
          <a:lstStyle>
            <a:lvl1pPr marL="663052" indent="-663052" defTabSz="914433">
              <a:spcBef>
                <a:spcPts val="1406"/>
              </a:spcBef>
              <a:buSzPct val="100000"/>
              <a:buFont typeface="Avenir Book"/>
              <a:defRPr sz="6188"/>
            </a:lvl1pPr>
            <a:lvl2pPr marL="1274438" indent="-631478" defTabSz="914433">
              <a:spcBef>
                <a:spcPts val="1406"/>
              </a:spcBef>
              <a:buSzPct val="100000"/>
              <a:buFont typeface="Avenir Book"/>
              <a:buChar char="–"/>
              <a:defRPr sz="6188"/>
            </a:lvl2pPr>
            <a:lvl3pPr indent="-589380" defTabSz="914433">
              <a:spcBef>
                <a:spcPts val="1406"/>
              </a:spcBef>
              <a:buSzPct val="100000"/>
              <a:buFont typeface="Avenir Book"/>
              <a:defRPr sz="6188"/>
            </a:lvl3pPr>
            <a:lvl4pPr marL="2636137" indent="-707256" defTabSz="914433">
              <a:spcBef>
                <a:spcPts val="1406"/>
              </a:spcBef>
              <a:buSzPct val="100000"/>
              <a:buFont typeface="Avenir Book"/>
              <a:buChar char="–"/>
              <a:defRPr sz="6188"/>
            </a:lvl4pPr>
            <a:lvl5pPr marL="3279098" indent="-707256" defTabSz="914433">
              <a:spcBef>
                <a:spcPts val="1406"/>
              </a:spcBef>
              <a:buSzPct val="100000"/>
              <a:buFont typeface="Avenir Book"/>
              <a:buChar char="»"/>
              <a:defRPr sz="6188"/>
            </a:lvl5pPr>
          </a:lstStyle>
          <a:p>
            <a:r>
              <a:t>Body Level One</a:t>
            </a:r>
          </a:p>
          <a:p>
            <a:pPr lvl="1"/>
            <a:r>
              <a:t>Body Level Two</a:t>
            </a:r>
          </a:p>
          <a:p>
            <a:pPr lvl="2"/>
            <a:r>
              <a:t>Body Level Three</a:t>
            </a:r>
          </a:p>
          <a:p>
            <a:pPr lvl="3"/>
            <a:r>
              <a:t>Body Level Four</a:t>
            </a:r>
          </a:p>
          <a:p>
            <a:pPr lvl="4"/>
            <a:r>
              <a:t>Body Level Five</a:t>
            </a:r>
          </a:p>
        </p:txBody>
      </p:sp>
      <p:sp>
        <p:nvSpPr>
          <p:cNvPr id="189"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2940361016"/>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type="tx">
  <p:cSld name="2_Two Content">
    <p:spTree>
      <p:nvGrpSpPr>
        <p:cNvPr id="1" name=""/>
        <p:cNvGrpSpPr/>
        <p:nvPr/>
      </p:nvGrpSpPr>
      <p:grpSpPr>
        <a:xfrm>
          <a:off x="0" y="0"/>
          <a:ext cx="0" cy="0"/>
          <a:chOff x="0" y="0"/>
          <a:chExt cx="0" cy="0"/>
        </a:xfrm>
      </p:grpSpPr>
      <p:sp>
        <p:nvSpPr>
          <p:cNvPr id="196" name="Title Text"/>
          <p:cNvSpPr txBox="1">
            <a:spLocks noGrp="1"/>
          </p:cNvSpPr>
          <p:nvPr>
            <p:ph type="title"/>
          </p:nvPr>
        </p:nvSpPr>
        <p:spPr>
          <a:xfrm>
            <a:off x="1219198" y="-1"/>
            <a:ext cx="21945604" cy="1784351"/>
          </a:xfrm>
          <a:prstGeom prst="rect">
            <a:avLst/>
          </a:prstGeom>
        </p:spPr>
        <p:txBody>
          <a:bodyPr lIns="65023" tIns="65023" rIns="65023" bIns="65023"/>
          <a:lstStyle>
            <a:lvl1pPr defTabSz="914433">
              <a:defRPr sz="8719"/>
            </a:lvl1pPr>
          </a:lstStyle>
          <a:p>
            <a:r>
              <a:t>Title Text</a:t>
            </a:r>
          </a:p>
        </p:txBody>
      </p:sp>
      <p:sp>
        <p:nvSpPr>
          <p:cNvPr id="197" name="Body Level One…"/>
          <p:cNvSpPr txBox="1">
            <a:spLocks noGrp="1"/>
          </p:cNvSpPr>
          <p:nvPr>
            <p:ph type="body" sz="half" idx="1"/>
          </p:nvPr>
        </p:nvSpPr>
        <p:spPr>
          <a:xfrm>
            <a:off x="1219198" y="3200399"/>
            <a:ext cx="10769603" cy="9051929"/>
          </a:xfrm>
          <a:prstGeom prst="rect">
            <a:avLst/>
          </a:prstGeom>
        </p:spPr>
        <p:txBody>
          <a:bodyPr lIns="65023" tIns="65023" rIns="65023" bIns="65023" anchor="t"/>
          <a:lstStyle>
            <a:lvl1pPr marL="654441" indent="-654441" defTabSz="914433">
              <a:spcBef>
                <a:spcPts val="1266"/>
              </a:spcBef>
              <a:buSzPct val="100000"/>
              <a:buFont typeface="Avenir Book"/>
              <a:defRPr sz="5344"/>
            </a:lvl1pPr>
            <a:lvl2pPr marL="1279223" indent="-636262" defTabSz="914433">
              <a:spcBef>
                <a:spcPts val="1266"/>
              </a:spcBef>
              <a:buSzPct val="100000"/>
              <a:buFont typeface="Avenir Book"/>
              <a:buChar char="–"/>
              <a:defRPr sz="5344"/>
            </a:lvl2pPr>
            <a:lvl3pPr marL="1896732" indent="-610811" defTabSz="914433">
              <a:spcBef>
                <a:spcPts val="1266"/>
              </a:spcBef>
              <a:buSzPct val="100000"/>
              <a:buFont typeface="Avenir Book"/>
              <a:defRPr sz="5344"/>
            </a:lvl3pPr>
            <a:lvl4pPr marL="2607561" indent="-678680" defTabSz="914433">
              <a:spcBef>
                <a:spcPts val="1266"/>
              </a:spcBef>
              <a:buSzPct val="100000"/>
              <a:buFont typeface="Avenir Book"/>
              <a:buChar char="–"/>
              <a:defRPr sz="5344"/>
            </a:lvl4pPr>
            <a:lvl5pPr marL="3250522" indent="-678680" defTabSz="914433">
              <a:spcBef>
                <a:spcPts val="1266"/>
              </a:spcBef>
              <a:buSzPct val="100000"/>
              <a:buFont typeface="Avenir Book"/>
              <a:buChar char="»"/>
              <a:defRPr sz="5344"/>
            </a:lvl5pPr>
          </a:lstStyle>
          <a:p>
            <a:r>
              <a:t>Body Level One</a:t>
            </a:r>
          </a:p>
          <a:p>
            <a:pPr lvl="1"/>
            <a:r>
              <a:t>Body Level Two</a:t>
            </a:r>
          </a:p>
          <a:p>
            <a:pPr lvl="2"/>
            <a:r>
              <a:t>Body Level Three</a:t>
            </a:r>
          </a:p>
          <a:p>
            <a:pPr lvl="3"/>
            <a:r>
              <a:t>Body Level Four</a:t>
            </a:r>
          </a:p>
          <a:p>
            <a:pPr lvl="4"/>
            <a:r>
              <a:t>Body Level Five</a:t>
            </a:r>
          </a:p>
        </p:txBody>
      </p:sp>
      <p:sp>
        <p:nvSpPr>
          <p:cNvPr id="198"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2820017923"/>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205" name="Title Text"/>
          <p:cNvSpPr txBox="1">
            <a:spLocks noGrp="1"/>
          </p:cNvSpPr>
          <p:nvPr>
            <p:ph type="title"/>
          </p:nvPr>
        </p:nvSpPr>
        <p:spPr>
          <a:xfrm>
            <a:off x="1219198" y="549277"/>
            <a:ext cx="21945604" cy="2286001"/>
          </a:xfrm>
          <a:prstGeom prst="rect">
            <a:avLst/>
          </a:prstGeom>
        </p:spPr>
        <p:txBody>
          <a:bodyPr lIns="65023" tIns="65023" rIns="65023" bIns="65023"/>
          <a:lstStyle>
            <a:lvl1pPr defTabSz="914433">
              <a:defRPr sz="8719"/>
            </a:lvl1pPr>
          </a:lstStyle>
          <a:p>
            <a:r>
              <a:t>Title Text</a:t>
            </a:r>
          </a:p>
        </p:txBody>
      </p:sp>
      <p:sp>
        <p:nvSpPr>
          <p:cNvPr id="206" name="Body Level One…"/>
          <p:cNvSpPr txBox="1">
            <a:spLocks noGrp="1"/>
          </p:cNvSpPr>
          <p:nvPr>
            <p:ph type="body" idx="1"/>
          </p:nvPr>
        </p:nvSpPr>
        <p:spPr>
          <a:xfrm>
            <a:off x="1219198" y="3200399"/>
            <a:ext cx="21945604" cy="9051929"/>
          </a:xfrm>
          <a:prstGeom prst="rect">
            <a:avLst/>
          </a:prstGeom>
        </p:spPr>
        <p:txBody>
          <a:bodyPr lIns="65023" tIns="65023" rIns="65023" bIns="65023" anchor="t"/>
          <a:lstStyle>
            <a:lvl1pPr marL="663052" indent="-663052" defTabSz="914433">
              <a:spcBef>
                <a:spcPts val="1406"/>
              </a:spcBef>
              <a:buSzPct val="100000"/>
              <a:buFont typeface="Avenir Book"/>
              <a:defRPr sz="6188"/>
            </a:lvl1pPr>
            <a:lvl2pPr marL="1274438" indent="-631478" defTabSz="914433">
              <a:spcBef>
                <a:spcPts val="1406"/>
              </a:spcBef>
              <a:buSzPct val="100000"/>
              <a:buFont typeface="Avenir Book"/>
              <a:buChar char="–"/>
              <a:defRPr sz="6188"/>
            </a:lvl2pPr>
            <a:lvl3pPr indent="-589380" defTabSz="914433">
              <a:spcBef>
                <a:spcPts val="1406"/>
              </a:spcBef>
              <a:buSzPct val="100000"/>
              <a:buFont typeface="Avenir Book"/>
              <a:defRPr sz="6188"/>
            </a:lvl3pPr>
            <a:lvl4pPr marL="2636137" indent="-707256" defTabSz="914433">
              <a:spcBef>
                <a:spcPts val="1406"/>
              </a:spcBef>
              <a:buSzPct val="100000"/>
              <a:buFont typeface="Avenir Book"/>
              <a:buChar char="–"/>
              <a:defRPr sz="6188"/>
            </a:lvl4pPr>
            <a:lvl5pPr marL="3279098" indent="-707256" defTabSz="914433">
              <a:spcBef>
                <a:spcPts val="1406"/>
              </a:spcBef>
              <a:buSzPct val="100000"/>
              <a:buFont typeface="Avenir Book"/>
              <a:buChar char="»"/>
              <a:defRPr sz="6188"/>
            </a:lvl5pPr>
          </a:lstStyle>
          <a:p>
            <a:r>
              <a:t>Body Level One</a:t>
            </a:r>
          </a:p>
          <a:p>
            <a:pPr lvl="1"/>
            <a:r>
              <a:t>Body Level Two</a:t>
            </a:r>
          </a:p>
          <a:p>
            <a:pPr lvl="2"/>
            <a:r>
              <a:t>Body Level Three</a:t>
            </a:r>
          </a:p>
          <a:p>
            <a:pPr lvl="3"/>
            <a:r>
              <a:t>Body Level Four</a:t>
            </a:r>
          </a:p>
          <a:p>
            <a:pPr lvl="4"/>
            <a:r>
              <a:t>Body Level Five</a:t>
            </a:r>
          </a:p>
        </p:txBody>
      </p:sp>
      <p:sp>
        <p:nvSpPr>
          <p:cNvPr id="207"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1405618960"/>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type="tx">
  <p:cSld name="Title and 4 Content">
    <p:spTree>
      <p:nvGrpSpPr>
        <p:cNvPr id="1" name=""/>
        <p:cNvGrpSpPr/>
        <p:nvPr/>
      </p:nvGrpSpPr>
      <p:grpSpPr>
        <a:xfrm>
          <a:off x="0" y="0"/>
          <a:ext cx="0" cy="0"/>
          <a:chOff x="0" y="0"/>
          <a:chExt cx="0" cy="0"/>
        </a:xfrm>
      </p:grpSpPr>
      <p:sp>
        <p:nvSpPr>
          <p:cNvPr id="214" name="Title Text"/>
          <p:cNvSpPr txBox="1">
            <a:spLocks noGrp="1"/>
          </p:cNvSpPr>
          <p:nvPr>
            <p:ph type="title"/>
          </p:nvPr>
        </p:nvSpPr>
        <p:spPr>
          <a:xfrm>
            <a:off x="1219198" y="549277"/>
            <a:ext cx="21945604" cy="2286001"/>
          </a:xfrm>
          <a:prstGeom prst="rect">
            <a:avLst/>
          </a:prstGeom>
        </p:spPr>
        <p:txBody>
          <a:bodyPr lIns="65023" tIns="65023" rIns="65023" bIns="65023"/>
          <a:lstStyle>
            <a:lvl1pPr defTabSz="914433">
              <a:defRPr sz="8719"/>
            </a:lvl1pPr>
          </a:lstStyle>
          <a:p>
            <a:r>
              <a:t>Title Text</a:t>
            </a:r>
          </a:p>
        </p:txBody>
      </p:sp>
      <p:sp>
        <p:nvSpPr>
          <p:cNvPr id="215" name="Body Level One…"/>
          <p:cNvSpPr txBox="1">
            <a:spLocks noGrp="1"/>
          </p:cNvSpPr>
          <p:nvPr>
            <p:ph type="body" sz="quarter" idx="1"/>
          </p:nvPr>
        </p:nvSpPr>
        <p:spPr>
          <a:xfrm>
            <a:off x="1219198" y="3200399"/>
            <a:ext cx="10769603" cy="4371978"/>
          </a:xfrm>
          <a:prstGeom prst="rect">
            <a:avLst/>
          </a:prstGeom>
        </p:spPr>
        <p:txBody>
          <a:bodyPr lIns="65023" tIns="65023" rIns="65023" bIns="65023" anchor="t"/>
          <a:lstStyle>
            <a:lvl1pPr marL="663052" indent="-663052" defTabSz="914433">
              <a:spcBef>
                <a:spcPts val="1406"/>
              </a:spcBef>
              <a:buSzPct val="100000"/>
              <a:buFont typeface="Avenir Book"/>
              <a:defRPr sz="6188"/>
            </a:lvl1pPr>
            <a:lvl2pPr marL="1274438" indent="-631478" defTabSz="914433">
              <a:spcBef>
                <a:spcPts val="1406"/>
              </a:spcBef>
              <a:buSzPct val="100000"/>
              <a:buFont typeface="Avenir Book"/>
              <a:buChar char="–"/>
              <a:defRPr sz="6188"/>
            </a:lvl2pPr>
            <a:lvl3pPr indent="-589380" defTabSz="914433">
              <a:spcBef>
                <a:spcPts val="1406"/>
              </a:spcBef>
              <a:buSzPct val="100000"/>
              <a:buFont typeface="Avenir Book"/>
              <a:defRPr sz="6188"/>
            </a:lvl3pPr>
            <a:lvl4pPr marL="2636137" indent="-707256" defTabSz="914433">
              <a:spcBef>
                <a:spcPts val="1406"/>
              </a:spcBef>
              <a:buSzPct val="100000"/>
              <a:buFont typeface="Avenir Book"/>
              <a:buChar char="–"/>
              <a:defRPr sz="6188"/>
            </a:lvl4pPr>
            <a:lvl5pPr marL="3279098" indent="-707256" defTabSz="914433">
              <a:spcBef>
                <a:spcPts val="1406"/>
              </a:spcBef>
              <a:buSzPct val="100000"/>
              <a:buFont typeface="Avenir Book"/>
              <a:buChar char="»"/>
              <a:defRPr sz="6188"/>
            </a:lvl5pPr>
          </a:lstStyle>
          <a:p>
            <a:r>
              <a:t>Body Level One</a:t>
            </a:r>
          </a:p>
          <a:p>
            <a:pPr lvl="1"/>
            <a:r>
              <a:t>Body Level Two</a:t>
            </a:r>
          </a:p>
          <a:p>
            <a:pPr lvl="2"/>
            <a:r>
              <a:t>Body Level Three</a:t>
            </a:r>
          </a:p>
          <a:p>
            <a:pPr lvl="3"/>
            <a:r>
              <a:t>Body Level Four</a:t>
            </a:r>
          </a:p>
          <a:p>
            <a:pPr lvl="4"/>
            <a:r>
              <a:t>Body Level Five</a:t>
            </a:r>
          </a:p>
        </p:txBody>
      </p:sp>
      <p:sp>
        <p:nvSpPr>
          <p:cNvPr id="216" name="Slide Number"/>
          <p:cNvSpPr txBox="1">
            <a:spLocks noGrp="1"/>
          </p:cNvSpPr>
          <p:nvPr>
            <p:ph type="sldNum" sz="quarter" idx="2"/>
          </p:nvPr>
        </p:nvSpPr>
        <p:spPr>
          <a:xfrm>
            <a:off x="22684030" y="12727918"/>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3888049921"/>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tx">
  <p:cSld name="2_Title Only">
    <p:spTree>
      <p:nvGrpSpPr>
        <p:cNvPr id="1" name=""/>
        <p:cNvGrpSpPr/>
        <p:nvPr/>
      </p:nvGrpSpPr>
      <p:grpSpPr>
        <a:xfrm>
          <a:off x="0" y="0"/>
          <a:ext cx="0" cy="0"/>
          <a:chOff x="0" y="0"/>
          <a:chExt cx="0" cy="0"/>
        </a:xfrm>
      </p:grpSpPr>
      <p:sp>
        <p:nvSpPr>
          <p:cNvPr id="223" name="Title Text"/>
          <p:cNvSpPr txBox="1">
            <a:spLocks noGrp="1"/>
          </p:cNvSpPr>
          <p:nvPr>
            <p:ph type="title"/>
          </p:nvPr>
        </p:nvSpPr>
        <p:spPr>
          <a:xfrm>
            <a:off x="1219198" y="549277"/>
            <a:ext cx="21945604" cy="2286001"/>
          </a:xfrm>
          <a:prstGeom prst="rect">
            <a:avLst/>
          </a:prstGeom>
        </p:spPr>
        <p:txBody>
          <a:bodyPr lIns="65023" tIns="65023" rIns="65023" bIns="65023"/>
          <a:lstStyle>
            <a:lvl1pPr defTabSz="914433">
              <a:defRPr sz="8719"/>
            </a:lvl1pPr>
          </a:lstStyle>
          <a:p>
            <a:r>
              <a:t>Title Text</a:t>
            </a:r>
          </a:p>
        </p:txBody>
      </p:sp>
      <p:sp>
        <p:nvSpPr>
          <p:cNvPr id="224" name="Slide Number"/>
          <p:cNvSpPr txBox="1">
            <a:spLocks noGrp="1"/>
          </p:cNvSpPr>
          <p:nvPr>
            <p:ph type="sldNum" sz="quarter" idx="2"/>
          </p:nvPr>
        </p:nvSpPr>
        <p:spPr>
          <a:xfrm>
            <a:off x="22684030" y="12839042"/>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472775172"/>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x">
  <p:cSld name="4_Title and Content">
    <p:spTree>
      <p:nvGrpSpPr>
        <p:cNvPr id="1" name=""/>
        <p:cNvGrpSpPr/>
        <p:nvPr/>
      </p:nvGrpSpPr>
      <p:grpSpPr>
        <a:xfrm>
          <a:off x="0" y="0"/>
          <a:ext cx="0" cy="0"/>
          <a:chOff x="0" y="0"/>
          <a:chExt cx="0" cy="0"/>
        </a:xfrm>
      </p:grpSpPr>
      <p:sp>
        <p:nvSpPr>
          <p:cNvPr id="231" name="Title Text"/>
          <p:cNvSpPr txBox="1">
            <a:spLocks noGrp="1"/>
          </p:cNvSpPr>
          <p:nvPr>
            <p:ph type="title"/>
          </p:nvPr>
        </p:nvSpPr>
        <p:spPr>
          <a:xfrm>
            <a:off x="1219198" y="549277"/>
            <a:ext cx="21945604" cy="2286001"/>
          </a:xfrm>
          <a:prstGeom prst="rect">
            <a:avLst/>
          </a:prstGeom>
        </p:spPr>
        <p:txBody>
          <a:bodyPr lIns="65023" tIns="65023" rIns="65023" bIns="65023"/>
          <a:lstStyle>
            <a:lvl1pPr defTabSz="1828865">
              <a:defRPr sz="8719"/>
            </a:lvl1pPr>
          </a:lstStyle>
          <a:p>
            <a:r>
              <a:t>Title Text</a:t>
            </a:r>
          </a:p>
        </p:txBody>
      </p:sp>
      <p:sp>
        <p:nvSpPr>
          <p:cNvPr id="232" name="Body Level One…"/>
          <p:cNvSpPr txBox="1">
            <a:spLocks noGrp="1"/>
          </p:cNvSpPr>
          <p:nvPr>
            <p:ph type="body" idx="1"/>
          </p:nvPr>
        </p:nvSpPr>
        <p:spPr>
          <a:xfrm>
            <a:off x="1219198" y="3200399"/>
            <a:ext cx="21945604" cy="9051929"/>
          </a:xfrm>
          <a:prstGeom prst="rect">
            <a:avLst/>
          </a:prstGeom>
        </p:spPr>
        <p:txBody>
          <a:bodyPr lIns="65023" tIns="65023" rIns="65023" bIns="65023" anchor="t"/>
          <a:lstStyle>
            <a:lvl1pPr marL="663052" indent="-663052" defTabSz="1828865">
              <a:spcBef>
                <a:spcPts val="1406"/>
              </a:spcBef>
              <a:buSzPct val="100000"/>
              <a:defRPr sz="6188"/>
            </a:lvl1pPr>
            <a:lvl2pPr marL="1274438" indent="-631478" defTabSz="1828865">
              <a:spcBef>
                <a:spcPts val="1406"/>
              </a:spcBef>
              <a:buSzPct val="100000"/>
              <a:buChar char="–"/>
              <a:defRPr sz="6188"/>
            </a:lvl2pPr>
            <a:lvl3pPr indent="-589380" defTabSz="1828865">
              <a:spcBef>
                <a:spcPts val="1406"/>
              </a:spcBef>
              <a:buSzPct val="100000"/>
              <a:defRPr sz="6188"/>
            </a:lvl3pPr>
            <a:lvl4pPr marL="2636137" indent="-707256" defTabSz="1828865">
              <a:spcBef>
                <a:spcPts val="1406"/>
              </a:spcBef>
              <a:buSzPct val="100000"/>
              <a:buChar char="–"/>
              <a:defRPr sz="6188"/>
            </a:lvl4pPr>
            <a:lvl5pPr marL="3279098" indent="-707256" defTabSz="1828865">
              <a:spcBef>
                <a:spcPts val="1406"/>
              </a:spcBef>
              <a:buSzPct val="100000"/>
              <a:buChar char="»"/>
              <a:defRPr sz="6188"/>
            </a:lvl5pPr>
          </a:lstStyle>
          <a:p>
            <a:r>
              <a:t>Body Level One</a:t>
            </a:r>
          </a:p>
          <a:p>
            <a:pPr lvl="1"/>
            <a:r>
              <a:t>Body Level Two</a:t>
            </a:r>
          </a:p>
          <a:p>
            <a:pPr lvl="2"/>
            <a:r>
              <a:t>Body Level Three</a:t>
            </a:r>
          </a:p>
          <a:p>
            <a:pPr lvl="3"/>
            <a:r>
              <a:t>Body Level Four</a:t>
            </a:r>
          </a:p>
          <a:p>
            <a:pPr lvl="4"/>
            <a:r>
              <a:t>Body Level Five</a:t>
            </a:r>
          </a:p>
        </p:txBody>
      </p:sp>
      <p:sp>
        <p:nvSpPr>
          <p:cNvPr id="233" name="Slide Number"/>
          <p:cNvSpPr txBox="1">
            <a:spLocks noGrp="1"/>
          </p:cNvSpPr>
          <p:nvPr>
            <p:ph type="sldNum" sz="quarter" idx="2"/>
          </p:nvPr>
        </p:nvSpPr>
        <p:spPr>
          <a:xfrm>
            <a:off x="22640749" y="12490451"/>
            <a:ext cx="524051" cy="520782"/>
          </a:xfrm>
          <a:prstGeom prst="rect">
            <a:avLst/>
          </a:prstGeom>
        </p:spPr>
        <p:txBody>
          <a:bodyPr lIns="65023" tIns="65023" rIns="65023" bIns="65023"/>
          <a:lstStyle>
            <a:lvl1pPr algn="r" defTabSz="914433">
              <a:defRPr sz="2531">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755133174"/>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type="tx">
  <p:cSld name="1_Blank">
    <p:bg>
      <p:bgPr>
        <a:solidFill>
          <a:srgbClr val="000000"/>
        </a:solidFill>
        <a:effectLst/>
      </p:bgPr>
    </p:bg>
    <p:spTree>
      <p:nvGrpSpPr>
        <p:cNvPr id="1" name=""/>
        <p:cNvGrpSpPr/>
        <p:nvPr/>
      </p:nvGrpSpPr>
      <p:grpSpPr>
        <a:xfrm>
          <a:off x="0" y="0"/>
          <a:ext cx="0" cy="0"/>
          <a:chOff x="0" y="0"/>
          <a:chExt cx="0" cy="0"/>
        </a:xfrm>
      </p:grpSpPr>
      <p:sp>
        <p:nvSpPr>
          <p:cNvPr id="240" name="Slide Number"/>
          <p:cNvSpPr txBox="1">
            <a:spLocks noGrp="1"/>
          </p:cNvSpPr>
          <p:nvPr>
            <p:ph type="sldNum" sz="quarter" idx="2"/>
          </p:nvPr>
        </p:nvSpPr>
        <p:spPr>
          <a:xfrm>
            <a:off x="16994432" y="12473918"/>
            <a:ext cx="480771" cy="477565"/>
          </a:xfrm>
          <a:prstGeom prst="rect">
            <a:avLst/>
          </a:prstGeom>
        </p:spPr>
        <p:txBody>
          <a:bodyPr lIns="65023" tIns="65023" rIns="65023" bIns="65023" anchor="ctr"/>
          <a:lstStyle>
            <a:lvl1pPr algn="r" defTabSz="914433">
              <a:defRPr>
                <a:solidFill>
                  <a:srgbClr val="898989"/>
                </a:solid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856379679"/>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tx">
  <p:cSld name="3_Title Only">
    <p:spTree>
      <p:nvGrpSpPr>
        <p:cNvPr id="1" name=""/>
        <p:cNvGrpSpPr/>
        <p:nvPr/>
      </p:nvGrpSpPr>
      <p:grpSpPr>
        <a:xfrm>
          <a:off x="0" y="0"/>
          <a:ext cx="0" cy="0"/>
          <a:chOff x="0" y="0"/>
          <a:chExt cx="0" cy="0"/>
        </a:xfrm>
      </p:grpSpPr>
      <p:sp>
        <p:nvSpPr>
          <p:cNvPr id="247" name="Title Text"/>
          <p:cNvSpPr txBox="1">
            <a:spLocks noGrp="1"/>
          </p:cNvSpPr>
          <p:nvPr>
            <p:ph type="title"/>
          </p:nvPr>
        </p:nvSpPr>
        <p:spPr>
          <a:xfrm>
            <a:off x="1828798" y="1219200"/>
            <a:ext cx="20726404" cy="2286001"/>
          </a:xfrm>
          <a:prstGeom prst="rect">
            <a:avLst/>
          </a:prstGeom>
        </p:spPr>
        <p:txBody>
          <a:bodyPr lIns="65023" tIns="65023" rIns="65023" bIns="65023"/>
          <a:lstStyle>
            <a:lvl1pPr defTabSz="1828865">
              <a:defRPr sz="8719"/>
            </a:lvl1pPr>
          </a:lstStyle>
          <a:p>
            <a:r>
              <a:t>Title Text</a:t>
            </a:r>
          </a:p>
        </p:txBody>
      </p:sp>
      <p:sp>
        <p:nvSpPr>
          <p:cNvPr id="248" name="Slide Number"/>
          <p:cNvSpPr txBox="1">
            <a:spLocks noGrp="1"/>
          </p:cNvSpPr>
          <p:nvPr>
            <p:ph type="sldNum" sz="quarter" idx="2"/>
          </p:nvPr>
        </p:nvSpPr>
        <p:spPr>
          <a:xfrm>
            <a:off x="22031152" y="12496800"/>
            <a:ext cx="524051" cy="520782"/>
          </a:xfrm>
          <a:prstGeom prst="rect">
            <a:avLst/>
          </a:prstGeom>
        </p:spPr>
        <p:txBody>
          <a:bodyPr lIns="65023" tIns="65023" rIns="65023" bIns="65023"/>
          <a:lstStyle>
            <a:lvl1pPr algn="r" defTabSz="914433">
              <a:defRPr sz="2531">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1928506275"/>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tx">
  <p:cSld name="Default - Title and Content">
    <p:spTree>
      <p:nvGrpSpPr>
        <p:cNvPr id="1" name=""/>
        <p:cNvGrpSpPr/>
        <p:nvPr/>
      </p:nvGrpSpPr>
      <p:grpSpPr>
        <a:xfrm>
          <a:off x="0" y="0"/>
          <a:ext cx="0" cy="0"/>
          <a:chOff x="0" y="0"/>
          <a:chExt cx="0" cy="0"/>
        </a:xfrm>
      </p:grpSpPr>
      <p:sp>
        <p:nvSpPr>
          <p:cNvPr id="255" name="Title Text"/>
          <p:cNvSpPr txBox="1">
            <a:spLocks noGrp="1"/>
          </p:cNvSpPr>
          <p:nvPr>
            <p:ph type="title"/>
          </p:nvPr>
        </p:nvSpPr>
        <p:spPr>
          <a:xfrm>
            <a:off x="1219198" y="184151"/>
            <a:ext cx="21945604" cy="3016249"/>
          </a:xfrm>
          <a:prstGeom prst="rect">
            <a:avLst/>
          </a:prstGeom>
        </p:spPr>
        <p:txBody>
          <a:bodyPr lIns="54186" tIns="54186" rIns="54186" bIns="54186">
            <a:noAutofit/>
          </a:bodyPr>
          <a:lstStyle>
            <a:lvl1pPr defTabSz="1828865">
              <a:defRPr sz="8719">
                <a:uFill>
                  <a:solidFill>
                    <a:srgbClr val="000000"/>
                  </a:solidFill>
                </a:uFill>
              </a:defRPr>
            </a:lvl1pPr>
          </a:lstStyle>
          <a:p>
            <a:r>
              <a:t>Title Text</a:t>
            </a:r>
          </a:p>
        </p:txBody>
      </p:sp>
      <p:sp>
        <p:nvSpPr>
          <p:cNvPr id="256" name="Body Level One…"/>
          <p:cNvSpPr txBox="1">
            <a:spLocks noGrp="1"/>
          </p:cNvSpPr>
          <p:nvPr>
            <p:ph type="body" idx="1"/>
          </p:nvPr>
        </p:nvSpPr>
        <p:spPr>
          <a:xfrm>
            <a:off x="1219198" y="3200399"/>
            <a:ext cx="21945604" cy="10515603"/>
          </a:xfrm>
          <a:prstGeom prst="rect">
            <a:avLst/>
          </a:prstGeom>
        </p:spPr>
        <p:txBody>
          <a:bodyPr lIns="54186" tIns="54186" rIns="54186" bIns="54186" anchor="t">
            <a:noAutofit/>
          </a:bodyPr>
          <a:lstStyle>
            <a:lvl1pPr marL="663052" indent="-663052" defTabSz="1828865">
              <a:spcBef>
                <a:spcPts val="1406"/>
              </a:spcBef>
              <a:buClr>
                <a:srgbClr val="000000"/>
              </a:buClr>
              <a:buSzPct val="100000"/>
              <a:defRPr sz="6188">
                <a:uFill>
                  <a:solidFill>
                    <a:srgbClr val="000000"/>
                  </a:solidFill>
                </a:uFill>
              </a:defRPr>
            </a:lvl1pPr>
            <a:lvl2pPr marL="1188328" indent="-545367" defTabSz="1828865">
              <a:spcBef>
                <a:spcPts val="1266"/>
              </a:spcBef>
              <a:buClr>
                <a:srgbClr val="000000"/>
              </a:buClr>
              <a:buSzPct val="100000"/>
              <a:buChar char="–"/>
              <a:defRPr sz="5344">
                <a:uFill>
                  <a:solidFill>
                    <a:srgbClr val="000000"/>
                  </a:solidFill>
                </a:uFill>
              </a:defRPr>
            </a:lvl2pPr>
            <a:lvl3pPr marL="1741351" indent="-455430" defTabSz="1828865">
              <a:spcBef>
                <a:spcPts val="1125"/>
              </a:spcBef>
              <a:buClr>
                <a:srgbClr val="000000"/>
              </a:buClr>
              <a:buSzPct val="100000"/>
              <a:defRPr sz="4781">
                <a:uFill>
                  <a:solidFill>
                    <a:srgbClr val="000000"/>
                  </a:solidFill>
                </a:uFill>
              </a:defRPr>
            </a:lvl3pPr>
            <a:lvl4pPr marL="2378952" indent="-450071" defTabSz="1828865">
              <a:spcBef>
                <a:spcPts val="844"/>
              </a:spcBef>
              <a:buClr>
                <a:srgbClr val="000000"/>
              </a:buClr>
              <a:buSzPct val="100000"/>
              <a:buChar char="–"/>
              <a:defRPr sz="3938">
                <a:uFill>
                  <a:solidFill>
                    <a:srgbClr val="000000"/>
                  </a:solidFill>
                </a:uFill>
              </a:defRPr>
            </a:lvl4pPr>
            <a:lvl5pPr marL="3021912" indent="-450071" defTabSz="1828865">
              <a:spcBef>
                <a:spcPts val="844"/>
              </a:spcBef>
              <a:buClr>
                <a:srgbClr val="000000"/>
              </a:buClr>
              <a:buSzPct val="100000"/>
              <a:buChar char="»"/>
              <a:defRPr sz="3938">
                <a:uFill>
                  <a:solidFill>
                    <a:srgbClr val="0000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257" name="Slide Number"/>
          <p:cNvSpPr txBox="1">
            <a:spLocks noGrp="1"/>
          </p:cNvSpPr>
          <p:nvPr>
            <p:ph type="sldNum" sz="quarter" idx="2"/>
          </p:nvPr>
        </p:nvSpPr>
        <p:spPr>
          <a:xfrm>
            <a:off x="22662635" y="12944056"/>
            <a:ext cx="502166" cy="498896"/>
          </a:xfrm>
          <a:prstGeom prst="rect">
            <a:avLst/>
          </a:prstGeom>
          <a:ln>
            <a:round/>
          </a:ln>
        </p:spPr>
        <p:txBody>
          <a:bodyPr lIns="54186" tIns="54186" rIns="54186" bIns="54186" anchor="b"/>
          <a:lstStyle>
            <a:lvl1pPr algn="r" defTabSz="914433">
              <a:defRPr sz="2531">
                <a:uFill>
                  <a:solidFill>
                    <a:srgbClr val="000000"/>
                  </a:solidFill>
                </a:u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1000291682"/>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tx">
  <p:cSld name="Default - Title Only">
    <p:spTree>
      <p:nvGrpSpPr>
        <p:cNvPr id="1" name=""/>
        <p:cNvGrpSpPr/>
        <p:nvPr/>
      </p:nvGrpSpPr>
      <p:grpSpPr>
        <a:xfrm>
          <a:off x="0" y="0"/>
          <a:ext cx="0" cy="0"/>
          <a:chOff x="0" y="0"/>
          <a:chExt cx="0" cy="0"/>
        </a:xfrm>
      </p:grpSpPr>
      <p:sp>
        <p:nvSpPr>
          <p:cNvPr id="264" name="Title Text"/>
          <p:cNvSpPr txBox="1">
            <a:spLocks noGrp="1"/>
          </p:cNvSpPr>
          <p:nvPr>
            <p:ph type="title"/>
          </p:nvPr>
        </p:nvSpPr>
        <p:spPr>
          <a:xfrm>
            <a:off x="1219198" y="184151"/>
            <a:ext cx="21945604" cy="3016249"/>
          </a:xfrm>
          <a:prstGeom prst="rect">
            <a:avLst/>
          </a:prstGeom>
        </p:spPr>
        <p:txBody>
          <a:bodyPr lIns="54186" tIns="54186" rIns="54186" bIns="54186">
            <a:noAutofit/>
          </a:bodyPr>
          <a:lstStyle>
            <a:lvl1pPr defTabSz="1828865">
              <a:defRPr sz="8719">
                <a:uFill>
                  <a:solidFill>
                    <a:srgbClr val="000000"/>
                  </a:solidFill>
                </a:uFill>
              </a:defRPr>
            </a:lvl1pPr>
          </a:lstStyle>
          <a:p>
            <a:r>
              <a:t>Title Text</a:t>
            </a:r>
          </a:p>
        </p:txBody>
      </p:sp>
      <p:sp>
        <p:nvSpPr>
          <p:cNvPr id="265" name="Slide Number"/>
          <p:cNvSpPr txBox="1">
            <a:spLocks noGrp="1"/>
          </p:cNvSpPr>
          <p:nvPr>
            <p:ph type="sldNum" sz="quarter" idx="2"/>
          </p:nvPr>
        </p:nvSpPr>
        <p:spPr>
          <a:xfrm>
            <a:off x="22662635" y="12944056"/>
            <a:ext cx="502166" cy="498896"/>
          </a:xfrm>
          <a:prstGeom prst="rect">
            <a:avLst/>
          </a:prstGeom>
          <a:ln>
            <a:round/>
          </a:ln>
        </p:spPr>
        <p:txBody>
          <a:bodyPr lIns="54186" tIns="54186" rIns="54186" bIns="54186" anchor="b"/>
          <a:lstStyle>
            <a:lvl1pPr algn="r" defTabSz="914433">
              <a:defRPr sz="2531">
                <a:uFill>
                  <a:solidFill>
                    <a:srgbClr val="000000"/>
                  </a:solidFill>
                </a:u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650977134"/>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tx">
  <p:cSld name="1_Default - Title Only">
    <p:bg>
      <p:bgPr>
        <a:solidFill>
          <a:srgbClr val="000000"/>
        </a:solidFill>
        <a:effectLst/>
      </p:bgPr>
    </p:bg>
    <p:spTree>
      <p:nvGrpSpPr>
        <p:cNvPr id="1" name=""/>
        <p:cNvGrpSpPr/>
        <p:nvPr/>
      </p:nvGrpSpPr>
      <p:grpSpPr>
        <a:xfrm>
          <a:off x="0" y="0"/>
          <a:ext cx="0" cy="0"/>
          <a:chOff x="0" y="0"/>
          <a:chExt cx="0" cy="0"/>
        </a:xfrm>
      </p:grpSpPr>
      <p:sp>
        <p:nvSpPr>
          <p:cNvPr id="272" name="Title Text"/>
          <p:cNvSpPr txBox="1">
            <a:spLocks noGrp="1"/>
          </p:cNvSpPr>
          <p:nvPr>
            <p:ph type="title"/>
          </p:nvPr>
        </p:nvSpPr>
        <p:spPr>
          <a:xfrm>
            <a:off x="1625600" y="-1"/>
            <a:ext cx="20726402" cy="2286001"/>
          </a:xfrm>
          <a:prstGeom prst="rect">
            <a:avLst/>
          </a:prstGeom>
        </p:spPr>
        <p:txBody>
          <a:bodyPr lIns="54186" tIns="54186" rIns="54186" bIns="54186">
            <a:noAutofit/>
          </a:bodyPr>
          <a:lstStyle>
            <a:lvl1pPr defTabSz="1828865">
              <a:defRPr sz="8719">
                <a:solidFill>
                  <a:srgbClr val="FFFB00"/>
                </a:solidFill>
                <a:uFill>
                  <a:solidFill>
                    <a:srgbClr val="FFFB00"/>
                  </a:solidFill>
                </a:uFill>
              </a:defRPr>
            </a:lvl1pPr>
          </a:lstStyle>
          <a:p>
            <a:r>
              <a:t>Title Text</a:t>
            </a:r>
          </a:p>
        </p:txBody>
      </p:sp>
      <p:sp>
        <p:nvSpPr>
          <p:cNvPr id="273" name="Slide Number"/>
          <p:cNvSpPr txBox="1">
            <a:spLocks noGrp="1"/>
          </p:cNvSpPr>
          <p:nvPr>
            <p:ph type="sldNum" sz="quarter" idx="2"/>
          </p:nvPr>
        </p:nvSpPr>
        <p:spPr>
          <a:xfrm>
            <a:off x="22053036" y="12912305"/>
            <a:ext cx="502166" cy="498896"/>
          </a:xfrm>
          <a:prstGeom prst="rect">
            <a:avLst/>
          </a:prstGeom>
          <a:ln>
            <a:round/>
          </a:ln>
        </p:spPr>
        <p:txBody>
          <a:bodyPr lIns="54186" tIns="54186" rIns="54186" bIns="54186" anchor="b"/>
          <a:lstStyle>
            <a:lvl1pPr algn="r" defTabSz="914433">
              <a:defRPr sz="2531">
                <a:solidFill>
                  <a:srgbClr val="FFFFFF"/>
                </a:solidFill>
                <a:uFill>
                  <a:solidFill>
                    <a:srgbClr val="FFFFFF"/>
                  </a:solidFill>
                </a:u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2933668467"/>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tx">
  <p:cSld name="1_Default - Title and Content">
    <p:bg>
      <p:bgPr>
        <a:solidFill>
          <a:srgbClr val="000000"/>
        </a:solidFill>
        <a:effectLst/>
      </p:bgPr>
    </p:bg>
    <p:spTree>
      <p:nvGrpSpPr>
        <p:cNvPr id="1" name=""/>
        <p:cNvGrpSpPr/>
        <p:nvPr/>
      </p:nvGrpSpPr>
      <p:grpSpPr>
        <a:xfrm>
          <a:off x="0" y="0"/>
          <a:ext cx="0" cy="0"/>
          <a:chOff x="0" y="0"/>
          <a:chExt cx="0" cy="0"/>
        </a:xfrm>
      </p:grpSpPr>
      <p:sp>
        <p:nvSpPr>
          <p:cNvPr id="280" name="Title Text"/>
          <p:cNvSpPr txBox="1">
            <a:spLocks noGrp="1"/>
          </p:cNvSpPr>
          <p:nvPr>
            <p:ph type="title"/>
          </p:nvPr>
        </p:nvSpPr>
        <p:spPr>
          <a:xfrm>
            <a:off x="1625600" y="-1"/>
            <a:ext cx="20726402" cy="2286001"/>
          </a:xfrm>
          <a:prstGeom prst="rect">
            <a:avLst/>
          </a:prstGeom>
        </p:spPr>
        <p:txBody>
          <a:bodyPr lIns="54186" tIns="54186" rIns="54186" bIns="54186">
            <a:noAutofit/>
          </a:bodyPr>
          <a:lstStyle>
            <a:lvl1pPr defTabSz="1828865">
              <a:defRPr sz="8719">
                <a:solidFill>
                  <a:srgbClr val="FFFB00"/>
                </a:solidFill>
                <a:uFill>
                  <a:solidFill>
                    <a:srgbClr val="FFFB00"/>
                  </a:solidFill>
                </a:uFill>
              </a:defRPr>
            </a:lvl1pPr>
          </a:lstStyle>
          <a:p>
            <a:r>
              <a:t>Title Text</a:t>
            </a:r>
          </a:p>
        </p:txBody>
      </p:sp>
      <p:sp>
        <p:nvSpPr>
          <p:cNvPr id="281" name="Body Level One…"/>
          <p:cNvSpPr txBox="1">
            <a:spLocks noGrp="1"/>
          </p:cNvSpPr>
          <p:nvPr>
            <p:ph type="body" idx="1"/>
          </p:nvPr>
        </p:nvSpPr>
        <p:spPr>
          <a:xfrm>
            <a:off x="1828798" y="2590800"/>
            <a:ext cx="20726404" cy="11125202"/>
          </a:xfrm>
          <a:prstGeom prst="rect">
            <a:avLst/>
          </a:prstGeom>
        </p:spPr>
        <p:txBody>
          <a:bodyPr lIns="54186" tIns="54186" rIns="54186" bIns="54186" anchor="t">
            <a:noAutofit/>
          </a:bodyPr>
          <a:lstStyle>
            <a:lvl1pPr marL="663052" indent="-663052" defTabSz="1828865">
              <a:spcBef>
                <a:spcPts val="1406"/>
              </a:spcBef>
              <a:buClr>
                <a:srgbClr val="FFFFFF"/>
              </a:buClr>
              <a:buSzPct val="100000"/>
              <a:defRPr sz="6188">
                <a:solidFill>
                  <a:srgbClr val="FFFFFF"/>
                </a:solidFill>
                <a:uFill>
                  <a:solidFill>
                    <a:srgbClr val="FFFFFF"/>
                  </a:solidFill>
                </a:uFill>
              </a:defRPr>
            </a:lvl1pPr>
            <a:lvl2pPr marL="1188328" indent="-545367" defTabSz="1828865">
              <a:spcBef>
                <a:spcPts val="1266"/>
              </a:spcBef>
              <a:buClr>
                <a:srgbClr val="FFFFFF"/>
              </a:buClr>
              <a:buSzPct val="100000"/>
              <a:buChar char="–"/>
              <a:defRPr sz="5344">
                <a:solidFill>
                  <a:srgbClr val="FFFFFF"/>
                </a:solidFill>
                <a:uFill>
                  <a:solidFill>
                    <a:srgbClr val="FFFFFF"/>
                  </a:solidFill>
                </a:uFill>
              </a:defRPr>
            </a:lvl2pPr>
            <a:lvl3pPr marL="1741351" indent="-455430" defTabSz="1828865">
              <a:spcBef>
                <a:spcPts val="1125"/>
              </a:spcBef>
              <a:buClr>
                <a:srgbClr val="FFFFFF"/>
              </a:buClr>
              <a:buSzPct val="100000"/>
              <a:defRPr sz="4781">
                <a:solidFill>
                  <a:srgbClr val="FFFFFF"/>
                </a:solidFill>
                <a:uFill>
                  <a:solidFill>
                    <a:srgbClr val="FFFFFF"/>
                  </a:solidFill>
                </a:uFill>
              </a:defRPr>
            </a:lvl3pPr>
            <a:lvl4pPr marL="2378952" indent="-450071" defTabSz="1828865">
              <a:spcBef>
                <a:spcPts val="844"/>
              </a:spcBef>
              <a:buClr>
                <a:srgbClr val="FFFFFF"/>
              </a:buClr>
              <a:buSzPct val="100000"/>
              <a:buChar char="–"/>
              <a:defRPr sz="3938">
                <a:solidFill>
                  <a:srgbClr val="FFFFFF"/>
                </a:solidFill>
                <a:uFill>
                  <a:solidFill>
                    <a:srgbClr val="FFFFFF"/>
                  </a:solidFill>
                </a:uFill>
              </a:defRPr>
            </a:lvl4pPr>
            <a:lvl5pPr marL="3021912" indent="-450071" defTabSz="1828865">
              <a:spcBef>
                <a:spcPts val="844"/>
              </a:spcBef>
              <a:buClr>
                <a:srgbClr val="FFFFFF"/>
              </a:buClr>
              <a:buSzPct val="100000"/>
              <a:buChar char="»"/>
              <a:defRPr sz="3938">
                <a:solidFill>
                  <a:srgbClr val="FFFFFF"/>
                </a:solidFill>
                <a:uFill>
                  <a:solidFill>
                    <a:srgbClr val="FFFFFF"/>
                  </a:solidFill>
                </a:uFill>
              </a:defRPr>
            </a:lvl5pPr>
          </a:lstStyle>
          <a:p>
            <a:r>
              <a:t>Body Level One</a:t>
            </a:r>
          </a:p>
          <a:p>
            <a:pPr lvl="1"/>
            <a:r>
              <a:t>Body Level Two</a:t>
            </a:r>
          </a:p>
          <a:p>
            <a:pPr lvl="2"/>
            <a:r>
              <a:t>Body Level Three</a:t>
            </a:r>
          </a:p>
          <a:p>
            <a:pPr lvl="3"/>
            <a:r>
              <a:t>Body Level Four</a:t>
            </a:r>
          </a:p>
          <a:p>
            <a:pPr lvl="4"/>
            <a:r>
              <a:t>Body Level Five</a:t>
            </a:r>
          </a:p>
        </p:txBody>
      </p:sp>
      <p:sp>
        <p:nvSpPr>
          <p:cNvPr id="282" name="Slide Number"/>
          <p:cNvSpPr txBox="1">
            <a:spLocks noGrp="1"/>
          </p:cNvSpPr>
          <p:nvPr>
            <p:ph type="sldNum" sz="quarter" idx="2"/>
          </p:nvPr>
        </p:nvSpPr>
        <p:spPr>
          <a:xfrm>
            <a:off x="22053036" y="12912305"/>
            <a:ext cx="502166" cy="498896"/>
          </a:xfrm>
          <a:prstGeom prst="rect">
            <a:avLst/>
          </a:prstGeom>
          <a:ln>
            <a:round/>
          </a:ln>
        </p:spPr>
        <p:txBody>
          <a:bodyPr lIns="54186" tIns="54186" rIns="54186" bIns="54186" anchor="b"/>
          <a:lstStyle>
            <a:lvl1pPr algn="r" defTabSz="914433">
              <a:defRPr sz="2531">
                <a:solidFill>
                  <a:srgbClr val="FFFFFF"/>
                </a:solidFill>
                <a:uFill>
                  <a:solidFill>
                    <a:srgbClr val="FFFFFF"/>
                  </a:solidFill>
                </a:u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4137589682"/>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tx">
  <p:cSld name="Default - Blank">
    <p:bg>
      <p:bgPr>
        <a:solidFill>
          <a:srgbClr val="000000"/>
        </a:solidFill>
        <a:effectLst/>
      </p:bgPr>
    </p:bg>
    <p:spTree>
      <p:nvGrpSpPr>
        <p:cNvPr id="1" name=""/>
        <p:cNvGrpSpPr/>
        <p:nvPr/>
      </p:nvGrpSpPr>
      <p:grpSpPr>
        <a:xfrm>
          <a:off x="0" y="0"/>
          <a:ext cx="0" cy="0"/>
          <a:chOff x="0" y="0"/>
          <a:chExt cx="0" cy="0"/>
        </a:xfrm>
      </p:grpSpPr>
      <p:sp>
        <p:nvSpPr>
          <p:cNvPr id="289" name="Slide Number"/>
          <p:cNvSpPr txBox="1">
            <a:spLocks noGrp="1"/>
          </p:cNvSpPr>
          <p:nvPr>
            <p:ph type="sldNum" sz="quarter" idx="2"/>
          </p:nvPr>
        </p:nvSpPr>
        <p:spPr>
          <a:xfrm>
            <a:off x="22053036" y="12912305"/>
            <a:ext cx="502166" cy="498896"/>
          </a:xfrm>
          <a:prstGeom prst="rect">
            <a:avLst/>
          </a:prstGeom>
          <a:ln>
            <a:round/>
          </a:ln>
        </p:spPr>
        <p:txBody>
          <a:bodyPr lIns="54186" tIns="54186" rIns="54186" bIns="54186" anchor="b"/>
          <a:lstStyle>
            <a:lvl1pPr algn="r" defTabSz="914433">
              <a:defRPr sz="2531">
                <a:solidFill>
                  <a:srgbClr val="FFFFFF"/>
                </a:solidFill>
                <a:uFill>
                  <a:solidFill>
                    <a:srgbClr val="FFFFFF"/>
                  </a:solidFill>
                </a:u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384602524"/>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x">
  <p:cSld name="Default - Title, Text and Clip Art">
    <p:spTree>
      <p:nvGrpSpPr>
        <p:cNvPr id="1" name=""/>
        <p:cNvGrpSpPr/>
        <p:nvPr/>
      </p:nvGrpSpPr>
      <p:grpSpPr>
        <a:xfrm>
          <a:off x="0" y="0"/>
          <a:ext cx="0" cy="0"/>
          <a:chOff x="0" y="0"/>
          <a:chExt cx="0" cy="0"/>
        </a:xfrm>
      </p:grpSpPr>
      <p:sp>
        <p:nvSpPr>
          <p:cNvPr id="296" name="Object Placeholder"/>
          <p:cNvSpPr txBox="1">
            <a:spLocks noGrp="1"/>
          </p:cNvSpPr>
          <p:nvPr>
            <p:ph sz="half" idx="3"/>
          </p:nvPr>
        </p:nvSpPr>
        <p:spPr>
          <a:xfrm>
            <a:off x="12395200" y="3200399"/>
            <a:ext cx="10769601" cy="9051927"/>
          </a:xfrm>
          <a:prstGeom prst="rect">
            <a:avLst/>
          </a:prstGeom>
        </p:spPr>
        <p:txBody>
          <a:bodyPr lIns="54186" tIns="54186" rIns="54186" bIns="54186">
            <a:noAutofit/>
          </a:bodyPr>
          <a:lstStyle>
            <a:lvl1pPr marL="0" indent="0" algn="ctr" defTabSz="914433">
              <a:spcBef>
                <a:spcPts val="0"/>
              </a:spcBef>
              <a:buSzTx/>
              <a:buNone/>
              <a:defRPr sz="5600">
                <a:uFill>
                  <a:solidFill>
                    <a:srgbClr val="000000"/>
                  </a:solidFill>
                </a:uFill>
              </a:defRPr>
            </a:lvl1pPr>
          </a:lstStyle>
          <a:p>
            <a:pPr marL="0" indent="0" algn="ctr" defTabSz="650240">
              <a:spcBef>
                <a:spcPts val="0"/>
              </a:spcBef>
              <a:buSzTx/>
              <a:buNone/>
              <a:defRPr sz="5600">
                <a:uFill>
                  <a:solidFill>
                    <a:srgbClr val="000000"/>
                  </a:solidFill>
                </a:uFill>
              </a:defRPr>
            </a:pPr>
            <a:endParaRPr/>
          </a:p>
        </p:txBody>
      </p:sp>
      <p:sp>
        <p:nvSpPr>
          <p:cNvPr id="297" name="Title Text"/>
          <p:cNvSpPr txBox="1">
            <a:spLocks noGrp="1"/>
          </p:cNvSpPr>
          <p:nvPr>
            <p:ph type="title"/>
          </p:nvPr>
        </p:nvSpPr>
        <p:spPr>
          <a:xfrm>
            <a:off x="1219198" y="184151"/>
            <a:ext cx="21945604" cy="3016249"/>
          </a:xfrm>
          <a:prstGeom prst="rect">
            <a:avLst/>
          </a:prstGeom>
        </p:spPr>
        <p:txBody>
          <a:bodyPr lIns="54186" tIns="54186" rIns="54186" bIns="54186">
            <a:noAutofit/>
          </a:bodyPr>
          <a:lstStyle>
            <a:lvl1pPr defTabSz="1828865">
              <a:defRPr sz="8719">
                <a:uFill>
                  <a:solidFill>
                    <a:srgbClr val="000000"/>
                  </a:solidFill>
                </a:uFill>
              </a:defRPr>
            </a:lvl1pPr>
          </a:lstStyle>
          <a:p>
            <a:r>
              <a:t>Title Text</a:t>
            </a:r>
          </a:p>
        </p:txBody>
      </p:sp>
      <p:sp>
        <p:nvSpPr>
          <p:cNvPr id="298" name="Body Level One…"/>
          <p:cNvSpPr txBox="1">
            <a:spLocks noGrp="1"/>
          </p:cNvSpPr>
          <p:nvPr>
            <p:ph type="body" sz="half" idx="1"/>
          </p:nvPr>
        </p:nvSpPr>
        <p:spPr>
          <a:xfrm>
            <a:off x="1219198" y="3200399"/>
            <a:ext cx="10769603" cy="10515603"/>
          </a:xfrm>
          <a:prstGeom prst="rect">
            <a:avLst/>
          </a:prstGeom>
        </p:spPr>
        <p:txBody>
          <a:bodyPr lIns="54186" tIns="54186" rIns="54186" bIns="54186" anchor="t">
            <a:noAutofit/>
          </a:bodyPr>
          <a:lstStyle>
            <a:lvl1pPr marL="663052" indent="-663052" defTabSz="1828865">
              <a:spcBef>
                <a:spcPts val="1406"/>
              </a:spcBef>
              <a:buClr>
                <a:srgbClr val="000000"/>
              </a:buClr>
              <a:buSzPct val="100000"/>
              <a:defRPr sz="6188">
                <a:uFill>
                  <a:solidFill>
                    <a:srgbClr val="000000"/>
                  </a:solidFill>
                </a:uFill>
              </a:defRPr>
            </a:lvl1pPr>
            <a:lvl2pPr marL="1188328" indent="-545367" defTabSz="1828865">
              <a:spcBef>
                <a:spcPts val="1266"/>
              </a:spcBef>
              <a:buClr>
                <a:srgbClr val="000000"/>
              </a:buClr>
              <a:buSzPct val="100000"/>
              <a:buChar char="–"/>
              <a:defRPr sz="5344">
                <a:uFill>
                  <a:solidFill>
                    <a:srgbClr val="000000"/>
                  </a:solidFill>
                </a:uFill>
              </a:defRPr>
            </a:lvl2pPr>
            <a:lvl3pPr marL="1741351" indent="-455430" defTabSz="1828865">
              <a:spcBef>
                <a:spcPts val="1125"/>
              </a:spcBef>
              <a:buClr>
                <a:srgbClr val="000000"/>
              </a:buClr>
              <a:buSzPct val="100000"/>
              <a:defRPr sz="4781">
                <a:uFill>
                  <a:solidFill>
                    <a:srgbClr val="000000"/>
                  </a:solidFill>
                </a:uFill>
              </a:defRPr>
            </a:lvl3pPr>
            <a:lvl4pPr marL="2378952" indent="-450071" defTabSz="1828865">
              <a:spcBef>
                <a:spcPts val="844"/>
              </a:spcBef>
              <a:buClr>
                <a:srgbClr val="000000"/>
              </a:buClr>
              <a:buSzPct val="100000"/>
              <a:buChar char="–"/>
              <a:defRPr sz="3938">
                <a:uFill>
                  <a:solidFill>
                    <a:srgbClr val="000000"/>
                  </a:solidFill>
                </a:uFill>
              </a:defRPr>
            </a:lvl4pPr>
            <a:lvl5pPr marL="3021912" indent="-450071" defTabSz="1828865">
              <a:spcBef>
                <a:spcPts val="844"/>
              </a:spcBef>
              <a:buClr>
                <a:srgbClr val="000000"/>
              </a:buClr>
              <a:buSzPct val="100000"/>
              <a:buChar char="»"/>
              <a:defRPr sz="3938">
                <a:uFill>
                  <a:solidFill>
                    <a:srgbClr val="000000"/>
                  </a:solidFill>
                </a:uFill>
              </a:defRPr>
            </a:lvl5pPr>
          </a:lstStyle>
          <a:p>
            <a:r>
              <a:t>Body Level One</a:t>
            </a:r>
          </a:p>
          <a:p>
            <a:pPr lvl="1"/>
            <a:r>
              <a:t>Body Level Two</a:t>
            </a:r>
          </a:p>
          <a:p>
            <a:pPr lvl="2"/>
            <a:r>
              <a:t>Body Level Three</a:t>
            </a:r>
          </a:p>
          <a:p>
            <a:pPr lvl="3"/>
            <a:r>
              <a:t>Body Level Four</a:t>
            </a:r>
          </a:p>
          <a:p>
            <a:pPr lvl="4"/>
            <a:r>
              <a:t>Body Level Five</a:t>
            </a:r>
          </a:p>
        </p:txBody>
      </p:sp>
      <p:sp>
        <p:nvSpPr>
          <p:cNvPr id="299" name="Slide Number"/>
          <p:cNvSpPr txBox="1">
            <a:spLocks noGrp="1"/>
          </p:cNvSpPr>
          <p:nvPr>
            <p:ph type="sldNum" sz="quarter" idx="2"/>
          </p:nvPr>
        </p:nvSpPr>
        <p:spPr>
          <a:xfrm>
            <a:off x="22662635" y="12944056"/>
            <a:ext cx="502166" cy="498896"/>
          </a:xfrm>
          <a:prstGeom prst="rect">
            <a:avLst/>
          </a:prstGeom>
          <a:ln>
            <a:round/>
          </a:ln>
        </p:spPr>
        <p:txBody>
          <a:bodyPr lIns="54186" tIns="54186" rIns="54186" bIns="54186" anchor="b"/>
          <a:lstStyle>
            <a:lvl1pPr algn="r" defTabSz="914433">
              <a:defRPr sz="2531">
                <a:uFill>
                  <a:solidFill>
                    <a:srgbClr val="000000"/>
                  </a:solidFill>
                </a:u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12557637"/>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name="1_Default - Blank">
    <p:spTree>
      <p:nvGrpSpPr>
        <p:cNvPr id="1" name=""/>
        <p:cNvGrpSpPr/>
        <p:nvPr/>
      </p:nvGrpSpPr>
      <p:grpSpPr>
        <a:xfrm>
          <a:off x="0" y="0"/>
          <a:ext cx="0" cy="0"/>
          <a:chOff x="0" y="0"/>
          <a:chExt cx="0" cy="0"/>
        </a:xfrm>
      </p:grpSpPr>
      <p:sp>
        <p:nvSpPr>
          <p:cNvPr id="306" name="Slide Number"/>
          <p:cNvSpPr txBox="1">
            <a:spLocks noGrp="1"/>
          </p:cNvSpPr>
          <p:nvPr>
            <p:ph type="sldNum" sz="quarter" idx="2"/>
          </p:nvPr>
        </p:nvSpPr>
        <p:spPr>
          <a:xfrm>
            <a:off x="22662635" y="12944056"/>
            <a:ext cx="502166" cy="498896"/>
          </a:xfrm>
          <a:prstGeom prst="rect">
            <a:avLst/>
          </a:prstGeom>
          <a:ln>
            <a:round/>
          </a:ln>
        </p:spPr>
        <p:txBody>
          <a:bodyPr lIns="54186" tIns="54186" rIns="54186" bIns="54186" anchor="b"/>
          <a:lstStyle>
            <a:lvl1pPr algn="r" defTabSz="914433">
              <a:defRPr sz="2531">
                <a:uFill>
                  <a:solidFill>
                    <a:srgbClr val="000000"/>
                  </a:solidFill>
                </a:uFill>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2742503050"/>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type="tx">
  <p:cSld name="4_Title Only">
    <p:spTree>
      <p:nvGrpSpPr>
        <p:cNvPr id="1" name=""/>
        <p:cNvGrpSpPr/>
        <p:nvPr/>
      </p:nvGrpSpPr>
      <p:grpSpPr>
        <a:xfrm>
          <a:off x="0" y="0"/>
          <a:ext cx="0" cy="0"/>
          <a:chOff x="0" y="0"/>
          <a:chExt cx="0" cy="0"/>
        </a:xfrm>
      </p:grpSpPr>
      <p:sp>
        <p:nvSpPr>
          <p:cNvPr id="313" name="Title Text"/>
          <p:cNvSpPr txBox="1">
            <a:spLocks noGrp="1"/>
          </p:cNvSpPr>
          <p:nvPr>
            <p:ph type="title"/>
          </p:nvPr>
        </p:nvSpPr>
        <p:spPr>
          <a:xfrm>
            <a:off x="3047998" y="1828800"/>
            <a:ext cx="18288004" cy="1028701"/>
          </a:xfrm>
          <a:prstGeom prst="rect">
            <a:avLst/>
          </a:prstGeom>
        </p:spPr>
        <p:txBody>
          <a:bodyPr lIns="48767" tIns="48767" rIns="48767" bIns="48767"/>
          <a:lstStyle>
            <a:lvl1pPr defTabSz="1828865">
              <a:defRPr sz="7032"/>
            </a:lvl1pPr>
          </a:lstStyle>
          <a:p>
            <a:r>
              <a:t>Title Text</a:t>
            </a:r>
          </a:p>
        </p:txBody>
      </p:sp>
      <p:sp>
        <p:nvSpPr>
          <p:cNvPr id="314" name="Slide Number"/>
          <p:cNvSpPr txBox="1">
            <a:spLocks noGrp="1"/>
          </p:cNvSpPr>
          <p:nvPr>
            <p:ph type="sldNum" sz="quarter" idx="2"/>
          </p:nvPr>
        </p:nvSpPr>
        <p:spPr>
          <a:xfrm>
            <a:off x="19473179" y="11087099"/>
            <a:ext cx="491223" cy="487952"/>
          </a:xfrm>
          <a:prstGeom prst="rect">
            <a:avLst/>
          </a:prstGeom>
        </p:spPr>
        <p:txBody>
          <a:bodyPr lIns="48767" tIns="48767" rIns="48767" bIns="48767"/>
          <a:lstStyle>
            <a:lvl1pPr algn="r" defTabSz="914433">
              <a:defRPr sz="2531">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3015365934"/>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type="tx">
  <p:cSld name="5_Title and Content">
    <p:spTree>
      <p:nvGrpSpPr>
        <p:cNvPr id="1" name=""/>
        <p:cNvGrpSpPr/>
        <p:nvPr/>
      </p:nvGrpSpPr>
      <p:grpSpPr>
        <a:xfrm>
          <a:off x="0" y="0"/>
          <a:ext cx="0" cy="0"/>
          <a:chOff x="0" y="0"/>
          <a:chExt cx="0" cy="0"/>
        </a:xfrm>
      </p:grpSpPr>
      <p:sp>
        <p:nvSpPr>
          <p:cNvPr id="321" name="Title Text"/>
          <p:cNvSpPr txBox="1">
            <a:spLocks noGrp="1"/>
          </p:cNvSpPr>
          <p:nvPr>
            <p:ph type="title"/>
          </p:nvPr>
        </p:nvSpPr>
        <p:spPr>
          <a:xfrm>
            <a:off x="3962399" y="2126458"/>
            <a:ext cx="16459202" cy="1714501"/>
          </a:xfrm>
          <a:prstGeom prst="rect">
            <a:avLst/>
          </a:prstGeom>
        </p:spPr>
        <p:txBody>
          <a:bodyPr lIns="48767" tIns="48767" rIns="48767" bIns="48767"/>
          <a:lstStyle>
            <a:lvl1pPr defTabSz="1828865">
              <a:defRPr sz="8719"/>
            </a:lvl1pPr>
          </a:lstStyle>
          <a:p>
            <a:r>
              <a:t>Title Text</a:t>
            </a:r>
          </a:p>
        </p:txBody>
      </p:sp>
      <p:sp>
        <p:nvSpPr>
          <p:cNvPr id="322" name="Body Level One…"/>
          <p:cNvSpPr txBox="1">
            <a:spLocks noGrp="1"/>
          </p:cNvSpPr>
          <p:nvPr>
            <p:ph type="body" sz="half" idx="1"/>
          </p:nvPr>
        </p:nvSpPr>
        <p:spPr>
          <a:xfrm>
            <a:off x="3962399" y="4114798"/>
            <a:ext cx="16459202" cy="6788948"/>
          </a:xfrm>
          <a:prstGeom prst="rect">
            <a:avLst/>
          </a:prstGeom>
        </p:spPr>
        <p:txBody>
          <a:bodyPr lIns="48767" tIns="48767" rIns="48767" bIns="48767" anchor="t"/>
          <a:lstStyle>
            <a:lvl1pPr marL="663052" indent="-663052" defTabSz="1828865">
              <a:spcBef>
                <a:spcPts val="1406"/>
              </a:spcBef>
              <a:buSzPct val="100000"/>
              <a:defRPr sz="6188"/>
            </a:lvl1pPr>
            <a:lvl2pPr marL="1274438" indent="-631478" defTabSz="1828865">
              <a:spcBef>
                <a:spcPts val="1406"/>
              </a:spcBef>
              <a:buSzPct val="100000"/>
              <a:buChar char="–"/>
              <a:defRPr sz="6188"/>
            </a:lvl2pPr>
            <a:lvl3pPr indent="-589380" defTabSz="1828865">
              <a:spcBef>
                <a:spcPts val="1406"/>
              </a:spcBef>
              <a:buSzPct val="100000"/>
              <a:defRPr sz="6188"/>
            </a:lvl3pPr>
            <a:lvl4pPr marL="2636137" indent="-707256" defTabSz="1828865">
              <a:spcBef>
                <a:spcPts val="1406"/>
              </a:spcBef>
              <a:buSzPct val="100000"/>
              <a:buChar char="–"/>
              <a:defRPr sz="6188"/>
            </a:lvl4pPr>
            <a:lvl5pPr marL="3279098" indent="-707256" defTabSz="1828865">
              <a:spcBef>
                <a:spcPts val="1406"/>
              </a:spcBef>
              <a:buSzPct val="100000"/>
              <a:buChar char="»"/>
              <a:defRPr sz="6188"/>
            </a:lvl5pPr>
          </a:lstStyle>
          <a:p>
            <a:r>
              <a:t>Body Level One</a:t>
            </a:r>
          </a:p>
          <a:p>
            <a:pPr lvl="1"/>
            <a:r>
              <a:t>Body Level Two</a:t>
            </a:r>
          </a:p>
          <a:p>
            <a:pPr lvl="2"/>
            <a:r>
              <a:t>Body Level Three</a:t>
            </a:r>
          </a:p>
          <a:p>
            <a:pPr lvl="3"/>
            <a:r>
              <a:t>Body Level Four</a:t>
            </a:r>
          </a:p>
          <a:p>
            <a:pPr lvl="4"/>
            <a:r>
              <a:t>Body Level Five</a:t>
            </a:r>
          </a:p>
        </p:txBody>
      </p:sp>
      <p:sp>
        <p:nvSpPr>
          <p:cNvPr id="323" name="Slide Number"/>
          <p:cNvSpPr txBox="1">
            <a:spLocks noGrp="1"/>
          </p:cNvSpPr>
          <p:nvPr>
            <p:ph type="sldNum" sz="quarter" idx="2"/>
          </p:nvPr>
        </p:nvSpPr>
        <p:spPr>
          <a:xfrm>
            <a:off x="19930379" y="11082338"/>
            <a:ext cx="491223" cy="487952"/>
          </a:xfrm>
          <a:prstGeom prst="rect">
            <a:avLst/>
          </a:prstGeom>
        </p:spPr>
        <p:txBody>
          <a:bodyPr lIns="48767" tIns="48767" rIns="48767" bIns="48767"/>
          <a:lstStyle>
            <a:lvl1pPr algn="r" defTabSz="914433">
              <a:defRPr sz="2531">
                <a:latin typeface="Avenir Book"/>
                <a:ea typeface="Avenir Book"/>
                <a:cs typeface="Avenir Book"/>
                <a:sym typeface="Avenir Book"/>
              </a:defRPr>
            </a:lvl1pPr>
          </a:lstStyle>
          <a:p>
            <a:fld id="{86CB4B4D-7CA3-9044-876B-883B54F8677D}" type="slidenum">
              <a:t>‹#›</a:t>
            </a:fld>
            <a:endParaRPr/>
          </a:p>
        </p:txBody>
      </p:sp>
    </p:spTree>
    <p:extLst>
      <p:ext uri="{BB962C8B-B14F-4D97-AF65-F5344CB8AC3E}">
        <p14:creationId xmlns:p14="http://schemas.microsoft.com/office/powerpoint/2010/main" val="1486184624"/>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type="tx">
  <p:cSld name="1_Title &amp; Subtitle">
    <p:spTree>
      <p:nvGrpSpPr>
        <p:cNvPr id="1" name=""/>
        <p:cNvGrpSpPr/>
        <p:nvPr/>
      </p:nvGrpSpPr>
      <p:grpSpPr>
        <a:xfrm>
          <a:off x="0" y="0"/>
          <a:ext cx="0" cy="0"/>
          <a:chOff x="0" y="0"/>
          <a:chExt cx="0" cy="0"/>
        </a:xfrm>
      </p:grpSpPr>
      <p:sp>
        <p:nvSpPr>
          <p:cNvPr id="330" name="Rectangle"/>
          <p:cNvSpPr/>
          <p:nvPr/>
        </p:nvSpPr>
        <p:spPr>
          <a:xfrm>
            <a:off x="-166218" y="11103534"/>
            <a:ext cx="24716439" cy="952502"/>
          </a:xfrm>
          <a:prstGeom prst="rect">
            <a:avLst/>
          </a:prstGeom>
          <a:solidFill>
            <a:srgbClr val="FFFFFF"/>
          </a:solidFill>
          <a:ln w="3175">
            <a:solidFill>
              <a:srgbClr val="000000"/>
            </a:solidFill>
            <a:miter lim="400000"/>
          </a:ln>
        </p:spPr>
        <p:txBody>
          <a:bodyPr lIns="0" tIns="0" rIns="0" bIns="0" anchor="ctr"/>
          <a:lstStyle/>
          <a:p>
            <a:pPr defTabSz="825529">
              <a:defRPr sz="2200">
                <a:solidFill>
                  <a:srgbClr val="FFFFFF"/>
                </a:solidFill>
                <a:latin typeface="Avenir Book"/>
                <a:ea typeface="Avenir Book"/>
                <a:cs typeface="Avenir Book"/>
                <a:sym typeface="Avenir Book"/>
              </a:defRPr>
            </a:pPr>
            <a:endParaRPr sz="3094"/>
          </a:p>
        </p:txBody>
      </p:sp>
      <p:pic>
        <p:nvPicPr>
          <p:cNvPr id="331" name="ADE_val_00000807_seg.png" descr="ADE_val_00000807_seg.png"/>
          <p:cNvPicPr>
            <a:picLocks noChangeAspect="1"/>
          </p:cNvPicPr>
          <p:nvPr/>
        </p:nvPicPr>
        <p:blipFill>
          <a:blip r:embed="rId2"/>
          <a:srcRect t="15623" b="16323"/>
          <a:stretch>
            <a:fillRect/>
          </a:stretch>
        </p:blipFill>
        <p:spPr>
          <a:xfrm>
            <a:off x="-89868" y="1680976"/>
            <a:ext cx="24563706" cy="9403054"/>
          </a:xfrm>
          <a:prstGeom prst="rect">
            <a:avLst/>
          </a:prstGeom>
          <a:ln w="12700">
            <a:miter lim="400000"/>
          </a:ln>
        </p:spPr>
      </p:pic>
      <p:sp>
        <p:nvSpPr>
          <p:cNvPr id="332" name="Title Text"/>
          <p:cNvSpPr txBox="1">
            <a:spLocks noGrp="1"/>
          </p:cNvSpPr>
          <p:nvPr>
            <p:ph type="title"/>
          </p:nvPr>
        </p:nvSpPr>
        <p:spPr>
          <a:xfrm>
            <a:off x="1371598" y="4344996"/>
            <a:ext cx="20828003" cy="1340657"/>
          </a:xfrm>
          <a:prstGeom prst="rect">
            <a:avLst/>
          </a:prstGeom>
        </p:spPr>
        <p:txBody>
          <a:bodyPr lIns="27093" tIns="27093" rIns="27093" bIns="27093" anchor="b"/>
          <a:lstStyle>
            <a:lvl1pPr algn="l" defTabSz="825529">
              <a:defRPr sz="10969"/>
            </a:lvl1pPr>
          </a:lstStyle>
          <a:p>
            <a:r>
              <a:t>Title Text</a:t>
            </a:r>
          </a:p>
        </p:txBody>
      </p:sp>
      <p:sp>
        <p:nvSpPr>
          <p:cNvPr id="333" name="Section title"/>
          <p:cNvSpPr txBox="1">
            <a:spLocks noGrp="1"/>
          </p:cNvSpPr>
          <p:nvPr>
            <p:ph type="body" sz="quarter" idx="21"/>
          </p:nvPr>
        </p:nvSpPr>
        <p:spPr>
          <a:xfrm>
            <a:off x="3564280" y="5670903"/>
            <a:ext cx="9378366" cy="1340657"/>
          </a:xfrm>
          <a:prstGeom prst="rect">
            <a:avLst/>
          </a:prstGeom>
        </p:spPr>
        <p:txBody>
          <a:bodyPr lIns="27093" tIns="27093" rIns="27093" bIns="27093">
            <a:noAutofit/>
          </a:bodyPr>
          <a:lstStyle>
            <a:lvl1pPr marL="0" indent="0" defTabSz="825529">
              <a:spcBef>
                <a:spcPts val="0"/>
              </a:spcBef>
              <a:buSzTx/>
              <a:buNone/>
              <a:defRPr sz="9844"/>
            </a:lvl1pPr>
          </a:lstStyle>
          <a:p>
            <a:r>
              <a:t>Section title </a:t>
            </a:r>
          </a:p>
        </p:txBody>
      </p:sp>
      <p:sp>
        <p:nvSpPr>
          <p:cNvPr id="334" name="6.3800/6.3801 Advances in Computer Vision"/>
          <p:cNvSpPr txBox="1"/>
          <p:nvPr/>
        </p:nvSpPr>
        <p:spPr>
          <a:xfrm>
            <a:off x="3370603" y="11284185"/>
            <a:ext cx="8356455" cy="6096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gn="l" defTabSz="325120">
              <a:lnSpc>
                <a:spcPts val="4600"/>
              </a:lnSpc>
              <a:spcBef>
                <a:spcPts val="1100"/>
              </a:spcBef>
              <a:defRPr sz="2200">
                <a:solidFill>
                  <a:srgbClr val="A21F34"/>
                </a:solidFill>
              </a:defRPr>
            </a:lvl1pPr>
          </a:lstStyle>
          <a:p>
            <a:r>
              <a:rPr sz="3094"/>
              <a:t>6.3800/6.3801 Advances in Computer Vision</a:t>
            </a:r>
          </a:p>
        </p:txBody>
      </p:sp>
      <p:sp>
        <p:nvSpPr>
          <p:cNvPr id="335" name="Spring 2024"/>
          <p:cNvSpPr txBox="1"/>
          <p:nvPr/>
        </p:nvSpPr>
        <p:spPr>
          <a:xfrm>
            <a:off x="21701672" y="11350586"/>
            <a:ext cx="1703993" cy="458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gn="l" defTabSz="325120">
              <a:lnSpc>
                <a:spcPts val="3100"/>
              </a:lnSpc>
              <a:defRPr sz="1800">
                <a:latin typeface="Avenir Book"/>
                <a:ea typeface="Avenir Book"/>
                <a:cs typeface="Avenir Book"/>
                <a:sym typeface="Avenir Book"/>
              </a:defRPr>
            </a:lvl1pPr>
          </a:lstStyle>
          <a:p>
            <a:r>
              <a:rPr sz="2531"/>
              <a:t>Spring 2024</a:t>
            </a:r>
          </a:p>
        </p:txBody>
      </p:sp>
      <p:sp>
        <p:nvSpPr>
          <p:cNvPr id="336" name="Beery, He, Sitzmann, Konakovic Lukovic"/>
          <p:cNvSpPr txBox="1"/>
          <p:nvPr/>
        </p:nvSpPr>
        <p:spPr>
          <a:xfrm>
            <a:off x="17032679" y="11815242"/>
            <a:ext cx="5639364" cy="5177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lvl1pPr algn="l" defTabSz="325120">
              <a:lnSpc>
                <a:spcPts val="3900"/>
              </a:lnSpc>
              <a:spcBef>
                <a:spcPts val="1100"/>
              </a:spcBef>
              <a:defRPr sz="1600"/>
            </a:lvl1pPr>
          </a:lstStyle>
          <a:p>
            <a:r>
              <a:rPr sz="2250"/>
              <a:t>Beery, He, Sitzmann, Konakovic Lukovic</a:t>
            </a:r>
          </a:p>
        </p:txBody>
      </p:sp>
      <p:pic>
        <p:nvPicPr>
          <p:cNvPr id="337" name="mit_pe_horiz_large_alpha.png" descr="mit_pe_horiz_large_alpha.png"/>
          <p:cNvPicPr>
            <a:picLocks noChangeAspect="1"/>
          </p:cNvPicPr>
          <p:nvPr/>
        </p:nvPicPr>
        <p:blipFill>
          <a:blip r:embed="rId3"/>
          <a:srcRect r="76207"/>
          <a:stretch>
            <a:fillRect/>
          </a:stretch>
        </p:blipFill>
        <p:spPr>
          <a:xfrm>
            <a:off x="152399" y="11076391"/>
            <a:ext cx="1626291" cy="1025307"/>
          </a:xfrm>
          <a:prstGeom prst="rect">
            <a:avLst/>
          </a:prstGeom>
          <a:ln w="12700">
            <a:miter lim="400000"/>
          </a:ln>
        </p:spPr>
      </p:pic>
      <p:pic>
        <p:nvPicPr>
          <p:cNvPr id="338" name="Picture 6" descr="Picture 6"/>
          <p:cNvPicPr>
            <a:picLocks noChangeAspect="1"/>
          </p:cNvPicPr>
          <p:nvPr/>
        </p:nvPicPr>
        <p:blipFill>
          <a:blip r:embed="rId4"/>
          <a:srcRect r="85120"/>
          <a:stretch>
            <a:fillRect/>
          </a:stretch>
        </p:blipFill>
        <p:spPr>
          <a:xfrm>
            <a:off x="1895819" y="11140832"/>
            <a:ext cx="1357592" cy="839393"/>
          </a:xfrm>
          <a:prstGeom prst="rect">
            <a:avLst/>
          </a:prstGeom>
          <a:ln w="12700">
            <a:miter lim="400000"/>
          </a:ln>
        </p:spPr>
      </p:pic>
      <p:sp>
        <p:nvSpPr>
          <p:cNvPr id="339" name="Slide Number"/>
          <p:cNvSpPr txBox="1">
            <a:spLocks noGrp="1"/>
          </p:cNvSpPr>
          <p:nvPr>
            <p:ph type="sldNum" sz="quarter" idx="2"/>
          </p:nvPr>
        </p:nvSpPr>
        <p:spPr>
          <a:xfrm>
            <a:off x="11986772" y="11525250"/>
            <a:ext cx="397758" cy="400964"/>
          </a:xfrm>
          <a:prstGeom prst="rect">
            <a:avLst/>
          </a:prstGeom>
        </p:spPr>
        <p:txBody>
          <a:bodyPr lIns="27093" tIns="27093" rIns="27093" bIns="27093"/>
          <a:lstStyle>
            <a:lvl1pPr defTabSz="825529"/>
          </a:lstStyle>
          <a:p>
            <a:fld id="{86CB4B4D-7CA3-9044-876B-883B54F8677D}" type="slidenum">
              <a:t>‹#›</a:t>
            </a:fld>
            <a:endParaRPr/>
          </a:p>
        </p:txBody>
      </p:sp>
    </p:spTree>
    <p:extLst>
      <p:ext uri="{BB962C8B-B14F-4D97-AF65-F5344CB8AC3E}">
        <p14:creationId xmlns:p14="http://schemas.microsoft.com/office/powerpoint/2010/main" val="2785193004"/>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pic>
        <p:nvPicPr>
          <p:cNvPr id="11" name="Image" descr="Image"/>
          <p:cNvPicPr>
            <a:picLocks noChangeAspect="1"/>
          </p:cNvPicPr>
          <p:nvPr/>
        </p:nvPicPr>
        <p:blipFill>
          <a:blip r:embed="rId2">
            <a:alphaModFix amt="43386"/>
          </a:blip>
          <a:stretch>
            <a:fillRect/>
          </a:stretch>
        </p:blipFill>
        <p:spPr>
          <a:xfrm>
            <a:off x="-1986359" y="-7587428"/>
            <a:ext cx="26743876" cy="26597469"/>
          </a:xfrm>
          <a:prstGeom prst="rect">
            <a:avLst/>
          </a:prstGeom>
          <a:ln w="12700">
            <a:miter lim="400000"/>
          </a:ln>
        </p:spPr>
      </p:pic>
      <p:sp>
        <p:nvSpPr>
          <p:cNvPr id="12" name="Title Text"/>
          <p:cNvSpPr txBox="1">
            <a:spLocks noGrp="1"/>
          </p:cNvSpPr>
          <p:nvPr>
            <p:ph type="title"/>
          </p:nvPr>
        </p:nvSpPr>
        <p:spPr>
          <a:xfrm>
            <a:off x="1371600" y="3507329"/>
            <a:ext cx="20828000" cy="1787541"/>
          </a:xfrm>
          <a:prstGeom prst="rect">
            <a:avLst/>
          </a:prstGeom>
        </p:spPr>
        <p:txBody>
          <a:bodyPr anchor="b"/>
          <a:lstStyle>
            <a:lvl1pPr algn="l">
              <a:defRPr>
                <a:latin typeface="Helvetica Neue Medium"/>
                <a:ea typeface="Helvetica Neue Medium"/>
                <a:cs typeface="Helvetica Neue Medium"/>
                <a:sym typeface="Helvetica Neue Medium"/>
              </a:defRPr>
            </a:lvl1pPr>
          </a:lstStyle>
          <a:p>
            <a:r>
              <a:t>Title Text</a:t>
            </a:r>
          </a:p>
        </p:txBody>
      </p:sp>
      <p:sp>
        <p:nvSpPr>
          <p:cNvPr id="13" name="Section title"/>
          <p:cNvSpPr txBox="1">
            <a:spLocks noGrp="1"/>
          </p:cNvSpPr>
          <p:nvPr>
            <p:ph type="body" sz="quarter" idx="21"/>
          </p:nvPr>
        </p:nvSpPr>
        <p:spPr>
          <a:xfrm>
            <a:off x="3564280" y="5275205"/>
            <a:ext cx="9378364" cy="1787541"/>
          </a:xfrm>
          <a:prstGeom prst="rect">
            <a:avLst/>
          </a:prstGeom>
        </p:spPr>
        <p:txBody>
          <a:bodyPr>
            <a:noAutofit/>
          </a:bodyPr>
          <a:lstStyle>
            <a:lvl1pPr marL="0" indent="0" defTabSz="1828800">
              <a:spcBef>
                <a:spcPts val="0"/>
              </a:spcBef>
              <a:buSzTx/>
              <a:buNone/>
              <a:defRPr sz="10000">
                <a:latin typeface="+mj-lt"/>
                <a:ea typeface="+mj-ea"/>
                <a:cs typeface="+mj-cs"/>
                <a:sym typeface="Arial"/>
              </a:defRPr>
            </a:lvl1pPr>
          </a:lstStyle>
          <a:p>
            <a:r>
              <a:t>Section title </a:t>
            </a:r>
          </a:p>
        </p:txBody>
      </p:sp>
      <p:sp>
        <p:nvSpPr>
          <p:cNvPr id="14" name="Rectangle"/>
          <p:cNvSpPr/>
          <p:nvPr/>
        </p:nvSpPr>
        <p:spPr>
          <a:xfrm>
            <a:off x="-166217" y="12518712"/>
            <a:ext cx="24716434" cy="1270001"/>
          </a:xfrm>
          <a:prstGeom prst="rect">
            <a:avLst/>
          </a:prstGeom>
          <a:solidFill>
            <a:srgbClr val="FFFFFF"/>
          </a:solidFill>
          <a:ln w="12700">
            <a:solidFill>
              <a:srgbClr val="000000"/>
            </a:solidFill>
            <a:miter lim="400000"/>
          </a:ln>
        </p:spPr>
        <p:txBody>
          <a:bodyPr lIns="0" tIns="0" rIns="0" bIns="0" anchor="ctr"/>
          <a:lstStyle/>
          <a:p>
            <a:pPr>
              <a:defRPr sz="3200" b="0">
                <a:solidFill>
                  <a:srgbClr val="FFFFFF"/>
                </a:solidFill>
              </a:defRPr>
            </a:pPr>
            <a:endParaRPr/>
          </a:p>
        </p:txBody>
      </p:sp>
      <p:sp>
        <p:nvSpPr>
          <p:cNvPr id="15" name="6.869/6.819 Advances in Computer Vision"/>
          <p:cNvSpPr txBox="1"/>
          <p:nvPr/>
        </p:nvSpPr>
        <p:spPr>
          <a:xfrm>
            <a:off x="3548355" y="12873580"/>
            <a:ext cx="8100874" cy="5851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ts val="6600"/>
              </a:lnSpc>
              <a:spcBef>
                <a:spcPts val="1600"/>
              </a:spcBef>
              <a:defRPr sz="3200">
                <a:solidFill>
                  <a:srgbClr val="A21F34"/>
                </a:solidFill>
              </a:defRPr>
            </a:lvl1pPr>
          </a:lstStyle>
          <a:p>
            <a:r>
              <a:t>6.869/6.819 Advances in Computer Vision</a:t>
            </a:r>
          </a:p>
        </p:txBody>
      </p:sp>
      <p:sp>
        <p:nvSpPr>
          <p:cNvPr id="16" name="Spring 2022"/>
          <p:cNvSpPr txBox="1"/>
          <p:nvPr/>
        </p:nvSpPr>
        <p:spPr>
          <a:xfrm>
            <a:off x="21905729" y="12055287"/>
            <a:ext cx="2251305" cy="15383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lnSpc>
                <a:spcPts val="5100"/>
              </a:lnSpc>
              <a:defRPr sz="3100" b="0"/>
            </a:pPr>
            <a:endParaRPr/>
          </a:p>
          <a:p>
            <a:pPr algn="l" defTabSz="457200">
              <a:lnSpc>
                <a:spcPts val="5100"/>
              </a:lnSpc>
              <a:defRPr sz="3100" b="0"/>
            </a:pPr>
            <a:r>
              <a:t>Spring 2022</a:t>
            </a:r>
          </a:p>
        </p:txBody>
      </p:sp>
      <p:sp>
        <p:nvSpPr>
          <p:cNvPr id="17" name="Bill Freeman, Phillip Isola"/>
          <p:cNvSpPr txBox="1"/>
          <p:nvPr/>
        </p:nvSpPr>
        <p:spPr>
          <a:xfrm>
            <a:off x="17805505" y="13265766"/>
            <a:ext cx="3757575" cy="10335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ts val="5600"/>
              </a:lnSpc>
              <a:spcBef>
                <a:spcPts val="1600"/>
              </a:spcBef>
              <a:defRPr sz="2400"/>
            </a:lvl1pPr>
          </a:lstStyle>
          <a:p>
            <a:r>
              <a:t>Bill Freeman, Phillip Isola</a:t>
            </a:r>
          </a:p>
        </p:txBody>
      </p:sp>
      <p:pic>
        <p:nvPicPr>
          <p:cNvPr id="18" name="mit_pe_horiz_large_alpha.png" descr="mit_pe_horiz_large_alpha.png"/>
          <p:cNvPicPr>
            <a:picLocks noChangeAspect="1"/>
          </p:cNvPicPr>
          <p:nvPr/>
        </p:nvPicPr>
        <p:blipFill>
          <a:blip r:embed="rId3"/>
          <a:srcRect r="76207"/>
          <a:stretch>
            <a:fillRect/>
          </a:stretch>
        </p:blipFill>
        <p:spPr>
          <a:xfrm>
            <a:off x="152400" y="12482519"/>
            <a:ext cx="1626288" cy="1367075"/>
          </a:xfrm>
          <a:prstGeom prst="rect">
            <a:avLst/>
          </a:prstGeom>
          <a:ln w="12700">
            <a:miter lim="400000"/>
          </a:ln>
        </p:spPr>
      </p:pic>
      <p:pic>
        <p:nvPicPr>
          <p:cNvPr id="19" name="Picture 6" descr="Picture 6"/>
          <p:cNvPicPr>
            <a:picLocks noChangeAspect="1"/>
          </p:cNvPicPr>
          <p:nvPr/>
        </p:nvPicPr>
        <p:blipFill>
          <a:blip r:embed="rId4"/>
          <a:srcRect r="85120"/>
          <a:stretch>
            <a:fillRect/>
          </a:stretch>
        </p:blipFill>
        <p:spPr>
          <a:xfrm>
            <a:off x="1895819" y="12568442"/>
            <a:ext cx="1357590" cy="1119189"/>
          </a:xfrm>
          <a:prstGeom prst="rect">
            <a:avLst/>
          </a:prstGeom>
          <a:ln w="12700">
            <a:miter lim="400000"/>
          </a:ln>
        </p:spPr>
      </p:pic>
      <p:sp>
        <p:nvSpPr>
          <p:cNvPr id="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64837586"/>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27"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09782627"/>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5" name="ADE_train_00008204_seg.png"/>
          <p:cNvSpPr>
            <a:spLocks noGrp="1"/>
          </p:cNvSpPr>
          <p:nvPr>
            <p:ph type="pic" sz="half" idx="21"/>
          </p:nvPr>
        </p:nvSpPr>
        <p:spPr>
          <a:xfrm>
            <a:off x="13294825" y="353213"/>
            <a:ext cx="9267312" cy="12356417"/>
          </a:xfrm>
          <a:prstGeom prst="rect">
            <a:avLst/>
          </a:prstGeom>
        </p:spPr>
        <p:txBody>
          <a:bodyPr lIns="91439" tIns="45719" rIns="91439" bIns="45719" anchor="t">
            <a:noAutofit/>
          </a:bodyPr>
          <a:lstStyle/>
          <a:p>
            <a:endParaRPr/>
          </a:p>
        </p:txBody>
      </p:sp>
      <p:sp>
        <p:nvSpPr>
          <p:cNvPr id="36" name="Title Text"/>
          <p:cNvSpPr txBox="1">
            <a:spLocks noGrp="1"/>
          </p:cNvSpPr>
          <p:nvPr>
            <p:ph type="title"/>
          </p:nvPr>
        </p:nvSpPr>
        <p:spPr>
          <a:xfrm>
            <a:off x="1651000" y="831850"/>
            <a:ext cx="10223500" cy="1391841"/>
          </a:xfrm>
          <a:prstGeom prst="rect">
            <a:avLst/>
          </a:prstGeom>
        </p:spPr>
        <p:txBody>
          <a:bodyPr anchor="b"/>
          <a:lstStyle>
            <a:lvl1pPr algn="l" defTabSz="825500">
              <a:defRPr sz="8400">
                <a:latin typeface="Helvetica Neue Medium"/>
                <a:ea typeface="Helvetica Neue Medium"/>
                <a:cs typeface="Helvetica Neue Medium"/>
                <a:sym typeface="Helvetica Neue Medium"/>
              </a:defRPr>
            </a:lvl1pPr>
          </a:lstStyle>
          <a:p>
            <a:r>
              <a:t>Title Text</a:t>
            </a:r>
          </a:p>
        </p:txBody>
      </p:sp>
      <p:sp>
        <p:nvSpPr>
          <p:cNvPr id="37" name="Body Level One…"/>
          <p:cNvSpPr txBox="1">
            <a:spLocks noGrp="1"/>
          </p:cNvSpPr>
          <p:nvPr>
            <p:ph type="body" sz="quarter" idx="1"/>
          </p:nvPr>
        </p:nvSpPr>
        <p:spPr>
          <a:xfrm>
            <a:off x="1651000" y="6527800"/>
            <a:ext cx="10223500" cy="5727700"/>
          </a:xfrm>
          <a:prstGeom prst="rect">
            <a:avLst/>
          </a:prstGeom>
        </p:spPr>
        <p:txBody>
          <a:bodyPr anchor="t"/>
          <a:lstStyle>
            <a:lvl1pPr marL="0" indent="0">
              <a:spcBef>
                <a:spcPts val="0"/>
              </a:spcBef>
              <a:buSzTx/>
              <a:buNone/>
              <a:defRPr sz="5400"/>
            </a:lvl1pPr>
            <a:lvl2pPr marL="0" indent="0">
              <a:spcBef>
                <a:spcPts val="0"/>
              </a:spcBef>
              <a:buSzTx/>
              <a:buNone/>
              <a:defRPr sz="5400"/>
            </a:lvl2pPr>
            <a:lvl3pPr marL="0" indent="0">
              <a:spcBef>
                <a:spcPts val="0"/>
              </a:spcBef>
              <a:buSzTx/>
              <a:buNone/>
              <a:defRPr sz="5400"/>
            </a:lvl3pPr>
            <a:lvl4pPr marL="0" indent="0">
              <a:spcBef>
                <a:spcPts val="0"/>
              </a:spcBef>
              <a:buSzTx/>
              <a:buNone/>
              <a:defRPr sz="5400"/>
            </a:lvl4pPr>
            <a:lvl5pPr marL="0" indent="0">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79523117"/>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5" name="Title Text"/>
          <p:cNvSpPr txBox="1">
            <a:spLocks noGrp="1"/>
          </p:cNvSpPr>
          <p:nvPr>
            <p:ph type="title"/>
          </p:nvPr>
        </p:nvSpPr>
        <p:spPr>
          <a:prstGeom prst="rect">
            <a:avLst/>
          </a:prstGeom>
        </p:spPr>
        <p:txBody>
          <a:bodyPr/>
          <a:lstStyle/>
          <a:p>
            <a:r>
              <a:t>Title Text</a:t>
            </a:r>
          </a:p>
        </p:txBody>
      </p:sp>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81508186"/>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2" name="Slide Number"/>
          <p:cNvSpPr txBox="1">
            <a:spLocks noGrp="1"/>
          </p:cNvSpPr>
          <p:nvPr>
            <p:ph type="sldNum" sz="quarter" idx="2"/>
          </p:nvPr>
        </p:nvSpPr>
        <p:spPr>
          <a:xfrm>
            <a:off x="23439831" y="13004800"/>
            <a:ext cx="453238" cy="46105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85058723"/>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9" name="Title Text"/>
          <p:cNvSpPr txBox="1">
            <a:spLocks noGrp="1"/>
          </p:cNvSpPr>
          <p:nvPr>
            <p:ph type="title"/>
          </p:nvPr>
        </p:nvSpPr>
        <p:spPr>
          <a:xfrm>
            <a:off x="3962400" y="41276"/>
            <a:ext cx="16459200" cy="1640086"/>
          </a:xfrm>
          <a:prstGeom prst="rect">
            <a:avLst/>
          </a:prstGeom>
        </p:spPr>
        <p:txBody>
          <a:bodyPr lIns="91439" tIns="91439" rIns="91439" bIns="91439"/>
          <a:lstStyle>
            <a:lvl1pPr defTabSz="914400">
              <a:defRPr>
                <a:latin typeface="Calibri"/>
                <a:ea typeface="Calibri"/>
                <a:cs typeface="Calibri"/>
                <a:sym typeface="Calibri"/>
              </a:defRPr>
            </a:lvl1pPr>
          </a:lstStyle>
          <a:p>
            <a:r>
              <a:t>Title Text</a:t>
            </a:r>
          </a:p>
        </p:txBody>
      </p:sp>
      <p:sp>
        <p:nvSpPr>
          <p:cNvPr id="70" name="Slide Number"/>
          <p:cNvSpPr txBox="1">
            <a:spLocks noGrp="1"/>
          </p:cNvSpPr>
          <p:nvPr>
            <p:ph type="sldNum" sz="quarter" idx="2"/>
          </p:nvPr>
        </p:nvSpPr>
        <p:spPr>
          <a:xfrm>
            <a:off x="23233737" y="12859385"/>
            <a:ext cx="515264" cy="538480"/>
          </a:xfrm>
          <a:prstGeom prst="rect">
            <a:avLst/>
          </a:prstGeom>
        </p:spPr>
        <p:txBody>
          <a:bodyPr lIns="91439" tIns="91439" rIns="91439" bIns="91439" anchor="ctr"/>
          <a:lstStyle>
            <a:lvl1pPr algn="r" defTabSz="914400">
              <a:defRPr>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123415849"/>
      </p:ext>
    </p:extLst>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77" name="Slide Number"/>
          <p:cNvSpPr txBox="1">
            <a:spLocks noGrp="1"/>
          </p:cNvSpPr>
          <p:nvPr>
            <p:ph type="sldNum" sz="quarter" idx="2"/>
          </p:nvPr>
        </p:nvSpPr>
        <p:spPr>
          <a:xfrm>
            <a:off x="22980084" y="12617450"/>
            <a:ext cx="591116" cy="577647"/>
          </a:xfrm>
          <a:prstGeom prst="rect">
            <a:avLst/>
          </a:prstGeom>
        </p:spPr>
        <p:txBody>
          <a:bodyPr lIns="91439" tIns="91439" rIns="91439" bIns="91439"/>
          <a:lstStyle>
            <a:lvl1pPr algn="r" defTabSz="914400">
              <a:defRPr sz="2800">
                <a:latin typeface="+mj-lt"/>
                <a:ea typeface="+mj-ea"/>
                <a:cs typeface="+mj-cs"/>
                <a:sym typeface="Arial"/>
              </a:defRPr>
            </a:lvl1pPr>
          </a:lstStyle>
          <a:p>
            <a:fld id="{86CB4B4D-7CA3-9044-876B-883B54F8677D}" type="slidenum">
              <a:t>‹#›</a:t>
            </a:fld>
            <a:endParaRPr/>
          </a:p>
        </p:txBody>
      </p:sp>
    </p:spTree>
    <p:extLst>
      <p:ext uri="{BB962C8B-B14F-4D97-AF65-F5344CB8AC3E}">
        <p14:creationId xmlns:p14="http://schemas.microsoft.com/office/powerpoint/2010/main" val="2007761462"/>
      </p:ext>
    </p:extLst>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84" name="Title Text"/>
          <p:cNvSpPr txBox="1">
            <a:spLocks noGrp="1"/>
          </p:cNvSpPr>
          <p:nvPr>
            <p:ph type="title"/>
          </p:nvPr>
        </p:nvSpPr>
        <p:spPr>
          <a:xfrm>
            <a:off x="3962400" y="-9524"/>
            <a:ext cx="16459200" cy="1745060"/>
          </a:xfrm>
          <a:prstGeom prst="rect">
            <a:avLst/>
          </a:prstGeom>
        </p:spPr>
        <p:txBody>
          <a:bodyPr lIns="91439" tIns="91439" rIns="91439" bIns="91439"/>
          <a:lstStyle/>
          <a:p>
            <a:r>
              <a:t>Title Text</a:t>
            </a:r>
          </a:p>
        </p:txBody>
      </p:sp>
      <p:sp>
        <p:nvSpPr>
          <p:cNvPr id="85" name="Slide Number"/>
          <p:cNvSpPr txBox="1">
            <a:spLocks noGrp="1"/>
          </p:cNvSpPr>
          <p:nvPr>
            <p:ph type="sldNum" sz="quarter" idx="2"/>
          </p:nvPr>
        </p:nvSpPr>
        <p:spPr>
          <a:xfrm>
            <a:off x="23234084" y="12744450"/>
            <a:ext cx="591116" cy="577647"/>
          </a:xfrm>
          <a:prstGeom prst="rect">
            <a:avLst/>
          </a:prstGeom>
        </p:spPr>
        <p:txBody>
          <a:bodyPr lIns="91439" tIns="91439" rIns="91439" bIns="91439"/>
          <a:lstStyle>
            <a:lvl1pPr algn="r" defTabSz="914400">
              <a:defRPr sz="2800">
                <a:latin typeface="+mj-lt"/>
                <a:ea typeface="+mj-ea"/>
                <a:cs typeface="+mj-cs"/>
                <a:sym typeface="Arial"/>
              </a:defRPr>
            </a:lvl1pPr>
          </a:lstStyle>
          <a:p>
            <a:fld id="{86CB4B4D-7CA3-9044-876B-883B54F8677D}" type="slidenum">
              <a:t>‹#›</a:t>
            </a:fld>
            <a:endParaRPr/>
          </a:p>
        </p:txBody>
      </p:sp>
    </p:spTree>
    <p:extLst>
      <p:ext uri="{BB962C8B-B14F-4D97-AF65-F5344CB8AC3E}">
        <p14:creationId xmlns:p14="http://schemas.microsoft.com/office/powerpoint/2010/main" val="1899413749"/>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name="2_Title Only">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3962400" y="0"/>
            <a:ext cx="16459200" cy="1784350"/>
          </a:xfrm>
          <a:prstGeom prst="rect">
            <a:avLst/>
          </a:prstGeom>
        </p:spPr>
        <p:txBody>
          <a:bodyPr lIns="91439" tIns="91439" rIns="91439" bIns="91439"/>
          <a:lstStyle>
            <a:lvl1pPr defTabSz="914400">
              <a:defRPr>
                <a:latin typeface="Calibri"/>
                <a:ea typeface="Calibri"/>
                <a:cs typeface="Calibri"/>
                <a:sym typeface="Calibri"/>
              </a:defRPr>
            </a:lvl1pPr>
          </a:lstStyle>
          <a:p>
            <a:r>
              <a:t>Title Text</a:t>
            </a:r>
          </a:p>
        </p:txBody>
      </p:sp>
      <p:sp>
        <p:nvSpPr>
          <p:cNvPr id="102" name="Slide Number"/>
          <p:cNvSpPr txBox="1">
            <a:spLocks noGrp="1"/>
          </p:cNvSpPr>
          <p:nvPr>
            <p:ph type="sldNum" sz="quarter" idx="2"/>
          </p:nvPr>
        </p:nvSpPr>
        <p:spPr>
          <a:xfrm>
            <a:off x="23259137" y="12935585"/>
            <a:ext cx="515264" cy="538480"/>
          </a:xfrm>
          <a:prstGeom prst="rect">
            <a:avLst/>
          </a:prstGeom>
        </p:spPr>
        <p:txBody>
          <a:bodyPr lIns="91439" tIns="91439" rIns="91439" bIns="91439" anchor="ctr"/>
          <a:lstStyle>
            <a:lvl1pPr algn="r" defTabSz="914400">
              <a:defRPr>
                <a:solidFill>
                  <a:srgbClr val="898989"/>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3093196850"/>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09" name="Title Text"/>
          <p:cNvSpPr txBox="1">
            <a:spLocks noGrp="1"/>
          </p:cNvSpPr>
          <p:nvPr>
            <p:ph type="title"/>
          </p:nvPr>
        </p:nvSpPr>
        <p:spPr>
          <a:xfrm>
            <a:off x="3962400" y="15876"/>
            <a:ext cx="16459200" cy="1719263"/>
          </a:xfrm>
          <a:prstGeom prst="rect">
            <a:avLst/>
          </a:prstGeom>
        </p:spPr>
        <p:txBody>
          <a:bodyPr lIns="91439" tIns="91439" rIns="91439" bIns="91439"/>
          <a:lstStyle>
            <a:lvl1pPr defTabSz="914400">
              <a:defRPr>
                <a:latin typeface="Calibri"/>
                <a:ea typeface="Calibri"/>
                <a:cs typeface="Calibri"/>
                <a:sym typeface="Calibri"/>
              </a:defRPr>
            </a:lvl1pPr>
          </a:lstStyle>
          <a:p>
            <a:r>
              <a:t>Title Text</a:t>
            </a:r>
          </a:p>
        </p:txBody>
      </p:sp>
      <p:sp>
        <p:nvSpPr>
          <p:cNvPr id="110" name="Body Level One…"/>
          <p:cNvSpPr txBox="1">
            <a:spLocks noGrp="1"/>
          </p:cNvSpPr>
          <p:nvPr>
            <p:ph type="body" idx="1"/>
          </p:nvPr>
        </p:nvSpPr>
        <p:spPr>
          <a:xfrm>
            <a:off x="3962400" y="3200400"/>
            <a:ext cx="16459200" cy="9051926"/>
          </a:xfrm>
          <a:prstGeom prst="rect">
            <a:avLst/>
          </a:prstGeom>
        </p:spPr>
        <p:txBody>
          <a:bodyPr lIns="91439" tIns="91439" rIns="91439" bIns="91439" anchor="t"/>
          <a:lstStyle>
            <a:lvl1pPr marL="685800" indent="-685800" defTabSz="914400">
              <a:spcBef>
                <a:spcPts val="1500"/>
              </a:spcBef>
              <a:buSzPct val="100000"/>
              <a:buFont typeface="Arial"/>
              <a:defRPr sz="6400">
                <a:latin typeface="Calibri"/>
                <a:ea typeface="Calibri"/>
                <a:cs typeface="Calibri"/>
                <a:sym typeface="Calibri"/>
              </a:defRPr>
            </a:lvl1pPr>
            <a:lvl2pPr marL="1110342" indent="-653142" defTabSz="914400">
              <a:spcBef>
                <a:spcPts val="1500"/>
              </a:spcBef>
              <a:buSzPct val="100000"/>
              <a:buFont typeface="Arial"/>
              <a:buChar char="–"/>
              <a:defRPr sz="6400">
                <a:latin typeface="Calibri"/>
                <a:ea typeface="Calibri"/>
                <a:cs typeface="Calibri"/>
                <a:sym typeface="Calibri"/>
              </a:defRPr>
            </a:lvl2pPr>
            <a:lvl3pPr marL="1524000" indent="-609600" defTabSz="914400">
              <a:spcBef>
                <a:spcPts val="1500"/>
              </a:spcBef>
              <a:buSzPct val="100000"/>
              <a:buFont typeface="Arial"/>
              <a:defRPr sz="6400">
                <a:latin typeface="Calibri"/>
                <a:ea typeface="Calibri"/>
                <a:cs typeface="Calibri"/>
                <a:sym typeface="Calibri"/>
              </a:defRPr>
            </a:lvl3pPr>
            <a:lvl4pPr marL="2103120" indent="-731520" defTabSz="914400">
              <a:spcBef>
                <a:spcPts val="1500"/>
              </a:spcBef>
              <a:buSzPct val="100000"/>
              <a:buFont typeface="Arial"/>
              <a:buChar char="–"/>
              <a:defRPr sz="6400">
                <a:latin typeface="Calibri"/>
                <a:ea typeface="Calibri"/>
                <a:cs typeface="Calibri"/>
                <a:sym typeface="Calibri"/>
              </a:defRPr>
            </a:lvl4pPr>
            <a:lvl5pPr marL="2560320" indent="-731520" defTabSz="914400">
              <a:spcBef>
                <a:spcPts val="1500"/>
              </a:spcBef>
              <a:buSzPct val="100000"/>
              <a:buFont typeface="Arial"/>
              <a:buChar char="»"/>
              <a:defRPr sz="6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11" name="Slide Number"/>
          <p:cNvSpPr txBox="1">
            <a:spLocks noGrp="1"/>
          </p:cNvSpPr>
          <p:nvPr>
            <p:ph type="sldNum" sz="quarter" idx="2"/>
          </p:nvPr>
        </p:nvSpPr>
        <p:spPr>
          <a:xfrm>
            <a:off x="23309937" y="12910185"/>
            <a:ext cx="515264" cy="538480"/>
          </a:xfrm>
          <a:prstGeom prst="rect">
            <a:avLst/>
          </a:prstGeom>
        </p:spPr>
        <p:txBody>
          <a:bodyPr lIns="91439" tIns="91439" rIns="91439" bIns="91439" anchor="ctr"/>
          <a:lstStyle>
            <a:lvl1pPr algn="r" defTabSz="1828800">
              <a:defRPr>
                <a:solidFill>
                  <a:srgbClr val="898989"/>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1082727110"/>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18" name="Title Text"/>
          <p:cNvSpPr txBox="1">
            <a:spLocks noGrp="1"/>
          </p:cNvSpPr>
          <p:nvPr>
            <p:ph type="title"/>
          </p:nvPr>
        </p:nvSpPr>
        <p:spPr>
          <a:xfrm>
            <a:off x="3962400" y="549276"/>
            <a:ext cx="16459200" cy="2286001"/>
          </a:xfrm>
          <a:prstGeom prst="rect">
            <a:avLst/>
          </a:prstGeom>
        </p:spPr>
        <p:txBody>
          <a:bodyPr lIns="91439" tIns="91439" rIns="91439" bIns="91439"/>
          <a:lstStyle>
            <a:lvl1pPr defTabSz="914400">
              <a:defRPr>
                <a:latin typeface="Calibri"/>
                <a:ea typeface="Calibri"/>
                <a:cs typeface="Calibri"/>
                <a:sym typeface="Calibri"/>
              </a:defRPr>
            </a:lvl1pPr>
          </a:lstStyle>
          <a:p>
            <a:r>
              <a:t>Title Text</a:t>
            </a:r>
          </a:p>
        </p:txBody>
      </p:sp>
      <p:sp>
        <p:nvSpPr>
          <p:cNvPr id="119" name="Body Level One…"/>
          <p:cNvSpPr txBox="1">
            <a:spLocks noGrp="1"/>
          </p:cNvSpPr>
          <p:nvPr>
            <p:ph type="body" sz="half" idx="1"/>
          </p:nvPr>
        </p:nvSpPr>
        <p:spPr>
          <a:xfrm>
            <a:off x="3962400" y="3200400"/>
            <a:ext cx="8077200" cy="9051926"/>
          </a:xfrm>
          <a:prstGeom prst="rect">
            <a:avLst/>
          </a:prstGeom>
        </p:spPr>
        <p:txBody>
          <a:bodyPr lIns="91439" tIns="91439" rIns="91439" bIns="91439" anchor="t"/>
          <a:lstStyle>
            <a:lvl1pPr marL="685800" indent="-685800" defTabSz="914400">
              <a:spcBef>
                <a:spcPts val="1300"/>
              </a:spcBef>
              <a:buSzPct val="100000"/>
              <a:buFont typeface="Arial"/>
              <a:defRPr sz="5600">
                <a:latin typeface="Calibri"/>
                <a:ea typeface="Calibri"/>
                <a:cs typeface="Calibri"/>
                <a:sym typeface="Calibri"/>
              </a:defRPr>
            </a:lvl1pPr>
            <a:lvl2pPr marL="1123950" indent="-666750" defTabSz="914400">
              <a:spcBef>
                <a:spcPts val="1300"/>
              </a:spcBef>
              <a:buSzPct val="100000"/>
              <a:buFont typeface="Arial"/>
              <a:buChar char="–"/>
              <a:defRPr sz="5600">
                <a:latin typeface="Calibri"/>
                <a:ea typeface="Calibri"/>
                <a:cs typeface="Calibri"/>
                <a:sym typeface="Calibri"/>
              </a:defRPr>
            </a:lvl2pPr>
            <a:lvl3pPr marL="1554479" indent="-640079" defTabSz="914400">
              <a:spcBef>
                <a:spcPts val="1300"/>
              </a:spcBef>
              <a:buSzPct val="100000"/>
              <a:buFont typeface="Arial"/>
              <a:defRPr sz="5600">
                <a:latin typeface="Calibri"/>
                <a:ea typeface="Calibri"/>
                <a:cs typeface="Calibri"/>
                <a:sym typeface="Calibri"/>
              </a:defRPr>
            </a:lvl3pPr>
            <a:lvl4pPr marL="2082800" indent="-711200" defTabSz="914400">
              <a:spcBef>
                <a:spcPts val="1300"/>
              </a:spcBef>
              <a:buSzPct val="100000"/>
              <a:buFont typeface="Arial"/>
              <a:buChar char="–"/>
              <a:defRPr sz="5600">
                <a:latin typeface="Calibri"/>
                <a:ea typeface="Calibri"/>
                <a:cs typeface="Calibri"/>
                <a:sym typeface="Calibri"/>
              </a:defRPr>
            </a:lvl4pPr>
            <a:lvl5pPr marL="2540000" indent="-711200" defTabSz="914400">
              <a:spcBef>
                <a:spcPts val="1300"/>
              </a:spcBef>
              <a:buSzPct val="100000"/>
              <a:buFont typeface="Arial"/>
              <a:buChar char="»"/>
              <a:defRPr sz="56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20" name="Slide Number"/>
          <p:cNvSpPr txBox="1">
            <a:spLocks noGrp="1"/>
          </p:cNvSpPr>
          <p:nvPr>
            <p:ph type="sldNum" sz="quarter" idx="2"/>
          </p:nvPr>
        </p:nvSpPr>
        <p:spPr>
          <a:xfrm>
            <a:off x="19906337" y="12808585"/>
            <a:ext cx="515264" cy="538480"/>
          </a:xfrm>
          <a:prstGeom prst="rect">
            <a:avLst/>
          </a:prstGeom>
        </p:spPr>
        <p:txBody>
          <a:bodyPr lIns="91439" tIns="91439" rIns="91439" bIns="91439" anchor="ctr"/>
          <a:lstStyle>
            <a:lvl1pPr algn="r" defTabSz="914400">
              <a:defRPr>
                <a:solidFill>
                  <a:srgbClr val="898989"/>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2270136733"/>
      </p:ext>
    </p:extLst>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type="tx">
  <p:cSld name="2_Title and Content">
    <p:spTree>
      <p:nvGrpSpPr>
        <p:cNvPr id="1" name=""/>
        <p:cNvGrpSpPr/>
        <p:nvPr/>
      </p:nvGrpSpPr>
      <p:grpSpPr>
        <a:xfrm>
          <a:off x="0" y="0"/>
          <a:ext cx="0" cy="0"/>
          <a:chOff x="0" y="0"/>
          <a:chExt cx="0" cy="0"/>
        </a:xfrm>
      </p:grpSpPr>
      <p:sp>
        <p:nvSpPr>
          <p:cNvPr id="127" name="Title Text"/>
          <p:cNvSpPr txBox="1">
            <a:spLocks noGrp="1"/>
          </p:cNvSpPr>
          <p:nvPr>
            <p:ph type="title"/>
          </p:nvPr>
        </p:nvSpPr>
        <p:spPr>
          <a:xfrm>
            <a:off x="3962400" y="0"/>
            <a:ext cx="16459200" cy="1737030"/>
          </a:xfrm>
          <a:prstGeom prst="rect">
            <a:avLst/>
          </a:prstGeom>
        </p:spPr>
        <p:txBody>
          <a:bodyPr lIns="101600" tIns="101600" rIns="101600" bIns="101600"/>
          <a:lstStyle>
            <a:lvl1pPr indent="39687">
              <a:defRPr>
                <a:latin typeface="Calibri"/>
                <a:ea typeface="Calibri"/>
                <a:cs typeface="Calibri"/>
                <a:sym typeface="Calibri"/>
              </a:defRPr>
            </a:lvl1pPr>
          </a:lstStyle>
          <a:p>
            <a:r>
              <a:t>Title Text</a:t>
            </a:r>
          </a:p>
        </p:txBody>
      </p:sp>
      <p:sp>
        <p:nvSpPr>
          <p:cNvPr id="128" name="Body Level One…"/>
          <p:cNvSpPr txBox="1">
            <a:spLocks noGrp="1"/>
          </p:cNvSpPr>
          <p:nvPr>
            <p:ph type="body" idx="1"/>
          </p:nvPr>
        </p:nvSpPr>
        <p:spPr>
          <a:xfrm>
            <a:off x="3962400" y="3200400"/>
            <a:ext cx="16459200" cy="10515600"/>
          </a:xfrm>
          <a:prstGeom prst="rect">
            <a:avLst/>
          </a:prstGeom>
        </p:spPr>
        <p:txBody>
          <a:bodyPr lIns="101600" tIns="101600" rIns="101600" bIns="101600" anchor="t"/>
          <a:lstStyle>
            <a:lvl1pPr marL="725487" indent="-685800" defTabSz="1828800">
              <a:spcBef>
                <a:spcPts val="1600"/>
              </a:spcBef>
              <a:buClr>
                <a:srgbClr val="000000"/>
              </a:buClr>
              <a:buSzPct val="100000"/>
              <a:buFont typeface="Arial"/>
              <a:defRPr sz="6400">
                <a:latin typeface="Calibri"/>
                <a:ea typeface="Calibri"/>
                <a:cs typeface="Calibri"/>
                <a:sym typeface="Calibri"/>
              </a:defRPr>
            </a:lvl1pPr>
            <a:lvl2pPr marL="1099230" indent="-653142" defTabSz="1828800">
              <a:spcBef>
                <a:spcPts val="1600"/>
              </a:spcBef>
              <a:buClr>
                <a:srgbClr val="000000"/>
              </a:buClr>
              <a:buSzPct val="100000"/>
              <a:buFont typeface="Arial"/>
              <a:buChar char="–"/>
              <a:defRPr sz="6400">
                <a:latin typeface="Calibri"/>
                <a:ea typeface="Calibri"/>
                <a:cs typeface="Calibri"/>
                <a:sym typeface="Calibri"/>
              </a:defRPr>
            </a:lvl2pPr>
            <a:lvl3pPr marL="1512887" indent="-609600" defTabSz="1828800">
              <a:spcBef>
                <a:spcPts val="1600"/>
              </a:spcBef>
              <a:buClr>
                <a:srgbClr val="000000"/>
              </a:buClr>
              <a:buSzPct val="100000"/>
              <a:buFont typeface="Arial"/>
              <a:defRPr sz="6400">
                <a:latin typeface="Calibri"/>
                <a:ea typeface="Calibri"/>
                <a:cs typeface="Calibri"/>
                <a:sym typeface="Calibri"/>
              </a:defRPr>
            </a:lvl3pPr>
            <a:lvl4pPr marL="2092007" indent="-731519" defTabSz="1828800">
              <a:spcBef>
                <a:spcPts val="1600"/>
              </a:spcBef>
              <a:buClr>
                <a:srgbClr val="000000"/>
              </a:buClr>
              <a:buSzPct val="100000"/>
              <a:buFont typeface="Arial"/>
              <a:buChar char="–"/>
              <a:defRPr sz="6400">
                <a:latin typeface="Calibri"/>
                <a:ea typeface="Calibri"/>
                <a:cs typeface="Calibri"/>
                <a:sym typeface="Calibri"/>
              </a:defRPr>
            </a:lvl4pPr>
            <a:lvl5pPr marL="2549207" indent="-731519" defTabSz="1828800">
              <a:spcBef>
                <a:spcPts val="1600"/>
              </a:spcBef>
              <a:buClr>
                <a:srgbClr val="000000"/>
              </a:buClr>
              <a:buSzPct val="100000"/>
              <a:buFont typeface="Arial"/>
              <a:buChar char="»"/>
              <a:defRPr sz="6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xfrm>
            <a:off x="23595906" y="12964463"/>
            <a:ext cx="515264" cy="538481"/>
          </a:xfrm>
          <a:prstGeom prst="rect">
            <a:avLst/>
          </a:prstGeom>
        </p:spPr>
        <p:txBody>
          <a:bodyPr lIns="91439" tIns="91439" rIns="91439" bIns="91439" anchor="ctr"/>
          <a:lstStyle>
            <a:lvl1pPr defTabSz="1828800">
              <a:defRPr>
                <a:solidFill>
                  <a:srgbClr val="898989"/>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3470200339"/>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136" name="Title Text"/>
          <p:cNvSpPr txBox="1">
            <a:spLocks noGrp="1"/>
          </p:cNvSpPr>
          <p:nvPr>
            <p:ph type="title"/>
          </p:nvPr>
        </p:nvSpPr>
        <p:spPr>
          <a:xfrm>
            <a:off x="3962400" y="0"/>
            <a:ext cx="16459200" cy="1784350"/>
          </a:xfrm>
          <a:prstGeom prst="rect">
            <a:avLst/>
          </a:prstGeom>
        </p:spPr>
        <p:txBody>
          <a:bodyPr lIns="91439" tIns="91439" rIns="91439" bIns="91439"/>
          <a:lstStyle>
            <a:lvl1pPr defTabSz="914400">
              <a:defRPr>
                <a:latin typeface="Calibri"/>
                <a:ea typeface="Calibri"/>
                <a:cs typeface="Calibri"/>
                <a:sym typeface="Calibri"/>
              </a:defRPr>
            </a:lvl1pPr>
          </a:lstStyle>
          <a:p>
            <a:r>
              <a:t>Title Text</a:t>
            </a:r>
          </a:p>
        </p:txBody>
      </p:sp>
      <p:sp>
        <p:nvSpPr>
          <p:cNvPr id="137" name="Body Level One…"/>
          <p:cNvSpPr txBox="1">
            <a:spLocks noGrp="1"/>
          </p:cNvSpPr>
          <p:nvPr>
            <p:ph type="body" idx="1"/>
          </p:nvPr>
        </p:nvSpPr>
        <p:spPr>
          <a:xfrm>
            <a:off x="3962400" y="2162175"/>
            <a:ext cx="16459200" cy="10090151"/>
          </a:xfrm>
          <a:prstGeom prst="rect">
            <a:avLst/>
          </a:prstGeom>
        </p:spPr>
        <p:txBody>
          <a:bodyPr lIns="91439" tIns="91439" rIns="91439" bIns="91439" anchor="t"/>
          <a:lstStyle>
            <a:lvl1pPr marL="685800" indent="-685800" defTabSz="914400">
              <a:spcBef>
                <a:spcPts val="1500"/>
              </a:spcBef>
              <a:buSzPct val="100000"/>
              <a:buFont typeface="Arial"/>
              <a:defRPr sz="6400">
                <a:latin typeface="Calibri"/>
                <a:ea typeface="Calibri"/>
                <a:cs typeface="Calibri"/>
                <a:sym typeface="Calibri"/>
              </a:defRPr>
            </a:lvl1pPr>
            <a:lvl2pPr marL="1110342" indent="-653142" defTabSz="914400">
              <a:spcBef>
                <a:spcPts val="1500"/>
              </a:spcBef>
              <a:buSzPct val="100000"/>
              <a:buFont typeface="Arial"/>
              <a:buChar char="–"/>
              <a:defRPr sz="6400">
                <a:latin typeface="Calibri"/>
                <a:ea typeface="Calibri"/>
                <a:cs typeface="Calibri"/>
                <a:sym typeface="Calibri"/>
              </a:defRPr>
            </a:lvl2pPr>
            <a:lvl3pPr marL="1524000" indent="-609600" defTabSz="914400">
              <a:spcBef>
                <a:spcPts val="1500"/>
              </a:spcBef>
              <a:buSzPct val="100000"/>
              <a:buFont typeface="Arial"/>
              <a:defRPr sz="6400">
                <a:latin typeface="Calibri"/>
                <a:ea typeface="Calibri"/>
                <a:cs typeface="Calibri"/>
                <a:sym typeface="Calibri"/>
              </a:defRPr>
            </a:lvl3pPr>
            <a:lvl4pPr marL="2103120" indent="-731520" defTabSz="914400">
              <a:spcBef>
                <a:spcPts val="1500"/>
              </a:spcBef>
              <a:buSzPct val="100000"/>
              <a:buFont typeface="Arial"/>
              <a:buChar char="–"/>
              <a:defRPr sz="6400">
                <a:latin typeface="Calibri"/>
                <a:ea typeface="Calibri"/>
                <a:cs typeface="Calibri"/>
                <a:sym typeface="Calibri"/>
              </a:defRPr>
            </a:lvl4pPr>
            <a:lvl5pPr marL="2560320" indent="-731520" defTabSz="914400">
              <a:spcBef>
                <a:spcPts val="1500"/>
              </a:spcBef>
              <a:buSzPct val="100000"/>
              <a:buFont typeface="Arial"/>
              <a:buChar char="»"/>
              <a:defRPr sz="6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xfrm>
            <a:off x="19906337" y="12808585"/>
            <a:ext cx="515264" cy="538480"/>
          </a:xfrm>
          <a:prstGeom prst="rect">
            <a:avLst/>
          </a:prstGeom>
        </p:spPr>
        <p:txBody>
          <a:bodyPr lIns="91439" tIns="91439" rIns="91439" bIns="91439" anchor="ctr"/>
          <a:lstStyle>
            <a:lvl1pPr algn="r" defTabSz="914400">
              <a:defRPr>
                <a:solidFill>
                  <a:srgbClr val="898989"/>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904054481"/>
      </p:ext>
    </p:extLst>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type="tx">
  <p:cSld name="1_Blank">
    <p:spTree>
      <p:nvGrpSpPr>
        <p:cNvPr id="1" name=""/>
        <p:cNvGrpSpPr/>
        <p:nvPr/>
      </p:nvGrpSpPr>
      <p:grpSpPr>
        <a:xfrm>
          <a:off x="0" y="0"/>
          <a:ext cx="0" cy="0"/>
          <a:chOff x="0" y="0"/>
          <a:chExt cx="0" cy="0"/>
        </a:xfrm>
      </p:grpSpPr>
      <p:sp>
        <p:nvSpPr>
          <p:cNvPr id="145" name="Slide Number"/>
          <p:cNvSpPr txBox="1">
            <a:spLocks noGrp="1"/>
          </p:cNvSpPr>
          <p:nvPr>
            <p:ph type="sldNum" sz="quarter" idx="2"/>
          </p:nvPr>
        </p:nvSpPr>
        <p:spPr>
          <a:xfrm>
            <a:off x="23672258" y="13103268"/>
            <a:ext cx="453239" cy="461060"/>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57854621"/>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type="tx">
  <p:cSld name="4_Title and Content">
    <p:spTree>
      <p:nvGrpSpPr>
        <p:cNvPr id="1" name=""/>
        <p:cNvGrpSpPr/>
        <p:nvPr/>
      </p:nvGrpSpPr>
      <p:grpSpPr>
        <a:xfrm>
          <a:off x="0" y="0"/>
          <a:ext cx="0" cy="0"/>
          <a:chOff x="0" y="0"/>
          <a:chExt cx="0" cy="0"/>
        </a:xfrm>
      </p:grpSpPr>
      <p:sp>
        <p:nvSpPr>
          <p:cNvPr id="152" name="Title Text"/>
          <p:cNvSpPr txBox="1">
            <a:spLocks noGrp="1"/>
          </p:cNvSpPr>
          <p:nvPr>
            <p:ph type="title"/>
          </p:nvPr>
        </p:nvSpPr>
        <p:spPr>
          <a:xfrm>
            <a:off x="3962400" y="0"/>
            <a:ext cx="16459200" cy="3384550"/>
          </a:xfrm>
          <a:prstGeom prst="rect">
            <a:avLst/>
          </a:prstGeom>
        </p:spPr>
        <p:txBody>
          <a:bodyPr lIns="101600" tIns="101600" rIns="101600" bIns="101600"/>
          <a:lstStyle>
            <a:lvl1pPr indent="39687">
              <a:defRPr>
                <a:latin typeface="Calibri"/>
                <a:ea typeface="Calibri"/>
                <a:cs typeface="Calibri"/>
                <a:sym typeface="Calibri"/>
              </a:defRPr>
            </a:lvl1pPr>
          </a:lstStyle>
          <a:p>
            <a:r>
              <a:t>Title Text</a:t>
            </a:r>
          </a:p>
        </p:txBody>
      </p:sp>
      <p:sp>
        <p:nvSpPr>
          <p:cNvPr id="153" name="Body Level One…"/>
          <p:cNvSpPr txBox="1">
            <a:spLocks noGrp="1"/>
          </p:cNvSpPr>
          <p:nvPr>
            <p:ph type="body" idx="1"/>
          </p:nvPr>
        </p:nvSpPr>
        <p:spPr>
          <a:xfrm>
            <a:off x="3962400" y="3200400"/>
            <a:ext cx="16459200" cy="10515600"/>
          </a:xfrm>
          <a:prstGeom prst="rect">
            <a:avLst/>
          </a:prstGeom>
        </p:spPr>
        <p:txBody>
          <a:bodyPr lIns="101600" tIns="101600" rIns="101600" bIns="101600" anchor="t"/>
          <a:lstStyle>
            <a:lvl1pPr marL="725487" indent="-685800" defTabSz="1828800">
              <a:spcBef>
                <a:spcPts val="1600"/>
              </a:spcBef>
              <a:buClr>
                <a:srgbClr val="000000"/>
              </a:buClr>
              <a:buSzPct val="100000"/>
              <a:buFont typeface="Arial"/>
              <a:defRPr sz="6400">
                <a:latin typeface="Calibri"/>
                <a:ea typeface="Calibri"/>
                <a:cs typeface="Calibri"/>
                <a:sym typeface="Calibri"/>
              </a:defRPr>
            </a:lvl1pPr>
            <a:lvl2pPr marL="1099230" indent="-653142" defTabSz="1828800">
              <a:spcBef>
                <a:spcPts val="1600"/>
              </a:spcBef>
              <a:buClr>
                <a:srgbClr val="000000"/>
              </a:buClr>
              <a:buSzPct val="100000"/>
              <a:buFont typeface="Arial"/>
              <a:buChar char="–"/>
              <a:defRPr sz="6400">
                <a:latin typeface="Calibri"/>
                <a:ea typeface="Calibri"/>
                <a:cs typeface="Calibri"/>
                <a:sym typeface="Calibri"/>
              </a:defRPr>
            </a:lvl2pPr>
            <a:lvl3pPr marL="1512887" indent="-609600" defTabSz="1828800">
              <a:spcBef>
                <a:spcPts val="1600"/>
              </a:spcBef>
              <a:buClr>
                <a:srgbClr val="000000"/>
              </a:buClr>
              <a:buSzPct val="100000"/>
              <a:buFont typeface="Arial"/>
              <a:defRPr sz="6400">
                <a:latin typeface="Calibri"/>
                <a:ea typeface="Calibri"/>
                <a:cs typeface="Calibri"/>
                <a:sym typeface="Calibri"/>
              </a:defRPr>
            </a:lvl3pPr>
            <a:lvl4pPr marL="2092007" indent="-731519" defTabSz="1828800">
              <a:spcBef>
                <a:spcPts val="1600"/>
              </a:spcBef>
              <a:buClr>
                <a:srgbClr val="000000"/>
              </a:buClr>
              <a:buSzPct val="100000"/>
              <a:buFont typeface="Arial"/>
              <a:buChar char="–"/>
              <a:defRPr sz="6400">
                <a:latin typeface="Calibri"/>
                <a:ea typeface="Calibri"/>
                <a:cs typeface="Calibri"/>
                <a:sym typeface="Calibri"/>
              </a:defRPr>
            </a:lvl4pPr>
            <a:lvl5pPr marL="2549207" indent="-731519" defTabSz="1828800">
              <a:spcBef>
                <a:spcPts val="1600"/>
              </a:spcBef>
              <a:buClr>
                <a:srgbClr val="000000"/>
              </a:buClr>
              <a:buSzPct val="100000"/>
              <a:buFont typeface="Arial"/>
              <a:buChar char="»"/>
              <a:defRPr sz="6400">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54" name="Slide Number"/>
          <p:cNvSpPr txBox="1">
            <a:spLocks noGrp="1"/>
          </p:cNvSpPr>
          <p:nvPr>
            <p:ph type="sldNum" sz="quarter" idx="2"/>
          </p:nvPr>
        </p:nvSpPr>
        <p:spPr>
          <a:xfrm>
            <a:off x="18028782" y="12808585"/>
            <a:ext cx="515264" cy="538480"/>
          </a:xfrm>
          <a:prstGeom prst="rect">
            <a:avLst/>
          </a:prstGeom>
        </p:spPr>
        <p:txBody>
          <a:bodyPr lIns="91439" tIns="91439" rIns="91439" bIns="91439" anchor="ctr"/>
          <a:lstStyle>
            <a:lvl1pPr defTabSz="1828800">
              <a:defRPr>
                <a:solidFill>
                  <a:srgbClr val="898989"/>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2917450911"/>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type="tx">
  <p:cSld name="3_Title Only">
    <p:spTree>
      <p:nvGrpSpPr>
        <p:cNvPr id="1" name=""/>
        <p:cNvGrpSpPr/>
        <p:nvPr/>
      </p:nvGrpSpPr>
      <p:grpSpPr>
        <a:xfrm>
          <a:off x="0" y="0"/>
          <a:ext cx="0" cy="0"/>
          <a:chOff x="0" y="0"/>
          <a:chExt cx="0" cy="0"/>
        </a:xfrm>
      </p:grpSpPr>
      <p:sp>
        <p:nvSpPr>
          <p:cNvPr id="161" name="Title Text"/>
          <p:cNvSpPr txBox="1">
            <a:spLocks noGrp="1"/>
          </p:cNvSpPr>
          <p:nvPr>
            <p:ph type="title"/>
          </p:nvPr>
        </p:nvSpPr>
        <p:spPr>
          <a:xfrm>
            <a:off x="3962400" y="549276"/>
            <a:ext cx="16459200" cy="2286001"/>
          </a:xfrm>
          <a:prstGeom prst="rect">
            <a:avLst/>
          </a:prstGeom>
        </p:spPr>
        <p:txBody>
          <a:bodyPr lIns="91439" tIns="91439" rIns="91439" bIns="91439"/>
          <a:lstStyle/>
          <a:p>
            <a:r>
              <a:t>Title Text</a:t>
            </a:r>
          </a:p>
        </p:txBody>
      </p:sp>
      <p:sp>
        <p:nvSpPr>
          <p:cNvPr id="162" name="Slide Number"/>
          <p:cNvSpPr txBox="1">
            <a:spLocks noGrp="1"/>
          </p:cNvSpPr>
          <p:nvPr>
            <p:ph type="sldNum" sz="quarter" idx="2"/>
          </p:nvPr>
        </p:nvSpPr>
        <p:spPr>
          <a:xfrm>
            <a:off x="19830484" y="12490450"/>
            <a:ext cx="591116" cy="577647"/>
          </a:xfrm>
          <a:prstGeom prst="rect">
            <a:avLst/>
          </a:prstGeom>
        </p:spPr>
        <p:txBody>
          <a:bodyPr lIns="91439" tIns="91439" rIns="91439" bIns="91439"/>
          <a:lstStyle>
            <a:lvl1pPr algn="r" defTabSz="914400">
              <a:defRPr sz="2800">
                <a:latin typeface="+mj-lt"/>
                <a:ea typeface="+mj-ea"/>
                <a:cs typeface="+mj-cs"/>
                <a:sym typeface="Arial"/>
              </a:defRPr>
            </a:lvl1pPr>
          </a:lstStyle>
          <a:p>
            <a:fld id="{86CB4B4D-7CA3-9044-876B-883B54F8677D}" type="slidenum">
              <a:t>‹#›</a:t>
            </a:fld>
            <a:endParaRPr/>
          </a:p>
        </p:txBody>
      </p:sp>
    </p:spTree>
    <p:extLst>
      <p:ext uri="{BB962C8B-B14F-4D97-AF65-F5344CB8AC3E}">
        <p14:creationId xmlns:p14="http://schemas.microsoft.com/office/powerpoint/2010/main" val="1874137474"/>
      </p:ext>
    </p:extLst>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type="tx">
  <p:cSld name="5_Title and Content">
    <p:spTree>
      <p:nvGrpSpPr>
        <p:cNvPr id="1" name=""/>
        <p:cNvGrpSpPr/>
        <p:nvPr/>
      </p:nvGrpSpPr>
      <p:grpSpPr>
        <a:xfrm>
          <a:off x="0" y="0"/>
          <a:ext cx="0" cy="0"/>
          <a:chOff x="0" y="0"/>
          <a:chExt cx="0" cy="0"/>
        </a:xfrm>
      </p:grpSpPr>
      <p:sp>
        <p:nvSpPr>
          <p:cNvPr id="169" name="Title Text"/>
          <p:cNvSpPr txBox="1">
            <a:spLocks noGrp="1"/>
          </p:cNvSpPr>
          <p:nvPr>
            <p:ph type="title"/>
          </p:nvPr>
        </p:nvSpPr>
        <p:spPr>
          <a:xfrm>
            <a:off x="3962400" y="549276"/>
            <a:ext cx="16459200" cy="2286001"/>
          </a:xfrm>
          <a:prstGeom prst="rect">
            <a:avLst/>
          </a:prstGeom>
        </p:spPr>
        <p:txBody>
          <a:bodyPr lIns="91439" tIns="91439" rIns="91439" bIns="91439"/>
          <a:lstStyle/>
          <a:p>
            <a:r>
              <a:t>Title Text</a:t>
            </a:r>
          </a:p>
        </p:txBody>
      </p:sp>
      <p:sp>
        <p:nvSpPr>
          <p:cNvPr id="170" name="Body Level One…"/>
          <p:cNvSpPr txBox="1">
            <a:spLocks noGrp="1"/>
          </p:cNvSpPr>
          <p:nvPr>
            <p:ph type="body" idx="1"/>
          </p:nvPr>
        </p:nvSpPr>
        <p:spPr>
          <a:xfrm>
            <a:off x="3962400" y="3200400"/>
            <a:ext cx="16459200" cy="9051926"/>
          </a:xfrm>
          <a:prstGeom prst="rect">
            <a:avLst/>
          </a:prstGeom>
        </p:spPr>
        <p:txBody>
          <a:bodyPr lIns="91439" tIns="91439" rIns="91439" bIns="91439" anchor="t"/>
          <a:lstStyle>
            <a:lvl1pPr marL="685800" indent="-685800" defTabSz="1828800">
              <a:spcBef>
                <a:spcPts val="1500"/>
              </a:spcBef>
              <a:buSzPct val="100000"/>
              <a:defRPr sz="6400">
                <a:latin typeface="+mj-lt"/>
                <a:ea typeface="+mj-ea"/>
                <a:cs typeface="+mj-cs"/>
                <a:sym typeface="Arial"/>
              </a:defRPr>
            </a:lvl1pPr>
            <a:lvl2pPr marL="1110342" indent="-653142" defTabSz="1828800">
              <a:spcBef>
                <a:spcPts val="1500"/>
              </a:spcBef>
              <a:buSzPct val="100000"/>
              <a:buChar char="–"/>
              <a:defRPr sz="6400">
                <a:latin typeface="+mj-lt"/>
                <a:ea typeface="+mj-ea"/>
                <a:cs typeface="+mj-cs"/>
                <a:sym typeface="Arial"/>
              </a:defRPr>
            </a:lvl2pPr>
            <a:lvl3pPr marL="1524000" indent="-609600" defTabSz="1828800">
              <a:spcBef>
                <a:spcPts val="1500"/>
              </a:spcBef>
              <a:buSzPct val="100000"/>
              <a:defRPr sz="6400">
                <a:latin typeface="+mj-lt"/>
                <a:ea typeface="+mj-ea"/>
                <a:cs typeface="+mj-cs"/>
                <a:sym typeface="Arial"/>
              </a:defRPr>
            </a:lvl3pPr>
            <a:lvl4pPr marL="2103120" indent="-731520" defTabSz="1828800">
              <a:spcBef>
                <a:spcPts val="1500"/>
              </a:spcBef>
              <a:buSzPct val="100000"/>
              <a:buChar char="–"/>
              <a:defRPr sz="6400">
                <a:latin typeface="+mj-lt"/>
                <a:ea typeface="+mj-ea"/>
                <a:cs typeface="+mj-cs"/>
                <a:sym typeface="Arial"/>
              </a:defRPr>
            </a:lvl4pPr>
            <a:lvl5pPr marL="2560320" indent="-731520" defTabSz="1828800">
              <a:spcBef>
                <a:spcPts val="1500"/>
              </a:spcBef>
              <a:buSzPct val="100000"/>
              <a:buChar char="»"/>
              <a:defRPr sz="6400">
                <a:latin typeface="+mj-lt"/>
                <a:ea typeface="+mj-ea"/>
                <a:cs typeface="+mj-cs"/>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71" name="Slide Number"/>
          <p:cNvSpPr txBox="1">
            <a:spLocks noGrp="1"/>
          </p:cNvSpPr>
          <p:nvPr>
            <p:ph type="sldNum" sz="quarter" idx="2"/>
          </p:nvPr>
        </p:nvSpPr>
        <p:spPr>
          <a:xfrm>
            <a:off x="19830484" y="12490450"/>
            <a:ext cx="591116" cy="577647"/>
          </a:xfrm>
          <a:prstGeom prst="rect">
            <a:avLst/>
          </a:prstGeom>
        </p:spPr>
        <p:txBody>
          <a:bodyPr lIns="91439" tIns="91439" rIns="91439" bIns="91439"/>
          <a:lstStyle>
            <a:lvl1pPr algn="r" defTabSz="914400">
              <a:defRPr sz="2800">
                <a:latin typeface="+mj-lt"/>
                <a:ea typeface="+mj-ea"/>
                <a:cs typeface="+mj-cs"/>
                <a:sym typeface="Arial"/>
              </a:defRPr>
            </a:lvl1pPr>
          </a:lstStyle>
          <a:p>
            <a:fld id="{86CB4B4D-7CA3-9044-876B-883B54F8677D}" type="slidenum">
              <a:t>‹#›</a:t>
            </a:fld>
            <a:endParaRPr/>
          </a:p>
        </p:txBody>
      </p:sp>
    </p:spTree>
    <p:extLst>
      <p:ext uri="{BB962C8B-B14F-4D97-AF65-F5344CB8AC3E}">
        <p14:creationId xmlns:p14="http://schemas.microsoft.com/office/powerpoint/2010/main" val="2407715956"/>
      </p:ext>
    </p:extLst>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type="tx">
  <p:cSld name="4_Title Only">
    <p:spTree>
      <p:nvGrpSpPr>
        <p:cNvPr id="1" name=""/>
        <p:cNvGrpSpPr/>
        <p:nvPr/>
      </p:nvGrpSpPr>
      <p:grpSpPr>
        <a:xfrm>
          <a:off x="0" y="0"/>
          <a:ext cx="0" cy="0"/>
          <a:chOff x="0" y="0"/>
          <a:chExt cx="0" cy="0"/>
        </a:xfrm>
      </p:grpSpPr>
      <p:sp>
        <p:nvSpPr>
          <p:cNvPr id="178" name="Title Text"/>
          <p:cNvSpPr txBox="1">
            <a:spLocks noGrp="1"/>
          </p:cNvSpPr>
          <p:nvPr>
            <p:ph type="title"/>
          </p:nvPr>
        </p:nvSpPr>
        <p:spPr>
          <a:xfrm>
            <a:off x="3048000" y="152400"/>
            <a:ext cx="18288000" cy="1371600"/>
          </a:xfrm>
          <a:prstGeom prst="rect">
            <a:avLst/>
          </a:prstGeom>
        </p:spPr>
        <p:txBody>
          <a:bodyPr lIns="91439" tIns="91439" rIns="91439" bIns="91439"/>
          <a:lstStyle>
            <a:lvl1pPr>
              <a:defRPr sz="7200">
                <a:latin typeface="Times New Roman"/>
                <a:ea typeface="Times New Roman"/>
                <a:cs typeface="Times New Roman"/>
                <a:sym typeface="Times New Roman"/>
              </a:defRPr>
            </a:lvl1pPr>
          </a:lstStyle>
          <a:p>
            <a:r>
              <a:t>Title Text</a:t>
            </a:r>
          </a:p>
        </p:txBody>
      </p:sp>
      <p:sp>
        <p:nvSpPr>
          <p:cNvPr id="179" name="Slide Number"/>
          <p:cNvSpPr txBox="1">
            <a:spLocks noGrp="1"/>
          </p:cNvSpPr>
          <p:nvPr>
            <p:ph type="sldNum" sz="quarter" idx="2"/>
          </p:nvPr>
        </p:nvSpPr>
        <p:spPr>
          <a:xfrm>
            <a:off x="19373284" y="12496800"/>
            <a:ext cx="591116" cy="577647"/>
          </a:xfrm>
          <a:prstGeom prst="rect">
            <a:avLst/>
          </a:prstGeom>
        </p:spPr>
        <p:txBody>
          <a:bodyPr lIns="91439" tIns="91439" rIns="91439" bIns="91439"/>
          <a:lstStyle>
            <a:lvl1pPr algn="r" defTabSz="914400">
              <a:defRPr sz="2800">
                <a:latin typeface="+mj-lt"/>
                <a:ea typeface="+mj-ea"/>
                <a:cs typeface="+mj-cs"/>
                <a:sym typeface="Arial"/>
              </a:defRPr>
            </a:lvl1pPr>
          </a:lstStyle>
          <a:p>
            <a:fld id="{86CB4B4D-7CA3-9044-876B-883B54F8677D}" type="slidenum">
              <a:t>‹#›</a:t>
            </a:fld>
            <a:endParaRPr/>
          </a:p>
        </p:txBody>
      </p:sp>
    </p:spTree>
    <p:extLst>
      <p:ext uri="{BB962C8B-B14F-4D97-AF65-F5344CB8AC3E}">
        <p14:creationId xmlns:p14="http://schemas.microsoft.com/office/powerpoint/2010/main" val="3232308358"/>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244725"/>
            <a:ext cx="182880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5"/>
            <a:ext cx="18288000" cy="3311525"/>
          </a:xfrm>
        </p:spPr>
        <p:txBody>
          <a:bodyPr/>
          <a:lstStyle>
            <a:lvl1pPr marL="0" indent="0" algn="ctr">
              <a:buNone/>
              <a:defRPr sz="4800"/>
            </a:lvl1pPr>
            <a:lvl2pPr marL="914411" indent="0" algn="ctr">
              <a:buNone/>
              <a:defRPr sz="4000"/>
            </a:lvl2pPr>
            <a:lvl3pPr marL="1828823" indent="0" algn="ctr">
              <a:buNone/>
              <a:defRPr sz="3600"/>
            </a:lvl3pPr>
            <a:lvl4pPr marL="2743234" indent="0" algn="ctr">
              <a:buNone/>
              <a:defRPr sz="3200"/>
            </a:lvl4pPr>
            <a:lvl5pPr marL="3657646" indent="0" algn="ctr">
              <a:buNone/>
              <a:defRPr sz="3200"/>
            </a:lvl5pPr>
            <a:lvl6pPr marL="4572057" indent="0" algn="ctr">
              <a:buNone/>
              <a:defRPr sz="3200"/>
            </a:lvl6pPr>
            <a:lvl7pPr marL="5486469" indent="0" algn="ctr">
              <a:buNone/>
              <a:defRPr sz="3200"/>
            </a:lvl7pPr>
            <a:lvl8pPr marL="6400880" indent="0" algn="ctr">
              <a:buNone/>
              <a:defRPr sz="3200"/>
            </a:lvl8pPr>
            <a:lvl9pPr marL="7315291"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14B9E-1684-B641-A8EA-D994E005B401}"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255713448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14B9E-1684-B641-A8EA-D994E005B401}"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847132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699" y="3419479"/>
            <a:ext cx="21031200" cy="5705475"/>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699" y="9178928"/>
            <a:ext cx="21031200" cy="3000373"/>
          </a:xfrm>
        </p:spPr>
        <p:txBody>
          <a:bodyPr/>
          <a:lstStyle>
            <a:lvl1pPr marL="0" indent="0">
              <a:buNone/>
              <a:defRPr sz="4800">
                <a:solidFill>
                  <a:schemeClr val="tx1">
                    <a:tint val="75000"/>
                  </a:schemeClr>
                </a:solidFill>
              </a:defRPr>
            </a:lvl1pPr>
            <a:lvl2pPr marL="914411" indent="0">
              <a:buNone/>
              <a:defRPr sz="4000">
                <a:solidFill>
                  <a:schemeClr val="tx1">
                    <a:tint val="75000"/>
                  </a:schemeClr>
                </a:solidFill>
              </a:defRPr>
            </a:lvl2pPr>
            <a:lvl3pPr marL="1828823" indent="0">
              <a:buNone/>
              <a:defRPr sz="3600">
                <a:solidFill>
                  <a:schemeClr val="tx1">
                    <a:tint val="75000"/>
                  </a:schemeClr>
                </a:solidFill>
              </a:defRPr>
            </a:lvl3pPr>
            <a:lvl4pPr marL="2743234" indent="0">
              <a:buNone/>
              <a:defRPr sz="3200">
                <a:solidFill>
                  <a:schemeClr val="tx1">
                    <a:tint val="75000"/>
                  </a:schemeClr>
                </a:solidFill>
              </a:defRPr>
            </a:lvl4pPr>
            <a:lvl5pPr marL="3657646" indent="0">
              <a:buNone/>
              <a:defRPr sz="3200">
                <a:solidFill>
                  <a:schemeClr val="tx1">
                    <a:tint val="75000"/>
                  </a:schemeClr>
                </a:solidFill>
              </a:defRPr>
            </a:lvl5pPr>
            <a:lvl6pPr marL="4572057" indent="0">
              <a:buNone/>
              <a:defRPr sz="3200">
                <a:solidFill>
                  <a:schemeClr val="tx1">
                    <a:tint val="75000"/>
                  </a:schemeClr>
                </a:solidFill>
              </a:defRPr>
            </a:lvl6pPr>
            <a:lvl7pPr marL="5486469" indent="0">
              <a:buNone/>
              <a:defRPr sz="3200">
                <a:solidFill>
                  <a:schemeClr val="tx1">
                    <a:tint val="75000"/>
                  </a:schemeClr>
                </a:solidFill>
              </a:defRPr>
            </a:lvl7pPr>
            <a:lvl8pPr marL="6400880" indent="0">
              <a:buNone/>
              <a:defRPr sz="3200">
                <a:solidFill>
                  <a:schemeClr val="tx1">
                    <a:tint val="75000"/>
                  </a:schemeClr>
                </a:solidFill>
              </a:defRPr>
            </a:lvl8pPr>
            <a:lvl9pPr marL="7315291" indent="0">
              <a:buNone/>
              <a:defRPr sz="3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A14B9E-1684-B641-A8EA-D994E005B401}"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414646287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0" y="3651248"/>
            <a:ext cx="10363200" cy="87026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0" y="3651248"/>
            <a:ext cx="10363200" cy="87026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14B9E-1684-B641-A8EA-D994E005B401}"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302939177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6" y="730251"/>
            <a:ext cx="21031200" cy="265112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9" y="3362325"/>
            <a:ext cx="10315573" cy="1647824"/>
          </a:xfrm>
        </p:spPr>
        <p:txBody>
          <a:bodyPr anchor="b"/>
          <a:lstStyle>
            <a:lvl1pPr marL="0" indent="0">
              <a:buNone/>
              <a:defRPr sz="4800" b="1"/>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Click to edit Master text styles</a:t>
            </a:r>
          </a:p>
        </p:txBody>
      </p:sp>
      <p:sp>
        <p:nvSpPr>
          <p:cNvPr id="4" name="Content Placeholder 3"/>
          <p:cNvSpPr>
            <a:spLocks noGrp="1"/>
          </p:cNvSpPr>
          <p:nvPr>
            <p:ph sz="half" idx="2"/>
          </p:nvPr>
        </p:nvSpPr>
        <p:spPr>
          <a:xfrm>
            <a:off x="1679579" y="5010151"/>
            <a:ext cx="10315573"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1" y="3362325"/>
            <a:ext cx="10366376" cy="1647824"/>
          </a:xfrm>
        </p:spPr>
        <p:txBody>
          <a:bodyPr anchor="b"/>
          <a:lstStyle>
            <a:lvl1pPr marL="0" indent="0">
              <a:buNone/>
              <a:defRPr sz="4800" b="1"/>
            </a:lvl1pPr>
            <a:lvl2pPr marL="914411" indent="0">
              <a:buNone/>
              <a:defRPr sz="4000" b="1"/>
            </a:lvl2pPr>
            <a:lvl3pPr marL="1828823" indent="0">
              <a:buNone/>
              <a:defRPr sz="3600" b="1"/>
            </a:lvl3pPr>
            <a:lvl4pPr marL="2743234" indent="0">
              <a:buNone/>
              <a:defRPr sz="3200" b="1"/>
            </a:lvl4pPr>
            <a:lvl5pPr marL="3657646" indent="0">
              <a:buNone/>
              <a:defRPr sz="3200" b="1"/>
            </a:lvl5pPr>
            <a:lvl6pPr marL="4572057" indent="0">
              <a:buNone/>
              <a:defRPr sz="3200" b="1"/>
            </a:lvl6pPr>
            <a:lvl7pPr marL="5486469" indent="0">
              <a:buNone/>
              <a:defRPr sz="3200" b="1"/>
            </a:lvl7pPr>
            <a:lvl8pPr marL="6400880" indent="0">
              <a:buNone/>
              <a:defRPr sz="3200" b="1"/>
            </a:lvl8pPr>
            <a:lvl9pPr marL="7315291"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44401" y="5010151"/>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14B9E-1684-B641-A8EA-D994E005B401}"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312671823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14B9E-1684-B641-A8EA-D994E005B401}"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144392903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14B9E-1684-B641-A8EA-D994E005B401}"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33397550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6" y="1974852"/>
            <a:ext cx="12344400" cy="9747251"/>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6" y="4114801"/>
            <a:ext cx="7864475" cy="7623176"/>
          </a:xfrm>
        </p:spPr>
        <p:txBody>
          <a:bodyPr/>
          <a:lstStyle>
            <a:lvl1pPr marL="0" indent="0">
              <a:buNone/>
              <a:defRPr sz="3200"/>
            </a:lvl1pPr>
            <a:lvl2pPr marL="914411" indent="0">
              <a:buNone/>
              <a:defRPr sz="2800"/>
            </a:lvl2pPr>
            <a:lvl3pPr marL="1828823" indent="0">
              <a:buNone/>
              <a:defRPr sz="2400"/>
            </a:lvl3pPr>
            <a:lvl4pPr marL="2743234" indent="0">
              <a:buNone/>
              <a:defRPr sz="2000"/>
            </a:lvl4pPr>
            <a:lvl5pPr marL="3657646" indent="0">
              <a:buNone/>
              <a:defRPr sz="2000"/>
            </a:lvl5pPr>
            <a:lvl6pPr marL="4572057" indent="0">
              <a:buNone/>
              <a:defRPr sz="2000"/>
            </a:lvl6pPr>
            <a:lvl7pPr marL="5486469" indent="0">
              <a:buNone/>
              <a:defRPr sz="2000"/>
            </a:lvl7pPr>
            <a:lvl8pPr marL="6400880" indent="0">
              <a:buNone/>
              <a:defRPr sz="2000"/>
            </a:lvl8pPr>
            <a:lvl9pPr marL="7315291"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70A14B9E-1684-B641-A8EA-D994E005B401}"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161301634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6" y="1974852"/>
            <a:ext cx="12344400" cy="9747251"/>
          </a:xfrm>
        </p:spPr>
        <p:txBody>
          <a:bodyPr anchor="t"/>
          <a:lstStyle>
            <a:lvl1pPr marL="0" indent="0">
              <a:buNone/>
              <a:defRPr sz="6400"/>
            </a:lvl1pPr>
            <a:lvl2pPr marL="914411" indent="0">
              <a:buNone/>
              <a:defRPr sz="5600"/>
            </a:lvl2pPr>
            <a:lvl3pPr marL="1828823" indent="0">
              <a:buNone/>
              <a:defRPr sz="4800"/>
            </a:lvl3pPr>
            <a:lvl4pPr marL="2743234" indent="0">
              <a:buNone/>
              <a:defRPr sz="4000"/>
            </a:lvl4pPr>
            <a:lvl5pPr marL="3657646" indent="0">
              <a:buNone/>
              <a:defRPr sz="4000"/>
            </a:lvl5pPr>
            <a:lvl6pPr marL="4572057" indent="0">
              <a:buNone/>
              <a:defRPr sz="4000"/>
            </a:lvl6pPr>
            <a:lvl7pPr marL="5486469" indent="0">
              <a:buNone/>
              <a:defRPr sz="4000"/>
            </a:lvl7pPr>
            <a:lvl8pPr marL="6400880" indent="0">
              <a:buNone/>
              <a:defRPr sz="4000"/>
            </a:lvl8pPr>
            <a:lvl9pPr marL="7315291"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6" y="4114801"/>
            <a:ext cx="7864475" cy="7623176"/>
          </a:xfrm>
        </p:spPr>
        <p:txBody>
          <a:bodyPr/>
          <a:lstStyle>
            <a:lvl1pPr marL="0" indent="0">
              <a:buNone/>
              <a:defRPr sz="3200"/>
            </a:lvl1pPr>
            <a:lvl2pPr marL="914411" indent="0">
              <a:buNone/>
              <a:defRPr sz="2800"/>
            </a:lvl2pPr>
            <a:lvl3pPr marL="1828823" indent="0">
              <a:buNone/>
              <a:defRPr sz="2400"/>
            </a:lvl3pPr>
            <a:lvl4pPr marL="2743234" indent="0">
              <a:buNone/>
              <a:defRPr sz="2000"/>
            </a:lvl4pPr>
            <a:lvl5pPr marL="3657646" indent="0">
              <a:buNone/>
              <a:defRPr sz="2000"/>
            </a:lvl5pPr>
            <a:lvl6pPr marL="4572057" indent="0">
              <a:buNone/>
              <a:defRPr sz="2000"/>
            </a:lvl6pPr>
            <a:lvl7pPr marL="5486469" indent="0">
              <a:buNone/>
              <a:defRPr sz="2000"/>
            </a:lvl7pPr>
            <a:lvl8pPr marL="6400880" indent="0">
              <a:buNone/>
              <a:defRPr sz="2000"/>
            </a:lvl8pPr>
            <a:lvl9pPr marL="7315291"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70A14B9E-1684-B641-A8EA-D994E005B401}"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49182755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14B9E-1684-B641-A8EA-D994E005B401}"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3186255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1" y="730250"/>
            <a:ext cx="5257800" cy="116236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1" y="730250"/>
            <a:ext cx="15468600" cy="116236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14B9E-1684-B641-A8EA-D994E005B401}"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051FEB-211F-834A-87BD-945F27DAA49D}" type="slidenum">
              <a:rPr lang="en-US" smtClean="0"/>
              <a:t>‹#›</a:t>
            </a:fld>
            <a:endParaRPr lang="en-US"/>
          </a:p>
        </p:txBody>
      </p:sp>
    </p:spTree>
    <p:extLst>
      <p:ext uri="{BB962C8B-B14F-4D97-AF65-F5344CB8AC3E}">
        <p14:creationId xmlns:p14="http://schemas.microsoft.com/office/powerpoint/2010/main" val="284885941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9"/>
            <a:ext cx="20726400" cy="2940050"/>
          </a:xfrm>
        </p:spPr>
        <p:txBody>
          <a:bodyPr/>
          <a:lstStyle/>
          <a:p>
            <a:r>
              <a:rPr lang="en-US"/>
              <a:t>Click to edit Master title style</a:t>
            </a:r>
            <a:endParaRPr lang="en-GB"/>
          </a:p>
        </p:txBody>
      </p:sp>
      <p:sp>
        <p:nvSpPr>
          <p:cNvPr id="3" name="Subtitle 2"/>
          <p:cNvSpPr>
            <a:spLocks noGrp="1"/>
          </p:cNvSpPr>
          <p:nvPr>
            <p:ph type="subTitle" idx="1"/>
          </p:nvPr>
        </p:nvSpPr>
        <p:spPr>
          <a:xfrm>
            <a:off x="3657600" y="7772404"/>
            <a:ext cx="17068800" cy="3505200"/>
          </a:xfrm>
        </p:spPr>
        <p:txBody>
          <a:bodyPr/>
          <a:lstStyle>
            <a:lvl1pPr marL="0" indent="0" algn="ctr">
              <a:buNone/>
              <a:defRPr/>
            </a:lvl1pPr>
            <a:lvl2pPr marL="914118" indent="0" algn="ctr">
              <a:buNone/>
              <a:defRPr/>
            </a:lvl2pPr>
            <a:lvl3pPr marL="1828232" indent="0" algn="ctr">
              <a:buNone/>
              <a:defRPr/>
            </a:lvl3pPr>
            <a:lvl4pPr marL="2742348" indent="0" algn="ctr">
              <a:buNone/>
              <a:defRPr/>
            </a:lvl4pPr>
            <a:lvl5pPr marL="3656462" indent="0" algn="ctr">
              <a:buNone/>
              <a:defRPr/>
            </a:lvl5pPr>
            <a:lvl6pPr marL="4570578" indent="0" algn="ctr">
              <a:buNone/>
              <a:defRPr/>
            </a:lvl6pPr>
            <a:lvl7pPr marL="5484692" indent="0" algn="ctr">
              <a:buNone/>
              <a:defRPr/>
            </a:lvl7pPr>
            <a:lvl8pPr marL="6398808" indent="0" algn="ctr">
              <a:buNone/>
              <a:defRPr/>
            </a:lvl8pPr>
            <a:lvl9pPr marL="7312924"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A9F073-1F01-4736-8B89-1C6AA0A6EDE0}" type="slidenum">
              <a:rPr lang="en-US"/>
              <a:pPr>
                <a:defRPr/>
              </a:pPr>
              <a:t>‹#›</a:t>
            </a:fld>
            <a:endParaRPr lang="en-US"/>
          </a:p>
        </p:txBody>
      </p:sp>
    </p:spTree>
    <p:extLst>
      <p:ext uri="{BB962C8B-B14F-4D97-AF65-F5344CB8AC3E}">
        <p14:creationId xmlns:p14="http://schemas.microsoft.com/office/powerpoint/2010/main" val="415152612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7CBE38-23D2-4202-9AC8-B72003559894}" type="slidenum">
              <a:rPr lang="en-US"/>
              <a:pPr>
                <a:defRPr/>
              </a:pPr>
              <a:t>‹#›</a:t>
            </a:fld>
            <a:endParaRPr lang="en-US"/>
          </a:p>
        </p:txBody>
      </p:sp>
    </p:spTree>
    <p:extLst>
      <p:ext uri="{BB962C8B-B14F-4D97-AF65-F5344CB8AC3E}">
        <p14:creationId xmlns:p14="http://schemas.microsoft.com/office/powerpoint/2010/main" val="294390024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9"/>
            <a:ext cx="20726400" cy="2724150"/>
          </a:xfrm>
        </p:spPr>
        <p:txBody>
          <a:bodyPr anchor="t"/>
          <a:lstStyle>
            <a:lvl1pPr algn="l">
              <a:defRPr sz="8000" b="1" cap="all"/>
            </a:lvl1pPr>
          </a:lstStyle>
          <a:p>
            <a:r>
              <a:rPr lang="en-US"/>
              <a:t>Click to edit Master title style</a:t>
            </a:r>
            <a:endParaRPr lang="en-GB"/>
          </a:p>
        </p:txBody>
      </p:sp>
      <p:sp>
        <p:nvSpPr>
          <p:cNvPr id="3" name="Text Placeholder 2"/>
          <p:cNvSpPr>
            <a:spLocks noGrp="1"/>
          </p:cNvSpPr>
          <p:nvPr>
            <p:ph type="body" idx="1"/>
          </p:nvPr>
        </p:nvSpPr>
        <p:spPr>
          <a:xfrm>
            <a:off x="1926168" y="5813435"/>
            <a:ext cx="20726400" cy="3000374"/>
          </a:xfrm>
        </p:spPr>
        <p:txBody>
          <a:bodyPr anchor="b"/>
          <a:lstStyle>
            <a:lvl1pPr marL="0" indent="0">
              <a:buNone/>
              <a:defRPr sz="4000"/>
            </a:lvl1pPr>
            <a:lvl2pPr marL="914118" indent="0">
              <a:buNone/>
              <a:defRPr sz="3600"/>
            </a:lvl2pPr>
            <a:lvl3pPr marL="1828232" indent="0">
              <a:buNone/>
              <a:defRPr sz="3200"/>
            </a:lvl3pPr>
            <a:lvl4pPr marL="2742348" indent="0">
              <a:buNone/>
              <a:defRPr sz="2800"/>
            </a:lvl4pPr>
            <a:lvl5pPr marL="3656462" indent="0">
              <a:buNone/>
              <a:defRPr sz="2800"/>
            </a:lvl5pPr>
            <a:lvl6pPr marL="4570578" indent="0">
              <a:buNone/>
              <a:defRPr sz="2800"/>
            </a:lvl6pPr>
            <a:lvl7pPr marL="5484692" indent="0">
              <a:buNone/>
              <a:defRPr sz="2800"/>
            </a:lvl7pPr>
            <a:lvl8pPr marL="6398808" indent="0">
              <a:buNone/>
              <a:defRPr sz="2800"/>
            </a:lvl8pPr>
            <a:lvl9pPr marL="7312924" indent="0">
              <a:buNone/>
              <a:defRPr sz="28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CE7101-FD75-4A7F-A958-3A3DB57364FA}" type="slidenum">
              <a:rPr lang="en-US"/>
              <a:pPr>
                <a:defRPr/>
              </a:pPr>
              <a:t>‹#›</a:t>
            </a:fld>
            <a:endParaRPr lang="en-US"/>
          </a:p>
        </p:txBody>
      </p:sp>
    </p:spTree>
    <p:extLst>
      <p:ext uri="{BB962C8B-B14F-4D97-AF65-F5344CB8AC3E}">
        <p14:creationId xmlns:p14="http://schemas.microsoft.com/office/powerpoint/2010/main" val="249504651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19200" y="3200409"/>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2395200" y="3200409"/>
            <a:ext cx="10769600" cy="9051926"/>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6876C20-A75F-4ABE-85C1-D199D2F92F9C}" type="slidenum">
              <a:rPr lang="en-US"/>
              <a:pPr>
                <a:defRPr/>
              </a:pPr>
              <a:t>‹#›</a:t>
            </a:fld>
            <a:endParaRPr lang="en-US"/>
          </a:p>
        </p:txBody>
      </p:sp>
    </p:spTree>
    <p:extLst>
      <p:ext uri="{BB962C8B-B14F-4D97-AF65-F5344CB8AC3E}">
        <p14:creationId xmlns:p14="http://schemas.microsoft.com/office/powerpoint/2010/main" val="312498927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219201" y="3070228"/>
            <a:ext cx="10773834" cy="1279524"/>
          </a:xfrm>
        </p:spPr>
        <p:txBody>
          <a:bodyPr anchor="b"/>
          <a:lstStyle>
            <a:lvl1pPr marL="0" indent="0">
              <a:buNone/>
              <a:defRPr sz="4800" b="1"/>
            </a:lvl1pPr>
            <a:lvl2pPr marL="914118" indent="0">
              <a:buNone/>
              <a:defRPr sz="4000" b="1"/>
            </a:lvl2pPr>
            <a:lvl3pPr marL="1828232" indent="0">
              <a:buNone/>
              <a:defRPr sz="3600" b="1"/>
            </a:lvl3pPr>
            <a:lvl4pPr marL="2742348" indent="0">
              <a:buNone/>
              <a:defRPr sz="3200" b="1"/>
            </a:lvl4pPr>
            <a:lvl5pPr marL="3656462" indent="0">
              <a:buNone/>
              <a:defRPr sz="3200" b="1"/>
            </a:lvl5pPr>
            <a:lvl6pPr marL="4570578" indent="0">
              <a:buNone/>
              <a:defRPr sz="3200" b="1"/>
            </a:lvl6pPr>
            <a:lvl7pPr marL="5484692" indent="0">
              <a:buNone/>
              <a:defRPr sz="3200" b="1"/>
            </a:lvl7pPr>
            <a:lvl8pPr marL="6398808" indent="0">
              <a:buNone/>
              <a:defRPr sz="3200" b="1"/>
            </a:lvl8pPr>
            <a:lvl9pPr marL="7312924" indent="0">
              <a:buNone/>
              <a:defRPr sz="3200" b="1"/>
            </a:lvl9pPr>
          </a:lstStyle>
          <a:p>
            <a:pPr lvl="0"/>
            <a:r>
              <a:rPr lang="en-US"/>
              <a:t>Click to edit Master text styles</a:t>
            </a:r>
          </a:p>
        </p:txBody>
      </p:sp>
      <p:sp>
        <p:nvSpPr>
          <p:cNvPr id="4" name="Content Placeholder 3"/>
          <p:cNvSpPr>
            <a:spLocks noGrp="1"/>
          </p:cNvSpPr>
          <p:nvPr>
            <p:ph sz="half" idx="2"/>
          </p:nvPr>
        </p:nvSpPr>
        <p:spPr>
          <a:xfrm>
            <a:off x="1219201" y="4349750"/>
            <a:ext cx="10773834"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2386737" y="3070228"/>
            <a:ext cx="10778066" cy="1279524"/>
          </a:xfrm>
        </p:spPr>
        <p:txBody>
          <a:bodyPr anchor="b"/>
          <a:lstStyle>
            <a:lvl1pPr marL="0" indent="0">
              <a:buNone/>
              <a:defRPr sz="4800" b="1"/>
            </a:lvl1pPr>
            <a:lvl2pPr marL="914118" indent="0">
              <a:buNone/>
              <a:defRPr sz="4000" b="1"/>
            </a:lvl2pPr>
            <a:lvl3pPr marL="1828232" indent="0">
              <a:buNone/>
              <a:defRPr sz="3600" b="1"/>
            </a:lvl3pPr>
            <a:lvl4pPr marL="2742348" indent="0">
              <a:buNone/>
              <a:defRPr sz="3200" b="1"/>
            </a:lvl4pPr>
            <a:lvl5pPr marL="3656462" indent="0">
              <a:buNone/>
              <a:defRPr sz="3200" b="1"/>
            </a:lvl5pPr>
            <a:lvl6pPr marL="4570578" indent="0">
              <a:buNone/>
              <a:defRPr sz="3200" b="1"/>
            </a:lvl6pPr>
            <a:lvl7pPr marL="5484692" indent="0">
              <a:buNone/>
              <a:defRPr sz="3200" b="1"/>
            </a:lvl7pPr>
            <a:lvl8pPr marL="6398808" indent="0">
              <a:buNone/>
              <a:defRPr sz="3200" b="1"/>
            </a:lvl8pPr>
            <a:lvl9pPr marL="7312924" indent="0">
              <a:buNone/>
              <a:defRPr sz="3200" b="1"/>
            </a:lvl9pPr>
          </a:lstStyle>
          <a:p>
            <a:pPr lvl="0"/>
            <a:r>
              <a:rPr lang="en-US"/>
              <a:t>Click to edit Master text styles</a:t>
            </a:r>
          </a:p>
        </p:txBody>
      </p:sp>
      <p:sp>
        <p:nvSpPr>
          <p:cNvPr id="6" name="Content Placeholder 5"/>
          <p:cNvSpPr>
            <a:spLocks noGrp="1"/>
          </p:cNvSpPr>
          <p:nvPr>
            <p:ph sz="quarter" idx="4"/>
          </p:nvPr>
        </p:nvSpPr>
        <p:spPr>
          <a:xfrm>
            <a:off x="12386737" y="4349750"/>
            <a:ext cx="10778066"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E744D73-EE0C-4C40-A9FF-AEC03D5BC091}" type="slidenum">
              <a:rPr lang="en-US"/>
              <a:pPr>
                <a:defRPr/>
              </a:pPr>
              <a:t>‹#›</a:t>
            </a:fld>
            <a:endParaRPr lang="en-US"/>
          </a:p>
        </p:txBody>
      </p:sp>
    </p:spTree>
    <p:extLst>
      <p:ext uri="{BB962C8B-B14F-4D97-AF65-F5344CB8AC3E}">
        <p14:creationId xmlns:p14="http://schemas.microsoft.com/office/powerpoint/2010/main" val="294198014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9F74A49-7F2E-4986-B076-665EF0DBD21A}" type="slidenum">
              <a:rPr lang="en-US"/>
              <a:pPr>
                <a:defRPr/>
              </a:pPr>
              <a:t>‹#›</a:t>
            </a:fld>
            <a:endParaRPr lang="en-US"/>
          </a:p>
        </p:txBody>
      </p:sp>
    </p:spTree>
    <p:extLst>
      <p:ext uri="{BB962C8B-B14F-4D97-AF65-F5344CB8AC3E}">
        <p14:creationId xmlns:p14="http://schemas.microsoft.com/office/powerpoint/2010/main" val="30864084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147BD15-B24A-4180-AEBA-6F6D425AFE54}" type="slidenum">
              <a:rPr lang="en-US"/>
              <a:pPr>
                <a:defRPr/>
              </a:pPr>
              <a:t>‹#›</a:t>
            </a:fld>
            <a:endParaRPr lang="en-US"/>
          </a:p>
        </p:txBody>
      </p:sp>
    </p:spTree>
    <p:extLst>
      <p:ext uri="{BB962C8B-B14F-4D97-AF65-F5344CB8AC3E}">
        <p14:creationId xmlns:p14="http://schemas.microsoft.com/office/powerpoint/2010/main" val="147041260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6" y="546100"/>
            <a:ext cx="8022168" cy="2324100"/>
          </a:xfrm>
        </p:spPr>
        <p:txBody>
          <a:bodyPr anchor="b"/>
          <a:lstStyle>
            <a:lvl1pPr algn="l">
              <a:defRPr sz="4000" b="1"/>
            </a:lvl1pPr>
          </a:lstStyle>
          <a:p>
            <a:r>
              <a:rPr lang="en-US"/>
              <a:t>Click to edit Master title style</a:t>
            </a:r>
            <a:endParaRPr lang="en-GB"/>
          </a:p>
        </p:txBody>
      </p:sp>
      <p:sp>
        <p:nvSpPr>
          <p:cNvPr id="3" name="Content Placeholder 2"/>
          <p:cNvSpPr>
            <a:spLocks noGrp="1"/>
          </p:cNvSpPr>
          <p:nvPr>
            <p:ph idx="1"/>
          </p:nvPr>
        </p:nvSpPr>
        <p:spPr>
          <a:xfrm>
            <a:off x="9533475" y="546109"/>
            <a:ext cx="13631334"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219206" y="2870207"/>
            <a:ext cx="8022168" cy="9382126"/>
          </a:xfrm>
        </p:spPr>
        <p:txBody>
          <a:bodyPr/>
          <a:lstStyle>
            <a:lvl1pPr marL="0" indent="0">
              <a:buNone/>
              <a:defRPr sz="2800"/>
            </a:lvl1pPr>
            <a:lvl2pPr marL="914118" indent="0">
              <a:buNone/>
              <a:defRPr sz="2400"/>
            </a:lvl2pPr>
            <a:lvl3pPr marL="1828232" indent="0">
              <a:buNone/>
              <a:defRPr sz="2000"/>
            </a:lvl3pPr>
            <a:lvl4pPr marL="2742348" indent="0">
              <a:buNone/>
              <a:defRPr sz="1800"/>
            </a:lvl4pPr>
            <a:lvl5pPr marL="3656462" indent="0">
              <a:buNone/>
              <a:defRPr sz="1800"/>
            </a:lvl5pPr>
            <a:lvl6pPr marL="4570578" indent="0">
              <a:buNone/>
              <a:defRPr sz="1800"/>
            </a:lvl6pPr>
            <a:lvl7pPr marL="5484692" indent="0">
              <a:buNone/>
              <a:defRPr sz="1800"/>
            </a:lvl7pPr>
            <a:lvl8pPr marL="6398808" indent="0">
              <a:buNone/>
              <a:defRPr sz="1800"/>
            </a:lvl8pPr>
            <a:lvl9pPr marL="7312924" indent="0">
              <a:buNone/>
              <a:defRPr sz="1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D79F19-7900-4CD9-B9BC-9AA63DA618C1}" type="slidenum">
              <a:rPr lang="en-US"/>
              <a:pPr>
                <a:defRPr/>
              </a:pPr>
              <a:t>‹#›</a:t>
            </a:fld>
            <a:endParaRPr lang="en-US"/>
          </a:p>
        </p:txBody>
      </p:sp>
    </p:spTree>
    <p:extLst>
      <p:ext uri="{BB962C8B-B14F-4D97-AF65-F5344CB8AC3E}">
        <p14:creationId xmlns:p14="http://schemas.microsoft.com/office/powerpoint/2010/main" val="81481930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4" y="9601200"/>
            <a:ext cx="14630400" cy="1133476"/>
          </a:xfrm>
        </p:spPr>
        <p:txBody>
          <a:bodyPr anchor="b"/>
          <a:lstStyle>
            <a:lvl1pPr algn="l">
              <a:defRPr sz="4000" b="1"/>
            </a:lvl1pPr>
          </a:lstStyle>
          <a:p>
            <a:r>
              <a:rPr lang="en-US"/>
              <a:t>Click to edit Master title style</a:t>
            </a:r>
            <a:endParaRPr lang="en-GB"/>
          </a:p>
        </p:txBody>
      </p:sp>
      <p:sp>
        <p:nvSpPr>
          <p:cNvPr id="3" name="Picture Placeholder 2"/>
          <p:cNvSpPr>
            <a:spLocks noGrp="1"/>
          </p:cNvSpPr>
          <p:nvPr>
            <p:ph type="pic" idx="1"/>
          </p:nvPr>
        </p:nvSpPr>
        <p:spPr>
          <a:xfrm>
            <a:off x="4779434" y="1225550"/>
            <a:ext cx="14630400" cy="8229600"/>
          </a:xfrm>
        </p:spPr>
        <p:txBody>
          <a:bodyPr/>
          <a:lstStyle>
            <a:lvl1pPr marL="0" indent="0">
              <a:buNone/>
              <a:defRPr sz="6400"/>
            </a:lvl1pPr>
            <a:lvl2pPr marL="914118" indent="0">
              <a:buNone/>
              <a:defRPr sz="5600"/>
            </a:lvl2pPr>
            <a:lvl3pPr marL="1828232" indent="0">
              <a:buNone/>
              <a:defRPr sz="4800"/>
            </a:lvl3pPr>
            <a:lvl4pPr marL="2742348" indent="0">
              <a:buNone/>
              <a:defRPr sz="4000"/>
            </a:lvl4pPr>
            <a:lvl5pPr marL="3656462" indent="0">
              <a:buNone/>
              <a:defRPr sz="4000"/>
            </a:lvl5pPr>
            <a:lvl6pPr marL="4570578" indent="0">
              <a:buNone/>
              <a:defRPr sz="4000"/>
            </a:lvl6pPr>
            <a:lvl7pPr marL="5484692" indent="0">
              <a:buNone/>
              <a:defRPr sz="4000"/>
            </a:lvl7pPr>
            <a:lvl8pPr marL="6398808" indent="0">
              <a:buNone/>
              <a:defRPr sz="4000"/>
            </a:lvl8pPr>
            <a:lvl9pPr marL="7312924" indent="0">
              <a:buNone/>
              <a:defRPr sz="4000"/>
            </a:lvl9pPr>
          </a:lstStyle>
          <a:p>
            <a:pPr lvl="0"/>
            <a:endParaRPr lang="en-GB" noProof="0"/>
          </a:p>
        </p:txBody>
      </p:sp>
      <p:sp>
        <p:nvSpPr>
          <p:cNvPr id="4" name="Text Placeholder 3"/>
          <p:cNvSpPr>
            <a:spLocks noGrp="1"/>
          </p:cNvSpPr>
          <p:nvPr>
            <p:ph type="body" sz="half" idx="2"/>
          </p:nvPr>
        </p:nvSpPr>
        <p:spPr>
          <a:xfrm>
            <a:off x="4779434" y="10734676"/>
            <a:ext cx="14630400" cy="1609724"/>
          </a:xfrm>
        </p:spPr>
        <p:txBody>
          <a:bodyPr/>
          <a:lstStyle>
            <a:lvl1pPr marL="0" indent="0">
              <a:buNone/>
              <a:defRPr sz="2800"/>
            </a:lvl1pPr>
            <a:lvl2pPr marL="914118" indent="0">
              <a:buNone/>
              <a:defRPr sz="2400"/>
            </a:lvl2pPr>
            <a:lvl3pPr marL="1828232" indent="0">
              <a:buNone/>
              <a:defRPr sz="2000"/>
            </a:lvl3pPr>
            <a:lvl4pPr marL="2742348" indent="0">
              <a:buNone/>
              <a:defRPr sz="1800"/>
            </a:lvl4pPr>
            <a:lvl5pPr marL="3656462" indent="0">
              <a:buNone/>
              <a:defRPr sz="1800"/>
            </a:lvl5pPr>
            <a:lvl6pPr marL="4570578" indent="0">
              <a:buNone/>
              <a:defRPr sz="1800"/>
            </a:lvl6pPr>
            <a:lvl7pPr marL="5484692" indent="0">
              <a:buNone/>
              <a:defRPr sz="1800"/>
            </a:lvl7pPr>
            <a:lvl8pPr marL="6398808" indent="0">
              <a:buNone/>
              <a:defRPr sz="1800"/>
            </a:lvl8pPr>
            <a:lvl9pPr marL="7312924" indent="0">
              <a:buNone/>
              <a:defRPr sz="18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DFD5C25-E058-4AB0-A53D-BA1CBAC7F702}" type="slidenum">
              <a:rPr lang="en-US"/>
              <a:pPr>
                <a:defRPr/>
              </a:pPr>
              <a:t>‹#›</a:t>
            </a:fld>
            <a:endParaRPr lang="en-US"/>
          </a:p>
        </p:txBody>
      </p:sp>
    </p:spTree>
    <p:extLst>
      <p:ext uri="{BB962C8B-B14F-4D97-AF65-F5344CB8AC3E}">
        <p14:creationId xmlns:p14="http://schemas.microsoft.com/office/powerpoint/2010/main" val="203133206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9670F9-EFB8-4161-9D6E-36B7EC0CF879}" type="slidenum">
              <a:rPr lang="en-US"/>
              <a:pPr>
                <a:defRPr/>
              </a:pPr>
              <a:t>‹#›</a:t>
            </a:fld>
            <a:endParaRPr lang="en-US"/>
          </a:p>
        </p:txBody>
      </p:sp>
    </p:spTree>
    <p:extLst>
      <p:ext uri="{BB962C8B-B14F-4D97-AF65-F5344CB8AC3E}">
        <p14:creationId xmlns:p14="http://schemas.microsoft.com/office/powerpoint/2010/main" val="18600188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2" y="549285"/>
            <a:ext cx="5486400" cy="117030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219200" y="549285"/>
            <a:ext cx="160528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C9DF1E-0D90-4DE7-A091-8AC289039E24}" type="slidenum">
              <a:rPr lang="en-US"/>
              <a:pPr>
                <a:defRPr/>
              </a:pPr>
              <a:t>‹#›</a:t>
            </a:fld>
            <a:endParaRPr lang="en-US"/>
          </a:p>
        </p:txBody>
      </p:sp>
    </p:spTree>
    <p:extLst>
      <p:ext uri="{BB962C8B-B14F-4D97-AF65-F5344CB8AC3E}">
        <p14:creationId xmlns:p14="http://schemas.microsoft.com/office/powerpoint/2010/main" val="281257152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lvl1pPr marL="624248" indent="-624248"/>
            <a:lvl2pPr marL="1248496" indent="-624248"/>
            <a:lvl3pPr marL="1872744" indent="-624248"/>
            <a:lvl4pPr marL="2497000" indent="-624248"/>
            <a:lvl5pPr marL="3121256" indent="-624248"/>
          </a:lstStyle>
          <a:p>
            <a:r>
              <a:t>Body Level One</a:t>
            </a:r>
          </a:p>
          <a:p>
            <a:pPr lvl="1"/>
            <a:r>
              <a:t>Body Level Two</a:t>
            </a:r>
          </a:p>
          <a:p>
            <a:pPr lvl="2"/>
            <a:r>
              <a:t>Body Level Three</a:t>
            </a:r>
          </a:p>
          <a:p>
            <a:pPr lvl="3"/>
            <a:r>
              <a:t>Body Level Four</a:t>
            </a:r>
          </a:p>
          <a:p>
            <a:pPr lvl="4"/>
            <a:r>
              <a:t>Body Level Five</a:t>
            </a:r>
          </a:p>
        </p:txBody>
      </p:sp>
      <p:sp>
        <p:nvSpPr>
          <p:cNvPr id="4" name="Shape 58"/>
          <p:cNvSpPr>
            <a:spLocks noGrp="1"/>
          </p:cNvSpPr>
          <p:nvPr>
            <p:ph type="sldNum" sz="quarter" idx="10"/>
          </p:nvPr>
        </p:nvSpPr>
        <p:spPr>
          <a:xfrm>
            <a:off x="11811001" y="13011150"/>
            <a:ext cx="459954" cy="472136"/>
          </a:xfrm>
          <a:ln w="12700">
            <a:miter lim="400000"/>
          </a:ln>
        </p:spPr>
        <p:txBody>
          <a:bodyPr/>
          <a:lstStyle>
            <a:lvl1pPr algn="l" defTabSz="1825650" hangingPunct="1">
              <a:defRPr>
                <a:solidFill>
                  <a:schemeClr val="tx1"/>
                </a:solidFill>
                <a:latin typeface="Times New Roman" panose="02020603050405020304" pitchFamily="18" charset="0"/>
              </a:defRPr>
            </a:lvl1pPr>
          </a:lstStyle>
          <a:p>
            <a:fld id="{707EBB00-2FA3-49DB-B4EF-54A018B47A4B}"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3101377"/>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20028318"/>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View of beach and sea from a grassy sand dune"/>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05224024"/>
      </p:ext>
    </p:extLst>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07478723"/>
      </p:ext>
    </p:extLst>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20578985"/>
      </p:ext>
    </p:extLst>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93626693"/>
      </p:ext>
    </p:extLst>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83212503"/>
      </p:ext>
    </p:extLst>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83097381"/>
      </p:ext>
    </p:extLst>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5" name="Title Text"/>
          <p:cNvSpPr txBox="1">
            <a:spLocks noGrp="1"/>
          </p:cNvSpPr>
          <p:nvPr>
            <p:ph type="title"/>
          </p:nvPr>
        </p:nvSpPr>
        <p:spPr>
          <a:prstGeom prst="rect">
            <a:avLst/>
          </a:prstGeom>
        </p:spPr>
        <p:txBody>
          <a:bodyPr/>
          <a:lstStyle/>
          <a:p>
            <a:r>
              <a:t>Title Text</a:t>
            </a:r>
          </a:p>
        </p:txBody>
      </p:sp>
      <p:sp>
        <p:nvSpPr>
          <p:cNvPr id="76"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15737950"/>
      </p:ext>
    </p:extLst>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4" name="Title Text"/>
          <p:cNvSpPr txBox="1">
            <a:spLocks noGrp="1"/>
          </p:cNvSpPr>
          <p:nvPr>
            <p:ph type="title"/>
          </p:nvPr>
        </p:nvSpPr>
        <p:spPr>
          <a:prstGeom prst="rect">
            <a:avLst/>
          </a:prstGeom>
        </p:spPr>
        <p:txBody>
          <a:bodyPr/>
          <a:lstStyle/>
          <a:p>
            <a:r>
              <a:t>Title Text</a:t>
            </a:r>
          </a:p>
        </p:txBody>
      </p:sp>
      <p:sp>
        <p:nvSpPr>
          <p:cNvPr id="85"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64094821"/>
      </p:ext>
    </p:extLst>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93"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87607771"/>
      </p:ext>
    </p:extLst>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01" name="Sandy path between two hills leading to the ocea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102" name="Heron flying low over a beach with a short fence in the foregro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103" name="View of beach and sea from a grassy sand du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38148161"/>
      </p:ext>
    </p:extLst>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1"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112"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231005"/>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20" name="View of beach and sea from a grassy sand du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26963502"/>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36134984"/>
      </p:ext>
    </p:extLst>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5" name="Title Text"/>
          <p:cNvSpPr txBox="1">
            <a:spLocks noGrp="1"/>
          </p:cNvSpPr>
          <p:nvPr>
            <p:ph type="title"/>
          </p:nvPr>
        </p:nvSpPr>
        <p:spPr>
          <a:xfrm>
            <a:off x="1220559" y="549176"/>
            <a:ext cx="21943219" cy="2286001"/>
          </a:xfrm>
          <a:prstGeom prst="rect">
            <a:avLst/>
          </a:prstGeom>
        </p:spPr>
        <p:txBody>
          <a:bodyPr lIns="107739" tIns="107739" rIns="107739" bIns="107739"/>
          <a:lstStyle>
            <a:lvl1pPr defTabSz="914400">
              <a:defRPr sz="10200">
                <a:latin typeface="Arial"/>
                <a:ea typeface="Arial"/>
                <a:cs typeface="Arial"/>
                <a:sym typeface="Arial"/>
              </a:defRPr>
            </a:lvl1pPr>
          </a:lstStyle>
          <a:p>
            <a:r>
              <a:t>Title Text</a:t>
            </a:r>
          </a:p>
        </p:txBody>
      </p:sp>
      <p:sp>
        <p:nvSpPr>
          <p:cNvPr id="136" name="Slide Number"/>
          <p:cNvSpPr txBox="1">
            <a:spLocks noGrp="1"/>
          </p:cNvSpPr>
          <p:nvPr>
            <p:ph type="sldNum" sz="quarter" idx="2"/>
          </p:nvPr>
        </p:nvSpPr>
        <p:spPr>
          <a:xfrm>
            <a:off x="22483424" y="12490399"/>
            <a:ext cx="680220" cy="672084"/>
          </a:xfrm>
          <a:prstGeom prst="rect">
            <a:avLst/>
          </a:prstGeom>
        </p:spPr>
        <p:txBody>
          <a:bodyPr lIns="107739" tIns="107739" rIns="107739" bIns="107739"/>
          <a:lstStyle>
            <a:lvl1pPr algn="r" defTabSz="820634">
              <a:defRPr sz="3200">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1795429593"/>
      </p:ext>
    </p:extLst>
  </p:cSld>
  <p:clrMapOvr>
    <a:masterClrMapping/>
  </p:clrMapOvr>
  <p:transition spd="med"/>
</p:sldLayout>
</file>

<file path=ppt/slideLayouts/slideLayout156.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43" name="Title Text"/>
          <p:cNvSpPr txBox="1">
            <a:spLocks noGrp="1"/>
          </p:cNvSpPr>
          <p:nvPr>
            <p:ph type="title"/>
          </p:nvPr>
        </p:nvSpPr>
        <p:spPr>
          <a:xfrm>
            <a:off x="1220438" y="549176"/>
            <a:ext cx="21943219" cy="2286001"/>
          </a:xfrm>
          <a:prstGeom prst="rect">
            <a:avLst/>
          </a:prstGeom>
        </p:spPr>
        <p:txBody>
          <a:bodyPr lIns="40579" tIns="40579" rIns="40579" bIns="40579"/>
          <a:lstStyle>
            <a:lvl1pPr defTabSz="914400">
              <a:defRPr sz="10100">
                <a:latin typeface="Arial"/>
                <a:ea typeface="Arial"/>
                <a:cs typeface="Arial"/>
                <a:sym typeface="Arial"/>
              </a:defRPr>
            </a:lvl1pPr>
          </a:lstStyle>
          <a:p>
            <a:r>
              <a:t>Title Text</a:t>
            </a:r>
          </a:p>
        </p:txBody>
      </p:sp>
      <p:sp>
        <p:nvSpPr>
          <p:cNvPr id="144" name="Body Level One…"/>
          <p:cNvSpPr txBox="1">
            <a:spLocks noGrp="1"/>
          </p:cNvSpPr>
          <p:nvPr>
            <p:ph type="body" idx="1"/>
          </p:nvPr>
        </p:nvSpPr>
        <p:spPr>
          <a:xfrm>
            <a:off x="1220438" y="3201340"/>
            <a:ext cx="21943219" cy="9050237"/>
          </a:xfrm>
          <a:prstGeom prst="rect">
            <a:avLst/>
          </a:prstGeom>
        </p:spPr>
        <p:txBody>
          <a:bodyPr lIns="40579" tIns="40579" rIns="40579" bIns="40579" anchor="t"/>
          <a:lstStyle>
            <a:lvl1pPr marL="806333" indent="-806333" defTabSz="914400">
              <a:spcBef>
                <a:spcPts val="1800"/>
              </a:spcBef>
              <a:buSzPct val="100000"/>
              <a:defRPr sz="7700">
                <a:latin typeface="Arial"/>
                <a:ea typeface="Arial"/>
                <a:cs typeface="Arial"/>
                <a:sym typeface="Arial"/>
              </a:defRPr>
            </a:lvl1pPr>
            <a:lvl2pPr marL="1864247" indent="-780335" defTabSz="914400">
              <a:spcBef>
                <a:spcPts val="1800"/>
              </a:spcBef>
              <a:buSzPct val="100000"/>
              <a:buChar char="–"/>
              <a:defRPr sz="7700">
                <a:latin typeface="Arial"/>
                <a:ea typeface="Arial"/>
                <a:cs typeface="Arial"/>
                <a:sym typeface="Arial"/>
              </a:defRPr>
            </a:lvl2pPr>
            <a:lvl3pPr marL="2899473" indent="-734281" defTabSz="914400">
              <a:spcBef>
                <a:spcPts val="1800"/>
              </a:spcBef>
              <a:buSzPct val="100000"/>
              <a:defRPr sz="7700">
                <a:latin typeface="Arial"/>
                <a:ea typeface="Arial"/>
                <a:cs typeface="Arial"/>
                <a:sym typeface="Arial"/>
              </a:defRPr>
            </a:lvl3pPr>
            <a:lvl4pPr marL="4105773" indent="-856661" defTabSz="914400">
              <a:spcBef>
                <a:spcPts val="1800"/>
              </a:spcBef>
              <a:buSzPct val="100000"/>
              <a:buChar char="–"/>
              <a:defRPr sz="7700">
                <a:latin typeface="Arial"/>
                <a:ea typeface="Arial"/>
                <a:cs typeface="Arial"/>
                <a:sym typeface="Arial"/>
              </a:defRPr>
            </a:lvl4pPr>
            <a:lvl5pPr marL="5187049" indent="-856662" defTabSz="914400">
              <a:spcBef>
                <a:spcPts val="1800"/>
              </a:spcBef>
              <a:buSzPct val="100000"/>
              <a:buChar char="»"/>
              <a:defRPr sz="77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45" name="Slide Number"/>
          <p:cNvSpPr txBox="1">
            <a:spLocks noGrp="1"/>
          </p:cNvSpPr>
          <p:nvPr>
            <p:ph type="sldNum" sz="quarter" idx="2"/>
          </p:nvPr>
        </p:nvSpPr>
        <p:spPr>
          <a:xfrm>
            <a:off x="22589465" y="12490399"/>
            <a:ext cx="574154" cy="562335"/>
          </a:xfrm>
          <a:prstGeom prst="rect">
            <a:avLst/>
          </a:prstGeom>
        </p:spPr>
        <p:txBody>
          <a:bodyPr lIns="40579" tIns="40579" rIns="40579" bIns="40579"/>
          <a:lstStyle>
            <a:lvl1pPr algn="r" defTabSz="2438337">
              <a:defRPr sz="3400" b="1">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2358978625"/>
      </p:ext>
    </p:extLst>
  </p:cSld>
  <p:clrMapOvr>
    <a:masterClrMapping/>
  </p:clrMapOvr>
  <p:transition spd="med"/>
</p:sldLayout>
</file>

<file path=ppt/slideLayouts/slideLayout157.xml><?xml version="1.0" encoding="utf-8"?>
<p:sldLayout xmlns:a="http://schemas.openxmlformats.org/drawingml/2006/main" xmlns:r="http://schemas.openxmlformats.org/officeDocument/2006/relationships" xmlns:p="http://schemas.openxmlformats.org/presentationml/2006/main" type="tx">
  <p:cSld name="tutorial basic">
    <p:spTree>
      <p:nvGrpSpPr>
        <p:cNvPr id="1" name=""/>
        <p:cNvGrpSpPr/>
        <p:nvPr/>
      </p:nvGrpSpPr>
      <p:grpSpPr>
        <a:xfrm>
          <a:off x="0" y="0"/>
          <a:ext cx="0" cy="0"/>
          <a:chOff x="0" y="0"/>
          <a:chExt cx="0" cy="0"/>
        </a:xfrm>
      </p:grpSpPr>
      <p:sp>
        <p:nvSpPr>
          <p:cNvPr id="152" name="Google Shape;791;p99"/>
          <p:cNvSpPr txBox="1">
            <a:spLocks noGrp="1"/>
          </p:cNvSpPr>
          <p:nvPr>
            <p:ph type="body" sz="quarter" idx="21"/>
          </p:nvPr>
        </p:nvSpPr>
        <p:spPr>
          <a:xfrm>
            <a:off x="664464" y="126758"/>
            <a:ext cx="19714400" cy="1459087"/>
          </a:xfrm>
          <a:prstGeom prst="rect">
            <a:avLst/>
          </a:prstGeom>
        </p:spPr>
        <p:txBody>
          <a:bodyPr lIns="0" tIns="0" rIns="0" bIns="0" anchor="b">
            <a:noAutofit/>
          </a:bodyPr>
          <a:lstStyle>
            <a:lvl1pPr marL="0" indent="0" defTabSz="1219200">
              <a:spcBef>
                <a:spcPts val="0"/>
              </a:spcBef>
              <a:buSzTx/>
              <a:buNone/>
              <a:defRPr sz="7400">
                <a:solidFill>
                  <a:srgbClr val="1C2B33"/>
                </a:solidFill>
                <a:latin typeface="Helvetica"/>
                <a:ea typeface="Helvetica"/>
                <a:cs typeface="Helvetica"/>
                <a:sym typeface="Helvetica"/>
              </a:defRPr>
            </a:lvl1pPr>
          </a:lstStyle>
          <a:p>
            <a:r>
              <a:t>Slide title</a:t>
            </a:r>
          </a:p>
        </p:txBody>
      </p:sp>
      <p:sp>
        <p:nvSpPr>
          <p:cNvPr id="153" name="Google Shape;792;p99"/>
          <p:cNvSpPr txBox="1">
            <a:spLocks noGrp="1"/>
          </p:cNvSpPr>
          <p:nvPr>
            <p:ph type="body" idx="22"/>
          </p:nvPr>
        </p:nvSpPr>
        <p:spPr>
          <a:xfrm>
            <a:off x="665968" y="2149226"/>
            <a:ext cx="23052063" cy="10893916"/>
          </a:xfrm>
          <a:prstGeom prst="rect">
            <a:avLst/>
          </a:prstGeom>
        </p:spPr>
        <p:txBody>
          <a:bodyPr lIns="0" tIns="0" rIns="0" bIns="0" anchor="t">
            <a:noAutofit/>
          </a:bodyPr>
          <a:lstStyle/>
          <a:p>
            <a:pPr marL="0" indent="0" defTabSz="1219200">
              <a:lnSpc>
                <a:spcPct val="120000"/>
              </a:lnSpc>
              <a:spcBef>
                <a:spcPts val="1200"/>
              </a:spcBef>
              <a:buClr>
                <a:srgbClr val="1C2B33"/>
              </a:buClr>
              <a:buSzTx/>
              <a:buFont typeface="Helvetica"/>
              <a:buNone/>
              <a:defRPr sz="4000">
                <a:solidFill>
                  <a:srgbClr val="1C2B33"/>
                </a:solidFill>
                <a:latin typeface="Helvetica"/>
                <a:ea typeface="Helvetica"/>
                <a:cs typeface="Helvetica"/>
                <a:sym typeface="Helvetica"/>
              </a:defRPr>
            </a:pPr>
            <a:r>
              <a:t>Here is an idea, and here are details:</a:t>
            </a:r>
          </a:p>
          <a:p>
            <a:pPr marL="714374" lvl="1" indent="-523874" defTabSz="1219200">
              <a:lnSpc>
                <a:spcPct val="120000"/>
              </a:lnSpc>
              <a:spcBef>
                <a:spcPts val="1200"/>
              </a:spcBef>
              <a:buClr>
                <a:srgbClr val="1C2B33"/>
              </a:buClr>
              <a:buSzPts val="4000"/>
              <a:buFont typeface="Helvetica"/>
              <a:defRPr sz="4000">
                <a:solidFill>
                  <a:srgbClr val="1C2B33"/>
                </a:solidFill>
                <a:latin typeface="Helvetica"/>
                <a:ea typeface="Helvetica"/>
                <a:cs typeface="Helvetica"/>
                <a:sym typeface="Helvetica"/>
              </a:defRPr>
            </a:pPr>
            <a:r>
              <a:t>This is bullet number 1</a:t>
            </a:r>
          </a:p>
          <a:p>
            <a:pPr marL="714374" lvl="1" indent="-523874" defTabSz="1219200">
              <a:lnSpc>
                <a:spcPct val="120000"/>
              </a:lnSpc>
              <a:spcBef>
                <a:spcPts val="1200"/>
              </a:spcBef>
              <a:buClr>
                <a:srgbClr val="1C2B33"/>
              </a:buClr>
              <a:buSzPts val="4000"/>
              <a:buFont typeface="Helvetica"/>
              <a:defRPr sz="4000">
                <a:solidFill>
                  <a:srgbClr val="1C2B33"/>
                </a:solidFill>
                <a:latin typeface="Helvetica"/>
                <a:ea typeface="Helvetica"/>
                <a:cs typeface="Helvetica"/>
                <a:sym typeface="Helvetica"/>
              </a:defRPr>
            </a:pPr>
            <a:r>
              <a:t>This is bullet number 2</a:t>
            </a:r>
          </a:p>
        </p:txBody>
      </p:sp>
      <p:sp>
        <p:nvSpPr>
          <p:cNvPr id="154" name="Slide Number"/>
          <p:cNvSpPr txBox="1">
            <a:spLocks noGrp="1"/>
          </p:cNvSpPr>
          <p:nvPr>
            <p:ph type="sldNum" sz="quarter" idx="2"/>
          </p:nvPr>
        </p:nvSpPr>
        <p:spPr>
          <a:xfrm>
            <a:off x="17475200" y="12344399"/>
            <a:ext cx="5689600" cy="736601"/>
          </a:xfrm>
          <a:prstGeom prst="rect">
            <a:avLst/>
          </a:prstGeom>
        </p:spPr>
        <p:txBody>
          <a:bodyPr lIns="60959" tIns="60959" rIns="60959" bIns="60959" anchor="ctr"/>
          <a:lstStyle>
            <a:lvl1pPr algn="l" defTabSz="1219200">
              <a:spcBef>
                <a:spcPts val="1300"/>
              </a:spcBef>
              <a:defRPr sz="1400">
                <a:solidFill>
                  <a:srgbClr val="1C2B33"/>
                </a:solidFill>
                <a:latin typeface="Helvetica"/>
                <a:ea typeface="Helvetica"/>
                <a:cs typeface="Helvetica"/>
                <a:sym typeface="Helvetica"/>
              </a:defRPr>
            </a:lvl1pPr>
          </a:lstStyle>
          <a:p>
            <a:fld id="{86CB4B4D-7CA3-9044-876B-883B54F8677D}" type="slidenum">
              <a:t>‹#›</a:t>
            </a:fld>
            <a:endParaRPr/>
          </a:p>
        </p:txBody>
      </p:sp>
    </p:spTree>
    <p:extLst>
      <p:ext uri="{BB962C8B-B14F-4D97-AF65-F5344CB8AC3E}">
        <p14:creationId xmlns:p14="http://schemas.microsoft.com/office/powerpoint/2010/main" val="324485655"/>
      </p:ext>
    </p:extLst>
  </p:cSld>
  <p:clrMapOvr>
    <a:masterClrMapping/>
  </p:clrMapOvr>
  <p:transition spd="med"/>
</p:sldLayout>
</file>

<file path=ppt/slideLayouts/slideLayout158.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61" name="Title Text"/>
          <p:cNvSpPr txBox="1">
            <a:spLocks noGrp="1"/>
          </p:cNvSpPr>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Aptos Display"/>
                <a:ea typeface="Aptos Display"/>
                <a:cs typeface="Aptos Display"/>
                <a:sym typeface="Aptos Display"/>
              </a:defRPr>
            </a:lvl1pPr>
          </a:lstStyle>
          <a:p>
            <a:r>
              <a:t>Title Text</a:t>
            </a:r>
          </a:p>
        </p:txBody>
      </p:sp>
      <p:sp>
        <p:nvSpPr>
          <p:cNvPr id="162" name="Body Level One…"/>
          <p:cNvSpPr txBox="1">
            <a:spLocks noGrp="1"/>
          </p:cNvSpPr>
          <p:nvPr>
            <p:ph type="body" idx="1"/>
          </p:nvPr>
        </p:nvSpPr>
        <p:spPr>
          <a:xfrm>
            <a:off x="1676400" y="3651250"/>
            <a:ext cx="21031200" cy="8702676"/>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ptos"/>
                <a:ea typeface="Aptos"/>
                <a:cs typeface="Aptos"/>
                <a:sym typeface="Aptos"/>
              </a:defRPr>
            </a:lvl1pPr>
            <a:lvl2pPr marL="990600" indent="-533400" defTabSz="1828800">
              <a:lnSpc>
                <a:spcPct val="90000"/>
              </a:lnSpc>
              <a:spcBef>
                <a:spcPts val="2000"/>
              </a:spcBef>
              <a:buSzPct val="100000"/>
              <a:buFont typeface="Arial"/>
              <a:defRPr sz="5600">
                <a:latin typeface="Aptos"/>
                <a:ea typeface="Aptos"/>
                <a:cs typeface="Aptos"/>
                <a:sym typeface="Aptos"/>
              </a:defRPr>
            </a:lvl2pPr>
            <a:lvl3pPr marL="1554479" indent="-640079" defTabSz="1828800">
              <a:lnSpc>
                <a:spcPct val="90000"/>
              </a:lnSpc>
              <a:spcBef>
                <a:spcPts val="2000"/>
              </a:spcBef>
              <a:buSzPct val="100000"/>
              <a:buFont typeface="Arial"/>
              <a:defRPr sz="5600">
                <a:latin typeface="Aptos"/>
                <a:ea typeface="Aptos"/>
                <a:cs typeface="Aptos"/>
                <a:sym typeface="Aptos"/>
              </a:defRPr>
            </a:lvl3pPr>
            <a:lvl4pPr marL="2082800" indent="-711200" defTabSz="1828800">
              <a:lnSpc>
                <a:spcPct val="90000"/>
              </a:lnSpc>
              <a:spcBef>
                <a:spcPts val="2000"/>
              </a:spcBef>
              <a:buSzPct val="100000"/>
              <a:buFont typeface="Arial"/>
              <a:defRPr sz="5600">
                <a:latin typeface="Aptos"/>
                <a:ea typeface="Aptos"/>
                <a:cs typeface="Aptos"/>
                <a:sym typeface="Aptos"/>
              </a:defRPr>
            </a:lvl4pPr>
            <a:lvl5pPr marL="2540000" indent="-711200" defTabSz="1828800">
              <a:lnSpc>
                <a:spcPct val="90000"/>
              </a:lnSpc>
              <a:spcBef>
                <a:spcPts val="2000"/>
              </a:spcBef>
              <a:buSzPct val="100000"/>
              <a:buFont typeface="Arial"/>
              <a:defRPr sz="5600">
                <a:latin typeface="Aptos"/>
                <a:ea typeface="Aptos"/>
                <a:cs typeface="Aptos"/>
                <a:sym typeface="Aptos"/>
              </a:defRPr>
            </a:lvl5pPr>
          </a:lstStyle>
          <a:p>
            <a:r>
              <a:t>Body Level One</a:t>
            </a:r>
          </a:p>
          <a:p>
            <a:pPr lvl="1"/>
            <a:r>
              <a:t>Body Level Two</a:t>
            </a:r>
          </a:p>
          <a:p>
            <a:pPr lvl="2"/>
            <a:r>
              <a:t>Body Level Three</a:t>
            </a:r>
          </a:p>
          <a:p>
            <a:pPr lvl="3"/>
            <a:r>
              <a:t>Body Level Four</a:t>
            </a:r>
          </a:p>
          <a:p>
            <a:pPr lvl="4"/>
            <a:r>
              <a:t>Body Level Five</a:t>
            </a:r>
          </a:p>
        </p:txBody>
      </p:sp>
      <p:sp>
        <p:nvSpPr>
          <p:cNvPr id="163" name="Slide Number"/>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757575"/>
                </a:solidFill>
                <a:latin typeface="Aptos"/>
                <a:ea typeface="Aptos"/>
                <a:cs typeface="Aptos"/>
                <a:sym typeface="Aptos"/>
              </a:defRPr>
            </a:lvl1pPr>
          </a:lstStyle>
          <a:p>
            <a:fld id="{86CB4B4D-7CA3-9044-876B-883B54F8677D}" type="slidenum">
              <a:t>‹#›</a:t>
            </a:fld>
            <a:endParaRPr/>
          </a:p>
        </p:txBody>
      </p:sp>
    </p:spTree>
    <p:extLst>
      <p:ext uri="{BB962C8B-B14F-4D97-AF65-F5344CB8AC3E}">
        <p14:creationId xmlns:p14="http://schemas.microsoft.com/office/powerpoint/2010/main" val="1774370127"/>
      </p:ext>
    </p:extLst>
  </p:cSld>
  <p:clrMapOvr>
    <a:masterClrMapping/>
  </p:clrMapOvr>
  <p:transition spd="med"/>
</p:sldLayout>
</file>

<file path=ppt/slideLayouts/slideLayout159.xml><?xml version="1.0" encoding="utf-8"?>
<p:sldLayout xmlns:a="http://schemas.openxmlformats.org/drawingml/2006/main" xmlns:r="http://schemas.openxmlformats.org/officeDocument/2006/relationships" xmlns:p="http://schemas.openxmlformats.org/presentationml/2006/main" type="tx">
  <p:cSld name="1_Title Only">
    <p:spTree>
      <p:nvGrpSpPr>
        <p:cNvPr id="1" name=""/>
        <p:cNvGrpSpPr/>
        <p:nvPr/>
      </p:nvGrpSpPr>
      <p:grpSpPr>
        <a:xfrm>
          <a:off x="0" y="0"/>
          <a:ext cx="0" cy="0"/>
          <a:chOff x="0" y="0"/>
          <a:chExt cx="0" cy="0"/>
        </a:xfrm>
      </p:grpSpPr>
      <p:sp>
        <p:nvSpPr>
          <p:cNvPr id="170" name="Title Text"/>
          <p:cNvSpPr txBox="1">
            <a:spLocks noGrp="1"/>
          </p:cNvSpPr>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Aptos Display"/>
                <a:ea typeface="Aptos Display"/>
                <a:cs typeface="Aptos Display"/>
                <a:sym typeface="Aptos Display"/>
              </a:defRPr>
            </a:lvl1pPr>
          </a:lstStyle>
          <a:p>
            <a:r>
              <a:t>Title Text</a:t>
            </a:r>
          </a:p>
        </p:txBody>
      </p:sp>
      <p:sp>
        <p:nvSpPr>
          <p:cNvPr id="171" name="Slide Number"/>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757575"/>
                </a:solidFill>
                <a:latin typeface="Aptos"/>
                <a:ea typeface="Aptos"/>
                <a:cs typeface="Aptos"/>
                <a:sym typeface="Aptos"/>
              </a:defRPr>
            </a:lvl1pPr>
          </a:lstStyle>
          <a:p>
            <a:fld id="{86CB4B4D-7CA3-9044-876B-883B54F8677D}" type="slidenum">
              <a:t>‹#›</a:t>
            </a:fld>
            <a:endParaRPr/>
          </a:p>
        </p:txBody>
      </p:sp>
    </p:spTree>
    <p:extLst>
      <p:ext uri="{BB962C8B-B14F-4D97-AF65-F5344CB8AC3E}">
        <p14:creationId xmlns:p14="http://schemas.microsoft.com/office/powerpoint/2010/main" val="111918989"/>
      </p:ext>
    </p:extLst>
  </p:cSld>
  <p:clrMapOvr>
    <a:masterClrMapping/>
  </p:clrMapOvr>
  <p:transition spd="med"/>
</p:sldLayout>
</file>

<file path=ppt/slideLayouts/slideLayout160.xml><?xml version="1.0" encoding="utf-8"?>
<p:sldLayout xmlns:a="http://schemas.openxmlformats.org/drawingml/2006/main" xmlns:r="http://schemas.openxmlformats.org/officeDocument/2006/relationships" xmlns:p="http://schemas.openxmlformats.org/presentationml/2006/main" type="tx">
  <p:cSld name="1_Title">
    <p:spTree>
      <p:nvGrpSpPr>
        <p:cNvPr id="1" name=""/>
        <p:cNvGrpSpPr/>
        <p:nvPr/>
      </p:nvGrpSpPr>
      <p:grpSpPr>
        <a:xfrm>
          <a:off x="0" y="0"/>
          <a:ext cx="0" cy="0"/>
          <a:chOff x="0" y="0"/>
          <a:chExt cx="0" cy="0"/>
        </a:xfrm>
      </p:grpSpPr>
      <p:sp>
        <p:nvSpPr>
          <p:cNvPr id="178"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nchor="t"/>
          <a:lstStyle>
            <a:lvl1pPr marL="0" indent="0">
              <a:spcBef>
                <a:spcPts val="0"/>
              </a:spcBef>
              <a:buSzTx/>
              <a:buNone/>
              <a:defRPr sz="3600" b="1"/>
            </a:lvl1pPr>
          </a:lstStyle>
          <a:p>
            <a:r>
              <a:t>Author and Date</a:t>
            </a:r>
          </a:p>
        </p:txBody>
      </p:sp>
      <p:sp>
        <p:nvSpPr>
          <p:cNvPr id="179" name="Presentation Title"/>
          <p:cNvSpPr txBox="1">
            <a:spLocks noGrp="1"/>
          </p:cNvSpPr>
          <p:nvPr>
            <p:ph type="title" hasCustomPrompt="1"/>
          </p:nvPr>
        </p:nvSpPr>
        <p:spPr>
          <a:xfrm>
            <a:off x="1206496" y="2574991"/>
            <a:ext cx="21971004" cy="4648201"/>
          </a:xfrm>
          <a:prstGeom prst="rect">
            <a:avLst/>
          </a:prstGeom>
        </p:spPr>
        <p:txBody>
          <a:bodyPr anchor="b"/>
          <a:lstStyle>
            <a:lvl1pPr algn="l" defTabSz="2438338">
              <a:lnSpc>
                <a:spcPct val="80000"/>
              </a:lnSpc>
              <a:defRPr sz="11600" b="1" spc="-232">
                <a:latin typeface="Helvetica Neue"/>
                <a:ea typeface="Helvetica Neue"/>
                <a:cs typeface="Helvetica Neue"/>
                <a:sym typeface="Helvetica Neue"/>
              </a:defRPr>
            </a:lvl1pPr>
          </a:lstStyle>
          <a:p>
            <a:r>
              <a:t>Presentation Title</a:t>
            </a:r>
          </a:p>
        </p:txBody>
      </p:sp>
      <p:sp>
        <p:nvSpPr>
          <p:cNvPr id="180" name="Body Level One…"/>
          <p:cNvSpPr txBox="1">
            <a:spLocks noGrp="1"/>
          </p:cNvSpPr>
          <p:nvPr>
            <p:ph type="body" sz="quarter" idx="1" hasCustomPrompt="1"/>
          </p:nvPr>
        </p:nvSpPr>
        <p:spPr>
          <a:xfrm>
            <a:off x="1201342" y="7223190"/>
            <a:ext cx="21971001" cy="1905001"/>
          </a:xfrm>
          <a:prstGeom prst="rect">
            <a:avLst/>
          </a:prstGeom>
        </p:spPr>
        <p:txBody>
          <a:bodyPr anchor="t"/>
          <a:lstStyle>
            <a:lvl1pPr marL="0" indent="0">
              <a:spcBef>
                <a:spcPts val="0"/>
              </a:spcBef>
              <a:buSzTx/>
              <a:buNone/>
              <a:defRPr sz="5500" b="1"/>
            </a:lvl1pPr>
            <a:lvl2pPr marL="0" indent="457200">
              <a:spcBef>
                <a:spcPts val="0"/>
              </a:spcBef>
              <a:buSzTx/>
              <a:buNone/>
              <a:defRPr sz="5500" b="1"/>
            </a:lvl2pPr>
            <a:lvl3pPr marL="0" indent="914400">
              <a:spcBef>
                <a:spcPts val="0"/>
              </a:spcBef>
              <a:buSzTx/>
              <a:buNone/>
              <a:defRPr sz="5500" b="1"/>
            </a:lvl3pPr>
            <a:lvl4pPr marL="0" indent="1371600">
              <a:spcBef>
                <a:spcPts val="0"/>
              </a:spcBef>
              <a:buSzTx/>
              <a:buNone/>
              <a:defRPr sz="5500" b="1"/>
            </a:lvl4pPr>
            <a:lvl5pPr marL="0" indent="1828800">
              <a:spcBef>
                <a:spcPts val="0"/>
              </a:spcBef>
              <a:buSzTx/>
              <a:buNone/>
              <a:defRPr sz="5500" b="1"/>
            </a:lvl5pPr>
          </a:lstStyle>
          <a:p>
            <a:r>
              <a:t>Presentation Subtitle</a:t>
            </a:r>
          </a:p>
          <a:p>
            <a:pPr lvl="1"/>
            <a:endParaRPr/>
          </a:p>
          <a:p>
            <a:pPr lvl="2"/>
            <a:endParaRPr/>
          </a:p>
          <a:p>
            <a:pPr lvl="3"/>
            <a:endParaRPr/>
          </a:p>
          <a:p>
            <a:pPr lvl="4"/>
            <a:endParaRPr/>
          </a:p>
        </p:txBody>
      </p:sp>
      <p:sp>
        <p:nvSpPr>
          <p:cNvPr id="181" name="Slide Number"/>
          <p:cNvSpPr txBox="1">
            <a:spLocks noGrp="1"/>
          </p:cNvSpPr>
          <p:nvPr>
            <p:ph type="sldNum" sz="quarter" idx="2"/>
          </p:nvPr>
        </p:nvSpPr>
        <p:spPr>
          <a:xfrm>
            <a:off x="12001499" y="13080999"/>
            <a:ext cx="368505" cy="374600"/>
          </a:xfrm>
          <a:prstGeom prst="rect">
            <a:avLst/>
          </a:prstGeom>
        </p:spPr>
        <p:txBody>
          <a:bodyPr anchor="b"/>
          <a:lstStyle>
            <a:lvl1pPr defTabSz="584200">
              <a:defRPr sz="1800">
                <a:latin typeface="Helvetica Neue"/>
                <a:ea typeface="Helvetica Neue"/>
                <a:cs typeface="Helvetica Neue"/>
                <a:sym typeface="Helvetica Neue"/>
              </a:defRPr>
            </a:lvl1pPr>
          </a:lstStyle>
          <a:p>
            <a:fld id="{86CB4B4D-7CA3-9044-876B-883B54F8677D}" type="slidenum">
              <a:t>‹#›</a:t>
            </a:fld>
            <a:endParaRPr/>
          </a:p>
        </p:txBody>
      </p:sp>
    </p:spTree>
    <p:extLst>
      <p:ext uri="{BB962C8B-B14F-4D97-AF65-F5344CB8AC3E}">
        <p14:creationId xmlns:p14="http://schemas.microsoft.com/office/powerpoint/2010/main" val="1042258023"/>
      </p:ext>
    </p:extLst>
  </p:cSld>
  <p:clrMapOvr>
    <a:masterClrMapping/>
  </p:clrMapOvr>
  <p:transition spd="med"/>
</p:sldLayout>
</file>

<file path=ppt/slideLayouts/slideLayout161.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188" name="Slide Title"/>
          <p:cNvSpPr txBox="1">
            <a:spLocks noGrp="1"/>
          </p:cNvSpPr>
          <p:nvPr>
            <p:ph type="title" hasCustomPrompt="1"/>
          </p:nvPr>
        </p:nvSpPr>
        <p:spPr>
          <a:xfrm>
            <a:off x="1206500" y="1079500"/>
            <a:ext cx="21971000" cy="1433163"/>
          </a:xfrm>
          <a:prstGeom prst="rect">
            <a:avLst/>
          </a:prstGeom>
        </p:spPr>
        <p:txBody>
          <a:bodyPr anchor="t"/>
          <a:lstStyle>
            <a:lvl1pPr algn="l" defTabSz="2438338">
              <a:lnSpc>
                <a:spcPct val="80000"/>
              </a:lnSpc>
              <a:defRPr sz="8400" b="1" spc="-168">
                <a:latin typeface="Helvetica"/>
                <a:ea typeface="Helvetica"/>
                <a:cs typeface="Helvetica"/>
                <a:sym typeface="Helvetica"/>
              </a:defRPr>
            </a:lvl1pPr>
          </a:lstStyle>
          <a:p>
            <a:r>
              <a:t>Slide Title</a:t>
            </a:r>
          </a:p>
        </p:txBody>
      </p:sp>
      <p:sp>
        <p:nvSpPr>
          <p:cNvPr id="189"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nchor="t"/>
          <a:lstStyle>
            <a:lvl1pPr marL="0" indent="0">
              <a:spcBef>
                <a:spcPts val="0"/>
              </a:spcBef>
              <a:buSzTx/>
              <a:buNone/>
              <a:defRPr b="1">
                <a:latin typeface="Helvetica"/>
                <a:ea typeface="Helvetica"/>
                <a:cs typeface="Helvetica"/>
                <a:sym typeface="Helvetica"/>
              </a:defRPr>
            </a:lvl1pPr>
          </a:lstStyle>
          <a:p>
            <a:r>
              <a:t>Slide Subtitle</a:t>
            </a:r>
          </a:p>
        </p:txBody>
      </p:sp>
      <p:sp>
        <p:nvSpPr>
          <p:cNvPr id="190" name="Body Level One…"/>
          <p:cNvSpPr txBox="1">
            <a:spLocks noGrp="1"/>
          </p:cNvSpPr>
          <p:nvPr>
            <p:ph type="body" idx="1" hasCustomPrompt="1"/>
          </p:nvPr>
        </p:nvSpPr>
        <p:spPr>
          <a:xfrm>
            <a:off x="1206500" y="4248504"/>
            <a:ext cx="21971000" cy="8256012"/>
          </a:xfrm>
          <a:prstGeom prst="rect">
            <a:avLst/>
          </a:prstGeom>
        </p:spPr>
        <p:txBody>
          <a:bodyPr anchor="t"/>
          <a:lstStyle>
            <a:lvl1pPr marL="609600" indent="-609600" defTabSz="2438338">
              <a:lnSpc>
                <a:spcPct val="90000"/>
              </a:lnSpc>
              <a:spcBef>
                <a:spcPts val="4500"/>
              </a:spcBef>
              <a:buSzPct val="123000"/>
              <a:defRPr sz="4800">
                <a:latin typeface="Helvetica"/>
                <a:ea typeface="Helvetica"/>
                <a:cs typeface="Helvetica"/>
                <a:sym typeface="Helvetica"/>
              </a:defRPr>
            </a:lvl1pPr>
            <a:lvl2pPr marL="1219200" indent="-609600" defTabSz="2438338">
              <a:lnSpc>
                <a:spcPct val="90000"/>
              </a:lnSpc>
              <a:spcBef>
                <a:spcPts val="4500"/>
              </a:spcBef>
              <a:buSzPct val="123000"/>
              <a:defRPr sz="4800">
                <a:latin typeface="Helvetica"/>
                <a:ea typeface="Helvetica"/>
                <a:cs typeface="Helvetica"/>
                <a:sym typeface="Helvetica"/>
              </a:defRPr>
            </a:lvl2pPr>
            <a:lvl3pPr marL="1828800" indent="-609600" defTabSz="2438338">
              <a:lnSpc>
                <a:spcPct val="90000"/>
              </a:lnSpc>
              <a:spcBef>
                <a:spcPts val="4500"/>
              </a:spcBef>
              <a:buSzPct val="123000"/>
              <a:defRPr sz="4800">
                <a:latin typeface="Helvetica"/>
                <a:ea typeface="Helvetica"/>
                <a:cs typeface="Helvetica"/>
                <a:sym typeface="Helvetica"/>
              </a:defRPr>
            </a:lvl3pPr>
            <a:lvl4pPr marL="2438400" indent="-609600" defTabSz="2438338">
              <a:lnSpc>
                <a:spcPct val="90000"/>
              </a:lnSpc>
              <a:spcBef>
                <a:spcPts val="4500"/>
              </a:spcBef>
              <a:buSzPct val="123000"/>
              <a:defRPr sz="4800">
                <a:latin typeface="Helvetica"/>
                <a:ea typeface="Helvetica"/>
                <a:cs typeface="Helvetica"/>
                <a:sym typeface="Helvetica"/>
              </a:defRPr>
            </a:lvl4pPr>
            <a:lvl5pPr marL="3048000" indent="-609600" defTabSz="2438338">
              <a:lnSpc>
                <a:spcPct val="90000"/>
              </a:lnSpc>
              <a:spcBef>
                <a:spcPts val="4500"/>
              </a:spcBef>
              <a:buSzPct val="123000"/>
              <a:defRPr sz="4800">
                <a:latin typeface="Helvetica"/>
                <a:ea typeface="Helvetica"/>
                <a:cs typeface="Helvetica"/>
                <a:sym typeface="Helvetica"/>
              </a:defRPr>
            </a:lvl5pPr>
          </a:lstStyle>
          <a:p>
            <a:r>
              <a:t>Slide bullet text</a:t>
            </a:r>
          </a:p>
          <a:p>
            <a:pPr lvl="1"/>
            <a:endParaRPr/>
          </a:p>
          <a:p>
            <a:pPr lvl="2"/>
            <a:endParaRPr/>
          </a:p>
          <a:p>
            <a:pPr lvl="3"/>
            <a:endParaRPr/>
          </a:p>
          <a:p>
            <a:pPr lvl="4"/>
            <a:endParaRPr/>
          </a:p>
        </p:txBody>
      </p:sp>
      <p:sp>
        <p:nvSpPr>
          <p:cNvPr id="191" name="Slide Number"/>
          <p:cNvSpPr txBox="1">
            <a:spLocks noGrp="1"/>
          </p:cNvSpPr>
          <p:nvPr>
            <p:ph type="sldNum" sz="quarter" idx="2"/>
          </p:nvPr>
        </p:nvSpPr>
        <p:spPr>
          <a:xfrm>
            <a:off x="12001465" y="13074598"/>
            <a:ext cx="368573" cy="381001"/>
          </a:xfrm>
          <a:prstGeom prst="rect">
            <a:avLst/>
          </a:prstGeom>
        </p:spPr>
        <p:txBody>
          <a:bodyPr anchor="b"/>
          <a:lstStyle>
            <a:lvl1pPr defTabSz="584200">
              <a:defRPr sz="1800">
                <a:latin typeface="Helvetica"/>
                <a:ea typeface="Helvetica"/>
                <a:cs typeface="Helvetica"/>
                <a:sym typeface="Helvetica"/>
              </a:defRPr>
            </a:lvl1pPr>
          </a:lstStyle>
          <a:p>
            <a:fld id="{86CB4B4D-7CA3-9044-876B-883B54F8677D}" type="slidenum">
              <a:t>‹#›</a:t>
            </a:fld>
            <a:endParaRPr/>
          </a:p>
        </p:txBody>
      </p:sp>
    </p:spTree>
    <p:extLst>
      <p:ext uri="{BB962C8B-B14F-4D97-AF65-F5344CB8AC3E}">
        <p14:creationId xmlns:p14="http://schemas.microsoft.com/office/powerpoint/2010/main" val="496897885"/>
      </p:ext>
    </p:extLst>
  </p:cSld>
  <p:clrMapOvr>
    <a:masterClrMapping/>
  </p:clrMapOvr>
  <p:transition spd="med"/>
</p:sldLayout>
</file>

<file path=ppt/slideLayouts/slideLayout162.xml><?xml version="1.0" encoding="utf-8"?>
<p:sldLayout xmlns:a="http://schemas.openxmlformats.org/drawingml/2006/main" xmlns:r="http://schemas.openxmlformats.org/officeDocument/2006/relationships" xmlns:p="http://schemas.openxmlformats.org/presentationml/2006/main" type="tx">
  <p:cSld name="2_Title &amp; Bullets">
    <p:spTree>
      <p:nvGrpSpPr>
        <p:cNvPr id="1" name=""/>
        <p:cNvGrpSpPr/>
        <p:nvPr/>
      </p:nvGrpSpPr>
      <p:grpSpPr>
        <a:xfrm>
          <a:off x="0" y="0"/>
          <a:ext cx="0" cy="0"/>
          <a:chOff x="0" y="0"/>
          <a:chExt cx="0" cy="0"/>
        </a:xfrm>
      </p:grpSpPr>
      <p:sp>
        <p:nvSpPr>
          <p:cNvPr id="198" name="Slide Title"/>
          <p:cNvSpPr txBox="1">
            <a:spLocks noGrp="1"/>
          </p:cNvSpPr>
          <p:nvPr>
            <p:ph type="title" hasCustomPrompt="1"/>
          </p:nvPr>
        </p:nvSpPr>
        <p:spPr>
          <a:xfrm>
            <a:off x="1206500" y="1079500"/>
            <a:ext cx="21971000" cy="1433163"/>
          </a:xfrm>
          <a:prstGeom prst="rect">
            <a:avLst/>
          </a:prstGeom>
        </p:spPr>
        <p:txBody>
          <a:bodyPr anchor="t"/>
          <a:lstStyle>
            <a:lvl1pPr algn="l" defTabSz="2438338">
              <a:lnSpc>
                <a:spcPct val="80000"/>
              </a:lnSpc>
              <a:defRPr sz="8500" b="1" spc="-170">
                <a:latin typeface="Helvetica"/>
                <a:ea typeface="Helvetica"/>
                <a:cs typeface="Helvetica"/>
                <a:sym typeface="Helvetica"/>
              </a:defRPr>
            </a:lvl1pPr>
          </a:lstStyle>
          <a:p>
            <a:r>
              <a:t>Slide Title</a:t>
            </a:r>
          </a:p>
        </p:txBody>
      </p:sp>
      <p:sp>
        <p:nvSpPr>
          <p:cNvPr id="199"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nchor="t"/>
          <a:lstStyle>
            <a:lvl1pPr marL="0" indent="0">
              <a:spcBef>
                <a:spcPts val="0"/>
              </a:spcBef>
              <a:buSzTx/>
              <a:buNone/>
              <a:defRPr sz="5500" b="1">
                <a:latin typeface="Helvetica"/>
                <a:ea typeface="Helvetica"/>
                <a:cs typeface="Helvetica"/>
                <a:sym typeface="Helvetica"/>
              </a:defRPr>
            </a:lvl1pPr>
          </a:lstStyle>
          <a:p>
            <a:r>
              <a:t>Slide Subtitle</a:t>
            </a:r>
          </a:p>
        </p:txBody>
      </p:sp>
      <p:sp>
        <p:nvSpPr>
          <p:cNvPr id="200" name="Body Level One…"/>
          <p:cNvSpPr txBox="1">
            <a:spLocks noGrp="1"/>
          </p:cNvSpPr>
          <p:nvPr>
            <p:ph type="body" idx="1" hasCustomPrompt="1"/>
          </p:nvPr>
        </p:nvSpPr>
        <p:spPr>
          <a:xfrm>
            <a:off x="1206500" y="4248504"/>
            <a:ext cx="21971000" cy="8256012"/>
          </a:xfrm>
          <a:prstGeom prst="rect">
            <a:avLst/>
          </a:prstGeom>
        </p:spPr>
        <p:txBody>
          <a:bodyPr anchor="t"/>
          <a:lstStyle>
            <a:lvl1pPr marL="609600" indent="-609600" defTabSz="2438338">
              <a:lnSpc>
                <a:spcPct val="90000"/>
              </a:lnSpc>
              <a:spcBef>
                <a:spcPts val="4500"/>
              </a:spcBef>
              <a:buSzPct val="123000"/>
              <a:defRPr sz="4800">
                <a:latin typeface="Helvetica"/>
                <a:ea typeface="Helvetica"/>
                <a:cs typeface="Helvetica"/>
                <a:sym typeface="Helvetica"/>
              </a:defRPr>
            </a:lvl1pPr>
            <a:lvl2pPr marL="1219200" indent="-609600" defTabSz="2438338">
              <a:lnSpc>
                <a:spcPct val="90000"/>
              </a:lnSpc>
              <a:spcBef>
                <a:spcPts val="4500"/>
              </a:spcBef>
              <a:buSzPct val="123000"/>
              <a:defRPr sz="4800">
                <a:latin typeface="Helvetica"/>
                <a:ea typeface="Helvetica"/>
                <a:cs typeface="Helvetica"/>
                <a:sym typeface="Helvetica"/>
              </a:defRPr>
            </a:lvl2pPr>
            <a:lvl3pPr marL="1828800" indent="-609600" defTabSz="2438338">
              <a:lnSpc>
                <a:spcPct val="90000"/>
              </a:lnSpc>
              <a:spcBef>
                <a:spcPts val="4500"/>
              </a:spcBef>
              <a:buSzPct val="123000"/>
              <a:defRPr sz="4800">
                <a:latin typeface="Helvetica"/>
                <a:ea typeface="Helvetica"/>
                <a:cs typeface="Helvetica"/>
                <a:sym typeface="Helvetica"/>
              </a:defRPr>
            </a:lvl3pPr>
            <a:lvl4pPr marL="2438400" indent="-609600" defTabSz="2438338">
              <a:lnSpc>
                <a:spcPct val="90000"/>
              </a:lnSpc>
              <a:spcBef>
                <a:spcPts val="4500"/>
              </a:spcBef>
              <a:buSzPct val="123000"/>
              <a:defRPr sz="4800">
                <a:latin typeface="Helvetica"/>
                <a:ea typeface="Helvetica"/>
                <a:cs typeface="Helvetica"/>
                <a:sym typeface="Helvetica"/>
              </a:defRPr>
            </a:lvl4pPr>
            <a:lvl5pPr marL="3048000" indent="-609600" defTabSz="2438338">
              <a:lnSpc>
                <a:spcPct val="90000"/>
              </a:lnSpc>
              <a:spcBef>
                <a:spcPts val="4500"/>
              </a:spcBef>
              <a:buSzPct val="123000"/>
              <a:defRPr sz="4800">
                <a:latin typeface="Helvetica"/>
                <a:ea typeface="Helvetica"/>
                <a:cs typeface="Helvetica"/>
                <a:sym typeface="Helvetica"/>
              </a:defRPr>
            </a:lvl5pPr>
          </a:lstStyle>
          <a:p>
            <a:r>
              <a:t>Slide bullet text</a:t>
            </a:r>
          </a:p>
          <a:p>
            <a:pPr lvl="1"/>
            <a:endParaRPr/>
          </a:p>
          <a:p>
            <a:pPr lvl="2"/>
            <a:endParaRPr/>
          </a:p>
          <a:p>
            <a:pPr lvl="3"/>
            <a:endParaRPr/>
          </a:p>
          <a:p>
            <a:pPr lvl="4"/>
            <a:endParaRPr/>
          </a:p>
        </p:txBody>
      </p:sp>
      <p:sp>
        <p:nvSpPr>
          <p:cNvPr id="201" name="Slide Number"/>
          <p:cNvSpPr txBox="1">
            <a:spLocks noGrp="1"/>
          </p:cNvSpPr>
          <p:nvPr>
            <p:ph type="sldNum" sz="quarter" idx="2"/>
          </p:nvPr>
        </p:nvSpPr>
        <p:spPr>
          <a:xfrm>
            <a:off x="12001465" y="13074598"/>
            <a:ext cx="368573" cy="381001"/>
          </a:xfrm>
          <a:prstGeom prst="rect">
            <a:avLst/>
          </a:prstGeom>
        </p:spPr>
        <p:txBody>
          <a:bodyPr anchor="b"/>
          <a:lstStyle>
            <a:lvl1pPr defTabSz="584200">
              <a:defRPr sz="1800">
                <a:latin typeface="Helvetica"/>
                <a:ea typeface="Helvetica"/>
                <a:cs typeface="Helvetica"/>
                <a:sym typeface="Helvetica"/>
              </a:defRPr>
            </a:lvl1pPr>
          </a:lstStyle>
          <a:p>
            <a:fld id="{86CB4B4D-7CA3-9044-876B-883B54F8677D}" type="slidenum">
              <a:t>‹#›</a:t>
            </a:fld>
            <a:endParaRPr/>
          </a:p>
        </p:txBody>
      </p:sp>
    </p:spTree>
    <p:extLst>
      <p:ext uri="{BB962C8B-B14F-4D97-AF65-F5344CB8AC3E}">
        <p14:creationId xmlns:p14="http://schemas.microsoft.com/office/powerpoint/2010/main" val="44004021"/>
      </p:ext>
    </p:extLst>
  </p:cSld>
  <p:clrMapOvr>
    <a:masterClrMapping/>
  </p:clrMapOvr>
  <p:transition spd="med"/>
</p:sldLayout>
</file>

<file path=ppt/slideLayouts/slideLayout163.xml><?xml version="1.0" encoding="utf-8"?>
<p:sldLayout xmlns:a="http://schemas.openxmlformats.org/drawingml/2006/main" xmlns:r="http://schemas.openxmlformats.org/officeDocument/2006/relationships" xmlns:p="http://schemas.openxmlformats.org/presentationml/2006/main" type="tx">
  <p:cSld name="TITLE_AND_BODY">
    <p:spTree>
      <p:nvGrpSpPr>
        <p:cNvPr id="1" name=""/>
        <p:cNvGrpSpPr/>
        <p:nvPr/>
      </p:nvGrpSpPr>
      <p:grpSpPr>
        <a:xfrm>
          <a:off x="0" y="0"/>
          <a:ext cx="0" cy="0"/>
          <a:chOff x="0" y="0"/>
          <a:chExt cx="0" cy="0"/>
        </a:xfrm>
      </p:grpSpPr>
      <p:sp>
        <p:nvSpPr>
          <p:cNvPr id="208" name="Title Text"/>
          <p:cNvSpPr txBox="1">
            <a:spLocks noGrp="1"/>
          </p:cNvSpPr>
          <p:nvPr>
            <p:ph type="title"/>
          </p:nvPr>
        </p:nvSpPr>
        <p:spPr>
          <a:xfrm>
            <a:off x="831199" y="1186733"/>
            <a:ext cx="22721602" cy="1527201"/>
          </a:xfrm>
          <a:prstGeom prst="rect">
            <a:avLst/>
          </a:prstGeom>
        </p:spPr>
        <p:txBody>
          <a:bodyPr lIns="243799" tIns="243799" rIns="243799" bIns="243799" anchor="t"/>
          <a:lstStyle>
            <a:lvl1pPr algn="l" defTabSz="2438400">
              <a:defRPr sz="7400">
                <a:latin typeface="Helvetica"/>
                <a:ea typeface="Helvetica"/>
                <a:cs typeface="Helvetica"/>
                <a:sym typeface="Helvetica"/>
              </a:defRPr>
            </a:lvl1pPr>
          </a:lstStyle>
          <a:p>
            <a:r>
              <a:t>Title Text</a:t>
            </a:r>
          </a:p>
        </p:txBody>
      </p:sp>
      <p:sp>
        <p:nvSpPr>
          <p:cNvPr id="209" name="Body Level One…"/>
          <p:cNvSpPr txBox="1">
            <a:spLocks noGrp="1"/>
          </p:cNvSpPr>
          <p:nvPr>
            <p:ph type="body" idx="1"/>
          </p:nvPr>
        </p:nvSpPr>
        <p:spPr>
          <a:xfrm>
            <a:off x="831199" y="3073266"/>
            <a:ext cx="22721602" cy="9110401"/>
          </a:xfrm>
          <a:prstGeom prst="rect">
            <a:avLst/>
          </a:prstGeom>
        </p:spPr>
        <p:txBody>
          <a:bodyPr lIns="243799" tIns="243799" rIns="243799" bIns="243799" anchor="t"/>
          <a:lstStyle>
            <a:lvl1pPr marL="1028700" indent="-914400" defTabSz="2438400">
              <a:lnSpc>
                <a:spcPct val="115000"/>
              </a:lnSpc>
              <a:spcBef>
                <a:spcPts val="0"/>
              </a:spcBef>
              <a:buClr>
                <a:srgbClr val="595959"/>
              </a:buClr>
              <a:buSzPts val="4800"/>
              <a:buFont typeface="Helvetica"/>
              <a:buChar char="●"/>
              <a:defRPr sz="4800">
                <a:solidFill>
                  <a:srgbClr val="595959"/>
                </a:solidFill>
                <a:latin typeface="Helvetica"/>
                <a:ea typeface="Helvetica"/>
                <a:cs typeface="Helvetica"/>
                <a:sym typeface="Helvetica"/>
              </a:defRPr>
            </a:lvl1pPr>
            <a:lvl2pPr marL="1685471" indent="-1088571" defTabSz="2438400">
              <a:lnSpc>
                <a:spcPct val="115000"/>
              </a:lnSpc>
              <a:spcBef>
                <a:spcPts val="0"/>
              </a:spcBef>
              <a:buClr>
                <a:srgbClr val="595959"/>
              </a:buClr>
              <a:buSzPts val="4800"/>
              <a:buFont typeface="Helvetica"/>
              <a:buChar char="○"/>
              <a:defRPr sz="4800">
                <a:solidFill>
                  <a:srgbClr val="595959"/>
                </a:solidFill>
                <a:latin typeface="Helvetica"/>
                <a:ea typeface="Helvetica"/>
                <a:cs typeface="Helvetica"/>
                <a:sym typeface="Helvetica"/>
              </a:defRPr>
            </a:lvl2pPr>
            <a:lvl3pPr marL="2142671" indent="-1088571" defTabSz="2438400">
              <a:lnSpc>
                <a:spcPct val="115000"/>
              </a:lnSpc>
              <a:spcBef>
                <a:spcPts val="0"/>
              </a:spcBef>
              <a:buClr>
                <a:srgbClr val="595959"/>
              </a:buClr>
              <a:buSzPts val="4800"/>
              <a:buFont typeface="Helvetica"/>
              <a:buChar char="■"/>
              <a:defRPr sz="4800">
                <a:solidFill>
                  <a:srgbClr val="595959"/>
                </a:solidFill>
                <a:latin typeface="Helvetica"/>
                <a:ea typeface="Helvetica"/>
                <a:cs typeface="Helvetica"/>
                <a:sym typeface="Helvetica"/>
              </a:defRPr>
            </a:lvl3pPr>
            <a:lvl4pPr marL="2599871" indent="-1088571" defTabSz="2438400">
              <a:lnSpc>
                <a:spcPct val="115000"/>
              </a:lnSpc>
              <a:spcBef>
                <a:spcPts val="0"/>
              </a:spcBef>
              <a:buClr>
                <a:srgbClr val="595959"/>
              </a:buClr>
              <a:buSzPts val="4800"/>
              <a:buFont typeface="Helvetica"/>
              <a:buChar char="●"/>
              <a:defRPr sz="4800">
                <a:solidFill>
                  <a:srgbClr val="595959"/>
                </a:solidFill>
                <a:latin typeface="Helvetica"/>
                <a:ea typeface="Helvetica"/>
                <a:cs typeface="Helvetica"/>
                <a:sym typeface="Helvetica"/>
              </a:defRPr>
            </a:lvl4pPr>
            <a:lvl5pPr marL="3057071" indent="-1088571" defTabSz="2438400">
              <a:lnSpc>
                <a:spcPct val="115000"/>
              </a:lnSpc>
              <a:spcBef>
                <a:spcPts val="0"/>
              </a:spcBef>
              <a:buClr>
                <a:srgbClr val="595959"/>
              </a:buClr>
              <a:buSzPts val="4800"/>
              <a:buFont typeface="Helvetica"/>
              <a:buChar char="○"/>
              <a:defRPr sz="4800">
                <a:solidFill>
                  <a:srgbClr val="595959"/>
                </a:solidFill>
                <a:latin typeface="Helvetica"/>
                <a:ea typeface="Helvetica"/>
                <a:cs typeface="Helvetica"/>
                <a:sym typeface="Helvetica"/>
              </a:defRPr>
            </a:lvl5pPr>
          </a:lstStyle>
          <a:p>
            <a:r>
              <a:t>Body Level One</a:t>
            </a:r>
          </a:p>
          <a:p>
            <a:pPr lvl="1"/>
            <a:r>
              <a:t>Body Level Two</a:t>
            </a:r>
          </a:p>
          <a:p>
            <a:pPr lvl="2"/>
            <a:r>
              <a:t>Body Level Three</a:t>
            </a:r>
          </a:p>
          <a:p>
            <a:pPr lvl="3"/>
            <a:r>
              <a:t>Body Level Four</a:t>
            </a:r>
          </a:p>
          <a:p>
            <a:pPr lvl="4"/>
            <a:r>
              <a:t>Body Level Five</a:t>
            </a:r>
          </a:p>
        </p:txBody>
      </p:sp>
      <p:sp>
        <p:nvSpPr>
          <p:cNvPr id="210" name="Slide Number"/>
          <p:cNvSpPr txBox="1">
            <a:spLocks noGrp="1"/>
          </p:cNvSpPr>
          <p:nvPr>
            <p:ph type="sldNum" sz="quarter" idx="2"/>
          </p:nvPr>
        </p:nvSpPr>
        <p:spPr>
          <a:xfrm>
            <a:off x="23188838" y="12519395"/>
            <a:ext cx="867584" cy="881301"/>
          </a:xfrm>
          <a:prstGeom prst="rect">
            <a:avLst/>
          </a:prstGeom>
        </p:spPr>
        <p:txBody>
          <a:bodyPr lIns="243799" tIns="243799" rIns="243799" bIns="243799" anchor="ctr">
            <a:normAutofit/>
          </a:bodyPr>
          <a:lstStyle>
            <a:lvl1pPr algn="r" defTabSz="2438400">
              <a:defRPr sz="2600">
                <a:solidFill>
                  <a:srgbClr val="595959"/>
                </a:solidFill>
                <a:latin typeface="Helvetica"/>
                <a:ea typeface="Helvetica"/>
                <a:cs typeface="Helvetica"/>
                <a:sym typeface="Helvetica"/>
              </a:defRPr>
            </a:lvl1pPr>
          </a:lstStyle>
          <a:p>
            <a:fld id="{86CB4B4D-7CA3-9044-876B-883B54F8677D}" type="slidenum">
              <a:t>‹#›</a:t>
            </a:fld>
            <a:endParaRPr/>
          </a:p>
        </p:txBody>
      </p:sp>
    </p:spTree>
    <p:extLst>
      <p:ext uri="{BB962C8B-B14F-4D97-AF65-F5344CB8AC3E}">
        <p14:creationId xmlns:p14="http://schemas.microsoft.com/office/powerpoint/2010/main" val="164460028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slideLayout" Target="../slideLayouts/slideLayout87.xml"/><Relationship Id="rId39" Type="http://schemas.openxmlformats.org/officeDocument/2006/relationships/theme" Target="../theme/theme6.xml"/><Relationship Id="rId21" Type="http://schemas.openxmlformats.org/officeDocument/2006/relationships/slideLayout" Target="../slideLayouts/slideLayout82.xml"/><Relationship Id="rId34" Type="http://schemas.openxmlformats.org/officeDocument/2006/relationships/slideLayout" Target="../slideLayouts/slideLayout95.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slideLayout" Target="../slideLayouts/slideLayout86.xml"/><Relationship Id="rId33" Type="http://schemas.openxmlformats.org/officeDocument/2006/relationships/slideLayout" Target="../slideLayouts/slideLayout94.xml"/><Relationship Id="rId38" Type="http://schemas.openxmlformats.org/officeDocument/2006/relationships/slideLayout" Target="../slideLayouts/slideLayout99.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29" Type="http://schemas.openxmlformats.org/officeDocument/2006/relationships/slideLayout" Target="../slideLayouts/slideLayout90.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slideLayout" Target="../slideLayouts/slideLayout85.xml"/><Relationship Id="rId32" Type="http://schemas.openxmlformats.org/officeDocument/2006/relationships/slideLayout" Target="../slideLayouts/slideLayout93.xml"/><Relationship Id="rId37" Type="http://schemas.openxmlformats.org/officeDocument/2006/relationships/slideLayout" Target="../slideLayouts/slideLayout98.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28" Type="http://schemas.openxmlformats.org/officeDocument/2006/relationships/slideLayout" Target="../slideLayouts/slideLayout89.xml"/><Relationship Id="rId36" Type="http://schemas.openxmlformats.org/officeDocument/2006/relationships/slideLayout" Target="../slideLayouts/slideLayout97.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31" Type="http://schemas.openxmlformats.org/officeDocument/2006/relationships/slideLayout" Target="../slideLayouts/slideLayout92.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slideLayout" Target="../slideLayouts/slideLayout88.xml"/><Relationship Id="rId30" Type="http://schemas.openxmlformats.org/officeDocument/2006/relationships/slideLayout" Target="../slideLayouts/slideLayout91.xml"/><Relationship Id="rId35" Type="http://schemas.openxmlformats.org/officeDocument/2006/relationships/slideLayout" Target="../slideLayouts/slideLayout96.xml"/><Relationship Id="rId8" Type="http://schemas.openxmlformats.org/officeDocument/2006/relationships/slideLayout" Target="../slideLayouts/slideLayout69.xml"/><Relationship Id="rId3"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10" Type="http://schemas.openxmlformats.org/officeDocument/2006/relationships/slideLayout" Target="../slideLayouts/slideLayout109.xml"/><Relationship Id="rId19" Type="http://schemas.openxmlformats.org/officeDocument/2006/relationships/theme" Target="../theme/theme7.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8.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6.xml"/><Relationship Id="rId13" Type="http://schemas.openxmlformats.org/officeDocument/2006/relationships/theme" Target="../theme/theme9.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11" Type="http://schemas.openxmlformats.org/officeDocument/2006/relationships/slideLayout" Target="../slideLayouts/slideLayout139.xml"/><Relationship Id="rId5" Type="http://schemas.openxmlformats.org/officeDocument/2006/relationships/slideLayout" Target="../slideLayouts/slideLayout133.xml"/><Relationship Id="rId10" Type="http://schemas.openxmlformats.org/officeDocument/2006/relationships/slideLayout" Target="../slideLayouts/slideLayout138.xml"/><Relationship Id="rId4" Type="http://schemas.openxmlformats.org/officeDocument/2006/relationships/slideLayout" Target="../slideLayouts/slideLayout132.xml"/><Relationship Id="rId9" Type="http://schemas.openxmlformats.org/officeDocument/2006/relationships/slideLayout" Target="../slideLayouts/slideLayout13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3" Type="http://schemas.openxmlformats.org/officeDocument/2006/relationships/slideLayout" Target="../slideLayouts/slideLayout143.xml"/><Relationship Id="rId21" Type="http://schemas.openxmlformats.org/officeDocument/2006/relationships/slideLayout" Target="../slideLayouts/slideLayout161.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24" Type="http://schemas.openxmlformats.org/officeDocument/2006/relationships/theme" Target="../theme/theme10.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slideLayout" Target="../slideLayouts/slideLayout163.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b="0">
                <a:latin typeface="+mn-lt"/>
                <a:ea typeface="+mn-ea"/>
                <a:cs typeface="+mn-cs"/>
                <a:sym typeface="Helvetica Neu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899" r:id="rId14"/>
    <p:sldLayoutId id="2147483900"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522514" marR="0" indent="-522514"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Shape 2"/>
          <p:cNvSpPr>
            <a:spLocks noGrp="1"/>
          </p:cNvSpPr>
          <p:nvPr>
            <p:ph type="title"/>
          </p:nvPr>
        </p:nvSpPr>
        <p:spPr bwMode="auto">
          <a:xfrm>
            <a:off x="1786467" y="625475"/>
            <a:ext cx="20811067" cy="303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35665" tIns="35665" rIns="35665" bIns="35665" numCol="1" anchor="ctr" anchorCtr="0" compatLnSpc="1">
            <a:prstTxWarp prst="textNoShape">
              <a:avLst/>
            </a:prstTxWarp>
          </a:bodyPr>
          <a:lstStyle/>
          <a:p>
            <a:pPr lvl="0"/>
            <a:r>
              <a:rPr lang="en-US" altLang="en-US">
                <a:sym typeface="Helvetica" panose="020B0604020202020204" pitchFamily="34" charset="0"/>
              </a:rPr>
              <a:t>Title Text</a:t>
            </a:r>
          </a:p>
        </p:txBody>
      </p:sp>
      <p:sp>
        <p:nvSpPr>
          <p:cNvPr id="7171" name="Shape 3"/>
          <p:cNvSpPr>
            <a:spLocks noGrp="1"/>
          </p:cNvSpPr>
          <p:nvPr>
            <p:ph type="body" idx="1"/>
          </p:nvPr>
        </p:nvSpPr>
        <p:spPr bwMode="auto">
          <a:xfrm>
            <a:off x="1786467" y="3660779"/>
            <a:ext cx="20811067" cy="8842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35665" tIns="35665" rIns="35665" bIns="35665" numCol="1" anchor="ctr" anchorCtr="0" compatLnSpc="1">
            <a:prstTxWarp prst="textNoShape">
              <a:avLst/>
            </a:prstTxWarp>
          </a:bodyPr>
          <a:lstStyle/>
          <a:p>
            <a:pPr lvl="0"/>
            <a:r>
              <a:rPr lang="en-US" altLang="en-US">
                <a:sym typeface="Helvetica Light"/>
              </a:rPr>
              <a:t>Body Level One</a:t>
            </a:r>
          </a:p>
          <a:p>
            <a:pPr lvl="1"/>
            <a:r>
              <a:rPr lang="en-US" altLang="en-US">
                <a:sym typeface="Helvetica Light"/>
              </a:rPr>
              <a:t>Body Level Two</a:t>
            </a:r>
          </a:p>
          <a:p>
            <a:pPr lvl="2"/>
            <a:r>
              <a:rPr lang="en-US" altLang="en-US">
                <a:sym typeface="Helvetica Light"/>
              </a:rPr>
              <a:t>Body Level Three</a:t>
            </a:r>
          </a:p>
          <a:p>
            <a:pPr lvl="3"/>
            <a:r>
              <a:rPr lang="en-US" altLang="en-US">
                <a:sym typeface="Helvetica Light"/>
              </a:rPr>
              <a:t>Body Level Four</a:t>
            </a:r>
          </a:p>
          <a:p>
            <a:pPr lvl="4"/>
            <a:r>
              <a:rPr lang="en-US" altLang="en-US">
                <a:sym typeface="Helvetica Light"/>
              </a:rPr>
              <a:t>Body Level Five</a:t>
            </a:r>
          </a:p>
        </p:txBody>
      </p:sp>
      <p:sp>
        <p:nvSpPr>
          <p:cNvPr id="7172" name="Shape 4"/>
          <p:cNvSpPr>
            <a:spLocks noGrp="1"/>
          </p:cNvSpPr>
          <p:nvPr>
            <p:ph type="sldNum" sz="quarter" idx="2"/>
          </p:nvPr>
        </p:nvSpPr>
        <p:spPr bwMode="auto">
          <a:xfrm>
            <a:off x="11935415" y="13011150"/>
            <a:ext cx="492013" cy="472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none" lIns="35665" tIns="35665" rIns="35665" bIns="35665" numCol="1" anchor="t" anchorCtr="0" compatLnSpc="1">
            <a:prstTxWarp prst="textNoShape">
              <a:avLst/>
            </a:prstTxWarp>
            <a:spAutoFit/>
          </a:bodyPr>
          <a:lstStyle>
            <a:lvl1pPr algn="ctr" defTabSz="815986" hangingPunct="0">
              <a:defRPr sz="2600">
                <a:solidFill>
                  <a:srgbClr val="000000"/>
                </a:solidFill>
                <a:latin typeface="Helvetica Light"/>
                <a:cs typeface="Helvetica Light"/>
                <a:sym typeface="Helvetica Light"/>
              </a:defRPr>
            </a:lvl1pPr>
          </a:lstStyle>
          <a:p>
            <a:fld id="{38FBE81B-0421-4605-8DE4-C2CB004118CE}" type="slidenum">
              <a:rPr lang="en-US" altLang="en-US" smtClean="0"/>
              <a:pPr/>
              <a:t>‹#›</a:t>
            </a:fld>
            <a:endParaRPr lang="en-US" altLang="en-US"/>
          </a:p>
        </p:txBody>
      </p:sp>
    </p:spTree>
    <p:extLst>
      <p:ext uri="{BB962C8B-B14F-4D97-AF65-F5344CB8AC3E}">
        <p14:creationId xmlns:p14="http://schemas.microsoft.com/office/powerpoint/2010/main" val="103302723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ransition spd="med"/>
  <p:txStyles>
    <p:titleStyle>
      <a:lvl1pPr algn="l" defTabSz="815986" rtl="0" eaLnBrk="0" fontAlgn="base" hangingPunct="0">
        <a:spcBef>
          <a:spcPct val="0"/>
        </a:spcBef>
        <a:spcAft>
          <a:spcPct val="0"/>
        </a:spcAft>
        <a:defRPr sz="5600" b="1">
          <a:solidFill>
            <a:srgbClr val="1E2E92"/>
          </a:solidFill>
          <a:latin typeface="+mj-lt"/>
          <a:ea typeface="+mj-ea"/>
          <a:cs typeface="+mj-cs"/>
          <a:sym typeface="Helvetica" panose="020B0604020202020204" pitchFamily="34" charset="0"/>
        </a:defRPr>
      </a:lvl1pPr>
      <a:lvl2pPr algn="l" defTabSz="815986" rtl="0" eaLnBrk="0" fontAlgn="base" hangingPunct="0">
        <a:spcBef>
          <a:spcPct val="0"/>
        </a:spcBef>
        <a:spcAft>
          <a:spcPct val="0"/>
        </a:spcAft>
        <a:defRPr sz="5600" b="1">
          <a:solidFill>
            <a:srgbClr val="1E2E92"/>
          </a:solidFill>
          <a:latin typeface="+mj-lt"/>
          <a:ea typeface="+mj-ea"/>
          <a:cs typeface="+mj-cs"/>
          <a:sym typeface="Helvetica" panose="020B0604020202020204" pitchFamily="34" charset="0"/>
        </a:defRPr>
      </a:lvl2pPr>
      <a:lvl3pPr algn="l" defTabSz="815986" rtl="0" eaLnBrk="0" fontAlgn="base" hangingPunct="0">
        <a:spcBef>
          <a:spcPct val="0"/>
        </a:spcBef>
        <a:spcAft>
          <a:spcPct val="0"/>
        </a:spcAft>
        <a:defRPr sz="5600" b="1">
          <a:solidFill>
            <a:srgbClr val="1E2E92"/>
          </a:solidFill>
          <a:latin typeface="+mj-lt"/>
          <a:ea typeface="+mj-ea"/>
          <a:cs typeface="+mj-cs"/>
          <a:sym typeface="Helvetica" panose="020B0604020202020204" pitchFamily="34" charset="0"/>
        </a:defRPr>
      </a:lvl3pPr>
      <a:lvl4pPr algn="l" defTabSz="815986" rtl="0" eaLnBrk="0" fontAlgn="base" hangingPunct="0">
        <a:spcBef>
          <a:spcPct val="0"/>
        </a:spcBef>
        <a:spcAft>
          <a:spcPct val="0"/>
        </a:spcAft>
        <a:defRPr sz="5600" b="1">
          <a:solidFill>
            <a:srgbClr val="1E2E92"/>
          </a:solidFill>
          <a:latin typeface="+mj-lt"/>
          <a:ea typeface="+mj-ea"/>
          <a:cs typeface="+mj-cs"/>
          <a:sym typeface="Helvetica" panose="020B0604020202020204" pitchFamily="34" charset="0"/>
        </a:defRPr>
      </a:lvl4pPr>
      <a:lvl5pPr algn="l" defTabSz="815986" rtl="0" eaLnBrk="0" fontAlgn="base" hangingPunct="0">
        <a:spcBef>
          <a:spcPct val="0"/>
        </a:spcBef>
        <a:spcAft>
          <a:spcPct val="0"/>
        </a:spcAft>
        <a:defRPr sz="5600" b="1">
          <a:solidFill>
            <a:srgbClr val="1E2E92"/>
          </a:solidFill>
          <a:latin typeface="+mj-lt"/>
          <a:ea typeface="+mj-ea"/>
          <a:cs typeface="+mj-cs"/>
          <a:sym typeface="Helvetica" panose="020B0604020202020204" pitchFamily="34" charset="0"/>
        </a:defRPr>
      </a:lvl5pPr>
      <a:lvl6pPr marL="0" marR="0" indent="1605217" algn="l" defTabSz="820445" rtl="0" latinLnBrk="0">
        <a:lnSpc>
          <a:spcPct val="100000"/>
        </a:lnSpc>
        <a:spcBef>
          <a:spcPts val="0"/>
        </a:spcBef>
        <a:spcAft>
          <a:spcPts val="0"/>
        </a:spcAft>
        <a:buClrTx/>
        <a:buSzTx/>
        <a:buFontTx/>
        <a:buNone/>
        <a:tabLst/>
        <a:defRPr sz="5600" b="1" i="0" u="none" strike="noStrike" cap="none" spc="0" baseline="0">
          <a:ln>
            <a:noFill/>
          </a:ln>
          <a:solidFill>
            <a:srgbClr val="1E2E92"/>
          </a:solidFill>
          <a:uFillTx/>
          <a:latin typeface="+mj-lt"/>
          <a:ea typeface="+mj-ea"/>
          <a:cs typeface="+mj-cs"/>
          <a:sym typeface="Helvetica"/>
        </a:defRPr>
      </a:lvl6pPr>
      <a:lvl7pPr marL="0" marR="0" indent="1926253" algn="l" defTabSz="820445" rtl="0" latinLnBrk="0">
        <a:lnSpc>
          <a:spcPct val="100000"/>
        </a:lnSpc>
        <a:spcBef>
          <a:spcPts val="0"/>
        </a:spcBef>
        <a:spcAft>
          <a:spcPts val="0"/>
        </a:spcAft>
        <a:buClrTx/>
        <a:buSzTx/>
        <a:buFontTx/>
        <a:buNone/>
        <a:tabLst/>
        <a:defRPr sz="5600" b="1" i="0" u="none" strike="noStrike" cap="none" spc="0" baseline="0">
          <a:ln>
            <a:noFill/>
          </a:ln>
          <a:solidFill>
            <a:srgbClr val="1E2E92"/>
          </a:solidFill>
          <a:uFillTx/>
          <a:latin typeface="+mj-lt"/>
          <a:ea typeface="+mj-ea"/>
          <a:cs typeface="+mj-cs"/>
          <a:sym typeface="Helvetica"/>
        </a:defRPr>
      </a:lvl7pPr>
      <a:lvl8pPr marL="0" marR="0" indent="2247289" algn="l" defTabSz="820445" rtl="0" latinLnBrk="0">
        <a:lnSpc>
          <a:spcPct val="100000"/>
        </a:lnSpc>
        <a:spcBef>
          <a:spcPts val="0"/>
        </a:spcBef>
        <a:spcAft>
          <a:spcPts val="0"/>
        </a:spcAft>
        <a:buClrTx/>
        <a:buSzTx/>
        <a:buFontTx/>
        <a:buNone/>
        <a:tabLst/>
        <a:defRPr sz="5600" b="1" i="0" u="none" strike="noStrike" cap="none" spc="0" baseline="0">
          <a:ln>
            <a:noFill/>
          </a:ln>
          <a:solidFill>
            <a:srgbClr val="1E2E92"/>
          </a:solidFill>
          <a:uFillTx/>
          <a:latin typeface="+mj-lt"/>
          <a:ea typeface="+mj-ea"/>
          <a:cs typeface="+mj-cs"/>
          <a:sym typeface="Helvetica"/>
        </a:defRPr>
      </a:lvl8pPr>
      <a:lvl9pPr marL="0" marR="0" indent="2568347" algn="l" defTabSz="820445" rtl="0" latinLnBrk="0">
        <a:lnSpc>
          <a:spcPct val="100000"/>
        </a:lnSpc>
        <a:spcBef>
          <a:spcPts val="0"/>
        </a:spcBef>
        <a:spcAft>
          <a:spcPts val="0"/>
        </a:spcAft>
        <a:buClrTx/>
        <a:buSzTx/>
        <a:buFontTx/>
        <a:buNone/>
        <a:tabLst/>
        <a:defRPr sz="5600" b="1" i="0" u="none" strike="noStrike" cap="none" spc="0" baseline="0">
          <a:ln>
            <a:noFill/>
          </a:ln>
          <a:solidFill>
            <a:srgbClr val="1E2E92"/>
          </a:solidFill>
          <a:uFillTx/>
          <a:latin typeface="+mj-lt"/>
          <a:ea typeface="+mj-ea"/>
          <a:cs typeface="+mj-cs"/>
          <a:sym typeface="Helvetica"/>
        </a:defRPr>
      </a:lvl9pPr>
    </p:titleStyle>
    <p:bodyStyle>
      <a:lvl1pPr marL="549284" indent="-549284" algn="l" defTabSz="815986" rtl="0" eaLnBrk="0" fontAlgn="base" hangingPunct="0">
        <a:spcBef>
          <a:spcPts val="5901"/>
        </a:spcBef>
        <a:spcAft>
          <a:spcPct val="0"/>
        </a:spcAft>
        <a:buSzPct val="75000"/>
        <a:buChar char="•"/>
        <a:defRPr sz="4400">
          <a:solidFill>
            <a:srgbClr val="000000"/>
          </a:solidFill>
          <a:latin typeface="+mn-lt"/>
          <a:ea typeface="+mn-ea"/>
          <a:cs typeface="+mn-cs"/>
          <a:sym typeface="Helvetica Light"/>
        </a:defRPr>
      </a:lvl1pPr>
      <a:lvl2pPr marL="1174764" indent="-549284" algn="l" defTabSz="815986" rtl="0" eaLnBrk="0" fontAlgn="base" hangingPunct="0">
        <a:spcBef>
          <a:spcPts val="5901"/>
        </a:spcBef>
        <a:spcAft>
          <a:spcPct val="0"/>
        </a:spcAft>
        <a:buSzPct val="75000"/>
        <a:buChar char="•"/>
        <a:defRPr sz="4400">
          <a:solidFill>
            <a:srgbClr val="000000"/>
          </a:solidFill>
          <a:latin typeface="+mn-lt"/>
          <a:ea typeface="+mn-ea"/>
          <a:cs typeface="+mn-cs"/>
          <a:sym typeface="Helvetica Light"/>
        </a:defRPr>
      </a:lvl2pPr>
      <a:lvl3pPr marL="1800249" indent="-549284" algn="l" defTabSz="815986" rtl="0" eaLnBrk="0" fontAlgn="base" hangingPunct="0">
        <a:spcBef>
          <a:spcPts val="5901"/>
        </a:spcBef>
        <a:spcAft>
          <a:spcPct val="0"/>
        </a:spcAft>
        <a:buSzPct val="75000"/>
        <a:buChar char="•"/>
        <a:defRPr sz="4400">
          <a:solidFill>
            <a:srgbClr val="000000"/>
          </a:solidFill>
          <a:latin typeface="+mn-lt"/>
          <a:ea typeface="+mn-ea"/>
          <a:cs typeface="+mn-cs"/>
          <a:sym typeface="Helvetica Light"/>
        </a:defRPr>
      </a:lvl3pPr>
      <a:lvl4pPr marL="2422556" indent="-549284" algn="l" defTabSz="815986" rtl="0" eaLnBrk="0" fontAlgn="base" hangingPunct="0">
        <a:spcBef>
          <a:spcPts val="5901"/>
        </a:spcBef>
        <a:spcAft>
          <a:spcPct val="0"/>
        </a:spcAft>
        <a:buSzPct val="75000"/>
        <a:buChar char="•"/>
        <a:defRPr sz="4400">
          <a:solidFill>
            <a:srgbClr val="000000"/>
          </a:solidFill>
          <a:latin typeface="+mn-lt"/>
          <a:ea typeface="+mn-ea"/>
          <a:cs typeface="+mn-cs"/>
          <a:sym typeface="Helvetica Light"/>
        </a:defRPr>
      </a:lvl4pPr>
      <a:lvl5pPr marL="3048038" indent="-549284" algn="l" defTabSz="815986" rtl="0" eaLnBrk="0" fontAlgn="base" hangingPunct="0">
        <a:spcBef>
          <a:spcPts val="5901"/>
        </a:spcBef>
        <a:spcAft>
          <a:spcPct val="0"/>
        </a:spcAft>
        <a:buSzPct val="75000"/>
        <a:buChar char="•"/>
        <a:defRPr sz="4400">
          <a:solidFill>
            <a:srgbClr val="000000"/>
          </a:solidFill>
          <a:latin typeface="+mn-lt"/>
          <a:ea typeface="+mn-ea"/>
          <a:cs typeface="+mn-cs"/>
          <a:sym typeface="Helvetica Light"/>
        </a:defRPr>
      </a:lvl5pPr>
      <a:lvl6pPr marL="3676147" marR="0" indent="-554892" algn="l" defTabSz="820445" rtl="0" latinLnBrk="0">
        <a:lnSpc>
          <a:spcPct val="100000"/>
        </a:lnSpc>
        <a:spcBef>
          <a:spcPts val="5907"/>
        </a:spcBef>
        <a:spcAft>
          <a:spcPts val="0"/>
        </a:spcAft>
        <a:buClrTx/>
        <a:buSzPct val="75000"/>
        <a:buFontTx/>
        <a:buChar char="•"/>
        <a:tabLst/>
        <a:defRPr sz="4400" b="0" i="0" u="none" strike="noStrike" cap="none" spc="0" baseline="0">
          <a:ln>
            <a:noFill/>
          </a:ln>
          <a:solidFill>
            <a:srgbClr val="000000"/>
          </a:solidFill>
          <a:uFillTx/>
          <a:latin typeface="+mn-lt"/>
          <a:ea typeface="+mn-ea"/>
          <a:cs typeface="+mn-cs"/>
          <a:sym typeface="Helvetica Light"/>
        </a:defRPr>
      </a:lvl6pPr>
      <a:lvl7pPr marL="4300400" marR="0" indent="-554892" algn="l" defTabSz="820445" rtl="0" latinLnBrk="0">
        <a:lnSpc>
          <a:spcPct val="100000"/>
        </a:lnSpc>
        <a:spcBef>
          <a:spcPts val="5907"/>
        </a:spcBef>
        <a:spcAft>
          <a:spcPts val="0"/>
        </a:spcAft>
        <a:buClrTx/>
        <a:buSzPct val="75000"/>
        <a:buFontTx/>
        <a:buChar char="•"/>
        <a:tabLst/>
        <a:defRPr sz="4400" b="0" i="0" u="none" strike="noStrike" cap="none" spc="0" baseline="0">
          <a:ln>
            <a:noFill/>
          </a:ln>
          <a:solidFill>
            <a:srgbClr val="000000"/>
          </a:solidFill>
          <a:uFillTx/>
          <a:latin typeface="+mn-lt"/>
          <a:ea typeface="+mn-ea"/>
          <a:cs typeface="+mn-cs"/>
          <a:sym typeface="Helvetica Light"/>
        </a:defRPr>
      </a:lvl7pPr>
      <a:lvl8pPr marL="4924651" marR="0" indent="-554892" algn="l" defTabSz="820445" rtl="0" latinLnBrk="0">
        <a:lnSpc>
          <a:spcPct val="100000"/>
        </a:lnSpc>
        <a:spcBef>
          <a:spcPts val="5907"/>
        </a:spcBef>
        <a:spcAft>
          <a:spcPts val="0"/>
        </a:spcAft>
        <a:buClrTx/>
        <a:buSzPct val="75000"/>
        <a:buFontTx/>
        <a:buChar char="•"/>
        <a:tabLst/>
        <a:defRPr sz="4400" b="0" i="0" u="none" strike="noStrike" cap="none" spc="0" baseline="0">
          <a:ln>
            <a:noFill/>
          </a:ln>
          <a:solidFill>
            <a:srgbClr val="000000"/>
          </a:solidFill>
          <a:uFillTx/>
          <a:latin typeface="+mn-lt"/>
          <a:ea typeface="+mn-ea"/>
          <a:cs typeface="+mn-cs"/>
          <a:sym typeface="Helvetica Light"/>
        </a:defRPr>
      </a:lvl8pPr>
      <a:lvl9pPr marL="5548899" marR="0" indent="-554892" algn="l" defTabSz="820445" rtl="0" latinLnBrk="0">
        <a:lnSpc>
          <a:spcPct val="100000"/>
        </a:lnSpc>
        <a:spcBef>
          <a:spcPts val="5907"/>
        </a:spcBef>
        <a:spcAft>
          <a:spcPts val="0"/>
        </a:spcAft>
        <a:buClrTx/>
        <a:buSzPct val="75000"/>
        <a:buFontTx/>
        <a:buChar char="•"/>
        <a:tabLst/>
        <a:defRPr sz="44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1pPr>
      <a:lvl2pPr marL="0" marR="0" indent="321049"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2pPr>
      <a:lvl3pPr marL="0" marR="0" indent="642077"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3pPr>
      <a:lvl4pPr marL="0" marR="0" indent="963129"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4pPr>
      <a:lvl5pPr marL="0" marR="0" indent="1284171"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5pPr>
      <a:lvl6pPr marL="0" marR="0" indent="1605217"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6pPr>
      <a:lvl7pPr marL="0" marR="0" indent="1926253"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7pPr>
      <a:lvl8pPr marL="0" marR="0" indent="2247289"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8pPr>
      <a:lvl9pPr marL="0" marR="0" indent="2568347" algn="ctr" defTabSz="820445" rtl="0" latinLnBrk="0">
        <a:lnSpc>
          <a:spcPct val="100000"/>
        </a:lnSpc>
        <a:spcBef>
          <a:spcPts val="0"/>
        </a:spcBef>
        <a:spcAft>
          <a:spcPts val="0"/>
        </a:spcAft>
        <a:buClrTx/>
        <a:buSzTx/>
        <a:buFontTx/>
        <a:buNone/>
        <a:tabLst/>
        <a:defRPr sz="26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1220438" y="549176"/>
            <a:ext cx="2194321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158" tIns="40580" rIns="81158" bIns="40580" numCol="1" anchor="ctr" anchorCtr="0" compatLnSpc="1">
            <a:prstTxWarp prst="textNoShape">
              <a:avLst/>
            </a:prstTxWarp>
          </a:bodyPr>
          <a:lstStyle/>
          <a:p>
            <a:pPr lvl="0"/>
            <a:r>
              <a:rPr lang="ru-RU" altLang="en-US"/>
              <a:t>Click to edit Master title style</a:t>
            </a:r>
          </a:p>
        </p:txBody>
      </p:sp>
      <p:sp>
        <p:nvSpPr>
          <p:cNvPr id="7171" name="Rectangle 3"/>
          <p:cNvSpPr>
            <a:spLocks noGrp="1" noChangeArrowheads="1"/>
          </p:cNvSpPr>
          <p:nvPr>
            <p:ph type="body" idx="1"/>
          </p:nvPr>
        </p:nvSpPr>
        <p:spPr bwMode="auto">
          <a:xfrm>
            <a:off x="1220438" y="3201340"/>
            <a:ext cx="21943219" cy="905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158" tIns="40580" rIns="81158" bIns="40580" numCol="1" anchor="t" anchorCtr="0" compatLnSpc="1">
            <a:prstTxWarp prst="textNoShape">
              <a:avLst/>
            </a:prstTxWarp>
          </a:bodyPr>
          <a:lstStyle/>
          <a:p>
            <a:pPr lvl="0"/>
            <a:r>
              <a:rPr lang="ru-RU" altLang="en-US"/>
              <a:t>Click to edit Master text styles</a:t>
            </a:r>
          </a:p>
          <a:p>
            <a:pPr lvl="1"/>
            <a:r>
              <a:rPr lang="ru-RU" altLang="en-US"/>
              <a:t>Second level</a:t>
            </a:r>
          </a:p>
          <a:p>
            <a:pPr lvl="2"/>
            <a:r>
              <a:rPr lang="ru-RU" altLang="en-US"/>
              <a:t>Third level</a:t>
            </a:r>
          </a:p>
          <a:p>
            <a:pPr lvl="3"/>
            <a:r>
              <a:rPr lang="ru-RU" altLang="en-US"/>
              <a:t>Fourth level</a:t>
            </a:r>
          </a:p>
          <a:p>
            <a:pPr lvl="4"/>
            <a:r>
              <a:rPr lang="ru-RU" altLang="en-US"/>
              <a:t>Fifth level</a:t>
            </a:r>
          </a:p>
        </p:txBody>
      </p:sp>
      <p:sp>
        <p:nvSpPr>
          <p:cNvPr id="1028" name="Rectangle 4"/>
          <p:cNvSpPr>
            <a:spLocks noGrp="1" noChangeArrowheads="1"/>
          </p:cNvSpPr>
          <p:nvPr>
            <p:ph type="dt" sz="half" idx="2"/>
          </p:nvPr>
        </p:nvSpPr>
        <p:spPr bwMode="auto">
          <a:xfrm>
            <a:off x="1220399" y="12490400"/>
            <a:ext cx="5688211"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l">
              <a:defRPr sz="3467">
                <a:latin typeface="Arial" charset="0"/>
                <a:cs typeface="Arial" charset="0"/>
              </a:defRPr>
            </a:lvl1pPr>
          </a:lstStyle>
          <a:p>
            <a:pPr defTabSz="1523398">
              <a:defRPr/>
            </a:pPr>
            <a:endParaRPr lang="ru-RU">
              <a:ea typeface="+mn-ea"/>
              <a:sym typeface="Gill Sans"/>
            </a:endParaRPr>
          </a:p>
        </p:txBody>
      </p:sp>
      <p:sp>
        <p:nvSpPr>
          <p:cNvPr id="1029" name="Rectangle 5"/>
          <p:cNvSpPr>
            <a:spLocks noGrp="1" noChangeArrowheads="1"/>
          </p:cNvSpPr>
          <p:nvPr>
            <p:ph type="ftr" sz="quarter" idx="3"/>
          </p:nvPr>
        </p:nvSpPr>
        <p:spPr bwMode="auto">
          <a:xfrm>
            <a:off x="8331431" y="12490400"/>
            <a:ext cx="7721203"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ctr">
              <a:defRPr sz="3467">
                <a:latin typeface="Arial" charset="0"/>
                <a:cs typeface="Arial" charset="0"/>
              </a:defRPr>
            </a:lvl1pPr>
          </a:lstStyle>
          <a:p>
            <a:pPr defTabSz="1523398">
              <a:defRPr/>
            </a:pPr>
            <a:endParaRPr lang="ru-RU">
              <a:ea typeface="+mn-ea"/>
              <a:sym typeface="Gill Sans"/>
            </a:endParaRPr>
          </a:p>
        </p:txBody>
      </p:sp>
      <p:sp>
        <p:nvSpPr>
          <p:cNvPr id="1030" name="Rectangle 6"/>
          <p:cNvSpPr>
            <a:spLocks noGrp="1" noChangeArrowheads="1"/>
          </p:cNvSpPr>
          <p:nvPr>
            <p:ph type="sldNum" sz="quarter" idx="4"/>
          </p:nvPr>
        </p:nvSpPr>
        <p:spPr bwMode="auto">
          <a:xfrm>
            <a:off x="17475407" y="12490400"/>
            <a:ext cx="5688211" cy="953243"/>
          </a:xfrm>
          <a:prstGeom prst="rect">
            <a:avLst/>
          </a:prstGeom>
          <a:noFill/>
          <a:ln w="9525">
            <a:noFill/>
            <a:miter lim="800000"/>
            <a:headEnd/>
            <a:tailEnd/>
          </a:ln>
          <a:effectLst/>
        </p:spPr>
        <p:txBody>
          <a:bodyPr vert="horz" wrap="square" lIns="81158" tIns="40580" rIns="81158" bIns="40580" numCol="1" anchor="t" anchorCtr="0" compatLnSpc="1">
            <a:prstTxWarp prst="textNoShape">
              <a:avLst/>
            </a:prstTxWarp>
          </a:bodyPr>
          <a:lstStyle>
            <a:lvl1pPr algn="r">
              <a:defRPr sz="3467">
                <a:latin typeface="Arial" charset="0"/>
                <a:cs typeface="Arial" charset="0"/>
              </a:defRPr>
            </a:lvl1pPr>
          </a:lstStyle>
          <a:p>
            <a:pPr defTabSz="1523398">
              <a:defRPr/>
            </a:pPr>
            <a:fld id="{D3AE1128-5485-4825-B48B-9AEF1D534499}" type="slidenum">
              <a:rPr lang="ru-RU" smtClean="0">
                <a:ea typeface="+mn-ea"/>
                <a:sym typeface="Gill Sans"/>
              </a:rPr>
              <a:pPr defTabSz="1523398">
                <a:defRPr/>
              </a:pPr>
              <a:t>‹#›</a:t>
            </a:fld>
            <a:endParaRPr lang="ru-RU">
              <a:ea typeface="+mn-ea"/>
              <a:sym typeface="Gill Sans"/>
            </a:endParaRPr>
          </a:p>
        </p:txBody>
      </p:sp>
    </p:spTree>
    <p:extLst>
      <p:ext uri="{BB962C8B-B14F-4D97-AF65-F5344CB8AC3E}">
        <p14:creationId xmlns:p14="http://schemas.microsoft.com/office/powerpoint/2010/main" val="210985737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hf sldNum="0" hdr="0" ftr="0" dt="0"/>
  <p:txStyles>
    <p:titleStyle>
      <a:lvl1pPr algn="ctr" rtl="0" eaLnBrk="0" fontAlgn="base" hangingPunct="0">
        <a:spcBef>
          <a:spcPct val="0"/>
        </a:spcBef>
        <a:spcAft>
          <a:spcPct val="0"/>
        </a:spcAft>
        <a:defRPr sz="10133">
          <a:solidFill>
            <a:schemeClr val="tx2"/>
          </a:solidFill>
          <a:latin typeface="+mj-lt"/>
          <a:ea typeface="+mj-ea"/>
          <a:cs typeface="+mj-cs"/>
        </a:defRPr>
      </a:lvl1pPr>
      <a:lvl2pPr algn="ctr" rtl="0" eaLnBrk="0" fontAlgn="base" hangingPunct="0">
        <a:spcBef>
          <a:spcPct val="0"/>
        </a:spcBef>
        <a:spcAft>
          <a:spcPct val="0"/>
        </a:spcAft>
        <a:defRPr sz="10133">
          <a:solidFill>
            <a:schemeClr val="tx2"/>
          </a:solidFill>
          <a:latin typeface="Arial" charset="0"/>
          <a:cs typeface="Arial" charset="0"/>
        </a:defRPr>
      </a:lvl2pPr>
      <a:lvl3pPr algn="ctr" rtl="0" eaLnBrk="0" fontAlgn="base" hangingPunct="0">
        <a:spcBef>
          <a:spcPct val="0"/>
        </a:spcBef>
        <a:spcAft>
          <a:spcPct val="0"/>
        </a:spcAft>
        <a:defRPr sz="10133">
          <a:solidFill>
            <a:schemeClr val="tx2"/>
          </a:solidFill>
          <a:latin typeface="Arial" charset="0"/>
          <a:cs typeface="Arial" charset="0"/>
        </a:defRPr>
      </a:lvl3pPr>
      <a:lvl4pPr algn="ctr" rtl="0" eaLnBrk="0" fontAlgn="base" hangingPunct="0">
        <a:spcBef>
          <a:spcPct val="0"/>
        </a:spcBef>
        <a:spcAft>
          <a:spcPct val="0"/>
        </a:spcAft>
        <a:defRPr sz="10133">
          <a:solidFill>
            <a:schemeClr val="tx2"/>
          </a:solidFill>
          <a:latin typeface="Arial" charset="0"/>
          <a:cs typeface="Arial" charset="0"/>
        </a:defRPr>
      </a:lvl4pPr>
      <a:lvl5pPr algn="ctr" rtl="0" eaLnBrk="0" fontAlgn="base" hangingPunct="0">
        <a:spcBef>
          <a:spcPct val="0"/>
        </a:spcBef>
        <a:spcAft>
          <a:spcPct val="0"/>
        </a:spcAft>
        <a:defRPr sz="10133">
          <a:solidFill>
            <a:schemeClr val="tx2"/>
          </a:solidFill>
          <a:latin typeface="Arial" charset="0"/>
          <a:cs typeface="Arial" charset="0"/>
        </a:defRPr>
      </a:lvl5pPr>
      <a:lvl6pPr marL="1082136" algn="ctr" rtl="0" fontAlgn="base">
        <a:spcBef>
          <a:spcPct val="0"/>
        </a:spcBef>
        <a:spcAft>
          <a:spcPct val="0"/>
        </a:spcAft>
        <a:defRPr sz="10133">
          <a:solidFill>
            <a:schemeClr val="tx2"/>
          </a:solidFill>
          <a:latin typeface="Arial" charset="0"/>
          <a:cs typeface="Arial" charset="0"/>
        </a:defRPr>
      </a:lvl6pPr>
      <a:lvl7pPr marL="2164288" algn="ctr" rtl="0" fontAlgn="base">
        <a:spcBef>
          <a:spcPct val="0"/>
        </a:spcBef>
        <a:spcAft>
          <a:spcPct val="0"/>
        </a:spcAft>
        <a:defRPr sz="10133">
          <a:solidFill>
            <a:schemeClr val="tx2"/>
          </a:solidFill>
          <a:latin typeface="Arial" charset="0"/>
          <a:cs typeface="Arial" charset="0"/>
        </a:defRPr>
      </a:lvl7pPr>
      <a:lvl8pPr marL="3246449" algn="ctr" rtl="0" fontAlgn="base">
        <a:spcBef>
          <a:spcPct val="0"/>
        </a:spcBef>
        <a:spcAft>
          <a:spcPct val="0"/>
        </a:spcAft>
        <a:defRPr sz="10133">
          <a:solidFill>
            <a:schemeClr val="tx2"/>
          </a:solidFill>
          <a:latin typeface="Arial" charset="0"/>
          <a:cs typeface="Arial" charset="0"/>
        </a:defRPr>
      </a:lvl8pPr>
      <a:lvl9pPr marL="4328590" algn="ctr" rtl="0" fontAlgn="base">
        <a:spcBef>
          <a:spcPct val="0"/>
        </a:spcBef>
        <a:spcAft>
          <a:spcPct val="0"/>
        </a:spcAft>
        <a:defRPr sz="10133">
          <a:solidFill>
            <a:schemeClr val="tx2"/>
          </a:solidFill>
          <a:latin typeface="Arial" charset="0"/>
          <a:cs typeface="Arial" charset="0"/>
        </a:defRPr>
      </a:lvl9pPr>
    </p:titleStyle>
    <p:bodyStyle>
      <a:lvl1pPr marL="806333" indent="-806333" algn="l" rtl="0" eaLnBrk="0" fontAlgn="base" hangingPunct="0">
        <a:spcBef>
          <a:spcPct val="20000"/>
        </a:spcBef>
        <a:spcAft>
          <a:spcPct val="0"/>
        </a:spcAft>
        <a:buChar char="•"/>
        <a:defRPr sz="7733">
          <a:solidFill>
            <a:schemeClr val="tx1"/>
          </a:solidFill>
          <a:latin typeface="+mn-lt"/>
          <a:ea typeface="+mn-ea"/>
          <a:cs typeface="+mn-cs"/>
        </a:defRPr>
      </a:lvl1pPr>
      <a:lvl2pPr marL="1752771" indent="-668859" algn="l" rtl="0" eaLnBrk="0" fontAlgn="base" hangingPunct="0">
        <a:spcBef>
          <a:spcPct val="20000"/>
        </a:spcBef>
        <a:spcAft>
          <a:spcPct val="0"/>
        </a:spcAft>
        <a:buChar char="–"/>
        <a:defRPr sz="6667">
          <a:solidFill>
            <a:schemeClr val="tx1"/>
          </a:solidFill>
          <a:latin typeface="+mn-lt"/>
          <a:cs typeface="+mn-cs"/>
        </a:defRPr>
      </a:lvl2pPr>
      <a:lvl3pPr marL="2699215" indent="-534023" algn="l" rtl="0" eaLnBrk="0" fontAlgn="base" hangingPunct="0">
        <a:spcBef>
          <a:spcPct val="20000"/>
        </a:spcBef>
        <a:spcAft>
          <a:spcPct val="0"/>
        </a:spcAft>
        <a:buChar char="•"/>
        <a:defRPr sz="5600">
          <a:solidFill>
            <a:schemeClr val="tx1"/>
          </a:solidFill>
          <a:latin typeface="+mn-lt"/>
          <a:cs typeface="+mn-cs"/>
        </a:defRPr>
      </a:lvl3pPr>
      <a:lvl4pPr marL="3783135" indent="-534023" algn="l" rtl="0" eaLnBrk="0" fontAlgn="base" hangingPunct="0">
        <a:spcBef>
          <a:spcPct val="20000"/>
        </a:spcBef>
        <a:spcAft>
          <a:spcPct val="0"/>
        </a:spcAft>
        <a:buChar char="–"/>
        <a:defRPr sz="4800">
          <a:solidFill>
            <a:schemeClr val="tx1"/>
          </a:solidFill>
          <a:latin typeface="+mn-lt"/>
          <a:cs typeface="+mn-cs"/>
        </a:defRPr>
      </a:lvl4pPr>
      <a:lvl5pPr marL="4864410" indent="-534023" algn="l" rtl="0" eaLnBrk="0" fontAlgn="base" hangingPunct="0">
        <a:spcBef>
          <a:spcPct val="20000"/>
        </a:spcBef>
        <a:spcAft>
          <a:spcPct val="0"/>
        </a:spcAft>
        <a:buChar char="»"/>
        <a:defRPr sz="4800">
          <a:solidFill>
            <a:schemeClr val="tx1"/>
          </a:solidFill>
          <a:latin typeface="+mn-lt"/>
          <a:cs typeface="+mn-cs"/>
        </a:defRPr>
      </a:lvl5pPr>
      <a:lvl6pPr marL="5951818" indent="-541065" algn="l" rtl="0" fontAlgn="base">
        <a:spcBef>
          <a:spcPct val="20000"/>
        </a:spcBef>
        <a:spcAft>
          <a:spcPct val="0"/>
        </a:spcAft>
        <a:buChar char="»"/>
        <a:defRPr sz="4800">
          <a:solidFill>
            <a:schemeClr val="tx1"/>
          </a:solidFill>
          <a:latin typeface="+mn-lt"/>
          <a:cs typeface="+mn-cs"/>
        </a:defRPr>
      </a:lvl6pPr>
      <a:lvl7pPr marL="7033963" indent="-541065" algn="l" rtl="0" fontAlgn="base">
        <a:spcBef>
          <a:spcPct val="20000"/>
        </a:spcBef>
        <a:spcAft>
          <a:spcPct val="0"/>
        </a:spcAft>
        <a:buChar char="»"/>
        <a:defRPr sz="4800">
          <a:solidFill>
            <a:schemeClr val="tx1"/>
          </a:solidFill>
          <a:latin typeface="+mn-lt"/>
          <a:cs typeface="+mn-cs"/>
        </a:defRPr>
      </a:lvl7pPr>
      <a:lvl8pPr marL="8116109" indent="-541065" algn="l" rtl="0" fontAlgn="base">
        <a:spcBef>
          <a:spcPct val="20000"/>
        </a:spcBef>
        <a:spcAft>
          <a:spcPct val="0"/>
        </a:spcAft>
        <a:buChar char="»"/>
        <a:defRPr sz="4800">
          <a:solidFill>
            <a:schemeClr val="tx1"/>
          </a:solidFill>
          <a:latin typeface="+mn-lt"/>
          <a:cs typeface="+mn-cs"/>
        </a:defRPr>
      </a:lvl8pPr>
      <a:lvl9pPr marL="9198240" indent="-541065" algn="l" rtl="0" fontAlgn="base">
        <a:spcBef>
          <a:spcPct val="20000"/>
        </a:spcBef>
        <a:spcAft>
          <a:spcPct val="0"/>
        </a:spcAft>
        <a:buChar char="»"/>
        <a:defRPr sz="4800">
          <a:solidFill>
            <a:schemeClr val="tx1"/>
          </a:solidFill>
          <a:latin typeface="+mn-lt"/>
          <a:cs typeface="+mn-cs"/>
        </a:defRPr>
      </a:lvl9pPr>
    </p:bodyStyle>
    <p:otherStyle>
      <a:defPPr>
        <a:defRPr lang="en-US"/>
      </a:defPPr>
      <a:lvl1pPr marL="0" algn="l" defTabSz="2164288" rtl="0" eaLnBrk="1" latinLnBrk="0" hangingPunct="1">
        <a:defRPr sz="4267" kern="1200">
          <a:solidFill>
            <a:schemeClr val="tx1"/>
          </a:solidFill>
          <a:latin typeface="+mn-lt"/>
          <a:ea typeface="+mn-ea"/>
          <a:cs typeface="+mn-cs"/>
        </a:defRPr>
      </a:lvl1pPr>
      <a:lvl2pPr marL="1082136" algn="l" defTabSz="2164288" rtl="0" eaLnBrk="1" latinLnBrk="0" hangingPunct="1">
        <a:defRPr sz="4267" kern="1200">
          <a:solidFill>
            <a:schemeClr val="tx1"/>
          </a:solidFill>
          <a:latin typeface="+mn-lt"/>
          <a:ea typeface="+mn-ea"/>
          <a:cs typeface="+mn-cs"/>
        </a:defRPr>
      </a:lvl2pPr>
      <a:lvl3pPr marL="2164288" algn="l" defTabSz="2164288" rtl="0" eaLnBrk="1" latinLnBrk="0" hangingPunct="1">
        <a:defRPr sz="4267" kern="1200">
          <a:solidFill>
            <a:schemeClr val="tx1"/>
          </a:solidFill>
          <a:latin typeface="+mn-lt"/>
          <a:ea typeface="+mn-ea"/>
          <a:cs typeface="+mn-cs"/>
        </a:defRPr>
      </a:lvl3pPr>
      <a:lvl4pPr marL="3246449" algn="l" defTabSz="2164288" rtl="0" eaLnBrk="1" latinLnBrk="0" hangingPunct="1">
        <a:defRPr sz="4267" kern="1200">
          <a:solidFill>
            <a:schemeClr val="tx1"/>
          </a:solidFill>
          <a:latin typeface="+mn-lt"/>
          <a:ea typeface="+mn-ea"/>
          <a:cs typeface="+mn-cs"/>
        </a:defRPr>
      </a:lvl4pPr>
      <a:lvl5pPr marL="4328590" algn="l" defTabSz="2164288" rtl="0" eaLnBrk="1" latinLnBrk="0" hangingPunct="1">
        <a:defRPr sz="4267" kern="1200">
          <a:solidFill>
            <a:schemeClr val="tx1"/>
          </a:solidFill>
          <a:latin typeface="+mn-lt"/>
          <a:ea typeface="+mn-ea"/>
          <a:cs typeface="+mn-cs"/>
        </a:defRPr>
      </a:lvl5pPr>
      <a:lvl6pPr marL="5410732" algn="l" defTabSz="2164288" rtl="0" eaLnBrk="1" latinLnBrk="0" hangingPunct="1">
        <a:defRPr sz="4267" kern="1200">
          <a:solidFill>
            <a:schemeClr val="tx1"/>
          </a:solidFill>
          <a:latin typeface="+mn-lt"/>
          <a:ea typeface="+mn-ea"/>
          <a:cs typeface="+mn-cs"/>
        </a:defRPr>
      </a:lvl6pPr>
      <a:lvl7pPr marL="6492892" algn="l" defTabSz="2164288" rtl="0" eaLnBrk="1" latinLnBrk="0" hangingPunct="1">
        <a:defRPr sz="4267" kern="1200">
          <a:solidFill>
            <a:schemeClr val="tx1"/>
          </a:solidFill>
          <a:latin typeface="+mn-lt"/>
          <a:ea typeface="+mn-ea"/>
          <a:cs typeface="+mn-cs"/>
        </a:defRPr>
      </a:lvl7pPr>
      <a:lvl8pPr marL="7575033" algn="l" defTabSz="2164288" rtl="0" eaLnBrk="1" latinLnBrk="0" hangingPunct="1">
        <a:defRPr sz="4267" kern="1200">
          <a:solidFill>
            <a:schemeClr val="tx1"/>
          </a:solidFill>
          <a:latin typeface="+mn-lt"/>
          <a:ea typeface="+mn-ea"/>
          <a:cs typeface="+mn-cs"/>
        </a:defRPr>
      </a:lvl8pPr>
      <a:lvl9pPr marL="8657175" algn="l" defTabSz="2164288" rtl="0" eaLnBrk="1" latinLnBrk="0" hangingPunct="1">
        <a:defRPr sz="426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1220559" y="549177"/>
            <a:ext cx="2194321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5516" tIns="107739" rIns="215516" bIns="107739" numCol="1" anchor="ctr" anchorCtr="0" compatLnSpc="1">
            <a:prstTxWarp prst="textNoShape">
              <a:avLst/>
            </a:prstTxWarp>
          </a:bodyPr>
          <a:lstStyle/>
          <a:p>
            <a:pPr lvl="0"/>
            <a:r>
              <a:rPr lang="ru-RU" altLang="en-US"/>
              <a:t>Click to edit Master title style</a:t>
            </a:r>
          </a:p>
        </p:txBody>
      </p:sp>
      <p:sp>
        <p:nvSpPr>
          <p:cNvPr id="7171" name="Rectangle 3"/>
          <p:cNvSpPr>
            <a:spLocks noGrp="1" noChangeArrowheads="1"/>
          </p:cNvSpPr>
          <p:nvPr>
            <p:ph type="body" idx="1"/>
          </p:nvPr>
        </p:nvSpPr>
        <p:spPr bwMode="auto">
          <a:xfrm>
            <a:off x="1220559" y="3201338"/>
            <a:ext cx="21943218" cy="905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15516" tIns="107739" rIns="215516" bIns="107739" numCol="1" anchor="t" anchorCtr="0" compatLnSpc="1">
            <a:prstTxWarp prst="textNoShape">
              <a:avLst/>
            </a:prstTxWarp>
          </a:bodyPr>
          <a:lstStyle/>
          <a:p>
            <a:pPr lvl="0"/>
            <a:r>
              <a:rPr lang="ru-RU" altLang="en-US"/>
              <a:t>Click to edit Master text styles</a:t>
            </a:r>
          </a:p>
          <a:p>
            <a:pPr lvl="1"/>
            <a:r>
              <a:rPr lang="ru-RU" altLang="en-US"/>
              <a:t>Second level</a:t>
            </a:r>
          </a:p>
          <a:p>
            <a:pPr lvl="2"/>
            <a:r>
              <a:rPr lang="ru-RU" altLang="en-US"/>
              <a:t>Third level</a:t>
            </a:r>
          </a:p>
          <a:p>
            <a:pPr lvl="3"/>
            <a:r>
              <a:rPr lang="ru-RU" altLang="en-US"/>
              <a:t>Fourth level</a:t>
            </a:r>
          </a:p>
          <a:p>
            <a:pPr lvl="4"/>
            <a:r>
              <a:rPr lang="ru-RU" altLang="en-US"/>
              <a:t>Fifth level</a:t>
            </a:r>
          </a:p>
        </p:txBody>
      </p:sp>
      <p:sp>
        <p:nvSpPr>
          <p:cNvPr id="1028" name="Rectangle 4"/>
          <p:cNvSpPr>
            <a:spLocks noGrp="1" noChangeArrowheads="1"/>
          </p:cNvSpPr>
          <p:nvPr>
            <p:ph type="dt" sz="half" idx="2"/>
          </p:nvPr>
        </p:nvSpPr>
        <p:spPr bwMode="auto">
          <a:xfrm>
            <a:off x="1220420" y="12490400"/>
            <a:ext cx="5688210" cy="953243"/>
          </a:xfrm>
          <a:prstGeom prst="rect">
            <a:avLst/>
          </a:prstGeom>
          <a:noFill/>
          <a:ln w="9525">
            <a:noFill/>
            <a:miter lim="800000"/>
            <a:headEnd/>
            <a:tailEnd/>
          </a:ln>
          <a:effectLst/>
        </p:spPr>
        <p:txBody>
          <a:bodyPr vert="horz" wrap="square" lIns="215516" tIns="107739" rIns="215516" bIns="107739" numCol="1" anchor="t" anchorCtr="0" compatLnSpc="1">
            <a:prstTxWarp prst="textNoShape">
              <a:avLst/>
            </a:prstTxWarp>
          </a:bodyPr>
          <a:lstStyle>
            <a:lvl1pPr algn="l">
              <a:defRPr sz="3200">
                <a:latin typeface="Arial" charset="0"/>
                <a:cs typeface="Arial" charset="0"/>
              </a:defRPr>
            </a:lvl1pPr>
          </a:lstStyle>
          <a:p>
            <a:pPr marL="0" marR="0" lvl="0" indent="0" algn="l" defTabSz="1517083" rtl="0" eaLnBrk="1" fontAlgn="base" latinLnBrk="0" hangingPunct="1">
              <a:lnSpc>
                <a:spcPct val="100000"/>
              </a:lnSpc>
              <a:spcBef>
                <a:spcPct val="0"/>
              </a:spcBef>
              <a:spcAft>
                <a:spcPct val="0"/>
              </a:spcAft>
              <a:buClrTx/>
              <a:buSzTx/>
              <a:buFontTx/>
              <a:buNone/>
              <a:tabLst/>
              <a:defRPr/>
            </a:pPr>
            <a:endParaRPr kumimoji="0" lang="ru-RU" sz="3200" b="0" i="0" u="none" strike="noStrike" kern="1200" cap="none" spc="0" normalizeH="0" baseline="0" noProof="0">
              <a:ln>
                <a:noFill/>
              </a:ln>
              <a:solidFill>
                <a:srgbClr val="000000"/>
              </a:solidFill>
              <a:effectLst/>
              <a:uLnTx/>
              <a:uFillTx/>
              <a:latin typeface="Arial" charset="0"/>
              <a:ea typeface="+mn-ea"/>
              <a:cs typeface="Arial" charset="0"/>
              <a:sym typeface="Gill Sans"/>
            </a:endParaRPr>
          </a:p>
        </p:txBody>
      </p:sp>
      <p:sp>
        <p:nvSpPr>
          <p:cNvPr id="1029" name="Rectangle 5"/>
          <p:cNvSpPr>
            <a:spLocks noGrp="1" noChangeArrowheads="1"/>
          </p:cNvSpPr>
          <p:nvPr>
            <p:ph type="ftr" sz="quarter" idx="3"/>
          </p:nvPr>
        </p:nvSpPr>
        <p:spPr bwMode="auto">
          <a:xfrm>
            <a:off x="8331445" y="12490400"/>
            <a:ext cx="7721203" cy="953243"/>
          </a:xfrm>
          <a:prstGeom prst="rect">
            <a:avLst/>
          </a:prstGeom>
          <a:noFill/>
          <a:ln w="9525">
            <a:noFill/>
            <a:miter lim="800000"/>
            <a:headEnd/>
            <a:tailEnd/>
          </a:ln>
          <a:effectLst/>
        </p:spPr>
        <p:txBody>
          <a:bodyPr vert="horz" wrap="square" lIns="215516" tIns="107739" rIns="215516" bIns="107739" numCol="1" anchor="t" anchorCtr="0" compatLnSpc="1">
            <a:prstTxWarp prst="textNoShape">
              <a:avLst/>
            </a:prstTxWarp>
          </a:bodyPr>
          <a:lstStyle>
            <a:lvl1pPr algn="ctr">
              <a:defRPr sz="3200">
                <a:latin typeface="Arial" charset="0"/>
                <a:cs typeface="Arial" charset="0"/>
              </a:defRPr>
            </a:lvl1pPr>
          </a:lstStyle>
          <a:p>
            <a:pPr marL="0" marR="0" lvl="0" indent="0" algn="ctr" defTabSz="1517083" rtl="0" eaLnBrk="1" fontAlgn="base" latinLnBrk="0" hangingPunct="1">
              <a:lnSpc>
                <a:spcPct val="100000"/>
              </a:lnSpc>
              <a:spcBef>
                <a:spcPct val="0"/>
              </a:spcBef>
              <a:spcAft>
                <a:spcPct val="0"/>
              </a:spcAft>
              <a:buClrTx/>
              <a:buSzTx/>
              <a:buFontTx/>
              <a:buNone/>
              <a:tabLst/>
              <a:defRPr/>
            </a:pPr>
            <a:endParaRPr kumimoji="0" lang="ru-RU" sz="3200" b="0" i="0" u="none" strike="noStrike" kern="1200" cap="none" spc="0" normalizeH="0" baseline="0" noProof="0">
              <a:ln>
                <a:noFill/>
              </a:ln>
              <a:solidFill>
                <a:srgbClr val="000000"/>
              </a:solidFill>
              <a:effectLst/>
              <a:uLnTx/>
              <a:uFillTx/>
              <a:latin typeface="Arial" charset="0"/>
              <a:ea typeface="+mn-ea"/>
              <a:cs typeface="Arial" charset="0"/>
              <a:sym typeface="Gill Sans"/>
            </a:endParaRPr>
          </a:p>
        </p:txBody>
      </p:sp>
      <p:sp>
        <p:nvSpPr>
          <p:cNvPr id="1030" name="Rectangle 6"/>
          <p:cNvSpPr>
            <a:spLocks noGrp="1" noChangeArrowheads="1"/>
          </p:cNvSpPr>
          <p:nvPr>
            <p:ph type="sldNum" sz="quarter" idx="4"/>
          </p:nvPr>
        </p:nvSpPr>
        <p:spPr bwMode="auto">
          <a:xfrm>
            <a:off x="17475433" y="12490400"/>
            <a:ext cx="5688210" cy="953243"/>
          </a:xfrm>
          <a:prstGeom prst="rect">
            <a:avLst/>
          </a:prstGeom>
          <a:noFill/>
          <a:ln w="9525">
            <a:noFill/>
            <a:miter lim="800000"/>
            <a:headEnd/>
            <a:tailEnd/>
          </a:ln>
          <a:effectLst/>
        </p:spPr>
        <p:txBody>
          <a:bodyPr vert="horz" wrap="square" lIns="215516" tIns="107739" rIns="215516" bIns="107739" numCol="1" anchor="t" anchorCtr="0" compatLnSpc="1">
            <a:prstTxWarp prst="textNoShape">
              <a:avLst/>
            </a:prstTxWarp>
          </a:bodyPr>
          <a:lstStyle>
            <a:lvl1pPr algn="r">
              <a:defRPr sz="3200">
                <a:latin typeface="Arial" charset="0"/>
                <a:cs typeface="Arial" charset="0"/>
              </a:defRPr>
            </a:lvl1pPr>
          </a:lstStyle>
          <a:p>
            <a:pPr marL="0" marR="0" lvl="0" indent="0" algn="r" defTabSz="1517083" rtl="0" eaLnBrk="1" fontAlgn="base" latinLnBrk="0" hangingPunct="1">
              <a:lnSpc>
                <a:spcPct val="100000"/>
              </a:lnSpc>
              <a:spcBef>
                <a:spcPct val="0"/>
              </a:spcBef>
              <a:spcAft>
                <a:spcPct val="0"/>
              </a:spcAft>
              <a:buClrTx/>
              <a:buSzTx/>
              <a:buFontTx/>
              <a:buNone/>
              <a:tabLst/>
              <a:defRPr/>
            </a:pPr>
            <a:fld id="{D3AE1128-5485-4825-B48B-9AEF1D534499}" type="slidenum">
              <a:rPr kumimoji="0" lang="ru-RU" sz="3200" b="0" i="0" u="none" strike="noStrike" kern="1200" cap="none" spc="0" normalizeH="0" baseline="0" noProof="0" smtClean="0">
                <a:ln>
                  <a:noFill/>
                </a:ln>
                <a:solidFill>
                  <a:srgbClr val="000000"/>
                </a:solidFill>
                <a:effectLst/>
                <a:uLnTx/>
                <a:uFillTx/>
                <a:latin typeface="Arial" charset="0"/>
                <a:ea typeface="+mn-ea"/>
                <a:cs typeface="Arial" charset="0"/>
                <a:sym typeface="Gill Sans"/>
              </a:rPr>
              <a:pPr marL="0" marR="0" lvl="0" indent="0" algn="r" defTabSz="1517083" rtl="0" eaLnBrk="1" fontAlgn="base" latinLnBrk="0" hangingPunct="1">
                <a:lnSpc>
                  <a:spcPct val="100000"/>
                </a:lnSpc>
                <a:spcBef>
                  <a:spcPct val="0"/>
                </a:spcBef>
                <a:spcAft>
                  <a:spcPct val="0"/>
                </a:spcAft>
                <a:buClrTx/>
                <a:buSzTx/>
                <a:buFontTx/>
                <a:buNone/>
                <a:tabLst/>
                <a:defRPr/>
              </a:pPr>
              <a:t>‹#›</a:t>
            </a:fld>
            <a:endParaRPr kumimoji="0" lang="ru-RU" sz="3200" b="0" i="0" u="none" strike="noStrike" kern="1200" cap="none" spc="0" normalizeH="0" baseline="0" noProof="0">
              <a:ln>
                <a:noFill/>
              </a:ln>
              <a:solidFill>
                <a:srgbClr val="000000"/>
              </a:solidFill>
              <a:effectLst/>
              <a:uLnTx/>
              <a:uFillTx/>
              <a:latin typeface="Arial" charset="0"/>
              <a:ea typeface="+mn-ea"/>
              <a:cs typeface="Arial" charset="0"/>
              <a:sym typeface="Gill Sans"/>
            </a:endParaRPr>
          </a:p>
        </p:txBody>
      </p:sp>
    </p:spTree>
    <p:extLst>
      <p:ext uri="{BB962C8B-B14F-4D97-AF65-F5344CB8AC3E}">
        <p14:creationId xmlns:p14="http://schemas.microsoft.com/office/powerpoint/2010/main" val="982294686"/>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sldNum="0" hdr="0" ftr="0" dt="0"/>
  <p:txStyles>
    <p:titleStyle>
      <a:lvl1pPr algn="ctr" rtl="0" eaLnBrk="0" fontAlgn="base" hangingPunct="0">
        <a:spcBef>
          <a:spcPct val="0"/>
        </a:spcBef>
        <a:spcAft>
          <a:spcPct val="0"/>
        </a:spcAft>
        <a:defRPr sz="10200">
          <a:solidFill>
            <a:schemeClr val="tx2"/>
          </a:solidFill>
          <a:latin typeface="+mj-lt"/>
          <a:ea typeface="+mj-ea"/>
          <a:cs typeface="+mj-cs"/>
        </a:defRPr>
      </a:lvl1pPr>
      <a:lvl2pPr algn="ctr" rtl="0" eaLnBrk="0" fontAlgn="base" hangingPunct="0">
        <a:spcBef>
          <a:spcPct val="0"/>
        </a:spcBef>
        <a:spcAft>
          <a:spcPct val="0"/>
        </a:spcAft>
        <a:defRPr sz="10200">
          <a:solidFill>
            <a:schemeClr val="tx2"/>
          </a:solidFill>
          <a:latin typeface="Arial" charset="0"/>
          <a:cs typeface="Arial" charset="0"/>
        </a:defRPr>
      </a:lvl2pPr>
      <a:lvl3pPr algn="ctr" rtl="0" eaLnBrk="0" fontAlgn="base" hangingPunct="0">
        <a:spcBef>
          <a:spcPct val="0"/>
        </a:spcBef>
        <a:spcAft>
          <a:spcPct val="0"/>
        </a:spcAft>
        <a:defRPr sz="10200">
          <a:solidFill>
            <a:schemeClr val="tx2"/>
          </a:solidFill>
          <a:latin typeface="Arial" charset="0"/>
          <a:cs typeface="Arial" charset="0"/>
        </a:defRPr>
      </a:lvl3pPr>
      <a:lvl4pPr algn="ctr" rtl="0" eaLnBrk="0" fontAlgn="base" hangingPunct="0">
        <a:spcBef>
          <a:spcPct val="0"/>
        </a:spcBef>
        <a:spcAft>
          <a:spcPct val="0"/>
        </a:spcAft>
        <a:defRPr sz="10200">
          <a:solidFill>
            <a:schemeClr val="tx2"/>
          </a:solidFill>
          <a:latin typeface="Arial" charset="0"/>
          <a:cs typeface="Arial" charset="0"/>
        </a:defRPr>
      </a:lvl4pPr>
      <a:lvl5pPr algn="ctr" rtl="0" eaLnBrk="0" fontAlgn="base" hangingPunct="0">
        <a:spcBef>
          <a:spcPct val="0"/>
        </a:spcBef>
        <a:spcAft>
          <a:spcPct val="0"/>
        </a:spcAft>
        <a:defRPr sz="10200">
          <a:solidFill>
            <a:schemeClr val="tx2"/>
          </a:solidFill>
          <a:latin typeface="Arial" charset="0"/>
          <a:cs typeface="Arial" charset="0"/>
        </a:defRPr>
      </a:lvl5pPr>
      <a:lvl6pPr marL="1077617" algn="ctr" rtl="0" fontAlgn="base">
        <a:spcBef>
          <a:spcPct val="0"/>
        </a:spcBef>
        <a:spcAft>
          <a:spcPct val="0"/>
        </a:spcAft>
        <a:defRPr sz="10200">
          <a:solidFill>
            <a:schemeClr val="tx2"/>
          </a:solidFill>
          <a:latin typeface="Arial" charset="0"/>
          <a:cs typeface="Arial" charset="0"/>
        </a:defRPr>
      </a:lvl6pPr>
      <a:lvl7pPr marL="2155260" algn="ctr" rtl="0" fontAlgn="base">
        <a:spcBef>
          <a:spcPct val="0"/>
        </a:spcBef>
        <a:spcAft>
          <a:spcPct val="0"/>
        </a:spcAft>
        <a:defRPr sz="10200">
          <a:solidFill>
            <a:schemeClr val="tx2"/>
          </a:solidFill>
          <a:latin typeface="Arial" charset="0"/>
          <a:cs typeface="Arial" charset="0"/>
        </a:defRPr>
      </a:lvl7pPr>
      <a:lvl8pPr marL="3232927" algn="ctr" rtl="0" fontAlgn="base">
        <a:spcBef>
          <a:spcPct val="0"/>
        </a:spcBef>
        <a:spcAft>
          <a:spcPct val="0"/>
        </a:spcAft>
        <a:defRPr sz="10200">
          <a:solidFill>
            <a:schemeClr val="tx2"/>
          </a:solidFill>
          <a:latin typeface="Arial" charset="0"/>
          <a:cs typeface="Arial" charset="0"/>
        </a:defRPr>
      </a:lvl8pPr>
      <a:lvl9pPr marL="4310539" algn="ctr" rtl="0" fontAlgn="base">
        <a:spcBef>
          <a:spcPct val="0"/>
        </a:spcBef>
        <a:spcAft>
          <a:spcPct val="0"/>
        </a:spcAft>
        <a:defRPr sz="10200">
          <a:solidFill>
            <a:schemeClr val="tx2"/>
          </a:solidFill>
          <a:latin typeface="Arial" charset="0"/>
          <a:cs typeface="Arial" charset="0"/>
        </a:defRPr>
      </a:lvl9pPr>
    </p:titleStyle>
    <p:bodyStyle>
      <a:lvl1pPr marL="802983" indent="-802983" algn="l" rtl="0" eaLnBrk="0" fontAlgn="base" hangingPunct="0">
        <a:spcBef>
          <a:spcPct val="20000"/>
        </a:spcBef>
        <a:spcAft>
          <a:spcPct val="0"/>
        </a:spcAft>
        <a:buChar char="•"/>
        <a:defRPr sz="7700">
          <a:solidFill>
            <a:schemeClr val="tx1"/>
          </a:solidFill>
          <a:latin typeface="+mn-lt"/>
          <a:ea typeface="+mn-ea"/>
          <a:cs typeface="+mn-cs"/>
        </a:defRPr>
      </a:lvl1pPr>
      <a:lvl2pPr marL="1745479" indent="-666085" algn="l" rtl="0" eaLnBrk="0" fontAlgn="base" hangingPunct="0">
        <a:spcBef>
          <a:spcPct val="20000"/>
        </a:spcBef>
        <a:spcAft>
          <a:spcPct val="0"/>
        </a:spcAft>
        <a:buChar char="–"/>
        <a:defRPr sz="6700">
          <a:solidFill>
            <a:schemeClr val="tx1"/>
          </a:solidFill>
          <a:latin typeface="+mn-lt"/>
          <a:cs typeface="+mn-cs"/>
        </a:defRPr>
      </a:lvl2pPr>
      <a:lvl3pPr marL="2688049" indent="-531810" algn="l" rtl="0" eaLnBrk="0" fontAlgn="base" hangingPunct="0">
        <a:spcBef>
          <a:spcPct val="20000"/>
        </a:spcBef>
        <a:spcAft>
          <a:spcPct val="0"/>
        </a:spcAft>
        <a:buChar char="•"/>
        <a:defRPr sz="5700">
          <a:solidFill>
            <a:schemeClr val="tx1"/>
          </a:solidFill>
          <a:latin typeface="+mn-lt"/>
          <a:cs typeface="+mn-cs"/>
        </a:defRPr>
      </a:lvl3pPr>
      <a:lvl4pPr marL="3767401" indent="-531810" algn="l" rtl="0" eaLnBrk="0" fontAlgn="base" hangingPunct="0">
        <a:spcBef>
          <a:spcPct val="20000"/>
        </a:spcBef>
        <a:spcAft>
          <a:spcPct val="0"/>
        </a:spcAft>
        <a:buChar char="–"/>
        <a:defRPr sz="4800">
          <a:solidFill>
            <a:schemeClr val="tx1"/>
          </a:solidFill>
          <a:latin typeface="+mn-lt"/>
          <a:cs typeface="+mn-cs"/>
        </a:defRPr>
      </a:lvl4pPr>
      <a:lvl5pPr marL="4844131" indent="-531810" algn="l" rtl="0" eaLnBrk="0" fontAlgn="base" hangingPunct="0">
        <a:spcBef>
          <a:spcPct val="20000"/>
        </a:spcBef>
        <a:spcAft>
          <a:spcPct val="0"/>
        </a:spcAft>
        <a:buChar char="»"/>
        <a:defRPr sz="4800">
          <a:solidFill>
            <a:schemeClr val="tx1"/>
          </a:solidFill>
          <a:latin typeface="+mn-lt"/>
          <a:cs typeface="+mn-cs"/>
        </a:defRPr>
      </a:lvl5pPr>
      <a:lvl6pPr marL="5927028" indent="-538822" algn="l" rtl="0" fontAlgn="base">
        <a:spcBef>
          <a:spcPct val="20000"/>
        </a:spcBef>
        <a:spcAft>
          <a:spcPct val="0"/>
        </a:spcAft>
        <a:buChar char="»"/>
        <a:defRPr sz="4800">
          <a:solidFill>
            <a:schemeClr val="tx1"/>
          </a:solidFill>
          <a:latin typeface="+mn-lt"/>
          <a:cs typeface="+mn-cs"/>
        </a:defRPr>
      </a:lvl6pPr>
      <a:lvl7pPr marL="7004733" indent="-538822" algn="l" rtl="0" fontAlgn="base">
        <a:spcBef>
          <a:spcPct val="20000"/>
        </a:spcBef>
        <a:spcAft>
          <a:spcPct val="0"/>
        </a:spcAft>
        <a:buChar char="»"/>
        <a:defRPr sz="4800">
          <a:solidFill>
            <a:schemeClr val="tx1"/>
          </a:solidFill>
          <a:latin typeface="+mn-lt"/>
          <a:cs typeface="+mn-cs"/>
        </a:defRPr>
      </a:lvl7pPr>
      <a:lvl8pPr marL="8082328" indent="-538822" algn="l" rtl="0" fontAlgn="base">
        <a:spcBef>
          <a:spcPct val="20000"/>
        </a:spcBef>
        <a:spcAft>
          <a:spcPct val="0"/>
        </a:spcAft>
        <a:buChar char="»"/>
        <a:defRPr sz="4800">
          <a:solidFill>
            <a:schemeClr val="tx1"/>
          </a:solidFill>
          <a:latin typeface="+mn-lt"/>
          <a:cs typeface="+mn-cs"/>
        </a:defRPr>
      </a:lvl8pPr>
      <a:lvl9pPr marL="9159952" indent="-538822" algn="l" rtl="0" fontAlgn="base">
        <a:spcBef>
          <a:spcPct val="20000"/>
        </a:spcBef>
        <a:spcAft>
          <a:spcPct val="0"/>
        </a:spcAft>
        <a:buChar char="»"/>
        <a:defRPr sz="4800">
          <a:solidFill>
            <a:schemeClr val="tx1"/>
          </a:solidFill>
          <a:latin typeface="+mn-lt"/>
          <a:cs typeface="+mn-cs"/>
        </a:defRPr>
      </a:lvl9pPr>
    </p:bodyStyle>
    <p:otherStyle>
      <a:defPPr>
        <a:defRPr lang="en-US"/>
      </a:defPPr>
      <a:lvl1pPr marL="0" algn="l" defTabSz="2155260" rtl="0" eaLnBrk="1" latinLnBrk="0" hangingPunct="1">
        <a:defRPr sz="4300" kern="1200">
          <a:solidFill>
            <a:schemeClr val="tx1"/>
          </a:solidFill>
          <a:latin typeface="+mn-lt"/>
          <a:ea typeface="+mn-ea"/>
          <a:cs typeface="+mn-cs"/>
        </a:defRPr>
      </a:lvl1pPr>
      <a:lvl2pPr marL="1077617" algn="l" defTabSz="2155260" rtl="0" eaLnBrk="1" latinLnBrk="0" hangingPunct="1">
        <a:defRPr sz="4300" kern="1200">
          <a:solidFill>
            <a:schemeClr val="tx1"/>
          </a:solidFill>
          <a:latin typeface="+mn-lt"/>
          <a:ea typeface="+mn-ea"/>
          <a:cs typeface="+mn-cs"/>
        </a:defRPr>
      </a:lvl2pPr>
      <a:lvl3pPr marL="2155260" algn="l" defTabSz="2155260" rtl="0" eaLnBrk="1" latinLnBrk="0" hangingPunct="1">
        <a:defRPr sz="4300" kern="1200">
          <a:solidFill>
            <a:schemeClr val="tx1"/>
          </a:solidFill>
          <a:latin typeface="+mn-lt"/>
          <a:ea typeface="+mn-ea"/>
          <a:cs typeface="+mn-cs"/>
        </a:defRPr>
      </a:lvl3pPr>
      <a:lvl4pPr marL="3232927" algn="l" defTabSz="2155260" rtl="0" eaLnBrk="1" latinLnBrk="0" hangingPunct="1">
        <a:defRPr sz="4300" kern="1200">
          <a:solidFill>
            <a:schemeClr val="tx1"/>
          </a:solidFill>
          <a:latin typeface="+mn-lt"/>
          <a:ea typeface="+mn-ea"/>
          <a:cs typeface="+mn-cs"/>
        </a:defRPr>
      </a:lvl4pPr>
      <a:lvl5pPr marL="4310539" algn="l" defTabSz="2155260" rtl="0" eaLnBrk="1" latinLnBrk="0" hangingPunct="1">
        <a:defRPr sz="4300" kern="1200">
          <a:solidFill>
            <a:schemeClr val="tx1"/>
          </a:solidFill>
          <a:latin typeface="+mn-lt"/>
          <a:ea typeface="+mn-ea"/>
          <a:cs typeface="+mn-cs"/>
        </a:defRPr>
      </a:lvl5pPr>
      <a:lvl6pPr marL="5388208" algn="l" defTabSz="2155260" rtl="0" eaLnBrk="1" latinLnBrk="0" hangingPunct="1">
        <a:defRPr sz="4300" kern="1200">
          <a:solidFill>
            <a:schemeClr val="tx1"/>
          </a:solidFill>
          <a:latin typeface="+mn-lt"/>
          <a:ea typeface="+mn-ea"/>
          <a:cs typeface="+mn-cs"/>
        </a:defRPr>
      </a:lvl6pPr>
      <a:lvl7pPr marL="6465855" algn="l" defTabSz="2155260" rtl="0" eaLnBrk="1" latinLnBrk="0" hangingPunct="1">
        <a:defRPr sz="4300" kern="1200">
          <a:solidFill>
            <a:schemeClr val="tx1"/>
          </a:solidFill>
          <a:latin typeface="+mn-lt"/>
          <a:ea typeface="+mn-ea"/>
          <a:cs typeface="+mn-cs"/>
        </a:defRPr>
      </a:lvl7pPr>
      <a:lvl8pPr marL="7543493" algn="l" defTabSz="2155260" rtl="0" eaLnBrk="1" latinLnBrk="0" hangingPunct="1">
        <a:defRPr sz="4300" kern="1200">
          <a:solidFill>
            <a:schemeClr val="tx1"/>
          </a:solidFill>
          <a:latin typeface="+mn-lt"/>
          <a:ea typeface="+mn-ea"/>
          <a:cs typeface="+mn-cs"/>
        </a:defRPr>
      </a:lvl8pPr>
      <a:lvl9pPr marL="8621085" algn="l" defTabSz="2155260" rtl="0" eaLnBrk="1" latinLnBrk="0" hangingPunct="1">
        <a:defRPr sz="4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4"/>
            <a:ext cx="21031200" cy="2651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6400" y="3651251"/>
            <a:ext cx="21031200" cy="870267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76400" y="12712704"/>
            <a:ext cx="5486400" cy="730251"/>
          </a:xfrm>
          <a:prstGeom prst="rect">
            <a:avLst/>
          </a:prstGeom>
        </p:spPr>
        <p:txBody>
          <a:bodyPr vert="horz" lIns="91440" tIns="45720" rIns="91440" bIns="45720" rtlCol="0" anchor="ctr"/>
          <a:lstStyle>
            <a:lvl1pPr algn="l">
              <a:defRPr sz="2400">
                <a:solidFill>
                  <a:schemeClr val="tx1">
                    <a:tint val="75000"/>
                  </a:schemeClr>
                </a:solidFill>
              </a:defRPr>
            </a:lvl1pPr>
          </a:lstStyle>
          <a:p>
            <a:fld id="{963A2CEE-8553-4EF5-8C07-9C65C7BAD42E}" type="datetimeFigureOut">
              <a:rPr lang="en-US" smtClean="0"/>
              <a:t>9/29/2026</a:t>
            </a:fld>
            <a:endParaRPr lang="en-US"/>
          </a:p>
        </p:txBody>
      </p:sp>
      <p:sp>
        <p:nvSpPr>
          <p:cNvPr id="5" name="Footer Placeholder 4"/>
          <p:cNvSpPr>
            <a:spLocks noGrp="1"/>
          </p:cNvSpPr>
          <p:nvPr>
            <p:ph type="ftr" sz="quarter" idx="3"/>
          </p:nvPr>
        </p:nvSpPr>
        <p:spPr>
          <a:xfrm>
            <a:off x="8077200" y="12712704"/>
            <a:ext cx="8229600" cy="730251"/>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221200" y="12712704"/>
            <a:ext cx="5486400" cy="730251"/>
          </a:xfrm>
          <a:prstGeom prst="rect">
            <a:avLst/>
          </a:prstGeom>
        </p:spPr>
        <p:txBody>
          <a:bodyPr vert="horz" lIns="91440" tIns="45720" rIns="91440" bIns="45720" rtlCol="0" anchor="ctr"/>
          <a:lstStyle>
            <a:lvl1pPr algn="r">
              <a:defRPr sz="2400">
                <a:solidFill>
                  <a:schemeClr val="tx1">
                    <a:tint val="75000"/>
                  </a:schemeClr>
                </a:solidFill>
              </a:defRPr>
            </a:lvl1pPr>
          </a:lstStyle>
          <a:p>
            <a:fld id="{A4988FC8-CA68-4348-9658-2286908ED762}" type="slidenum">
              <a:rPr lang="en-US" smtClean="0"/>
              <a:t>‹#›</a:t>
            </a:fld>
            <a:endParaRPr lang="en-US"/>
          </a:p>
        </p:txBody>
      </p:sp>
    </p:spTree>
    <p:extLst>
      <p:ext uri="{BB962C8B-B14F-4D97-AF65-F5344CB8AC3E}">
        <p14:creationId xmlns:p14="http://schemas.microsoft.com/office/powerpoint/2010/main" val="750540577"/>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Lst>
  <p:txStyles>
    <p:titleStyle>
      <a:lvl1pPr algn="ctr" defTabSz="1828823" rtl="0" eaLnBrk="1" latinLnBrk="0" hangingPunct="1">
        <a:lnSpc>
          <a:spcPct val="90000"/>
        </a:lnSpc>
        <a:spcBef>
          <a:spcPct val="0"/>
        </a:spcBef>
        <a:buNone/>
        <a:defRPr sz="7600" kern="1200">
          <a:solidFill>
            <a:schemeClr val="tx1"/>
          </a:solidFill>
          <a:latin typeface="+mj-lt"/>
          <a:ea typeface="+mj-ea"/>
          <a:cs typeface="+mj-cs"/>
        </a:defRPr>
      </a:lvl1pPr>
    </p:titleStyle>
    <p:bodyStyle>
      <a:lvl1pPr marL="457206" indent="-457206" algn="l" defTabSz="1828823"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17" indent="-457206" algn="l" defTabSz="1828823"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29" indent="-457206" algn="l" defTabSz="1828823"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40"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51"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63"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74"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86"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97"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23" rtl="0" eaLnBrk="1" latinLnBrk="0" hangingPunct="1">
        <a:defRPr sz="3600" kern="1200">
          <a:solidFill>
            <a:schemeClr val="tx1"/>
          </a:solidFill>
          <a:latin typeface="+mn-lt"/>
          <a:ea typeface="+mn-ea"/>
          <a:cs typeface="+mn-cs"/>
        </a:defRPr>
      </a:lvl1pPr>
      <a:lvl2pPr marL="914411" algn="l" defTabSz="1828823" rtl="0" eaLnBrk="1" latinLnBrk="0" hangingPunct="1">
        <a:defRPr sz="3600" kern="1200">
          <a:solidFill>
            <a:schemeClr val="tx1"/>
          </a:solidFill>
          <a:latin typeface="+mn-lt"/>
          <a:ea typeface="+mn-ea"/>
          <a:cs typeface="+mn-cs"/>
        </a:defRPr>
      </a:lvl2pPr>
      <a:lvl3pPr marL="1828823" algn="l" defTabSz="1828823" rtl="0" eaLnBrk="1" latinLnBrk="0" hangingPunct="1">
        <a:defRPr sz="3600" kern="1200">
          <a:solidFill>
            <a:schemeClr val="tx1"/>
          </a:solidFill>
          <a:latin typeface="+mn-lt"/>
          <a:ea typeface="+mn-ea"/>
          <a:cs typeface="+mn-cs"/>
        </a:defRPr>
      </a:lvl3pPr>
      <a:lvl4pPr marL="2743234" algn="l" defTabSz="1828823" rtl="0" eaLnBrk="1" latinLnBrk="0" hangingPunct="1">
        <a:defRPr sz="3600" kern="1200">
          <a:solidFill>
            <a:schemeClr val="tx1"/>
          </a:solidFill>
          <a:latin typeface="+mn-lt"/>
          <a:ea typeface="+mn-ea"/>
          <a:cs typeface="+mn-cs"/>
        </a:defRPr>
      </a:lvl4pPr>
      <a:lvl5pPr marL="3657646" algn="l" defTabSz="1828823" rtl="0" eaLnBrk="1" latinLnBrk="0" hangingPunct="1">
        <a:defRPr sz="3600" kern="1200">
          <a:solidFill>
            <a:schemeClr val="tx1"/>
          </a:solidFill>
          <a:latin typeface="+mn-lt"/>
          <a:ea typeface="+mn-ea"/>
          <a:cs typeface="+mn-cs"/>
        </a:defRPr>
      </a:lvl5pPr>
      <a:lvl6pPr marL="4572057" algn="l" defTabSz="1828823" rtl="0" eaLnBrk="1" latinLnBrk="0" hangingPunct="1">
        <a:defRPr sz="3600" kern="1200">
          <a:solidFill>
            <a:schemeClr val="tx1"/>
          </a:solidFill>
          <a:latin typeface="+mn-lt"/>
          <a:ea typeface="+mn-ea"/>
          <a:cs typeface="+mn-cs"/>
        </a:defRPr>
      </a:lvl6pPr>
      <a:lvl7pPr marL="5486469" algn="l" defTabSz="1828823" rtl="0" eaLnBrk="1" latinLnBrk="0" hangingPunct="1">
        <a:defRPr sz="3600" kern="1200">
          <a:solidFill>
            <a:schemeClr val="tx1"/>
          </a:solidFill>
          <a:latin typeface="+mn-lt"/>
          <a:ea typeface="+mn-ea"/>
          <a:cs typeface="+mn-cs"/>
        </a:defRPr>
      </a:lvl7pPr>
      <a:lvl8pPr marL="6400880" algn="l" defTabSz="1828823" rtl="0" eaLnBrk="1" latinLnBrk="0" hangingPunct="1">
        <a:defRPr sz="3600" kern="1200">
          <a:solidFill>
            <a:schemeClr val="tx1"/>
          </a:solidFill>
          <a:latin typeface="+mn-lt"/>
          <a:ea typeface="+mn-ea"/>
          <a:cs typeface="+mn-cs"/>
        </a:defRPr>
      </a:lvl8pPr>
      <a:lvl9pPr marL="7315291" algn="l" defTabSz="1828823" rtl="0" eaLnBrk="1" latinLnBrk="0" hangingPunct="1">
        <a:defRPr sz="3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785938" y="357187"/>
            <a:ext cx="20812125" cy="30360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785938" y="3643312"/>
            <a:ext cx="20812125" cy="88403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62833" y="13073063"/>
            <a:ext cx="445635" cy="448841"/>
          </a:xfrm>
          <a:prstGeom prst="rect">
            <a:avLst/>
          </a:prstGeom>
          <a:ln w="12700">
            <a:miter lim="400000"/>
          </a:ln>
        </p:spPr>
        <p:txBody>
          <a:bodyPr wrap="none" lIns="50800" tIns="50800" rIns="50800" bIns="50800">
            <a:spAutoFit/>
          </a:bodyPr>
          <a:lstStyle>
            <a:lvl1pPr>
              <a:defRPr sz="2250">
                <a:latin typeface="Avenir Light"/>
                <a:ea typeface="Avenir Light"/>
                <a:cs typeface="Avenir Light"/>
                <a:sym typeface="Avenir Light"/>
              </a:defRPr>
            </a:lvl1pPr>
          </a:lstStyle>
          <a:p>
            <a:fld id="{86CB4B4D-7CA3-9044-876B-883B54F8677D}" type="slidenum">
              <a:t>‹#›</a:t>
            </a:fld>
            <a:endParaRPr/>
          </a:p>
        </p:txBody>
      </p:sp>
    </p:spTree>
    <p:extLst>
      <p:ext uri="{BB962C8B-B14F-4D97-AF65-F5344CB8AC3E}">
        <p14:creationId xmlns:p14="http://schemas.microsoft.com/office/powerpoint/2010/main" val="4192158701"/>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 id="2147483833" r:id="rId21"/>
    <p:sldLayoutId id="2147483834" r:id="rId22"/>
    <p:sldLayoutId id="2147483835" r:id="rId23"/>
    <p:sldLayoutId id="2147483836" r:id="rId24"/>
    <p:sldLayoutId id="2147483837" r:id="rId25"/>
    <p:sldLayoutId id="2147483838" r:id="rId26"/>
    <p:sldLayoutId id="2147483839" r:id="rId27"/>
    <p:sldLayoutId id="2147483840" r:id="rId28"/>
    <p:sldLayoutId id="2147483841" r:id="rId29"/>
    <p:sldLayoutId id="2147483842" r:id="rId30"/>
    <p:sldLayoutId id="2147483843" r:id="rId31"/>
    <p:sldLayoutId id="2147483844" r:id="rId32"/>
    <p:sldLayoutId id="2147483845" r:id="rId33"/>
    <p:sldLayoutId id="2147483846" r:id="rId34"/>
    <p:sldLayoutId id="2147483847" r:id="rId35"/>
    <p:sldLayoutId id="2147483848" r:id="rId36"/>
    <p:sldLayoutId id="2147483849" r:id="rId37"/>
    <p:sldLayoutId id="2147483850" r:id="rId38"/>
  </p:sldLayoutIdLst>
  <p:transition spd="med"/>
  <p:txStyles>
    <p:titleStyle>
      <a:lvl1pPr marL="0" marR="0" indent="0"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1pPr>
      <a:lvl2pPr marL="0" marR="0" indent="321480"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2pPr>
      <a:lvl3pPr marL="0" marR="0" indent="642960"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3pPr>
      <a:lvl4pPr marL="0" marR="0" indent="964441"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4pPr>
      <a:lvl5pPr marL="0" marR="0" indent="1285921"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5pPr>
      <a:lvl6pPr marL="0" marR="0" indent="1607401"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6pPr>
      <a:lvl7pPr marL="0" marR="0" indent="1928881"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7pPr>
      <a:lvl8pPr marL="0" marR="0" indent="2250361"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8pPr>
      <a:lvl9pPr marL="0" marR="0" indent="2571841" algn="ctr" defTabSz="821560" latinLnBrk="0">
        <a:lnSpc>
          <a:spcPct val="100000"/>
        </a:lnSpc>
        <a:spcBef>
          <a:spcPts val="0"/>
        </a:spcBef>
        <a:spcAft>
          <a:spcPts val="0"/>
        </a:spcAft>
        <a:buClrTx/>
        <a:buSzTx/>
        <a:buFontTx/>
        <a:buNone/>
        <a:tabLst/>
        <a:defRPr sz="11250" b="0" i="0" u="none" strike="noStrike" cap="none" spc="0" baseline="0">
          <a:solidFill>
            <a:srgbClr val="000000"/>
          </a:solidFill>
          <a:uFillTx/>
          <a:latin typeface="Avenir Book"/>
          <a:ea typeface="Avenir Book"/>
          <a:cs typeface="Avenir Book"/>
          <a:sym typeface="Avenir Book"/>
        </a:defRPr>
      </a:lvl9pPr>
    </p:titleStyle>
    <p:bodyStyle>
      <a:lvl1pPr marL="625100"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1pPr>
      <a:lvl2pPr marL="1250201"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2pPr>
      <a:lvl3pPr marL="1875301"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3pPr>
      <a:lvl4pPr marL="2500401"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4pPr>
      <a:lvl5pPr marL="3125502"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5pPr>
      <a:lvl6pPr marL="3750602"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6pPr>
      <a:lvl7pPr marL="4375702"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7pPr>
      <a:lvl8pPr marL="5000803"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8pPr>
      <a:lvl9pPr marL="5625903" marR="0" indent="-625100" algn="l" defTabSz="821560" rtl="0" latinLnBrk="0">
        <a:lnSpc>
          <a:spcPct val="100000"/>
        </a:lnSpc>
        <a:spcBef>
          <a:spcPts val="5906"/>
        </a:spcBef>
        <a:spcAft>
          <a:spcPts val="0"/>
        </a:spcAft>
        <a:buClrTx/>
        <a:buSzPct val="145000"/>
        <a:buFontTx/>
        <a:buChar char="•"/>
        <a:tabLst/>
        <a:defRPr sz="4500" b="0" i="0" u="none" strike="noStrike" cap="none" spc="0" baseline="0">
          <a:solidFill>
            <a:srgbClr val="000000"/>
          </a:solidFill>
          <a:uFillTx/>
          <a:latin typeface="Avenir Book"/>
          <a:ea typeface="Avenir Book"/>
          <a:cs typeface="Avenir Book"/>
          <a:sym typeface="Avenir Book"/>
        </a:defRPr>
      </a:lvl9pPr>
    </p:bodyStyle>
    <p:otherStyle>
      <a:lvl1pPr marL="0" marR="0" indent="0"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1pPr>
      <a:lvl2pPr marL="0" marR="0" indent="321480"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2pPr>
      <a:lvl3pPr marL="0" marR="0" indent="642960"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3pPr>
      <a:lvl4pPr marL="0" marR="0" indent="964441"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4pPr>
      <a:lvl5pPr marL="0" marR="0" indent="1285921"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5pPr>
      <a:lvl6pPr marL="0" marR="0" indent="1607401"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6pPr>
      <a:lvl7pPr marL="0" marR="0" indent="1928881"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7pPr>
      <a:lvl8pPr marL="0" marR="0" indent="2250361"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8pPr>
      <a:lvl9pPr marL="0" marR="0" indent="2571841" algn="ctr" defTabSz="821560" rtl="0" latinLnBrk="0">
        <a:lnSpc>
          <a:spcPct val="100000"/>
        </a:lnSpc>
        <a:spcBef>
          <a:spcPts val="0"/>
        </a:spcBef>
        <a:spcAft>
          <a:spcPts val="0"/>
        </a:spcAft>
        <a:buClrTx/>
        <a:buSzTx/>
        <a:buFontTx/>
        <a:buNone/>
        <a:tabLst/>
        <a:defRPr sz="2250" b="0" i="0" u="none" strike="noStrike" cap="none" spc="0" baseline="0">
          <a:solidFill>
            <a:schemeClr val="tx1"/>
          </a:solidFill>
          <a:uFillTx/>
          <a:latin typeface="+mn-lt"/>
          <a:ea typeface="+mn-ea"/>
          <a:cs typeface="+mn-cs"/>
          <a:sym typeface="Avenir Light"/>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746386" y="0"/>
            <a:ext cx="21005801"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3320345618"/>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1" r:id="rId5"/>
    <p:sldLayoutId id="2147483872" r:id="rId6"/>
    <p:sldLayoutId id="2147483873" r:id="rId7"/>
    <p:sldLayoutId id="2147483874" r:id="rId8"/>
    <p:sldLayoutId id="2147483876" r:id="rId9"/>
    <p:sldLayoutId id="2147483877" r:id="rId10"/>
    <p:sldLayoutId id="2147483878" r:id="rId11"/>
    <p:sldLayoutId id="2147483879" r:id="rId12"/>
    <p:sldLayoutId id="2147483880" r:id="rId13"/>
    <p:sldLayoutId id="2147483881" r:id="rId14"/>
    <p:sldLayoutId id="2147483882" r:id="rId15"/>
    <p:sldLayoutId id="2147483883" r:id="rId16"/>
    <p:sldLayoutId id="2147483884" r:id="rId17"/>
    <p:sldLayoutId id="2147483885" r:id="rId18"/>
  </p:sldLayoutIdLst>
  <p:transition spd="med"/>
  <p:txStyles>
    <p:titleStyle>
      <a:lvl1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1pPr>
      <a:lvl2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2pPr>
      <a:lvl3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3pPr>
      <a:lvl4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4pPr>
      <a:lvl5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5pPr>
      <a:lvl6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6pPr>
      <a:lvl7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7pPr>
      <a:lvl8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8pPr>
      <a:lvl9pPr marL="0" marR="0" indent="0" algn="ctr" defTabSz="1828800" rtl="0" latinLnBrk="0">
        <a:lnSpc>
          <a:spcPct val="100000"/>
        </a:lnSpc>
        <a:spcBef>
          <a:spcPts val="0"/>
        </a:spcBef>
        <a:spcAft>
          <a:spcPts val="0"/>
        </a:spcAft>
        <a:buClrTx/>
        <a:buSzTx/>
        <a:buFontTx/>
        <a:buNone/>
        <a:tabLst/>
        <a:defRPr sz="8800" b="0" i="0" u="none" strike="noStrike" cap="none" spc="0" baseline="0">
          <a:solidFill>
            <a:srgbClr val="000000"/>
          </a:solidFill>
          <a:uFillTx/>
          <a:latin typeface="+mj-lt"/>
          <a:ea typeface="+mj-ea"/>
          <a:cs typeface="+mj-cs"/>
          <a:sym typeface="Arial"/>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mn-lt"/>
          <a:ea typeface="+mn-ea"/>
          <a:cs typeface="+mn-cs"/>
          <a:sym typeface="Helvetica Neue"/>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0" y="730251"/>
            <a:ext cx="21031200" cy="265112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76400" y="3651248"/>
            <a:ext cx="21031200" cy="87026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76400" y="12712701"/>
            <a:ext cx="5486400" cy="730251"/>
          </a:xfrm>
          <a:prstGeom prst="rect">
            <a:avLst/>
          </a:prstGeom>
        </p:spPr>
        <p:txBody>
          <a:bodyPr vert="horz" lIns="91440" tIns="45720" rIns="91440" bIns="45720" rtlCol="0" anchor="ctr"/>
          <a:lstStyle>
            <a:lvl1pPr algn="l">
              <a:defRPr sz="2400">
                <a:solidFill>
                  <a:schemeClr val="tx1">
                    <a:tint val="75000"/>
                  </a:schemeClr>
                </a:solidFill>
                <a:latin typeface="Avenir Next" panose="020B0503020202020204" pitchFamily="34" charset="0"/>
              </a:defRPr>
            </a:lvl1pPr>
          </a:lstStyle>
          <a:p>
            <a:fld id="{70A14B9E-1684-B641-A8EA-D994E005B401}" type="datetimeFigureOut">
              <a:rPr lang="en-US" smtClean="0"/>
              <a:pPr/>
              <a:t>9/29/2026</a:t>
            </a:fld>
            <a:endParaRPr lang="en-US"/>
          </a:p>
        </p:txBody>
      </p:sp>
      <p:sp>
        <p:nvSpPr>
          <p:cNvPr id="5" name="Footer Placeholder 4"/>
          <p:cNvSpPr>
            <a:spLocks noGrp="1"/>
          </p:cNvSpPr>
          <p:nvPr>
            <p:ph type="ftr" sz="quarter" idx="3"/>
          </p:nvPr>
        </p:nvSpPr>
        <p:spPr>
          <a:xfrm>
            <a:off x="8077200" y="12712701"/>
            <a:ext cx="8229600" cy="730251"/>
          </a:xfrm>
          <a:prstGeom prst="rect">
            <a:avLst/>
          </a:prstGeom>
        </p:spPr>
        <p:txBody>
          <a:bodyPr vert="horz" lIns="91440" tIns="45720" rIns="91440" bIns="45720" rtlCol="0" anchor="ctr"/>
          <a:lstStyle>
            <a:lvl1pPr algn="ctr">
              <a:defRPr sz="2400">
                <a:solidFill>
                  <a:schemeClr val="tx1">
                    <a:tint val="75000"/>
                  </a:schemeClr>
                </a:solidFill>
                <a:latin typeface="Avenir Next" panose="020B0503020202020204" pitchFamily="34" charset="0"/>
              </a:defRPr>
            </a:lvl1pPr>
          </a:lstStyle>
          <a:p>
            <a:endParaRPr lang="en-US"/>
          </a:p>
        </p:txBody>
      </p:sp>
      <p:sp>
        <p:nvSpPr>
          <p:cNvPr id="6" name="Slide Number Placeholder 5"/>
          <p:cNvSpPr>
            <a:spLocks noGrp="1"/>
          </p:cNvSpPr>
          <p:nvPr>
            <p:ph type="sldNum" sz="quarter" idx="4"/>
          </p:nvPr>
        </p:nvSpPr>
        <p:spPr>
          <a:xfrm>
            <a:off x="17221200" y="12712701"/>
            <a:ext cx="5486400" cy="730251"/>
          </a:xfrm>
          <a:prstGeom prst="rect">
            <a:avLst/>
          </a:prstGeom>
        </p:spPr>
        <p:txBody>
          <a:bodyPr vert="horz" lIns="91440" tIns="45720" rIns="91440" bIns="45720" rtlCol="0" anchor="ctr"/>
          <a:lstStyle>
            <a:lvl1pPr algn="r">
              <a:defRPr sz="2400">
                <a:solidFill>
                  <a:schemeClr val="tx1">
                    <a:tint val="75000"/>
                  </a:schemeClr>
                </a:solidFill>
                <a:latin typeface="Avenir Next" panose="020B0503020202020204" pitchFamily="34" charset="0"/>
              </a:defRPr>
            </a:lvl1pPr>
          </a:lstStyle>
          <a:p>
            <a:fld id="{02051FEB-211F-834A-87BD-945F27DAA49D}" type="slidenum">
              <a:rPr lang="en-US" smtClean="0"/>
              <a:pPr/>
              <a:t>‹#›</a:t>
            </a:fld>
            <a:endParaRPr lang="en-US"/>
          </a:p>
        </p:txBody>
      </p:sp>
    </p:spTree>
    <p:extLst>
      <p:ext uri="{BB962C8B-B14F-4D97-AF65-F5344CB8AC3E}">
        <p14:creationId xmlns:p14="http://schemas.microsoft.com/office/powerpoint/2010/main" val="2862455203"/>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xStyles>
    <p:titleStyle>
      <a:lvl1pPr algn="l" defTabSz="1828823" rtl="0" eaLnBrk="1" latinLnBrk="0" hangingPunct="1">
        <a:lnSpc>
          <a:spcPct val="90000"/>
        </a:lnSpc>
        <a:spcBef>
          <a:spcPct val="0"/>
        </a:spcBef>
        <a:buNone/>
        <a:defRPr sz="8800" kern="1200">
          <a:solidFill>
            <a:schemeClr val="tx1"/>
          </a:solidFill>
          <a:latin typeface="Avenir Next" panose="020B0503020202020204" pitchFamily="34" charset="0"/>
          <a:ea typeface="+mj-ea"/>
          <a:cs typeface="+mj-cs"/>
        </a:defRPr>
      </a:lvl1pPr>
    </p:titleStyle>
    <p:bodyStyle>
      <a:lvl1pPr marL="457206" indent="-457206" algn="l" defTabSz="1828823" rtl="0" eaLnBrk="1" latinLnBrk="0" hangingPunct="1">
        <a:lnSpc>
          <a:spcPct val="90000"/>
        </a:lnSpc>
        <a:spcBef>
          <a:spcPts val="2000"/>
        </a:spcBef>
        <a:buFont typeface="Arial" panose="020B0604020202020204" pitchFamily="34" charset="0"/>
        <a:buChar char="•"/>
        <a:defRPr sz="5600" kern="1200">
          <a:solidFill>
            <a:schemeClr val="tx1"/>
          </a:solidFill>
          <a:latin typeface="Avenir Next" panose="020B0503020202020204" pitchFamily="34" charset="0"/>
          <a:ea typeface="+mn-ea"/>
          <a:cs typeface="+mn-cs"/>
        </a:defRPr>
      </a:lvl1pPr>
      <a:lvl2pPr marL="1371617" indent="-457206" algn="l" defTabSz="1828823" rtl="0" eaLnBrk="1" latinLnBrk="0" hangingPunct="1">
        <a:lnSpc>
          <a:spcPct val="90000"/>
        </a:lnSpc>
        <a:spcBef>
          <a:spcPts val="1000"/>
        </a:spcBef>
        <a:buFont typeface="Arial" panose="020B0604020202020204" pitchFamily="34" charset="0"/>
        <a:buChar char="•"/>
        <a:defRPr sz="4800" kern="1200">
          <a:solidFill>
            <a:schemeClr val="tx1"/>
          </a:solidFill>
          <a:latin typeface="Avenir Next" panose="020B0503020202020204" pitchFamily="34" charset="0"/>
          <a:ea typeface="+mn-ea"/>
          <a:cs typeface="+mn-cs"/>
        </a:defRPr>
      </a:lvl2pPr>
      <a:lvl3pPr marL="2286029" indent="-457206" algn="l" defTabSz="1828823" rtl="0" eaLnBrk="1" latinLnBrk="0" hangingPunct="1">
        <a:lnSpc>
          <a:spcPct val="90000"/>
        </a:lnSpc>
        <a:spcBef>
          <a:spcPts val="1000"/>
        </a:spcBef>
        <a:buFont typeface="Arial" panose="020B0604020202020204" pitchFamily="34" charset="0"/>
        <a:buChar char="•"/>
        <a:defRPr sz="4000" kern="1200">
          <a:solidFill>
            <a:schemeClr val="tx1"/>
          </a:solidFill>
          <a:latin typeface="Avenir Next" panose="020B0503020202020204" pitchFamily="34" charset="0"/>
          <a:ea typeface="+mn-ea"/>
          <a:cs typeface="+mn-cs"/>
        </a:defRPr>
      </a:lvl3pPr>
      <a:lvl4pPr marL="3200440"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Avenir Next" panose="020B0503020202020204" pitchFamily="34" charset="0"/>
          <a:ea typeface="+mn-ea"/>
          <a:cs typeface="+mn-cs"/>
        </a:defRPr>
      </a:lvl4pPr>
      <a:lvl5pPr marL="4114851"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Avenir Next" panose="020B0503020202020204" pitchFamily="34" charset="0"/>
          <a:ea typeface="+mn-ea"/>
          <a:cs typeface="+mn-cs"/>
        </a:defRPr>
      </a:lvl5pPr>
      <a:lvl6pPr marL="5029263"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74"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86"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97" indent="-457206" algn="l" defTabSz="182882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23" rtl="0" eaLnBrk="1" latinLnBrk="0" hangingPunct="1">
        <a:defRPr sz="3600" kern="1200">
          <a:solidFill>
            <a:schemeClr val="tx1"/>
          </a:solidFill>
          <a:latin typeface="+mn-lt"/>
          <a:ea typeface="+mn-ea"/>
          <a:cs typeface="+mn-cs"/>
        </a:defRPr>
      </a:lvl1pPr>
      <a:lvl2pPr marL="914411" algn="l" defTabSz="1828823" rtl="0" eaLnBrk="1" latinLnBrk="0" hangingPunct="1">
        <a:defRPr sz="3600" kern="1200">
          <a:solidFill>
            <a:schemeClr val="tx1"/>
          </a:solidFill>
          <a:latin typeface="+mn-lt"/>
          <a:ea typeface="+mn-ea"/>
          <a:cs typeface="+mn-cs"/>
        </a:defRPr>
      </a:lvl2pPr>
      <a:lvl3pPr marL="1828823" algn="l" defTabSz="1828823" rtl="0" eaLnBrk="1" latinLnBrk="0" hangingPunct="1">
        <a:defRPr sz="3600" kern="1200">
          <a:solidFill>
            <a:schemeClr val="tx1"/>
          </a:solidFill>
          <a:latin typeface="+mn-lt"/>
          <a:ea typeface="+mn-ea"/>
          <a:cs typeface="+mn-cs"/>
        </a:defRPr>
      </a:lvl3pPr>
      <a:lvl4pPr marL="2743234" algn="l" defTabSz="1828823" rtl="0" eaLnBrk="1" latinLnBrk="0" hangingPunct="1">
        <a:defRPr sz="3600" kern="1200">
          <a:solidFill>
            <a:schemeClr val="tx1"/>
          </a:solidFill>
          <a:latin typeface="+mn-lt"/>
          <a:ea typeface="+mn-ea"/>
          <a:cs typeface="+mn-cs"/>
        </a:defRPr>
      </a:lvl4pPr>
      <a:lvl5pPr marL="3657646" algn="l" defTabSz="1828823" rtl="0" eaLnBrk="1" latinLnBrk="0" hangingPunct="1">
        <a:defRPr sz="3600" kern="1200">
          <a:solidFill>
            <a:schemeClr val="tx1"/>
          </a:solidFill>
          <a:latin typeface="+mn-lt"/>
          <a:ea typeface="+mn-ea"/>
          <a:cs typeface="+mn-cs"/>
        </a:defRPr>
      </a:lvl5pPr>
      <a:lvl6pPr marL="4572057" algn="l" defTabSz="1828823" rtl="0" eaLnBrk="1" latinLnBrk="0" hangingPunct="1">
        <a:defRPr sz="3600" kern="1200">
          <a:solidFill>
            <a:schemeClr val="tx1"/>
          </a:solidFill>
          <a:latin typeface="+mn-lt"/>
          <a:ea typeface="+mn-ea"/>
          <a:cs typeface="+mn-cs"/>
        </a:defRPr>
      </a:lvl6pPr>
      <a:lvl7pPr marL="5486469" algn="l" defTabSz="1828823" rtl="0" eaLnBrk="1" latinLnBrk="0" hangingPunct="1">
        <a:defRPr sz="3600" kern="1200">
          <a:solidFill>
            <a:schemeClr val="tx1"/>
          </a:solidFill>
          <a:latin typeface="+mn-lt"/>
          <a:ea typeface="+mn-ea"/>
          <a:cs typeface="+mn-cs"/>
        </a:defRPr>
      </a:lvl7pPr>
      <a:lvl8pPr marL="6400880" algn="l" defTabSz="1828823" rtl="0" eaLnBrk="1" latinLnBrk="0" hangingPunct="1">
        <a:defRPr sz="3600" kern="1200">
          <a:solidFill>
            <a:schemeClr val="tx1"/>
          </a:solidFill>
          <a:latin typeface="+mn-lt"/>
          <a:ea typeface="+mn-ea"/>
          <a:cs typeface="+mn-cs"/>
        </a:defRPr>
      </a:lvl8pPr>
      <a:lvl9pPr marL="7315291" algn="l" defTabSz="1828823" rtl="0" eaLnBrk="1" latinLnBrk="0" hangingPunct="1">
        <a:defRPr sz="36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1219200" y="549276"/>
            <a:ext cx="21945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0" tIns="45706" rIns="91410" bIns="45706" numCol="1" anchor="ctr" anchorCtr="0" compatLnSpc="1">
            <a:prstTxWarp prst="textNoShape">
              <a:avLst/>
            </a:prstTxWarp>
          </a:bodyPr>
          <a:lstStyle/>
          <a:p>
            <a:pPr lvl="0"/>
            <a:r>
              <a:rPr lang="en-US"/>
              <a:t>Click to edit Master title style</a:t>
            </a:r>
          </a:p>
        </p:txBody>
      </p:sp>
      <p:sp>
        <p:nvSpPr>
          <p:cNvPr id="9219" name="Rectangle 3"/>
          <p:cNvSpPr>
            <a:spLocks noGrp="1" noChangeArrowheads="1"/>
          </p:cNvSpPr>
          <p:nvPr>
            <p:ph type="body" idx="1"/>
          </p:nvPr>
        </p:nvSpPr>
        <p:spPr bwMode="auto">
          <a:xfrm>
            <a:off x="1219200" y="3200409"/>
            <a:ext cx="21945600" cy="9051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0" tIns="45706" rIns="91410" bIns="4570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219200" y="12490450"/>
            <a:ext cx="5689600" cy="952500"/>
          </a:xfrm>
          <a:prstGeom prst="rect">
            <a:avLst/>
          </a:prstGeom>
          <a:noFill/>
          <a:ln w="9525">
            <a:noFill/>
            <a:miter lim="800000"/>
            <a:headEnd/>
            <a:tailEnd/>
          </a:ln>
          <a:effectLst/>
        </p:spPr>
        <p:txBody>
          <a:bodyPr vert="horz" wrap="square" lIns="91410" tIns="45706" rIns="91410" bIns="45706" numCol="1" anchor="t" anchorCtr="0" compatLnSpc="1">
            <a:prstTxWarp prst="textNoShape">
              <a:avLst/>
            </a:prstTxWarp>
          </a:bodyPr>
          <a:lstStyle>
            <a:lvl1pPr>
              <a:defRPr sz="28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8331200" y="12490450"/>
            <a:ext cx="7721600" cy="952500"/>
          </a:xfrm>
          <a:prstGeom prst="rect">
            <a:avLst/>
          </a:prstGeom>
          <a:noFill/>
          <a:ln w="9525">
            <a:noFill/>
            <a:miter lim="800000"/>
            <a:headEnd/>
            <a:tailEnd/>
          </a:ln>
          <a:effectLst/>
        </p:spPr>
        <p:txBody>
          <a:bodyPr vert="horz" wrap="square" lIns="91410" tIns="45706" rIns="91410" bIns="45706" numCol="1" anchor="t" anchorCtr="0" compatLnSpc="1">
            <a:prstTxWarp prst="textNoShape">
              <a:avLst/>
            </a:prstTxWarp>
          </a:bodyPr>
          <a:lstStyle>
            <a:lvl1pPr algn="ctr">
              <a:defRPr sz="28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17475200" y="12490450"/>
            <a:ext cx="5689600" cy="952500"/>
          </a:xfrm>
          <a:prstGeom prst="rect">
            <a:avLst/>
          </a:prstGeom>
          <a:noFill/>
          <a:ln w="9525">
            <a:noFill/>
            <a:miter lim="800000"/>
            <a:headEnd/>
            <a:tailEnd/>
          </a:ln>
          <a:effectLst/>
        </p:spPr>
        <p:txBody>
          <a:bodyPr vert="horz" wrap="square" lIns="91410" tIns="45706" rIns="91410" bIns="45706" numCol="1" anchor="t" anchorCtr="0" compatLnSpc="1">
            <a:prstTxWarp prst="textNoShape">
              <a:avLst/>
            </a:prstTxWarp>
          </a:bodyPr>
          <a:lstStyle>
            <a:lvl1pPr algn="r">
              <a:defRPr sz="2800">
                <a:latin typeface="Arial" charset="0"/>
              </a:defRPr>
            </a:lvl1pPr>
          </a:lstStyle>
          <a:p>
            <a:pPr>
              <a:defRPr/>
            </a:pPr>
            <a:fld id="{F7D3DDB7-C9AA-4EA7-B104-45E2B65A3501}" type="slidenum">
              <a:rPr lang="en-US"/>
              <a:pPr>
                <a:defRPr/>
              </a:pPr>
              <a:t>‹#›</a:t>
            </a:fld>
            <a:endParaRPr lang="en-US"/>
          </a:p>
        </p:txBody>
      </p:sp>
    </p:spTree>
    <p:extLst>
      <p:ext uri="{BB962C8B-B14F-4D97-AF65-F5344CB8AC3E}">
        <p14:creationId xmlns:p14="http://schemas.microsoft.com/office/powerpoint/2010/main" val="917277923"/>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Lst>
  <p:txStyles>
    <p:titleStyle>
      <a:lvl1pPr algn="ctr" rtl="0" eaLnBrk="0" fontAlgn="base" hangingPunct="0">
        <a:spcBef>
          <a:spcPct val="0"/>
        </a:spcBef>
        <a:spcAft>
          <a:spcPct val="0"/>
        </a:spcAft>
        <a:defRPr sz="8800">
          <a:solidFill>
            <a:schemeClr val="tx2"/>
          </a:solidFill>
          <a:latin typeface="+mj-lt"/>
          <a:ea typeface="+mj-ea"/>
          <a:cs typeface="+mj-cs"/>
        </a:defRPr>
      </a:lvl1pPr>
      <a:lvl2pPr algn="ctr" rtl="0" eaLnBrk="0" fontAlgn="base" hangingPunct="0">
        <a:spcBef>
          <a:spcPct val="0"/>
        </a:spcBef>
        <a:spcAft>
          <a:spcPct val="0"/>
        </a:spcAft>
        <a:defRPr sz="8800">
          <a:solidFill>
            <a:schemeClr val="tx2"/>
          </a:solidFill>
          <a:latin typeface="Arial" charset="0"/>
        </a:defRPr>
      </a:lvl2pPr>
      <a:lvl3pPr algn="ctr" rtl="0" eaLnBrk="0" fontAlgn="base" hangingPunct="0">
        <a:spcBef>
          <a:spcPct val="0"/>
        </a:spcBef>
        <a:spcAft>
          <a:spcPct val="0"/>
        </a:spcAft>
        <a:defRPr sz="8800">
          <a:solidFill>
            <a:schemeClr val="tx2"/>
          </a:solidFill>
          <a:latin typeface="Arial" charset="0"/>
        </a:defRPr>
      </a:lvl3pPr>
      <a:lvl4pPr algn="ctr" rtl="0" eaLnBrk="0" fontAlgn="base" hangingPunct="0">
        <a:spcBef>
          <a:spcPct val="0"/>
        </a:spcBef>
        <a:spcAft>
          <a:spcPct val="0"/>
        </a:spcAft>
        <a:defRPr sz="8800">
          <a:solidFill>
            <a:schemeClr val="tx2"/>
          </a:solidFill>
          <a:latin typeface="Arial" charset="0"/>
        </a:defRPr>
      </a:lvl4pPr>
      <a:lvl5pPr algn="ctr" rtl="0" eaLnBrk="0" fontAlgn="base" hangingPunct="0">
        <a:spcBef>
          <a:spcPct val="0"/>
        </a:spcBef>
        <a:spcAft>
          <a:spcPct val="0"/>
        </a:spcAft>
        <a:defRPr sz="8800">
          <a:solidFill>
            <a:schemeClr val="tx2"/>
          </a:solidFill>
          <a:latin typeface="Arial" charset="0"/>
        </a:defRPr>
      </a:lvl5pPr>
      <a:lvl6pPr marL="914118" algn="ctr" rtl="0" fontAlgn="base">
        <a:spcBef>
          <a:spcPct val="0"/>
        </a:spcBef>
        <a:spcAft>
          <a:spcPct val="0"/>
        </a:spcAft>
        <a:defRPr sz="8800">
          <a:solidFill>
            <a:schemeClr val="tx2"/>
          </a:solidFill>
          <a:latin typeface="Arial" charset="0"/>
        </a:defRPr>
      </a:lvl6pPr>
      <a:lvl7pPr marL="1828232" algn="ctr" rtl="0" fontAlgn="base">
        <a:spcBef>
          <a:spcPct val="0"/>
        </a:spcBef>
        <a:spcAft>
          <a:spcPct val="0"/>
        </a:spcAft>
        <a:defRPr sz="8800">
          <a:solidFill>
            <a:schemeClr val="tx2"/>
          </a:solidFill>
          <a:latin typeface="Arial" charset="0"/>
        </a:defRPr>
      </a:lvl7pPr>
      <a:lvl8pPr marL="2742348" algn="ctr" rtl="0" fontAlgn="base">
        <a:spcBef>
          <a:spcPct val="0"/>
        </a:spcBef>
        <a:spcAft>
          <a:spcPct val="0"/>
        </a:spcAft>
        <a:defRPr sz="8800">
          <a:solidFill>
            <a:schemeClr val="tx2"/>
          </a:solidFill>
          <a:latin typeface="Arial" charset="0"/>
        </a:defRPr>
      </a:lvl8pPr>
      <a:lvl9pPr marL="3656462" algn="ctr" rtl="0" fontAlgn="base">
        <a:spcBef>
          <a:spcPct val="0"/>
        </a:spcBef>
        <a:spcAft>
          <a:spcPct val="0"/>
        </a:spcAft>
        <a:defRPr sz="8800">
          <a:solidFill>
            <a:schemeClr val="tx2"/>
          </a:solidFill>
          <a:latin typeface="Arial" charset="0"/>
        </a:defRPr>
      </a:lvl9pPr>
    </p:titleStyle>
    <p:bodyStyle>
      <a:lvl1pPr marL="685586" indent="-685586" algn="l" rtl="0" eaLnBrk="0" fontAlgn="base" hangingPunct="0">
        <a:spcBef>
          <a:spcPct val="20000"/>
        </a:spcBef>
        <a:spcAft>
          <a:spcPct val="0"/>
        </a:spcAft>
        <a:buChar char="•"/>
        <a:defRPr sz="6400">
          <a:solidFill>
            <a:schemeClr val="tx1"/>
          </a:solidFill>
          <a:latin typeface="+mn-lt"/>
          <a:ea typeface="+mn-ea"/>
          <a:cs typeface="+mn-cs"/>
        </a:defRPr>
      </a:lvl1pPr>
      <a:lvl2pPr marL="1485438" indent="-571320" algn="l" rtl="0" eaLnBrk="0" fontAlgn="base" hangingPunct="0">
        <a:spcBef>
          <a:spcPct val="20000"/>
        </a:spcBef>
        <a:spcAft>
          <a:spcPct val="0"/>
        </a:spcAft>
        <a:buChar char="–"/>
        <a:defRPr sz="5600">
          <a:solidFill>
            <a:schemeClr val="tx1"/>
          </a:solidFill>
          <a:latin typeface="+mn-lt"/>
        </a:defRPr>
      </a:lvl2pPr>
      <a:lvl3pPr marL="2285292" indent="-457058" algn="l" rtl="0" eaLnBrk="0" fontAlgn="base" hangingPunct="0">
        <a:spcBef>
          <a:spcPct val="20000"/>
        </a:spcBef>
        <a:spcAft>
          <a:spcPct val="0"/>
        </a:spcAft>
        <a:buChar char="•"/>
        <a:defRPr sz="4800">
          <a:solidFill>
            <a:schemeClr val="tx1"/>
          </a:solidFill>
          <a:latin typeface="+mn-lt"/>
        </a:defRPr>
      </a:lvl3pPr>
      <a:lvl4pPr marL="3199404" indent="-457058" algn="l" rtl="0" eaLnBrk="0" fontAlgn="base" hangingPunct="0">
        <a:spcBef>
          <a:spcPct val="20000"/>
        </a:spcBef>
        <a:spcAft>
          <a:spcPct val="0"/>
        </a:spcAft>
        <a:buChar char="–"/>
        <a:defRPr sz="4000">
          <a:solidFill>
            <a:schemeClr val="tx1"/>
          </a:solidFill>
          <a:latin typeface="+mn-lt"/>
        </a:defRPr>
      </a:lvl4pPr>
      <a:lvl5pPr marL="4113520" indent="-457058" algn="l" rtl="0" eaLnBrk="0" fontAlgn="base" hangingPunct="0">
        <a:spcBef>
          <a:spcPct val="20000"/>
        </a:spcBef>
        <a:spcAft>
          <a:spcPct val="0"/>
        </a:spcAft>
        <a:buChar char="»"/>
        <a:defRPr sz="4000">
          <a:solidFill>
            <a:schemeClr val="tx1"/>
          </a:solidFill>
          <a:latin typeface="+mn-lt"/>
        </a:defRPr>
      </a:lvl5pPr>
      <a:lvl6pPr marL="5027636" indent="-457058" algn="l" rtl="0" fontAlgn="base">
        <a:spcBef>
          <a:spcPct val="20000"/>
        </a:spcBef>
        <a:spcAft>
          <a:spcPct val="0"/>
        </a:spcAft>
        <a:buChar char="»"/>
        <a:defRPr sz="4000">
          <a:solidFill>
            <a:schemeClr val="tx1"/>
          </a:solidFill>
          <a:latin typeface="+mn-lt"/>
        </a:defRPr>
      </a:lvl6pPr>
      <a:lvl7pPr marL="5941752" indent="-457058" algn="l" rtl="0" fontAlgn="base">
        <a:spcBef>
          <a:spcPct val="20000"/>
        </a:spcBef>
        <a:spcAft>
          <a:spcPct val="0"/>
        </a:spcAft>
        <a:buChar char="»"/>
        <a:defRPr sz="4000">
          <a:solidFill>
            <a:schemeClr val="tx1"/>
          </a:solidFill>
          <a:latin typeface="+mn-lt"/>
        </a:defRPr>
      </a:lvl7pPr>
      <a:lvl8pPr marL="6855868" indent="-457058" algn="l" rtl="0" fontAlgn="base">
        <a:spcBef>
          <a:spcPct val="20000"/>
        </a:spcBef>
        <a:spcAft>
          <a:spcPct val="0"/>
        </a:spcAft>
        <a:buChar char="»"/>
        <a:defRPr sz="4000">
          <a:solidFill>
            <a:schemeClr val="tx1"/>
          </a:solidFill>
          <a:latin typeface="+mn-lt"/>
        </a:defRPr>
      </a:lvl8pPr>
      <a:lvl9pPr marL="7769982" indent="-457058" algn="l" rtl="0" fontAlgn="base">
        <a:spcBef>
          <a:spcPct val="20000"/>
        </a:spcBef>
        <a:spcAft>
          <a:spcPct val="0"/>
        </a:spcAft>
        <a:buChar char="»"/>
        <a:defRPr sz="4000">
          <a:solidFill>
            <a:schemeClr val="tx1"/>
          </a:solidFill>
          <a:latin typeface="+mn-lt"/>
        </a:defRPr>
      </a:lvl9pPr>
    </p:bodyStyle>
    <p:otherStyle>
      <a:defPPr>
        <a:defRPr lang="en-US"/>
      </a:defPPr>
      <a:lvl1pPr marL="0" algn="l" defTabSz="1828232" rtl="0" eaLnBrk="1" latinLnBrk="0" hangingPunct="1">
        <a:defRPr sz="3600" kern="1200">
          <a:solidFill>
            <a:schemeClr val="tx1"/>
          </a:solidFill>
          <a:latin typeface="+mn-lt"/>
          <a:ea typeface="+mn-ea"/>
          <a:cs typeface="+mn-cs"/>
        </a:defRPr>
      </a:lvl1pPr>
      <a:lvl2pPr marL="914118" algn="l" defTabSz="1828232" rtl="0" eaLnBrk="1" latinLnBrk="0" hangingPunct="1">
        <a:defRPr sz="3600" kern="1200">
          <a:solidFill>
            <a:schemeClr val="tx1"/>
          </a:solidFill>
          <a:latin typeface="+mn-lt"/>
          <a:ea typeface="+mn-ea"/>
          <a:cs typeface="+mn-cs"/>
        </a:defRPr>
      </a:lvl2pPr>
      <a:lvl3pPr marL="1828232" algn="l" defTabSz="1828232" rtl="0" eaLnBrk="1" latinLnBrk="0" hangingPunct="1">
        <a:defRPr sz="3600" kern="1200">
          <a:solidFill>
            <a:schemeClr val="tx1"/>
          </a:solidFill>
          <a:latin typeface="+mn-lt"/>
          <a:ea typeface="+mn-ea"/>
          <a:cs typeface="+mn-cs"/>
        </a:defRPr>
      </a:lvl3pPr>
      <a:lvl4pPr marL="2742348" algn="l" defTabSz="1828232" rtl="0" eaLnBrk="1" latinLnBrk="0" hangingPunct="1">
        <a:defRPr sz="3600" kern="1200">
          <a:solidFill>
            <a:schemeClr val="tx1"/>
          </a:solidFill>
          <a:latin typeface="+mn-lt"/>
          <a:ea typeface="+mn-ea"/>
          <a:cs typeface="+mn-cs"/>
        </a:defRPr>
      </a:lvl4pPr>
      <a:lvl5pPr marL="3656462" algn="l" defTabSz="1828232" rtl="0" eaLnBrk="1" latinLnBrk="0" hangingPunct="1">
        <a:defRPr sz="3600" kern="1200">
          <a:solidFill>
            <a:schemeClr val="tx1"/>
          </a:solidFill>
          <a:latin typeface="+mn-lt"/>
          <a:ea typeface="+mn-ea"/>
          <a:cs typeface="+mn-cs"/>
        </a:defRPr>
      </a:lvl5pPr>
      <a:lvl6pPr marL="4570578" algn="l" defTabSz="1828232" rtl="0" eaLnBrk="1" latinLnBrk="0" hangingPunct="1">
        <a:defRPr sz="3600" kern="1200">
          <a:solidFill>
            <a:schemeClr val="tx1"/>
          </a:solidFill>
          <a:latin typeface="+mn-lt"/>
          <a:ea typeface="+mn-ea"/>
          <a:cs typeface="+mn-cs"/>
        </a:defRPr>
      </a:lvl6pPr>
      <a:lvl7pPr marL="5484692" algn="l" defTabSz="1828232" rtl="0" eaLnBrk="1" latinLnBrk="0" hangingPunct="1">
        <a:defRPr sz="3600" kern="1200">
          <a:solidFill>
            <a:schemeClr val="tx1"/>
          </a:solidFill>
          <a:latin typeface="+mn-lt"/>
          <a:ea typeface="+mn-ea"/>
          <a:cs typeface="+mn-cs"/>
        </a:defRPr>
      </a:lvl7pPr>
      <a:lvl8pPr marL="6398808" algn="l" defTabSz="1828232" rtl="0" eaLnBrk="1" latinLnBrk="0" hangingPunct="1">
        <a:defRPr sz="3600" kern="1200">
          <a:solidFill>
            <a:schemeClr val="tx1"/>
          </a:solidFill>
          <a:latin typeface="+mn-lt"/>
          <a:ea typeface="+mn-ea"/>
          <a:cs typeface="+mn-cs"/>
        </a:defRPr>
      </a:lvl8pPr>
      <a:lvl9pPr marL="7312924" algn="l" defTabSz="1828232" rtl="0" eaLnBrk="1" latinLnBrk="0" hangingPunct="1">
        <a:defRPr sz="36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3220586818"/>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 id="2147483932" r:id="rId18"/>
    <p:sldLayoutId id="2147483933" r:id="rId19"/>
    <p:sldLayoutId id="2147483934" r:id="rId20"/>
    <p:sldLayoutId id="2147483935" r:id="rId21"/>
    <p:sldLayoutId id="2147483936" r:id="rId22"/>
    <p:sldLayoutId id="2147483937" r:id="rId23"/>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eg"/><Relationship Id="rId7"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7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7.png"/><Relationship Id="rId7"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52.xml"/><Relationship Id="rId6" Type="http://schemas.openxmlformats.org/officeDocument/2006/relationships/image" Target="../media/image25.jpg"/><Relationship Id="rId5" Type="http://schemas.openxmlformats.org/officeDocument/2006/relationships/image" Target="../media/image24.jpeg"/><Relationship Id="rId4" Type="http://schemas.openxmlformats.org/officeDocument/2006/relationships/image" Target="../media/image28.jpeg"/><Relationship Id="rId9" Type="http://schemas.openxmlformats.org/officeDocument/2006/relationships/image" Target="../media/image29.jpe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34.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05.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30.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30.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jpeg"/><Relationship Id="rId1" Type="http://schemas.openxmlformats.org/officeDocument/2006/relationships/slideLayout" Target="../slideLayouts/slideLayout130.xml"/></Relationships>
</file>

<file path=ppt/slides/_rels/slide2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0.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01.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40.xml"/><Relationship Id="rId6" Type="http://schemas.openxmlformats.org/officeDocument/2006/relationships/image" Target="../media/image39.jpeg"/><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39.xml"/><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39.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jpeg"/><Relationship Id="rId18" Type="http://schemas.openxmlformats.org/officeDocument/2006/relationships/image" Target="../media/image72.jpeg"/><Relationship Id="rId3" Type="http://schemas.openxmlformats.org/officeDocument/2006/relationships/image" Target="../media/image54.png"/><Relationship Id="rId7" Type="http://schemas.openxmlformats.org/officeDocument/2006/relationships/image" Target="../media/image61.jpeg"/><Relationship Id="rId12" Type="http://schemas.openxmlformats.org/officeDocument/2006/relationships/image" Target="../media/image66.jpeg"/><Relationship Id="rId17" Type="http://schemas.openxmlformats.org/officeDocument/2006/relationships/image" Target="../media/image71.jpeg"/><Relationship Id="rId2" Type="http://schemas.openxmlformats.org/officeDocument/2006/relationships/notesSlide" Target="../notesSlides/notesSlide17.xml"/><Relationship Id="rId16" Type="http://schemas.openxmlformats.org/officeDocument/2006/relationships/image" Target="../media/image70.jpeg"/><Relationship Id="rId1" Type="http://schemas.openxmlformats.org/officeDocument/2006/relationships/slideLayout" Target="../slideLayouts/slideLayout39.xml"/><Relationship Id="rId6" Type="http://schemas.openxmlformats.org/officeDocument/2006/relationships/image" Target="../media/image60.jpeg"/><Relationship Id="rId11" Type="http://schemas.openxmlformats.org/officeDocument/2006/relationships/image" Target="../media/image65.jpeg"/><Relationship Id="rId5" Type="http://schemas.openxmlformats.org/officeDocument/2006/relationships/image" Target="../media/image59.jpeg"/><Relationship Id="rId15" Type="http://schemas.openxmlformats.org/officeDocument/2006/relationships/image" Target="../media/image69.jpeg"/><Relationship Id="rId10" Type="http://schemas.openxmlformats.org/officeDocument/2006/relationships/image" Target="../media/image64.jpeg"/><Relationship Id="rId19" Type="http://schemas.openxmlformats.org/officeDocument/2006/relationships/image" Target="../media/image73.jpeg"/><Relationship Id="rId4" Type="http://schemas.openxmlformats.org/officeDocument/2006/relationships/image" Target="../media/image58.jpeg"/><Relationship Id="rId9" Type="http://schemas.openxmlformats.org/officeDocument/2006/relationships/image" Target="../media/image63.jpeg"/><Relationship Id="rId14" Type="http://schemas.openxmlformats.org/officeDocument/2006/relationships/image" Target="../media/image68.jpeg"/></Relationships>
</file>

<file path=ppt/slides/_rels/slide34.xml.rels><?xml version="1.0" encoding="UTF-8" standalone="yes"?>
<Relationships xmlns="http://schemas.openxmlformats.org/package/2006/relationships"><Relationship Id="rId8" Type="http://schemas.openxmlformats.org/officeDocument/2006/relationships/image" Target="../media/image78.jpeg"/><Relationship Id="rId13" Type="http://schemas.openxmlformats.org/officeDocument/2006/relationships/image" Target="../media/image83.jpeg"/><Relationship Id="rId18" Type="http://schemas.openxmlformats.org/officeDocument/2006/relationships/image" Target="../media/image88.jpeg"/><Relationship Id="rId3" Type="http://schemas.openxmlformats.org/officeDocument/2006/relationships/image" Target="../media/image54.png"/><Relationship Id="rId21" Type="http://schemas.openxmlformats.org/officeDocument/2006/relationships/image" Target="../media/image91.png"/><Relationship Id="rId7" Type="http://schemas.openxmlformats.org/officeDocument/2006/relationships/image" Target="../media/image77.jpeg"/><Relationship Id="rId12" Type="http://schemas.openxmlformats.org/officeDocument/2006/relationships/image" Target="../media/image82.jpeg"/><Relationship Id="rId17" Type="http://schemas.openxmlformats.org/officeDocument/2006/relationships/image" Target="../media/image87.jpeg"/><Relationship Id="rId2" Type="http://schemas.openxmlformats.org/officeDocument/2006/relationships/notesSlide" Target="../notesSlides/notesSlide18.xml"/><Relationship Id="rId16" Type="http://schemas.openxmlformats.org/officeDocument/2006/relationships/image" Target="../media/image86.jpeg"/><Relationship Id="rId20" Type="http://schemas.openxmlformats.org/officeDocument/2006/relationships/image" Target="../media/image90.png"/><Relationship Id="rId1" Type="http://schemas.openxmlformats.org/officeDocument/2006/relationships/slideLayout" Target="../slideLayouts/slideLayout39.xml"/><Relationship Id="rId6" Type="http://schemas.openxmlformats.org/officeDocument/2006/relationships/image" Target="../media/image76.jpeg"/><Relationship Id="rId11" Type="http://schemas.openxmlformats.org/officeDocument/2006/relationships/image" Target="../media/image81.jpeg"/><Relationship Id="rId5" Type="http://schemas.openxmlformats.org/officeDocument/2006/relationships/image" Target="../media/image75.jpeg"/><Relationship Id="rId15" Type="http://schemas.openxmlformats.org/officeDocument/2006/relationships/image" Target="../media/image85.jpeg"/><Relationship Id="rId23" Type="http://schemas.openxmlformats.org/officeDocument/2006/relationships/image" Target="../media/image93.png"/><Relationship Id="rId10" Type="http://schemas.openxmlformats.org/officeDocument/2006/relationships/image" Target="../media/image80.jpeg"/><Relationship Id="rId19" Type="http://schemas.openxmlformats.org/officeDocument/2006/relationships/image" Target="../media/image89.jpeg"/><Relationship Id="rId4" Type="http://schemas.openxmlformats.org/officeDocument/2006/relationships/image" Target="../media/image74.jpeg"/><Relationship Id="rId9" Type="http://schemas.openxmlformats.org/officeDocument/2006/relationships/image" Target="../media/image79.jpeg"/><Relationship Id="rId14" Type="http://schemas.openxmlformats.org/officeDocument/2006/relationships/image" Target="../media/image84.jpeg"/><Relationship Id="rId22" Type="http://schemas.openxmlformats.org/officeDocument/2006/relationships/image" Target="../media/image92.png"/></Relationships>
</file>

<file path=ppt/slides/_rels/slide35.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jpeg"/><Relationship Id="rId18" Type="http://schemas.openxmlformats.org/officeDocument/2006/relationships/image" Target="../media/image72.jpeg"/><Relationship Id="rId3" Type="http://schemas.openxmlformats.org/officeDocument/2006/relationships/image" Target="../media/image54.png"/><Relationship Id="rId21" Type="http://schemas.openxmlformats.org/officeDocument/2006/relationships/image" Target="../media/image95.jpeg"/><Relationship Id="rId7" Type="http://schemas.openxmlformats.org/officeDocument/2006/relationships/image" Target="../media/image61.jpeg"/><Relationship Id="rId12" Type="http://schemas.openxmlformats.org/officeDocument/2006/relationships/image" Target="../media/image66.jpeg"/><Relationship Id="rId17" Type="http://schemas.openxmlformats.org/officeDocument/2006/relationships/image" Target="../media/image71.jpeg"/><Relationship Id="rId2" Type="http://schemas.openxmlformats.org/officeDocument/2006/relationships/notesSlide" Target="../notesSlides/notesSlide19.xml"/><Relationship Id="rId16" Type="http://schemas.openxmlformats.org/officeDocument/2006/relationships/image" Target="../media/image70.jpeg"/><Relationship Id="rId20" Type="http://schemas.openxmlformats.org/officeDocument/2006/relationships/image" Target="../media/image94.jpeg"/><Relationship Id="rId1" Type="http://schemas.openxmlformats.org/officeDocument/2006/relationships/slideLayout" Target="../slideLayouts/slideLayout39.xml"/><Relationship Id="rId6" Type="http://schemas.openxmlformats.org/officeDocument/2006/relationships/image" Target="../media/image60.jpeg"/><Relationship Id="rId11" Type="http://schemas.openxmlformats.org/officeDocument/2006/relationships/image" Target="../media/image65.jpeg"/><Relationship Id="rId24" Type="http://schemas.openxmlformats.org/officeDocument/2006/relationships/image" Target="../media/image98.jpeg"/><Relationship Id="rId5" Type="http://schemas.openxmlformats.org/officeDocument/2006/relationships/image" Target="../media/image59.jpeg"/><Relationship Id="rId15" Type="http://schemas.openxmlformats.org/officeDocument/2006/relationships/image" Target="../media/image69.jpeg"/><Relationship Id="rId23" Type="http://schemas.openxmlformats.org/officeDocument/2006/relationships/image" Target="../media/image97.jpeg"/><Relationship Id="rId10" Type="http://schemas.openxmlformats.org/officeDocument/2006/relationships/image" Target="../media/image64.jpeg"/><Relationship Id="rId19" Type="http://schemas.openxmlformats.org/officeDocument/2006/relationships/image" Target="../media/image73.jpeg"/><Relationship Id="rId4" Type="http://schemas.openxmlformats.org/officeDocument/2006/relationships/image" Target="../media/image74.jpeg"/><Relationship Id="rId9" Type="http://schemas.openxmlformats.org/officeDocument/2006/relationships/image" Target="../media/image63.jpeg"/><Relationship Id="rId14" Type="http://schemas.openxmlformats.org/officeDocument/2006/relationships/image" Target="../media/image68.jpeg"/><Relationship Id="rId22" Type="http://schemas.openxmlformats.org/officeDocument/2006/relationships/image" Target="../media/image96.jpeg"/></Relationships>
</file>

<file path=ppt/slides/_rels/slide3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0.xml"/><Relationship Id="rId1" Type="http://schemas.openxmlformats.org/officeDocument/2006/relationships/slideLayout" Target="../slideLayouts/slideLayout3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png"/></Relationships>
</file>

<file path=ppt/slides/_rels/slide37.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21.xml"/><Relationship Id="rId1" Type="http://schemas.openxmlformats.org/officeDocument/2006/relationships/slideLayout" Target="../slideLayouts/slideLayout3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png"/></Relationships>
</file>

<file path=ppt/slides/_rels/slide38.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22.xml"/><Relationship Id="rId1" Type="http://schemas.openxmlformats.org/officeDocument/2006/relationships/slideLayout" Target="../slideLayouts/slideLayout3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png"/><Relationship Id="rId9" Type="http://schemas.openxmlformats.org/officeDocument/2006/relationships/image" Target="../media/image105.png"/></Relationships>
</file>

<file path=ppt/slides/_rels/slide39.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23.xml"/><Relationship Id="rId1" Type="http://schemas.openxmlformats.org/officeDocument/2006/relationships/slideLayout" Target="../slideLayouts/slideLayout39.xml"/><Relationship Id="rId6" Type="http://schemas.openxmlformats.org/officeDocument/2006/relationships/image" Target="../media/image102.jpeg"/><Relationship Id="rId5" Type="http://schemas.openxmlformats.org/officeDocument/2006/relationships/image" Target="../media/image101.jpe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40.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24.xml"/><Relationship Id="rId1" Type="http://schemas.openxmlformats.org/officeDocument/2006/relationships/slideLayout" Target="../slideLayouts/slideLayout39.xml"/><Relationship Id="rId6" Type="http://schemas.openxmlformats.org/officeDocument/2006/relationships/image" Target="../media/image102.jpeg"/><Relationship Id="rId11" Type="http://schemas.openxmlformats.org/officeDocument/2006/relationships/image" Target="../media/image107.png"/><Relationship Id="rId5" Type="http://schemas.openxmlformats.org/officeDocument/2006/relationships/image" Target="../media/image101.jpe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41.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jpeg"/><Relationship Id="rId2" Type="http://schemas.openxmlformats.org/officeDocument/2006/relationships/notesSlide" Target="../notesSlides/notesSlide25.xml"/><Relationship Id="rId1" Type="http://schemas.openxmlformats.org/officeDocument/2006/relationships/slideLayout" Target="../slideLayouts/slideLayout39.xml"/><Relationship Id="rId6" Type="http://schemas.openxmlformats.org/officeDocument/2006/relationships/image" Target="../media/image102.jpeg"/><Relationship Id="rId11" Type="http://schemas.openxmlformats.org/officeDocument/2006/relationships/image" Target="../media/image107.png"/><Relationship Id="rId5" Type="http://schemas.openxmlformats.org/officeDocument/2006/relationships/image" Target="../media/image101.jpe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42.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57.jpe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9.png"/><Relationship Id="rId2" Type="http://schemas.openxmlformats.org/officeDocument/2006/relationships/notesSlide" Target="../notesSlides/notesSlide26.xml"/><Relationship Id="rId1" Type="http://schemas.openxmlformats.org/officeDocument/2006/relationships/slideLayout" Target="../slideLayouts/slideLayout39.xml"/><Relationship Id="rId6" Type="http://schemas.openxmlformats.org/officeDocument/2006/relationships/image" Target="../media/image102.jpeg"/><Relationship Id="rId11" Type="http://schemas.openxmlformats.org/officeDocument/2006/relationships/image" Target="../media/image107.png"/><Relationship Id="rId5" Type="http://schemas.openxmlformats.org/officeDocument/2006/relationships/image" Target="../media/image101.jpe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43.xml.rels><?xml version="1.0" encoding="UTF-8" standalone="yes"?>
<Relationships xmlns="http://schemas.openxmlformats.org/package/2006/relationships"><Relationship Id="rId8" Type="http://schemas.openxmlformats.org/officeDocument/2006/relationships/image" Target="../media/image115.jpeg"/><Relationship Id="rId3" Type="http://schemas.openxmlformats.org/officeDocument/2006/relationships/image" Target="../media/image110.jpeg"/><Relationship Id="rId7" Type="http://schemas.openxmlformats.org/officeDocument/2006/relationships/image" Target="../media/image114.jpeg"/><Relationship Id="rId2" Type="http://schemas.openxmlformats.org/officeDocument/2006/relationships/notesSlide" Target="../notesSlides/notesSlide27.xml"/><Relationship Id="rId1" Type="http://schemas.openxmlformats.org/officeDocument/2006/relationships/slideLayout" Target="../slideLayouts/slideLayout38.xml"/><Relationship Id="rId6" Type="http://schemas.openxmlformats.org/officeDocument/2006/relationships/image" Target="../media/image113.jpeg"/><Relationship Id="rId5" Type="http://schemas.openxmlformats.org/officeDocument/2006/relationships/image" Target="../media/image112.jpeg"/><Relationship Id="rId10" Type="http://schemas.openxmlformats.org/officeDocument/2006/relationships/image" Target="../media/image117.jpeg"/><Relationship Id="rId4" Type="http://schemas.openxmlformats.org/officeDocument/2006/relationships/image" Target="../media/image111.jpeg"/><Relationship Id="rId9" Type="http://schemas.openxmlformats.org/officeDocument/2006/relationships/image" Target="../media/image116.jpeg"/></Relationships>
</file>

<file path=ppt/slides/_rels/slide4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8.jpeg"/><Relationship Id="rId1" Type="http://schemas.openxmlformats.org/officeDocument/2006/relationships/slideLayout" Target="../slideLayouts/slideLayout28.xml"/><Relationship Id="rId6" Type="http://schemas.openxmlformats.org/officeDocument/2006/relationships/hyperlink" Target="http://www.sciencedirect.com/science/article/pii/S095943881730065X" TargetMode="External"/><Relationship Id="rId5" Type="http://schemas.openxmlformats.org/officeDocument/2006/relationships/image" Target="../media/image122.jpeg"/><Relationship Id="rId4" Type="http://schemas.openxmlformats.org/officeDocument/2006/relationships/image" Target="../media/image121.jpeg"/></Relationships>
</file>

<file path=ppt/slides/_rels/slide4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33.xml"/><Relationship Id="rId5" Type="http://schemas.openxmlformats.org/officeDocument/2006/relationships/image" Target="../media/image126.png"/><Relationship Id="rId4" Type="http://schemas.openxmlformats.org/officeDocument/2006/relationships/image" Target="../media/image125.jpeg"/></Relationships>
</file>

<file path=ppt/slides/_rels/slide4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8" Type="http://schemas.openxmlformats.org/officeDocument/2006/relationships/image" Target="../media/image137.jpeg"/><Relationship Id="rId13" Type="http://schemas.openxmlformats.org/officeDocument/2006/relationships/image" Target="../media/image141.jpeg"/><Relationship Id="rId18" Type="http://schemas.openxmlformats.org/officeDocument/2006/relationships/image" Target="../media/image146.jpeg"/><Relationship Id="rId3" Type="http://schemas.openxmlformats.org/officeDocument/2006/relationships/image" Target="../media/image132.jpeg"/><Relationship Id="rId21" Type="http://schemas.openxmlformats.org/officeDocument/2006/relationships/image" Target="../media/image149.jpeg"/><Relationship Id="rId7" Type="http://schemas.openxmlformats.org/officeDocument/2006/relationships/image" Target="../media/image136.jpeg"/><Relationship Id="rId12" Type="http://schemas.openxmlformats.org/officeDocument/2006/relationships/image" Target="../media/image140.jpeg"/><Relationship Id="rId17" Type="http://schemas.openxmlformats.org/officeDocument/2006/relationships/image" Target="../media/image145.jpeg"/><Relationship Id="rId25" Type="http://schemas.openxmlformats.org/officeDocument/2006/relationships/image" Target="../media/image153.png"/><Relationship Id="rId2" Type="http://schemas.openxmlformats.org/officeDocument/2006/relationships/notesSlide" Target="../notesSlides/notesSlide28.xml"/><Relationship Id="rId16" Type="http://schemas.openxmlformats.org/officeDocument/2006/relationships/image" Target="../media/image144.jpeg"/><Relationship Id="rId20" Type="http://schemas.openxmlformats.org/officeDocument/2006/relationships/image" Target="../media/image148.jpeg"/><Relationship Id="rId1" Type="http://schemas.openxmlformats.org/officeDocument/2006/relationships/slideLayout" Target="../slideLayouts/slideLayout39.xml"/><Relationship Id="rId6" Type="http://schemas.openxmlformats.org/officeDocument/2006/relationships/image" Target="../media/image135.jpeg"/><Relationship Id="rId11" Type="http://schemas.openxmlformats.org/officeDocument/2006/relationships/image" Target="../media/image139.jpeg"/><Relationship Id="rId24" Type="http://schemas.openxmlformats.org/officeDocument/2006/relationships/image" Target="../media/image152.jpeg"/><Relationship Id="rId5" Type="http://schemas.openxmlformats.org/officeDocument/2006/relationships/image" Target="../media/image134.jpeg"/><Relationship Id="rId15" Type="http://schemas.openxmlformats.org/officeDocument/2006/relationships/image" Target="../media/image143.jpeg"/><Relationship Id="rId23" Type="http://schemas.openxmlformats.org/officeDocument/2006/relationships/image" Target="../media/image151.jpeg"/><Relationship Id="rId10" Type="http://schemas.openxmlformats.org/officeDocument/2006/relationships/image" Target="../media/image138.jpeg"/><Relationship Id="rId19" Type="http://schemas.openxmlformats.org/officeDocument/2006/relationships/image" Target="../media/image147.jpeg"/><Relationship Id="rId4" Type="http://schemas.openxmlformats.org/officeDocument/2006/relationships/image" Target="../media/image133.jpeg"/><Relationship Id="rId9" Type="http://schemas.openxmlformats.org/officeDocument/2006/relationships/image" Target="../media/image54.png"/><Relationship Id="rId14" Type="http://schemas.openxmlformats.org/officeDocument/2006/relationships/image" Target="../media/image142.jpeg"/><Relationship Id="rId22" Type="http://schemas.openxmlformats.org/officeDocument/2006/relationships/image" Target="../media/image150.jpeg"/></Relationships>
</file>

<file path=ppt/slides/_rels/slide5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38.xml"/><Relationship Id="rId6" Type="http://schemas.openxmlformats.org/officeDocument/2006/relationships/image" Target="../media/image157.png"/><Relationship Id="rId5" Type="http://schemas.openxmlformats.org/officeDocument/2006/relationships/image" Target="../media/image153.png"/><Relationship Id="rId4" Type="http://schemas.openxmlformats.org/officeDocument/2006/relationships/image" Target="../media/image156.jpeg"/></Relationships>
</file>

<file path=ppt/slides/_rels/slide5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8.xml"/><Relationship Id="rId4" Type="http://schemas.openxmlformats.org/officeDocument/2006/relationships/image" Target="../media/image160.png"/></Relationships>
</file>

<file path=ppt/slides/_rels/slide5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8.xml"/><Relationship Id="rId4" Type="http://schemas.openxmlformats.org/officeDocument/2006/relationships/image" Target="../media/image160.png"/></Relationships>
</file>

<file path=ppt/slides/_rels/slide5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8.xml"/><Relationship Id="rId5" Type="http://schemas.openxmlformats.org/officeDocument/2006/relationships/image" Target="../media/image161.jpeg"/><Relationship Id="rId4" Type="http://schemas.openxmlformats.org/officeDocument/2006/relationships/image" Target="../media/image160.png"/></Relationships>
</file>

<file path=ppt/slides/_rels/slide5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8.xml"/><Relationship Id="rId5" Type="http://schemas.openxmlformats.org/officeDocument/2006/relationships/image" Target="../media/image161.jpeg"/><Relationship Id="rId4" Type="http://schemas.openxmlformats.org/officeDocument/2006/relationships/image" Target="../media/image160.png"/></Relationships>
</file>

<file path=ppt/slides/_rels/slide5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8.xml"/><Relationship Id="rId5" Type="http://schemas.openxmlformats.org/officeDocument/2006/relationships/image" Target="../media/image161.jpeg"/><Relationship Id="rId4" Type="http://schemas.openxmlformats.org/officeDocument/2006/relationships/image" Target="../media/image160.png"/></Relationships>
</file>

<file path=ppt/slides/_rels/slide6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8.xml"/><Relationship Id="rId6" Type="http://schemas.openxmlformats.org/officeDocument/2006/relationships/image" Target="../media/image162.png"/><Relationship Id="rId5" Type="http://schemas.openxmlformats.org/officeDocument/2006/relationships/image" Target="../media/image161.jpeg"/><Relationship Id="rId4" Type="http://schemas.openxmlformats.org/officeDocument/2006/relationships/image" Target="../media/image160.png"/></Relationships>
</file>

<file path=ppt/slides/_rels/slide6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8.xml"/><Relationship Id="rId6" Type="http://schemas.openxmlformats.org/officeDocument/2006/relationships/image" Target="../media/image162.png"/><Relationship Id="rId5" Type="http://schemas.openxmlformats.org/officeDocument/2006/relationships/image" Target="../media/image161.jpeg"/><Relationship Id="rId4" Type="http://schemas.openxmlformats.org/officeDocument/2006/relationships/image" Target="../media/image160.png"/></Relationships>
</file>

<file path=ppt/slides/_rels/slide6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8.xml"/><Relationship Id="rId6" Type="http://schemas.openxmlformats.org/officeDocument/2006/relationships/image" Target="../media/image162.png"/><Relationship Id="rId5" Type="http://schemas.openxmlformats.org/officeDocument/2006/relationships/image" Target="../media/image161.jpeg"/><Relationship Id="rId4" Type="http://schemas.openxmlformats.org/officeDocument/2006/relationships/image" Target="../media/image160.png"/></Relationships>
</file>

<file path=ppt/slides/_rels/slide63.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63.png"/><Relationship Id="rId7" Type="http://schemas.openxmlformats.org/officeDocument/2006/relationships/image" Target="../media/image165.png"/><Relationship Id="rId2" Type="http://schemas.openxmlformats.org/officeDocument/2006/relationships/image" Target="../media/image158.png"/><Relationship Id="rId1" Type="http://schemas.openxmlformats.org/officeDocument/2006/relationships/slideLayout" Target="../slideLayouts/slideLayout38.xml"/><Relationship Id="rId6" Type="http://schemas.openxmlformats.org/officeDocument/2006/relationships/image" Target="../media/image164.jpeg"/><Relationship Id="rId5" Type="http://schemas.openxmlformats.org/officeDocument/2006/relationships/image" Target="../media/image160.png"/><Relationship Id="rId4" Type="http://schemas.openxmlformats.org/officeDocument/2006/relationships/image" Target="../media/image159.png"/><Relationship Id="rId9" Type="http://schemas.openxmlformats.org/officeDocument/2006/relationships/image" Target="../media/image161.jpeg"/></Relationships>
</file>

<file path=ppt/slides/_rels/slide64.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63.png"/><Relationship Id="rId7" Type="http://schemas.openxmlformats.org/officeDocument/2006/relationships/image" Target="../media/image165.png"/><Relationship Id="rId2" Type="http://schemas.openxmlformats.org/officeDocument/2006/relationships/image" Target="../media/image158.png"/><Relationship Id="rId1" Type="http://schemas.openxmlformats.org/officeDocument/2006/relationships/slideLayout" Target="../slideLayouts/slideLayout38.xml"/><Relationship Id="rId6" Type="http://schemas.openxmlformats.org/officeDocument/2006/relationships/image" Target="../media/image164.jpeg"/><Relationship Id="rId5" Type="http://schemas.openxmlformats.org/officeDocument/2006/relationships/image" Target="../media/image160.png"/><Relationship Id="rId4" Type="http://schemas.openxmlformats.org/officeDocument/2006/relationships/image" Target="../media/image159.png"/></Relationships>
</file>

<file path=ppt/slides/_rels/slide65.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9.png"/><Relationship Id="rId7" Type="http://schemas.openxmlformats.org/officeDocument/2006/relationships/image" Target="../media/image166.png"/><Relationship Id="rId2" Type="http://schemas.openxmlformats.org/officeDocument/2006/relationships/image" Target="../media/image158.png"/><Relationship Id="rId1" Type="http://schemas.openxmlformats.org/officeDocument/2006/relationships/slideLayout" Target="../slideLayouts/slideLayout38.xml"/><Relationship Id="rId6" Type="http://schemas.openxmlformats.org/officeDocument/2006/relationships/image" Target="../media/image165.png"/><Relationship Id="rId5" Type="http://schemas.openxmlformats.org/officeDocument/2006/relationships/image" Target="../media/image164.jpeg"/><Relationship Id="rId4" Type="http://schemas.openxmlformats.org/officeDocument/2006/relationships/image" Target="../media/image160.png"/></Relationships>
</file>

<file path=ppt/slides/_rels/slide6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29.xml"/><Relationship Id="rId1" Type="http://schemas.openxmlformats.org/officeDocument/2006/relationships/slideLayout" Target="../slideLayouts/slideLayout39.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67.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38.xml"/></Relationships>
</file>

<file path=ppt/slides/_rels/slide68.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38.xml"/></Relationships>
</file>

<file path=ppt/slides/_rels/slide69.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1.jpeg"/><Relationship Id="rId1" Type="http://schemas.openxmlformats.org/officeDocument/2006/relationships/slideLayout" Target="../slideLayouts/slideLayout38.xml"/><Relationship Id="rId4" Type="http://schemas.openxmlformats.org/officeDocument/2006/relationships/image" Target="../media/image172.jpeg"/></Relationships>
</file>

<file path=ppt/slides/_rels/slide70.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png"/><Relationship Id="rId1" Type="http://schemas.openxmlformats.org/officeDocument/2006/relationships/slideLayout" Target="../slideLayouts/slideLayout38.xml"/></Relationships>
</file>

<file path=ppt/slides/_rels/slide71.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4.png"/><Relationship Id="rId1" Type="http://schemas.openxmlformats.org/officeDocument/2006/relationships/slideLayout" Target="../slideLayouts/slideLayout38.xml"/><Relationship Id="rId4" Type="http://schemas.openxmlformats.org/officeDocument/2006/relationships/image" Target="../media/image177.jpeg"/></Relationships>
</file>

<file path=ppt/slides/_rels/slide72.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38.xml"/></Relationships>
</file>

<file path=ppt/slides/_rels/slide73.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38.xml"/></Relationships>
</file>

<file path=ppt/slides/_rels/slide74.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8.jpeg"/><Relationship Id="rId1" Type="http://schemas.openxmlformats.org/officeDocument/2006/relationships/slideLayout" Target="../slideLayouts/slideLayout38.xml"/></Relationships>
</file>

<file path=ppt/slides/_rels/slide75.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181.jpeg"/><Relationship Id="rId1" Type="http://schemas.openxmlformats.org/officeDocument/2006/relationships/slideLayout" Target="../slideLayouts/slideLayout38.xml"/></Relationships>
</file>

<file path=ppt/slides/_rels/slide76.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38.xml"/></Relationships>
</file>

<file path=ppt/slides/_rels/slide7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jpeg"/><Relationship Id="rId1" Type="http://schemas.openxmlformats.org/officeDocument/2006/relationships/slideLayout" Target="../slideLayouts/slideLayout28.xml"/></Relationships>
</file>

<file path=ppt/slides/_rels/slide78.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28.xml"/></Relationships>
</file>

<file path=ppt/slides/_rels/slide79.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png"/><Relationship Id="rId1" Type="http://schemas.openxmlformats.org/officeDocument/2006/relationships/slideLayout" Target="../slideLayouts/slideLayout28.xml"/></Relationships>
</file>

<file path=ppt/slides/_rels/slide8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45.png"/></Relationships>
</file>

<file path=ppt/slides/_rels/slide81.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189.jpeg"/></Relationships>
</file>

<file path=ppt/slides/_rels/slide82.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image" Target="../media/image8.svg"/><Relationship Id="rId4" Type="http://schemas.openxmlformats.org/officeDocument/2006/relationships/hyperlink" Target="https://youtu.be/lyodbLwb2lY"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hyperlink" Target="https://youtu.be/lyodbLwb2lY" TargetMode="External"/><Relationship Id="rId5" Type="http://schemas.openxmlformats.org/officeDocument/2006/relationships/image" Target="../media/image190.jpeg"/><Relationship Id="rId4" Type="http://schemas.openxmlformats.org/officeDocument/2006/relationships/image" Target="../media/image192.png"/></Relationships>
</file>

<file path=ppt/slides/_rels/slide86.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openxmlformats.org/officeDocument/2006/relationships/hyperlink" Target="https://youtu.be/lyodbLwb2lY" TargetMode="External"/><Relationship Id="rId5" Type="http://schemas.openxmlformats.org/officeDocument/2006/relationships/image" Target="../media/image190.jpeg"/><Relationship Id="rId4" Type="http://schemas.openxmlformats.org/officeDocument/2006/relationships/image" Target="../media/image192.png"/></Relationships>
</file>

<file path=ppt/slides/_rels/slide88.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hyperlink" Target="https://youtu.be/lyodbLwb2lY" TargetMode="External"/><Relationship Id="rId5" Type="http://schemas.openxmlformats.org/officeDocument/2006/relationships/image" Target="../media/image190.jpeg"/><Relationship Id="rId4" Type="http://schemas.openxmlformats.org/officeDocument/2006/relationships/image" Target="../media/image192.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youtu.be/lyodbLwb2lY" TargetMode="External"/><Relationship Id="rId5" Type="http://schemas.openxmlformats.org/officeDocument/2006/relationships/image" Target="../media/image193.jpeg"/><Relationship Id="rId4" Type="http://schemas.openxmlformats.org/officeDocument/2006/relationships/notesSlide" Target="../notesSlides/notesSlide39.xml"/></Relationships>
</file>

<file path=ppt/slides/_rels/slide90.xml.rels><?xml version="1.0" encoding="UTF-8" standalone="yes"?>
<Relationships xmlns="http://schemas.openxmlformats.org/package/2006/relationships"><Relationship Id="rId8" Type="http://schemas.openxmlformats.org/officeDocument/2006/relationships/image" Target="../media/image197.jpeg"/><Relationship Id="rId3" Type="http://schemas.openxmlformats.org/officeDocument/2006/relationships/image" Target="../media/image191.jpeg"/><Relationship Id="rId7" Type="http://schemas.openxmlformats.org/officeDocument/2006/relationships/image" Target="../media/image196.jpeg"/><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image" Target="../media/image195.jpeg"/><Relationship Id="rId5" Type="http://schemas.openxmlformats.org/officeDocument/2006/relationships/image" Target="../media/image194.jpeg"/><Relationship Id="rId10" Type="http://schemas.openxmlformats.org/officeDocument/2006/relationships/hyperlink" Target="https://youtu.be/lyodbLwb2lY" TargetMode="External"/><Relationship Id="rId4" Type="http://schemas.openxmlformats.org/officeDocument/2006/relationships/image" Target="../media/image192.png"/><Relationship Id="rId9" Type="http://schemas.openxmlformats.org/officeDocument/2006/relationships/image" Target="../media/image190.jpe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hyperlink" Target="https://youtu.be/lyodbLwb2lY" TargetMode="External"/><Relationship Id="rId5" Type="http://schemas.openxmlformats.org/officeDocument/2006/relationships/image" Target="../media/image198.jpeg"/><Relationship Id="rId4" Type="http://schemas.openxmlformats.org/officeDocument/2006/relationships/notesSlide" Target="../notesSlides/notesSlide41.xml"/></Relationships>
</file>

<file path=ppt/slides/_rels/slide92.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image" Target="../media/image191.jpeg"/><Relationship Id="rId1" Type="http://schemas.openxmlformats.org/officeDocument/2006/relationships/slideLayout" Target="../slideLayouts/slideLayout28.xml"/><Relationship Id="rId5" Type="http://schemas.openxmlformats.org/officeDocument/2006/relationships/image" Target="../media/image194.jpeg"/><Relationship Id="rId4" Type="http://schemas.openxmlformats.org/officeDocument/2006/relationships/image" Target="../media/image195.jpeg"/></Relationships>
</file>

<file path=ppt/slides/_rels/slide93.xml.rels><?xml version="1.0" encoding="UTF-8" standalone="yes"?>
<Relationships xmlns="http://schemas.openxmlformats.org/package/2006/relationships"><Relationship Id="rId8" Type="http://schemas.openxmlformats.org/officeDocument/2006/relationships/image" Target="../media/image197.jpeg"/><Relationship Id="rId3" Type="http://schemas.openxmlformats.org/officeDocument/2006/relationships/image" Target="../media/image191.jpeg"/><Relationship Id="rId7" Type="http://schemas.openxmlformats.org/officeDocument/2006/relationships/image" Target="../media/image196.jpeg"/><Relationship Id="rId2" Type="http://schemas.openxmlformats.org/officeDocument/2006/relationships/notesSlide" Target="../notesSlides/notesSlide42.xml"/><Relationship Id="rId1" Type="http://schemas.openxmlformats.org/officeDocument/2006/relationships/slideLayout" Target="../slideLayouts/slideLayout33.xml"/><Relationship Id="rId6" Type="http://schemas.openxmlformats.org/officeDocument/2006/relationships/image" Target="../media/image195.jpeg"/><Relationship Id="rId5" Type="http://schemas.openxmlformats.org/officeDocument/2006/relationships/image" Target="../media/image194.jpeg"/><Relationship Id="rId10" Type="http://schemas.openxmlformats.org/officeDocument/2006/relationships/hyperlink" Target="https://youtu.be/lyodbLwb2lY" TargetMode="External"/><Relationship Id="rId4" Type="http://schemas.openxmlformats.org/officeDocument/2006/relationships/image" Target="../media/image192.png"/><Relationship Id="rId9" Type="http://schemas.openxmlformats.org/officeDocument/2006/relationships/image" Target="../media/image190.jpeg"/></Relationships>
</file>

<file path=ppt/slides/_rels/slide94.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jpeg"/><Relationship Id="rId1" Type="http://schemas.openxmlformats.org/officeDocument/2006/relationships/slideLayout" Target="../slideLayouts/slideLayout28.xml"/></Relationships>
</file>

<file path=ppt/slides/_rels/slide95.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202.jpeg"/><Relationship Id="rId7" Type="http://schemas.openxmlformats.org/officeDocument/2006/relationships/image" Target="../media/image207.png"/><Relationship Id="rId2" Type="http://schemas.openxmlformats.org/officeDocument/2006/relationships/image" Target="../media/image201.png"/><Relationship Id="rId1" Type="http://schemas.openxmlformats.org/officeDocument/2006/relationships/slideLayout" Target="../slideLayouts/slideLayout56.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3.jpeg"/><Relationship Id="rId9" Type="http://schemas.openxmlformats.org/officeDocument/2006/relationships/image" Target="../media/image209.png"/></Relationships>
</file>

<file path=ppt/slides/_rels/slide96.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201.png"/><Relationship Id="rId7" Type="http://schemas.openxmlformats.org/officeDocument/2006/relationships/image" Target="../media/image208.png"/><Relationship Id="rId2" Type="http://schemas.openxmlformats.org/officeDocument/2006/relationships/image" Target="../media/image202.jpeg"/><Relationship Id="rId1" Type="http://schemas.openxmlformats.org/officeDocument/2006/relationships/slideLayout" Target="../slideLayouts/slideLayout56.xml"/><Relationship Id="rId6" Type="http://schemas.openxmlformats.org/officeDocument/2006/relationships/image" Target="../media/image209.png"/><Relationship Id="rId5" Type="http://schemas.openxmlformats.org/officeDocument/2006/relationships/image" Target="../media/image206.png"/><Relationship Id="rId4" Type="http://schemas.openxmlformats.org/officeDocument/2006/relationships/image" Target="../media/image203.jpeg"/><Relationship Id="rId9" Type="http://schemas.openxmlformats.org/officeDocument/2006/relationships/image" Target="../media/image211.png"/></Relationships>
</file>

<file path=ppt/slides/_rels/slide97.xml.rels><?xml version="1.0" encoding="UTF-8" standalone="yes"?>
<Relationships xmlns="http://schemas.openxmlformats.org/package/2006/relationships"><Relationship Id="rId8" Type="http://schemas.openxmlformats.org/officeDocument/2006/relationships/image" Target="../media/image212.png"/><Relationship Id="rId13" Type="http://schemas.openxmlformats.org/officeDocument/2006/relationships/image" Target="../media/image217.png"/><Relationship Id="rId3" Type="http://schemas.openxmlformats.org/officeDocument/2006/relationships/image" Target="../media/image201.png"/><Relationship Id="rId7" Type="http://schemas.openxmlformats.org/officeDocument/2006/relationships/image" Target="../media/image208.png"/><Relationship Id="rId12" Type="http://schemas.openxmlformats.org/officeDocument/2006/relationships/image" Target="../media/image216.png"/><Relationship Id="rId2" Type="http://schemas.openxmlformats.org/officeDocument/2006/relationships/image" Target="../media/image202.jpeg"/><Relationship Id="rId1" Type="http://schemas.openxmlformats.org/officeDocument/2006/relationships/slideLayout" Target="../slideLayouts/slideLayout56.xml"/><Relationship Id="rId6" Type="http://schemas.openxmlformats.org/officeDocument/2006/relationships/image" Target="../media/image209.png"/><Relationship Id="rId11" Type="http://schemas.openxmlformats.org/officeDocument/2006/relationships/image" Target="../media/image214.png"/><Relationship Id="rId5" Type="http://schemas.openxmlformats.org/officeDocument/2006/relationships/image" Target="../media/image206.png"/><Relationship Id="rId10" Type="http://schemas.openxmlformats.org/officeDocument/2006/relationships/image" Target="../media/image213.jpeg"/><Relationship Id="rId4" Type="http://schemas.openxmlformats.org/officeDocument/2006/relationships/image" Target="../media/image203.jpeg"/><Relationship Id="rId9" Type="http://schemas.openxmlformats.org/officeDocument/2006/relationships/image" Target="../media/image204.png"/><Relationship Id="rId14" Type="http://schemas.openxmlformats.org/officeDocument/2006/relationships/image" Target="../media/image215.png"/></Relationships>
</file>

<file path=ppt/slides/_rels/slide98.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49.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notesSlide" Target="../notesSlides/notesSlide53.xml"/><Relationship Id="rId1" Type="http://schemas.openxmlformats.org/officeDocument/2006/relationships/slideLayout" Target="../slideLayouts/slideLayout13.xml"/><Relationship Id="rId5" Type="http://schemas.openxmlformats.org/officeDocument/2006/relationships/hyperlink" Target="https://youtu.be/lyodbLwb2lY" TargetMode="External"/><Relationship Id="rId4" Type="http://schemas.openxmlformats.org/officeDocument/2006/relationships/image" Target="../media/image216.jpeg"/></Relationships>
</file>

<file path=ppt/slides/_rels/slide109.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218.jpeg"/><Relationship Id="rId2" Type="http://schemas.openxmlformats.org/officeDocument/2006/relationships/notesSlide" Target="../notesSlides/notesSlide54.xml"/><Relationship Id="rId1" Type="http://schemas.openxmlformats.org/officeDocument/2006/relationships/slideLayout" Target="../slideLayouts/slideLayout14.xml"/><Relationship Id="rId6" Type="http://schemas.openxmlformats.org/officeDocument/2006/relationships/image" Target="../media/image39.jpeg"/><Relationship Id="rId5" Type="http://schemas.openxmlformats.org/officeDocument/2006/relationships/image" Target="../media/image46.png"/><Relationship Id="rId4" Type="http://schemas.openxmlformats.org/officeDocument/2006/relationships/image" Target="../media/image45.png"/></Relationships>
</file>

<file path=ppt/slides/_rels/slide110.xml.rels><?xml version="1.0" encoding="UTF-8" standalone="yes"?>
<Relationships xmlns="http://schemas.openxmlformats.org/package/2006/relationships"><Relationship Id="rId8" Type="http://schemas.openxmlformats.org/officeDocument/2006/relationships/image" Target="../media/image225.png"/><Relationship Id="rId13" Type="http://schemas.openxmlformats.org/officeDocument/2006/relationships/image" Target="../media/image230.png"/><Relationship Id="rId3" Type="http://schemas.openxmlformats.org/officeDocument/2006/relationships/image" Target="../media/image220.png"/><Relationship Id="rId7" Type="http://schemas.openxmlformats.org/officeDocument/2006/relationships/image" Target="../media/image224.png"/><Relationship Id="rId12" Type="http://schemas.openxmlformats.org/officeDocument/2006/relationships/image" Target="../media/image229.png"/><Relationship Id="rId2" Type="http://schemas.openxmlformats.org/officeDocument/2006/relationships/image" Target="../media/image219.png"/><Relationship Id="rId1" Type="http://schemas.openxmlformats.org/officeDocument/2006/relationships/slideLayout" Target="../slideLayouts/slideLayout155.xml"/><Relationship Id="rId6" Type="http://schemas.openxmlformats.org/officeDocument/2006/relationships/image" Target="../media/image223.png"/><Relationship Id="rId11" Type="http://schemas.openxmlformats.org/officeDocument/2006/relationships/image" Target="../media/image228.png"/><Relationship Id="rId5" Type="http://schemas.openxmlformats.org/officeDocument/2006/relationships/image" Target="../media/image222.png"/><Relationship Id="rId15" Type="http://schemas.openxmlformats.org/officeDocument/2006/relationships/image" Target="../media/image232.png"/><Relationship Id="rId10" Type="http://schemas.openxmlformats.org/officeDocument/2006/relationships/image" Target="../media/image227.png"/><Relationship Id="rId4" Type="http://schemas.openxmlformats.org/officeDocument/2006/relationships/image" Target="../media/image221.png"/><Relationship Id="rId9" Type="http://schemas.openxmlformats.org/officeDocument/2006/relationships/image" Target="../media/image226.png"/><Relationship Id="rId14" Type="http://schemas.openxmlformats.org/officeDocument/2006/relationships/image" Target="../media/image231.png"/></Relationships>
</file>

<file path=ppt/slides/_rels/slide111.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notesSlide" Target="../notesSlides/notesSlide55.xml"/><Relationship Id="rId1" Type="http://schemas.openxmlformats.org/officeDocument/2006/relationships/slideLayout" Target="../slideLayouts/slideLayout13.xml"/><Relationship Id="rId6" Type="http://schemas.openxmlformats.org/officeDocument/2006/relationships/hyperlink" Target="https://youtu.be/lyodbLwb2lY" TargetMode="External"/><Relationship Id="rId5" Type="http://schemas.openxmlformats.org/officeDocument/2006/relationships/image" Target="../media/image235.jpeg"/><Relationship Id="rId4" Type="http://schemas.openxmlformats.org/officeDocument/2006/relationships/image" Target="../media/image234.png"/></Relationships>
</file>

<file path=ppt/slides/_rels/slide112.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notesSlide" Target="../notesSlides/notesSlide56.xml"/><Relationship Id="rId1" Type="http://schemas.openxmlformats.org/officeDocument/2006/relationships/slideLayout" Target="../slideLayouts/slideLayout13.xml"/><Relationship Id="rId6" Type="http://schemas.openxmlformats.org/officeDocument/2006/relationships/hyperlink" Target="https://youtu.be/lyodbLwb2lY" TargetMode="External"/><Relationship Id="rId5" Type="http://schemas.openxmlformats.org/officeDocument/2006/relationships/image" Target="../media/image235.jpeg"/><Relationship Id="rId4" Type="http://schemas.openxmlformats.org/officeDocument/2006/relationships/image" Target="../media/image234.png"/></Relationships>
</file>

<file path=ppt/slides/_rels/slide113.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5.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hyperlink" Target="https://youtu.be/lyodbLwb2lY" TargetMode="External"/><Relationship Id="rId5" Type="http://schemas.openxmlformats.org/officeDocument/2006/relationships/image" Target="../media/image236.jpeg"/><Relationship Id="rId4" Type="http://schemas.openxmlformats.org/officeDocument/2006/relationships/notesSlide" Target="../notesSlides/notesSlide74.xml"/></Relationships>
</file>

<file path=ppt/slides/_rels/slide132.xml.rels><?xml version="1.0" encoding="UTF-8" standalone="yes"?>
<Relationships xmlns="http://schemas.openxmlformats.org/package/2006/relationships"><Relationship Id="rId3" Type="http://schemas.openxmlformats.org/officeDocument/2006/relationships/image" Target="../media/image237.jpeg"/><Relationship Id="rId2" Type="http://schemas.openxmlformats.org/officeDocument/2006/relationships/notesSlide" Target="../notesSlides/notesSlide75.xml"/><Relationship Id="rId1" Type="http://schemas.openxmlformats.org/officeDocument/2006/relationships/slideLayout" Target="../slideLayouts/slideLayout13.xml"/><Relationship Id="rId5" Type="http://schemas.openxmlformats.org/officeDocument/2006/relationships/hyperlink" Target="https://youtu.be/lyodbLwb2lY" TargetMode="External"/><Relationship Id="rId4" Type="http://schemas.openxmlformats.org/officeDocument/2006/relationships/image" Target="../media/image238.jpeg"/></Relationships>
</file>

<file path=ppt/slides/_rels/slide133.xml.rels><?xml version="1.0" encoding="UTF-8" standalone="yes"?>
<Relationships xmlns="http://schemas.openxmlformats.org/package/2006/relationships"><Relationship Id="rId3" Type="http://schemas.openxmlformats.org/officeDocument/2006/relationships/hyperlink" Target="https://youtu.be/lyodbLwb2lY" TargetMode="External"/><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3" Type="http://schemas.openxmlformats.org/officeDocument/2006/relationships/image" Target="../media/image239.jpeg"/><Relationship Id="rId2" Type="http://schemas.openxmlformats.org/officeDocument/2006/relationships/notesSlide" Target="../notesSlides/notesSlide77.xml"/><Relationship Id="rId1" Type="http://schemas.openxmlformats.org/officeDocument/2006/relationships/slideLayout" Target="../slideLayouts/slideLayout13.xml"/><Relationship Id="rId4" Type="http://schemas.openxmlformats.org/officeDocument/2006/relationships/hyperlink" Target="https://youtu.be/lyodbLwb2lY"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240.jpeg"/><Relationship Id="rId2" Type="http://schemas.openxmlformats.org/officeDocument/2006/relationships/notesSlide" Target="../notesSlides/notesSlide78.xml"/><Relationship Id="rId1" Type="http://schemas.openxmlformats.org/officeDocument/2006/relationships/slideLayout" Target="../slideLayouts/slideLayout13.xml"/><Relationship Id="rId5" Type="http://schemas.openxmlformats.org/officeDocument/2006/relationships/hyperlink" Target="https://youtu.be/lyodbLwb2lY" TargetMode="External"/><Relationship Id="rId4" Type="http://schemas.openxmlformats.org/officeDocument/2006/relationships/image" Target="../media/image239.jpeg"/></Relationships>
</file>

<file path=ppt/slides/_rels/slide136.xml.rels><?xml version="1.0" encoding="UTF-8" standalone="yes"?>
<Relationships xmlns="http://schemas.openxmlformats.org/package/2006/relationships"><Relationship Id="rId3" Type="http://schemas.openxmlformats.org/officeDocument/2006/relationships/image" Target="../media/image241.jpeg"/><Relationship Id="rId2" Type="http://schemas.openxmlformats.org/officeDocument/2006/relationships/notesSlide" Target="../notesSlides/notesSlide79.xml"/><Relationship Id="rId1" Type="http://schemas.openxmlformats.org/officeDocument/2006/relationships/slideLayout" Target="../slideLayouts/slideLayout13.xml"/><Relationship Id="rId5" Type="http://schemas.openxmlformats.org/officeDocument/2006/relationships/hyperlink" Target="https://youtu.be/lyodbLwb2lY" TargetMode="External"/><Relationship Id="rId4" Type="http://schemas.openxmlformats.org/officeDocument/2006/relationships/image" Target="../media/image242.jpeg"/></Relationships>
</file>

<file path=ppt/slides/_rels/slide137.xml.rels><?xml version="1.0" encoding="UTF-8" standalone="yes"?>
<Relationships xmlns="http://schemas.openxmlformats.org/package/2006/relationships"><Relationship Id="rId3" Type="http://schemas.openxmlformats.org/officeDocument/2006/relationships/image" Target="../media/image243.jpeg"/><Relationship Id="rId7" Type="http://schemas.openxmlformats.org/officeDocument/2006/relationships/image" Target="../media/image247.jpeg"/><Relationship Id="rId2" Type="http://schemas.openxmlformats.org/officeDocument/2006/relationships/notesSlide" Target="../notesSlides/notesSlide80.xml"/><Relationship Id="rId1" Type="http://schemas.openxmlformats.org/officeDocument/2006/relationships/slideLayout" Target="../slideLayouts/slideLayout45.xml"/><Relationship Id="rId6" Type="http://schemas.openxmlformats.org/officeDocument/2006/relationships/image" Target="../media/image246.jpeg"/><Relationship Id="rId5" Type="http://schemas.openxmlformats.org/officeDocument/2006/relationships/image" Target="../media/image245.jpeg"/><Relationship Id="rId4" Type="http://schemas.openxmlformats.org/officeDocument/2006/relationships/image" Target="../media/image244.jpe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9.xml.rels><?xml version="1.0" encoding="UTF-8" standalone="yes"?>
<Relationships xmlns="http://schemas.openxmlformats.org/package/2006/relationships"><Relationship Id="rId3" Type="http://schemas.openxmlformats.org/officeDocument/2006/relationships/image" Target="../media/image249.jpeg"/><Relationship Id="rId2" Type="http://schemas.openxmlformats.org/officeDocument/2006/relationships/image" Target="../media/image248.png"/><Relationship Id="rId1" Type="http://schemas.openxmlformats.org/officeDocument/2006/relationships/slideLayout" Target="../slideLayouts/slideLayout119.xml"/><Relationship Id="rId5" Type="http://schemas.openxmlformats.org/officeDocument/2006/relationships/image" Target="../media/image251.png"/><Relationship Id="rId4" Type="http://schemas.openxmlformats.org/officeDocument/2006/relationships/image" Target="../media/image250.jpeg"/></Relationships>
</file>

<file path=ppt/slides/_rels/slide140.xml.rels><?xml version="1.0" encoding="UTF-8" standalone="yes"?>
<Relationships xmlns="http://schemas.openxmlformats.org/package/2006/relationships"><Relationship Id="rId8" Type="http://schemas.openxmlformats.org/officeDocument/2006/relationships/hyperlink" Target="https://dangeng.github.io/visual_anagrams/" TargetMode="External"/><Relationship Id="rId3" Type="http://schemas.openxmlformats.org/officeDocument/2006/relationships/slideLayout" Target="../slideLayouts/slideLayout119.xml"/><Relationship Id="rId7" Type="http://schemas.openxmlformats.org/officeDocument/2006/relationships/image" Target="../media/image25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54.png"/><Relationship Id="rId5" Type="http://schemas.openxmlformats.org/officeDocument/2006/relationships/image" Target="../media/image253.png"/><Relationship Id="rId4" Type="http://schemas.openxmlformats.org/officeDocument/2006/relationships/image" Target="../media/image252.jpeg"/></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256.jpeg"/></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257.jpeg"/></Relationships>
</file>

<file path=ppt/slides/_rels/slide143.xml.rels><?xml version="1.0" encoding="UTF-8" standalone="yes"?>
<Relationships xmlns="http://schemas.openxmlformats.org/package/2006/relationships"><Relationship Id="rId3" Type="http://schemas.openxmlformats.org/officeDocument/2006/relationships/slideLayout" Target="../slideLayouts/slideLayout119.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258.jpeg"/></Relationships>
</file>

<file path=ppt/slides/_rels/slide144.xml.rels><?xml version="1.0" encoding="UTF-8" standalone="yes"?>
<Relationships xmlns="http://schemas.openxmlformats.org/package/2006/relationships"><Relationship Id="rId8" Type="http://schemas.openxmlformats.org/officeDocument/2006/relationships/image" Target="../media/image265.jpeg"/><Relationship Id="rId3" Type="http://schemas.openxmlformats.org/officeDocument/2006/relationships/image" Target="../media/image260.jpeg"/><Relationship Id="rId7" Type="http://schemas.openxmlformats.org/officeDocument/2006/relationships/image" Target="../media/image264.emf"/><Relationship Id="rId2" Type="http://schemas.openxmlformats.org/officeDocument/2006/relationships/image" Target="../media/image259.jpeg"/><Relationship Id="rId1" Type="http://schemas.openxmlformats.org/officeDocument/2006/relationships/slideLayout" Target="../slideLayouts/slideLayout119.xml"/><Relationship Id="rId6" Type="http://schemas.openxmlformats.org/officeDocument/2006/relationships/image" Target="../media/image263.jpeg"/><Relationship Id="rId5" Type="http://schemas.openxmlformats.org/officeDocument/2006/relationships/image" Target="../media/image262.jpeg"/><Relationship Id="rId4" Type="http://schemas.openxmlformats.org/officeDocument/2006/relationships/image" Target="../media/image261.jpeg"/><Relationship Id="rId9" Type="http://schemas.openxmlformats.org/officeDocument/2006/relationships/image" Target="../media/image266.emf"/></Relationships>
</file>

<file path=ppt/slides/_rels/slide145.xml.rels><?xml version="1.0" encoding="UTF-8" standalone="yes"?>
<Relationships xmlns="http://schemas.openxmlformats.org/package/2006/relationships"><Relationship Id="rId8" Type="http://schemas.openxmlformats.org/officeDocument/2006/relationships/image" Target="../media/image273.png"/><Relationship Id="rId3" Type="http://schemas.openxmlformats.org/officeDocument/2006/relationships/image" Target="../media/image268.jpeg"/><Relationship Id="rId7" Type="http://schemas.openxmlformats.org/officeDocument/2006/relationships/image" Target="../media/image272.png"/><Relationship Id="rId2" Type="http://schemas.openxmlformats.org/officeDocument/2006/relationships/image" Target="../media/image267.emf"/><Relationship Id="rId1" Type="http://schemas.openxmlformats.org/officeDocument/2006/relationships/slideLayout" Target="../slideLayouts/slideLayout119.xml"/><Relationship Id="rId6" Type="http://schemas.openxmlformats.org/officeDocument/2006/relationships/image" Target="../media/image271.png"/><Relationship Id="rId11" Type="http://schemas.openxmlformats.org/officeDocument/2006/relationships/image" Target="../media/image276.jpeg"/><Relationship Id="rId5" Type="http://schemas.openxmlformats.org/officeDocument/2006/relationships/image" Target="../media/image270.emf"/><Relationship Id="rId10" Type="http://schemas.openxmlformats.org/officeDocument/2006/relationships/image" Target="../media/image275.png"/><Relationship Id="rId4" Type="http://schemas.openxmlformats.org/officeDocument/2006/relationships/image" Target="../media/image269.png"/><Relationship Id="rId9" Type="http://schemas.openxmlformats.org/officeDocument/2006/relationships/image" Target="../media/image274.emf"/></Relationships>
</file>

<file path=ppt/slides/_rels/slide146.xml.rels><?xml version="1.0" encoding="UTF-8" standalone="yes"?>
<Relationships xmlns="http://schemas.openxmlformats.org/package/2006/relationships"><Relationship Id="rId8" Type="http://schemas.openxmlformats.org/officeDocument/2006/relationships/image" Target="../media/image283.jpeg"/><Relationship Id="rId3" Type="http://schemas.openxmlformats.org/officeDocument/2006/relationships/image" Target="../media/image278.jpeg"/><Relationship Id="rId7" Type="http://schemas.openxmlformats.org/officeDocument/2006/relationships/image" Target="../media/image282.emf"/><Relationship Id="rId2" Type="http://schemas.openxmlformats.org/officeDocument/2006/relationships/image" Target="../media/image277.jpeg"/><Relationship Id="rId1" Type="http://schemas.openxmlformats.org/officeDocument/2006/relationships/slideLayout" Target="../slideLayouts/slideLayout119.xml"/><Relationship Id="rId6" Type="http://schemas.openxmlformats.org/officeDocument/2006/relationships/image" Target="../media/image281.jpeg"/><Relationship Id="rId5" Type="http://schemas.openxmlformats.org/officeDocument/2006/relationships/image" Target="../media/image280.jpeg"/><Relationship Id="rId4" Type="http://schemas.openxmlformats.org/officeDocument/2006/relationships/image" Target="../media/image279.jpeg"/><Relationship Id="rId9" Type="http://schemas.openxmlformats.org/officeDocument/2006/relationships/image" Target="../media/image28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8912" y="77524"/>
            <a:ext cx="20726400" cy="2556007"/>
          </a:xfrm>
        </p:spPr>
        <p:txBody>
          <a:bodyPr/>
          <a:lstStyle/>
          <a:p>
            <a:r>
              <a:rPr lang="en-US" dirty="0"/>
              <a:t>Generative Models of Images</a:t>
            </a:r>
          </a:p>
        </p:txBody>
      </p:sp>
      <p:sp>
        <p:nvSpPr>
          <p:cNvPr id="5" name="Text Box 4"/>
          <p:cNvSpPr txBox="1">
            <a:spLocks noChangeArrowheads="1"/>
          </p:cNvSpPr>
          <p:nvPr/>
        </p:nvSpPr>
        <p:spPr bwMode="auto">
          <a:xfrm>
            <a:off x="6961025" y="11511463"/>
            <a:ext cx="1742297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defTabSz="2438430" fontAlgn="base" hangingPunct="1">
              <a:spcBef>
                <a:spcPct val="0"/>
              </a:spcBef>
              <a:spcAft>
                <a:spcPct val="0"/>
              </a:spcAft>
            </a:pPr>
            <a:r>
              <a:rPr lang="en-US" altLang="en-US" sz="6400" b="0" kern="1200" dirty="0">
                <a:solidFill>
                  <a:srgbClr val="000000"/>
                </a:solidFill>
                <a:ea typeface="ＭＳ Ｐゴシック" charset="0"/>
              </a:rPr>
              <a:t>CS180: Intro to Comp. Vision and Comp. Photo</a:t>
            </a:r>
          </a:p>
          <a:p>
            <a:pPr algn="r" defTabSz="2438430" fontAlgn="base" hangingPunct="1">
              <a:spcBef>
                <a:spcPct val="0"/>
              </a:spcBef>
              <a:spcAft>
                <a:spcPct val="0"/>
              </a:spcAft>
            </a:pPr>
            <a:r>
              <a:rPr lang="en-US" altLang="en-US" sz="6400" b="0" kern="1200" dirty="0">
                <a:solidFill>
                  <a:srgbClr val="000000"/>
                </a:solidFill>
                <a:ea typeface="ＭＳ Ｐゴシック" charset="0"/>
              </a:rPr>
              <a:t>Efros &amp; Ng, UC Berkeley, Fall 2026</a:t>
            </a:r>
          </a:p>
        </p:txBody>
      </p:sp>
      <p:sp>
        <p:nvSpPr>
          <p:cNvPr id="4" name="TextBox 3">
            <a:extLst>
              <a:ext uri="{FF2B5EF4-FFF2-40B4-BE49-F238E27FC236}">
                <a16:creationId xmlns:a16="http://schemas.microsoft.com/office/drawing/2014/main" id="{0C573573-FBB8-A7F6-53F9-181B4E38BA46}"/>
              </a:ext>
            </a:extLst>
          </p:cNvPr>
          <p:cNvSpPr txBox="1"/>
          <p:nvPr/>
        </p:nvSpPr>
        <p:spPr>
          <a:xfrm>
            <a:off x="0" y="12392561"/>
            <a:ext cx="8082662" cy="1323439"/>
          </a:xfrm>
          <a:prstGeom prst="rect">
            <a:avLst/>
          </a:prstGeom>
          <a:noFill/>
        </p:spPr>
        <p:txBody>
          <a:bodyPr wrap="none" rtlCol="0">
            <a:spAutoFit/>
          </a:bodyPr>
          <a:lstStyle/>
          <a:p>
            <a:pPr algn="l"/>
            <a:r>
              <a:rPr lang="en-US" sz="4000" b="0" dirty="0"/>
              <a:t>Slides from Steve Seitz, </a:t>
            </a:r>
          </a:p>
          <a:p>
            <a:pPr algn="l"/>
            <a:r>
              <a:rPr lang="en-US" sz="4000" b="0" dirty="0"/>
              <a:t>Bill Freeman, Andrew Owens, etc. </a:t>
            </a:r>
          </a:p>
        </p:txBody>
      </p:sp>
      <p:pic>
        <p:nvPicPr>
          <p:cNvPr id="9" name="cimg_Tuebingen_Neckarfront.jpg_simg_vangogh_starry_night.jpg_sz_450.0_hr_1300.0_cw_10000.0_sw_1e5,1e5,1e5,1e5,1e5_pool_max_net_norm.png">
            <a:extLst>
              <a:ext uri="{FF2B5EF4-FFF2-40B4-BE49-F238E27FC236}">
                <a16:creationId xmlns:a16="http://schemas.microsoft.com/office/drawing/2014/main" id="{3477664B-2A18-3342-08DD-D73DC4E6022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7341" y="2361699"/>
            <a:ext cx="11995687" cy="899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922168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CF1FD7-89E0-6044-95FE-B1D632323ABE}"/>
              </a:ext>
            </a:extLst>
          </p:cNvPr>
          <p:cNvSpPr>
            <a:spLocks noGrp="1"/>
          </p:cNvSpPr>
          <p:nvPr>
            <p:ph type="title"/>
          </p:nvPr>
        </p:nvSpPr>
        <p:spPr/>
        <p:txBody>
          <a:bodyPr/>
          <a:lstStyle/>
          <a:p>
            <a:r>
              <a:rPr lang="en-US" dirty="0"/>
              <a:t>The Space of All Images</a:t>
            </a:r>
          </a:p>
        </p:txBody>
      </p:sp>
      <p:sp>
        <p:nvSpPr>
          <p:cNvPr id="2" name="Content Placeholder 1">
            <a:extLst>
              <a:ext uri="{FF2B5EF4-FFF2-40B4-BE49-F238E27FC236}">
                <a16:creationId xmlns:a16="http://schemas.microsoft.com/office/drawing/2014/main" id="{0CEF205D-B533-5342-877B-1BBC79F2D0CA}"/>
              </a:ext>
            </a:extLst>
          </p:cNvPr>
          <p:cNvSpPr>
            <a:spLocks noGrp="1"/>
          </p:cNvSpPr>
          <p:nvPr>
            <p:ph idx="1"/>
          </p:nvPr>
        </p:nvSpPr>
        <p:spPr>
          <a:xfrm>
            <a:off x="754482" y="2750883"/>
            <a:ext cx="11225800" cy="9806670"/>
          </a:xfrm>
        </p:spPr>
        <p:txBody>
          <a:bodyPr/>
          <a:lstStyle/>
          <a:p>
            <a:r>
              <a:rPr lang="en-US" dirty="0"/>
              <a:t>Lets consider the space of all 100x100 images</a:t>
            </a:r>
          </a:p>
          <a:p>
            <a:endParaRPr lang="en-US" dirty="0"/>
          </a:p>
          <a:p>
            <a:r>
              <a:rPr lang="en-US" dirty="0"/>
              <a:t>Now lets randomly sample that space…</a:t>
            </a:r>
          </a:p>
          <a:p>
            <a:endParaRPr lang="en-US" dirty="0"/>
          </a:p>
          <a:p>
            <a:r>
              <a:rPr lang="en-US" dirty="0"/>
              <a:t>Conclusion: Most images are noise</a:t>
            </a:r>
          </a:p>
        </p:txBody>
      </p:sp>
      <p:pic>
        <p:nvPicPr>
          <p:cNvPr id="4" name="noisevid" descr="noisevid">
            <a:hlinkClick r:id="" action="ppaction://media"/>
            <a:extLst>
              <a:ext uri="{FF2B5EF4-FFF2-40B4-BE49-F238E27FC236}">
                <a16:creationId xmlns:a16="http://schemas.microsoft.com/office/drawing/2014/main" id="{AC6DFF3B-8937-2C49-9A48-B5DB1086DCE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444682" y="3120822"/>
            <a:ext cx="7759860" cy="7759860"/>
          </a:xfrm>
          <a:prstGeom prst="rect">
            <a:avLst/>
          </a:prstGeom>
        </p:spPr>
      </p:pic>
      <p:pic>
        <p:nvPicPr>
          <p:cNvPr id="6" name="Graphic 5">
            <a:extLst>
              <a:ext uri="{FF2B5EF4-FFF2-40B4-BE49-F238E27FC236}">
                <a16:creationId xmlns:a16="http://schemas.microsoft.com/office/drawing/2014/main" id="{5567401A-160C-0043-82D0-7390D3FEA0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380150" y="11381142"/>
            <a:ext cx="9888924" cy="1011800"/>
          </a:xfrm>
          <a:prstGeom prst="rect">
            <a:avLst/>
          </a:prstGeom>
        </p:spPr>
      </p:pic>
      <p:grpSp>
        <p:nvGrpSpPr>
          <p:cNvPr id="13" name="Group 12">
            <a:extLst>
              <a:ext uri="{FF2B5EF4-FFF2-40B4-BE49-F238E27FC236}">
                <a16:creationId xmlns:a16="http://schemas.microsoft.com/office/drawing/2014/main" id="{89EECD00-2B26-3E4B-8116-D8C6DE681D06}"/>
              </a:ext>
            </a:extLst>
          </p:cNvPr>
          <p:cNvGrpSpPr/>
          <p:nvPr/>
        </p:nvGrpSpPr>
        <p:grpSpPr>
          <a:xfrm>
            <a:off x="14110692" y="2835277"/>
            <a:ext cx="8295636" cy="8295636"/>
            <a:chOff x="7117976" y="934914"/>
            <a:chExt cx="4147818" cy="4147818"/>
          </a:xfrm>
        </p:grpSpPr>
        <p:sp>
          <p:nvSpPr>
            <p:cNvPr id="9" name="Rounded Rectangle 8">
              <a:extLst>
                <a:ext uri="{FF2B5EF4-FFF2-40B4-BE49-F238E27FC236}">
                  <a16:creationId xmlns:a16="http://schemas.microsoft.com/office/drawing/2014/main" id="{4B6376EC-0134-7F46-B70E-302426CA9AB7}"/>
                </a:ext>
              </a:extLst>
            </p:cNvPr>
            <p:cNvSpPr/>
            <p:nvPr/>
          </p:nvSpPr>
          <p:spPr>
            <a:xfrm>
              <a:off x="7117976" y="934914"/>
              <a:ext cx="4147818" cy="4147818"/>
            </a:xfrm>
            <a:prstGeom prst="roundRect">
              <a:avLst>
                <a:gd name="adj" fmla="val 4625"/>
              </a:avLst>
            </a:prstGeom>
            <a:ln w="381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2000"/>
            </a:p>
          </p:txBody>
        </p:sp>
        <p:sp>
          <p:nvSpPr>
            <p:cNvPr id="10" name="TextBox 9">
              <a:extLst>
                <a:ext uri="{FF2B5EF4-FFF2-40B4-BE49-F238E27FC236}">
                  <a16:creationId xmlns:a16="http://schemas.microsoft.com/office/drawing/2014/main" id="{177AA1E1-2CFC-DC47-AA2E-42E1FB21824F}"/>
                </a:ext>
              </a:extLst>
            </p:cNvPr>
            <p:cNvSpPr txBox="1"/>
            <p:nvPr/>
          </p:nvSpPr>
          <p:spPr>
            <a:xfrm>
              <a:off x="7432762" y="3949333"/>
              <a:ext cx="3584348" cy="846386"/>
            </a:xfrm>
            <a:prstGeom prst="rect">
              <a:avLst/>
            </a:prstGeom>
            <a:noFill/>
          </p:spPr>
          <p:txBody>
            <a:bodyPr wrap="square" rtlCol="0">
              <a:spAutoFit/>
            </a:bodyPr>
            <a:lstStyle/>
            <a:p>
              <a:pPr algn="ctr"/>
              <a:r>
                <a:rPr lang="en-US" sz="4000" dirty="0">
                  <a:latin typeface="Calibri" panose="020F0502020204030204" pitchFamily="34" charset="0"/>
                  <a:cs typeface="Calibri" panose="020F0502020204030204" pitchFamily="34" charset="0"/>
                </a:rPr>
                <a:t>Question:</a:t>
              </a:r>
            </a:p>
            <a:p>
              <a:pPr algn="ctr"/>
              <a:r>
                <a:rPr lang="en-US" sz="3200" dirty="0">
                  <a:latin typeface="Calibri" panose="020F0502020204030204" pitchFamily="34" charset="0"/>
                  <a:cs typeface="Calibri" panose="020F0502020204030204" pitchFamily="34" charset="0"/>
                </a:rPr>
                <a:t>What do we expect a random uniform sample of all images to look like?</a:t>
              </a:r>
            </a:p>
          </p:txBody>
        </p:sp>
        <p:pic>
          <p:nvPicPr>
            <p:cNvPr id="12" name="Picture 11" descr="A close up of a logo&#10;&#10;Description automatically generated">
              <a:extLst>
                <a:ext uri="{FF2B5EF4-FFF2-40B4-BE49-F238E27FC236}">
                  <a16:creationId xmlns:a16="http://schemas.microsoft.com/office/drawing/2014/main" id="{BBF74732-22AF-F44D-8EA1-EE1F8329D35A}"/>
                </a:ext>
              </a:extLst>
            </p:cNvPr>
            <p:cNvPicPr>
              <a:picLocks noChangeAspect="1"/>
            </p:cNvPicPr>
            <p:nvPr/>
          </p:nvPicPr>
          <p:blipFill>
            <a:blip r:embed="rId6"/>
            <a:stretch>
              <a:fillRect/>
            </a:stretch>
          </p:blipFill>
          <p:spPr>
            <a:xfrm>
              <a:off x="7808051" y="1065935"/>
              <a:ext cx="2767667" cy="2767667"/>
            </a:xfrm>
            <a:prstGeom prst="rect">
              <a:avLst/>
            </a:prstGeom>
          </p:spPr>
        </p:pic>
      </p:grpSp>
      <p:sp>
        <p:nvSpPr>
          <p:cNvPr id="11" name="TextBox 10">
            <a:extLst>
              <a:ext uri="{FF2B5EF4-FFF2-40B4-BE49-F238E27FC236}">
                <a16:creationId xmlns:a16="http://schemas.microsoft.com/office/drawing/2014/main" id="{65D2D0B9-17F4-284C-BA9E-335D2EDB710B}"/>
              </a:ext>
            </a:extLst>
          </p:cNvPr>
          <p:cNvSpPr txBox="1"/>
          <p:nvPr/>
        </p:nvSpPr>
        <p:spPr>
          <a:xfrm>
            <a:off x="19299449" y="12852077"/>
            <a:ext cx="5035353" cy="584775"/>
          </a:xfrm>
          <a:prstGeom prst="rect">
            <a:avLst/>
          </a:prstGeom>
          <a:noFill/>
        </p:spPr>
        <p:txBody>
          <a:bodyPr wrap="none" rtlCol="0">
            <a:spAutoFit/>
          </a:bodyPr>
          <a:lstStyle/>
          <a:p>
            <a:r>
              <a:rPr lang="en-US" sz="3200" dirty="0"/>
              <a:t>Slide source: Steve Seitz</a:t>
            </a:r>
          </a:p>
        </p:txBody>
      </p:sp>
    </p:spTree>
    <p:extLst>
      <p:ext uri="{BB962C8B-B14F-4D97-AF65-F5344CB8AC3E}">
        <p14:creationId xmlns:p14="http://schemas.microsoft.com/office/powerpoint/2010/main" val="114654929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3"/>
                                        </p:tgtEl>
                                      </p:cBhvr>
                                    </p:animEffect>
                                    <p:set>
                                      <p:cBhvr>
                                        <p:cTn id="18" dur="1" fill="hold">
                                          <p:stCondLst>
                                            <p:cond delay="499"/>
                                          </p:stCondLst>
                                        </p:cTn>
                                        <p:tgtEl>
                                          <p:spTgt spid="13"/>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 presetClass="mediacall" presetSubtype="0" fill="hold" nodeType="withEffect">
                                  <p:stCondLst>
                                    <p:cond delay="0"/>
                                  </p:stCondLst>
                                  <p:childTnLst>
                                    <p:cmd type="call" cmd="playFrom(0.0)">
                                      <p:cBhvr>
                                        <p:cTn id="23" dur="2999" fill="hold"/>
                                        <p:tgtEl>
                                          <p:spTgt spid="4"/>
                                        </p:tgtEl>
                                      </p:cBhvr>
                                    </p:cmd>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repeatCount="indefinite" fill="hold" display="0">
                  <p:stCondLst>
                    <p:cond delay="indefinite"/>
                  </p:stCondLst>
                </p:cTn>
                <p:tgtEl>
                  <p:spTgt spid="4"/>
                </p:tgtEl>
              </p:cMediaNode>
            </p:video>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2" presetClass="mediacall" presetSubtype="0" fill="hold" nodeType="clickEffect">
                                  <p:stCondLst>
                                    <p:cond delay="0"/>
                                  </p:stCondLst>
                                  <p:childTnLst>
                                    <p:cmd type="call" cmd="togglePause">
                                      <p:cBhvr>
                                        <p:cTn id="33"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Title 1"/>
          <p:cNvSpPr txBox="1">
            <a:spLocks noGrp="1"/>
          </p:cNvSpPr>
          <p:nvPr>
            <p:ph type="title"/>
          </p:nvPr>
        </p:nvSpPr>
        <p:spPr>
          <a:xfrm>
            <a:off x="1123948" y="-206597"/>
            <a:ext cx="21945604" cy="2286001"/>
          </a:xfrm>
          <a:prstGeom prst="rect">
            <a:avLst/>
          </a:prstGeom>
        </p:spPr>
        <p:txBody>
          <a:bodyPr/>
          <a:lstStyle/>
          <a:p>
            <a:r>
              <a:rPr dirty="0"/>
              <a:t>Statistical modeling of images</a:t>
            </a:r>
          </a:p>
        </p:txBody>
      </p:sp>
      <p:pic>
        <p:nvPicPr>
          <p:cNvPr id="394" name="Picture 3" descr="Picture 3"/>
          <p:cNvPicPr>
            <a:picLocks noChangeAspect="1"/>
          </p:cNvPicPr>
          <p:nvPr/>
        </p:nvPicPr>
        <p:blipFill>
          <a:blip r:embed="rId3"/>
          <a:stretch>
            <a:fillRect/>
          </a:stretch>
        </p:blipFill>
        <p:spPr>
          <a:xfrm>
            <a:off x="3048000" y="1736726"/>
            <a:ext cx="18288001" cy="11360152"/>
          </a:xfrm>
          <a:prstGeom prst="rect">
            <a:avLst/>
          </a:prstGeom>
          <a:ln w="12700">
            <a:miter lim="400000"/>
          </a:ln>
        </p:spPr>
      </p:pic>
      <p:pic>
        <p:nvPicPr>
          <p:cNvPr id="395" name="Picture 5" descr="Picture 5"/>
          <p:cNvPicPr>
            <a:picLocks noChangeAspect="1"/>
          </p:cNvPicPr>
          <p:nvPr/>
        </p:nvPicPr>
        <p:blipFill>
          <a:blip r:embed="rId4"/>
          <a:stretch>
            <a:fillRect/>
          </a:stretch>
        </p:blipFill>
        <p:spPr>
          <a:xfrm>
            <a:off x="10029824" y="5648326"/>
            <a:ext cx="4133852" cy="3013075"/>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Title 1"/>
          <p:cNvSpPr txBox="1">
            <a:spLocks noGrp="1"/>
          </p:cNvSpPr>
          <p:nvPr>
            <p:ph type="title"/>
          </p:nvPr>
        </p:nvSpPr>
        <p:spPr>
          <a:prstGeom prst="rect">
            <a:avLst/>
          </a:prstGeom>
        </p:spPr>
        <p:txBody>
          <a:bodyPr/>
          <a:lstStyle/>
          <a:p>
            <a:r>
              <a:t>Statistical modeling of images</a:t>
            </a:r>
          </a:p>
        </p:txBody>
      </p:sp>
      <p:pic>
        <p:nvPicPr>
          <p:cNvPr id="400" name="Image" descr="Image"/>
          <p:cNvPicPr>
            <a:picLocks noChangeAspect="1"/>
          </p:cNvPicPr>
          <p:nvPr/>
        </p:nvPicPr>
        <p:blipFill>
          <a:blip r:embed="rId3"/>
          <a:stretch>
            <a:fillRect/>
          </a:stretch>
        </p:blipFill>
        <p:spPr>
          <a:xfrm>
            <a:off x="3298481" y="3317770"/>
            <a:ext cx="17104037" cy="8085668"/>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881F-E6A6-64D9-AC6F-AC2B8CCF4F4C}"/>
            </a:ext>
          </a:extLst>
        </p:cNvPr>
        <p:cNvGrpSpPr/>
        <p:nvPr/>
      </p:nvGrpSpPr>
      <p:grpSpPr>
        <a:xfrm>
          <a:off x="0" y="0"/>
          <a:ext cx="0" cy="0"/>
          <a:chOff x="0" y="0"/>
          <a:chExt cx="0" cy="0"/>
        </a:xfrm>
      </p:grpSpPr>
      <p:sp>
        <p:nvSpPr>
          <p:cNvPr id="404" name="Title 1">
            <a:extLst>
              <a:ext uri="{FF2B5EF4-FFF2-40B4-BE49-F238E27FC236}">
                <a16:creationId xmlns:a16="http://schemas.microsoft.com/office/drawing/2014/main" id="{21B3A3C3-1ED6-C1EA-3600-4C995F44CA36}"/>
              </a:ext>
            </a:extLst>
          </p:cNvPr>
          <p:cNvSpPr txBox="1">
            <a:spLocks noGrp="1"/>
          </p:cNvSpPr>
          <p:nvPr>
            <p:ph type="title"/>
          </p:nvPr>
        </p:nvSpPr>
        <p:spPr>
          <a:prstGeom prst="rect">
            <a:avLst/>
          </a:prstGeom>
        </p:spPr>
        <p:txBody>
          <a:bodyPr/>
          <a:lstStyle/>
          <a:p>
            <a:r>
              <a:t>Visual Worlds</a:t>
            </a:r>
          </a:p>
        </p:txBody>
      </p:sp>
    </p:spTree>
    <p:extLst>
      <p:ext uri="{BB962C8B-B14F-4D97-AF65-F5344CB8AC3E}">
        <p14:creationId xmlns:p14="http://schemas.microsoft.com/office/powerpoint/2010/main" val="280638835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A5A69-33EF-AB28-7811-55AEA629B96F}"/>
            </a:ext>
          </a:extLst>
        </p:cNvPr>
        <p:cNvGrpSpPr/>
        <p:nvPr/>
      </p:nvGrpSpPr>
      <p:grpSpPr>
        <a:xfrm>
          <a:off x="0" y="0"/>
          <a:ext cx="0" cy="0"/>
          <a:chOff x="0" y="0"/>
          <a:chExt cx="0" cy="0"/>
        </a:xfrm>
      </p:grpSpPr>
      <p:sp>
        <p:nvSpPr>
          <p:cNvPr id="408" name="Title 1">
            <a:extLst>
              <a:ext uri="{FF2B5EF4-FFF2-40B4-BE49-F238E27FC236}">
                <a16:creationId xmlns:a16="http://schemas.microsoft.com/office/drawing/2014/main" id="{DD370802-4253-017B-3BA7-AA19CC9CAE18}"/>
              </a:ext>
            </a:extLst>
          </p:cNvPr>
          <p:cNvSpPr txBox="1">
            <a:spLocks noGrp="1"/>
          </p:cNvSpPr>
          <p:nvPr>
            <p:ph type="title"/>
          </p:nvPr>
        </p:nvSpPr>
        <p:spPr>
          <a:prstGeom prst="rect">
            <a:avLst/>
          </a:prstGeom>
        </p:spPr>
        <p:txBody>
          <a:bodyPr/>
          <a:lstStyle/>
          <a:p>
            <a:r>
              <a:t>Visual Worlds</a:t>
            </a:r>
          </a:p>
        </p:txBody>
      </p:sp>
      <p:pic>
        <p:nvPicPr>
          <p:cNvPr id="409" name="Picture 2" descr="Picture 2">
            <a:extLst>
              <a:ext uri="{FF2B5EF4-FFF2-40B4-BE49-F238E27FC236}">
                <a16:creationId xmlns:a16="http://schemas.microsoft.com/office/drawing/2014/main" id="{2096326D-5F68-822B-0303-22BA3300ABDB}"/>
              </a:ext>
            </a:extLst>
          </p:cNvPr>
          <p:cNvPicPr>
            <a:picLocks noChangeAspect="1"/>
          </p:cNvPicPr>
          <p:nvPr/>
        </p:nvPicPr>
        <p:blipFill>
          <a:blip r:embed="rId3"/>
          <a:stretch>
            <a:fillRect/>
          </a:stretch>
        </p:blipFill>
        <p:spPr>
          <a:xfrm>
            <a:off x="6448425" y="2006599"/>
            <a:ext cx="11684003" cy="11709402"/>
          </a:xfrm>
          <a:prstGeom prst="rect">
            <a:avLst/>
          </a:prstGeom>
          <a:ln w="12700">
            <a:miter lim="400000"/>
          </a:ln>
        </p:spPr>
      </p:pic>
    </p:spTree>
    <p:extLst>
      <p:ext uri="{BB962C8B-B14F-4D97-AF65-F5344CB8AC3E}">
        <p14:creationId xmlns:p14="http://schemas.microsoft.com/office/powerpoint/2010/main" val="1448021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27EFA-7985-90B4-0DF0-D3FA4F3C2738}"/>
            </a:ext>
          </a:extLst>
        </p:cNvPr>
        <p:cNvGrpSpPr/>
        <p:nvPr/>
      </p:nvGrpSpPr>
      <p:grpSpPr>
        <a:xfrm>
          <a:off x="0" y="0"/>
          <a:ext cx="0" cy="0"/>
          <a:chOff x="0" y="0"/>
          <a:chExt cx="0" cy="0"/>
        </a:xfrm>
      </p:grpSpPr>
      <p:sp>
        <p:nvSpPr>
          <p:cNvPr id="413" name="Title 1">
            <a:extLst>
              <a:ext uri="{FF2B5EF4-FFF2-40B4-BE49-F238E27FC236}">
                <a16:creationId xmlns:a16="http://schemas.microsoft.com/office/drawing/2014/main" id="{FB300FD8-1CC3-1B54-7362-326F52E80646}"/>
              </a:ext>
            </a:extLst>
          </p:cNvPr>
          <p:cNvSpPr txBox="1">
            <a:spLocks noGrp="1"/>
          </p:cNvSpPr>
          <p:nvPr>
            <p:ph type="title"/>
          </p:nvPr>
        </p:nvSpPr>
        <p:spPr>
          <a:prstGeom prst="rect">
            <a:avLst/>
          </a:prstGeom>
        </p:spPr>
        <p:txBody>
          <a:bodyPr/>
          <a:lstStyle/>
          <a:p>
            <a:r>
              <a:t>Visual Worlds</a:t>
            </a:r>
          </a:p>
        </p:txBody>
      </p:sp>
      <p:pic>
        <p:nvPicPr>
          <p:cNvPr id="414" name="Picture 2" descr="Picture 2">
            <a:extLst>
              <a:ext uri="{FF2B5EF4-FFF2-40B4-BE49-F238E27FC236}">
                <a16:creationId xmlns:a16="http://schemas.microsoft.com/office/drawing/2014/main" id="{FBE477CA-D76C-CA09-CDBC-5B757CD02EBB}"/>
              </a:ext>
            </a:extLst>
          </p:cNvPr>
          <p:cNvPicPr>
            <a:picLocks noChangeAspect="1"/>
          </p:cNvPicPr>
          <p:nvPr/>
        </p:nvPicPr>
        <p:blipFill>
          <a:blip r:embed="rId3"/>
          <a:stretch>
            <a:fillRect/>
          </a:stretch>
        </p:blipFill>
        <p:spPr>
          <a:xfrm>
            <a:off x="5511799" y="1930399"/>
            <a:ext cx="13360402" cy="11785603"/>
          </a:xfrm>
          <a:prstGeom prst="rect">
            <a:avLst/>
          </a:prstGeom>
          <a:ln w="12700">
            <a:miter lim="400000"/>
          </a:ln>
        </p:spPr>
      </p:pic>
    </p:spTree>
    <p:extLst>
      <p:ext uri="{BB962C8B-B14F-4D97-AF65-F5344CB8AC3E}">
        <p14:creationId xmlns:p14="http://schemas.microsoft.com/office/powerpoint/2010/main" val="350302127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C2D2F-DBAB-D395-FEBF-1494EAC6E1F6}"/>
            </a:ext>
          </a:extLst>
        </p:cNvPr>
        <p:cNvGrpSpPr/>
        <p:nvPr/>
      </p:nvGrpSpPr>
      <p:grpSpPr>
        <a:xfrm>
          <a:off x="0" y="0"/>
          <a:ext cx="0" cy="0"/>
          <a:chOff x="0" y="0"/>
          <a:chExt cx="0" cy="0"/>
        </a:xfrm>
      </p:grpSpPr>
      <p:sp>
        <p:nvSpPr>
          <p:cNvPr id="418" name="Title 1">
            <a:extLst>
              <a:ext uri="{FF2B5EF4-FFF2-40B4-BE49-F238E27FC236}">
                <a16:creationId xmlns:a16="http://schemas.microsoft.com/office/drawing/2014/main" id="{F8118649-C0ED-CB0A-725F-2B987C3584E5}"/>
              </a:ext>
            </a:extLst>
          </p:cNvPr>
          <p:cNvSpPr txBox="1">
            <a:spLocks noGrp="1"/>
          </p:cNvSpPr>
          <p:nvPr>
            <p:ph type="title"/>
          </p:nvPr>
        </p:nvSpPr>
        <p:spPr>
          <a:prstGeom prst="rect">
            <a:avLst/>
          </a:prstGeom>
        </p:spPr>
        <p:txBody>
          <a:bodyPr/>
          <a:lstStyle/>
          <a:p>
            <a:r>
              <a:t>Visual Worlds</a:t>
            </a:r>
          </a:p>
        </p:txBody>
      </p:sp>
      <p:pic>
        <p:nvPicPr>
          <p:cNvPr id="419" name="Picture 2" descr="Picture 2">
            <a:extLst>
              <a:ext uri="{FF2B5EF4-FFF2-40B4-BE49-F238E27FC236}">
                <a16:creationId xmlns:a16="http://schemas.microsoft.com/office/drawing/2014/main" id="{E2CE04E2-9C5F-2907-3020-275D2EB2EB31}"/>
              </a:ext>
            </a:extLst>
          </p:cNvPr>
          <p:cNvPicPr>
            <a:picLocks noChangeAspect="1"/>
          </p:cNvPicPr>
          <p:nvPr/>
        </p:nvPicPr>
        <p:blipFill>
          <a:blip r:embed="rId3"/>
          <a:stretch>
            <a:fillRect/>
          </a:stretch>
        </p:blipFill>
        <p:spPr>
          <a:xfrm>
            <a:off x="6229350" y="2695574"/>
            <a:ext cx="11912601" cy="11020427"/>
          </a:xfrm>
          <a:prstGeom prst="rect">
            <a:avLst/>
          </a:prstGeom>
          <a:ln w="12700">
            <a:miter lim="400000"/>
          </a:ln>
        </p:spPr>
      </p:pic>
    </p:spTree>
    <p:extLst>
      <p:ext uri="{BB962C8B-B14F-4D97-AF65-F5344CB8AC3E}">
        <p14:creationId xmlns:p14="http://schemas.microsoft.com/office/powerpoint/2010/main" val="19643684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A1535-0B0A-3CD7-F780-7CB32385F1D2}"/>
            </a:ext>
          </a:extLst>
        </p:cNvPr>
        <p:cNvGrpSpPr/>
        <p:nvPr/>
      </p:nvGrpSpPr>
      <p:grpSpPr>
        <a:xfrm>
          <a:off x="0" y="0"/>
          <a:ext cx="0" cy="0"/>
          <a:chOff x="0" y="0"/>
          <a:chExt cx="0" cy="0"/>
        </a:xfrm>
      </p:grpSpPr>
      <p:sp>
        <p:nvSpPr>
          <p:cNvPr id="423" name="Title 1">
            <a:extLst>
              <a:ext uri="{FF2B5EF4-FFF2-40B4-BE49-F238E27FC236}">
                <a16:creationId xmlns:a16="http://schemas.microsoft.com/office/drawing/2014/main" id="{D3C467D4-EA6C-553D-D92B-304015D697BB}"/>
              </a:ext>
            </a:extLst>
          </p:cNvPr>
          <p:cNvSpPr txBox="1">
            <a:spLocks noGrp="1"/>
          </p:cNvSpPr>
          <p:nvPr>
            <p:ph type="title"/>
          </p:nvPr>
        </p:nvSpPr>
        <p:spPr>
          <a:prstGeom prst="rect">
            <a:avLst/>
          </a:prstGeom>
        </p:spPr>
        <p:txBody>
          <a:bodyPr/>
          <a:lstStyle/>
          <a:p>
            <a:r>
              <a:t>Visual Worlds</a:t>
            </a:r>
          </a:p>
        </p:txBody>
      </p:sp>
      <p:pic>
        <p:nvPicPr>
          <p:cNvPr id="424" name="Picture 2" descr="Picture 2">
            <a:extLst>
              <a:ext uri="{FF2B5EF4-FFF2-40B4-BE49-F238E27FC236}">
                <a16:creationId xmlns:a16="http://schemas.microsoft.com/office/drawing/2014/main" id="{D1EF88F6-2594-C2CA-B990-096F179F6CEF}"/>
              </a:ext>
            </a:extLst>
          </p:cNvPr>
          <p:cNvPicPr>
            <a:picLocks noChangeAspect="1"/>
          </p:cNvPicPr>
          <p:nvPr/>
        </p:nvPicPr>
        <p:blipFill>
          <a:blip r:embed="rId3"/>
          <a:stretch>
            <a:fillRect/>
          </a:stretch>
        </p:blipFill>
        <p:spPr>
          <a:xfrm>
            <a:off x="6311900" y="1905000"/>
            <a:ext cx="11861802" cy="11811002"/>
          </a:xfrm>
          <a:prstGeom prst="rect">
            <a:avLst/>
          </a:prstGeom>
          <a:ln w="12700">
            <a:miter lim="400000"/>
          </a:ln>
        </p:spPr>
      </p:pic>
    </p:spTree>
    <p:extLst>
      <p:ext uri="{BB962C8B-B14F-4D97-AF65-F5344CB8AC3E}">
        <p14:creationId xmlns:p14="http://schemas.microsoft.com/office/powerpoint/2010/main" val="125494242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96E23-1156-0261-896E-0DE38FA7DBF3}"/>
            </a:ext>
          </a:extLst>
        </p:cNvPr>
        <p:cNvGrpSpPr/>
        <p:nvPr/>
      </p:nvGrpSpPr>
      <p:grpSpPr>
        <a:xfrm>
          <a:off x="0" y="0"/>
          <a:ext cx="0" cy="0"/>
          <a:chOff x="0" y="0"/>
          <a:chExt cx="0" cy="0"/>
        </a:xfrm>
      </p:grpSpPr>
      <p:sp>
        <p:nvSpPr>
          <p:cNvPr id="428" name="Title 1">
            <a:extLst>
              <a:ext uri="{FF2B5EF4-FFF2-40B4-BE49-F238E27FC236}">
                <a16:creationId xmlns:a16="http://schemas.microsoft.com/office/drawing/2014/main" id="{F97790CE-EE1A-C00B-DAEA-0B9C6961115B}"/>
              </a:ext>
            </a:extLst>
          </p:cNvPr>
          <p:cNvSpPr txBox="1">
            <a:spLocks noGrp="1"/>
          </p:cNvSpPr>
          <p:nvPr>
            <p:ph type="title"/>
          </p:nvPr>
        </p:nvSpPr>
        <p:spPr>
          <a:prstGeom prst="rect">
            <a:avLst/>
          </a:prstGeom>
        </p:spPr>
        <p:txBody>
          <a:bodyPr/>
          <a:lstStyle/>
          <a:p>
            <a:r>
              <a:t>Visual Worlds</a:t>
            </a:r>
          </a:p>
        </p:txBody>
      </p:sp>
      <p:pic>
        <p:nvPicPr>
          <p:cNvPr id="429" name="Picture 2" descr="Picture 2">
            <a:extLst>
              <a:ext uri="{FF2B5EF4-FFF2-40B4-BE49-F238E27FC236}">
                <a16:creationId xmlns:a16="http://schemas.microsoft.com/office/drawing/2014/main" id="{B470AD06-C3CD-6247-5BE1-1FA8DDE79D08}"/>
              </a:ext>
            </a:extLst>
          </p:cNvPr>
          <p:cNvPicPr>
            <a:picLocks noChangeAspect="1"/>
          </p:cNvPicPr>
          <p:nvPr/>
        </p:nvPicPr>
        <p:blipFill>
          <a:blip r:embed="rId3"/>
          <a:stretch>
            <a:fillRect/>
          </a:stretch>
        </p:blipFill>
        <p:spPr>
          <a:xfrm>
            <a:off x="6280149" y="1854200"/>
            <a:ext cx="11887203" cy="11861802"/>
          </a:xfrm>
          <a:prstGeom prst="rect">
            <a:avLst/>
          </a:prstGeom>
          <a:ln w="12700">
            <a:miter lim="400000"/>
          </a:ln>
        </p:spPr>
      </p:pic>
    </p:spTree>
    <p:extLst>
      <p:ext uri="{BB962C8B-B14F-4D97-AF65-F5344CB8AC3E}">
        <p14:creationId xmlns:p14="http://schemas.microsoft.com/office/powerpoint/2010/main" val="6106315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F68C1-735C-C361-FC9E-3FD0776A9309}"/>
            </a:ext>
          </a:extLst>
        </p:cNvPr>
        <p:cNvGrpSpPr/>
        <p:nvPr/>
      </p:nvGrpSpPr>
      <p:grpSpPr>
        <a:xfrm>
          <a:off x="0" y="0"/>
          <a:ext cx="0" cy="0"/>
          <a:chOff x="0" y="0"/>
          <a:chExt cx="0" cy="0"/>
        </a:xfrm>
      </p:grpSpPr>
      <p:sp>
        <p:nvSpPr>
          <p:cNvPr id="433" name="Title 1">
            <a:extLst>
              <a:ext uri="{FF2B5EF4-FFF2-40B4-BE49-F238E27FC236}">
                <a16:creationId xmlns:a16="http://schemas.microsoft.com/office/drawing/2014/main" id="{F74F1E4E-3147-FA35-C437-14CEC5160B92}"/>
              </a:ext>
            </a:extLst>
          </p:cNvPr>
          <p:cNvSpPr txBox="1">
            <a:spLocks noGrp="1"/>
          </p:cNvSpPr>
          <p:nvPr>
            <p:ph type="title"/>
          </p:nvPr>
        </p:nvSpPr>
        <p:spPr>
          <a:prstGeom prst="rect">
            <a:avLst/>
          </a:prstGeom>
        </p:spPr>
        <p:txBody>
          <a:bodyPr/>
          <a:lstStyle/>
          <a:p>
            <a:r>
              <a:t>Visual Worlds</a:t>
            </a:r>
          </a:p>
        </p:txBody>
      </p:sp>
      <p:pic>
        <p:nvPicPr>
          <p:cNvPr id="434" name="Picture 6" descr="Picture 6">
            <a:extLst>
              <a:ext uri="{FF2B5EF4-FFF2-40B4-BE49-F238E27FC236}">
                <a16:creationId xmlns:a16="http://schemas.microsoft.com/office/drawing/2014/main" id="{0AFD75E9-9AAD-AF94-E7E0-DB138D351E89}"/>
              </a:ext>
            </a:extLst>
          </p:cNvPr>
          <p:cNvPicPr>
            <a:picLocks noChangeAspect="1"/>
          </p:cNvPicPr>
          <p:nvPr/>
        </p:nvPicPr>
        <p:blipFill>
          <a:blip r:embed="rId3"/>
          <a:stretch>
            <a:fillRect/>
          </a:stretch>
        </p:blipFill>
        <p:spPr>
          <a:xfrm>
            <a:off x="6454776" y="1987549"/>
            <a:ext cx="11731625" cy="11728451"/>
          </a:xfrm>
          <a:prstGeom prst="rect">
            <a:avLst/>
          </a:prstGeom>
          <a:ln w="12700">
            <a:miter lim="400000"/>
          </a:ln>
        </p:spPr>
      </p:pic>
    </p:spTree>
    <p:extLst>
      <p:ext uri="{BB962C8B-B14F-4D97-AF65-F5344CB8AC3E}">
        <p14:creationId xmlns:p14="http://schemas.microsoft.com/office/powerpoint/2010/main" val="381873076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02AF2-CFB1-246D-D478-7512CEBE1EB2}"/>
            </a:ext>
          </a:extLst>
        </p:cNvPr>
        <p:cNvGrpSpPr/>
        <p:nvPr/>
      </p:nvGrpSpPr>
      <p:grpSpPr>
        <a:xfrm>
          <a:off x="0" y="0"/>
          <a:ext cx="0" cy="0"/>
          <a:chOff x="0" y="0"/>
          <a:chExt cx="0" cy="0"/>
        </a:xfrm>
      </p:grpSpPr>
      <p:sp>
        <p:nvSpPr>
          <p:cNvPr id="438" name="Title 1">
            <a:extLst>
              <a:ext uri="{FF2B5EF4-FFF2-40B4-BE49-F238E27FC236}">
                <a16:creationId xmlns:a16="http://schemas.microsoft.com/office/drawing/2014/main" id="{C61C29DA-86AA-19B8-5FCC-E424A2473E5C}"/>
              </a:ext>
            </a:extLst>
          </p:cNvPr>
          <p:cNvSpPr txBox="1">
            <a:spLocks noGrp="1"/>
          </p:cNvSpPr>
          <p:nvPr>
            <p:ph type="title"/>
          </p:nvPr>
        </p:nvSpPr>
        <p:spPr>
          <a:prstGeom prst="rect">
            <a:avLst/>
          </a:prstGeom>
        </p:spPr>
        <p:txBody>
          <a:bodyPr/>
          <a:lstStyle/>
          <a:p>
            <a:r>
              <a:t>Visual Worlds</a:t>
            </a:r>
          </a:p>
        </p:txBody>
      </p:sp>
      <p:pic>
        <p:nvPicPr>
          <p:cNvPr id="439" name="Picture 2" descr="Picture 2">
            <a:extLst>
              <a:ext uri="{FF2B5EF4-FFF2-40B4-BE49-F238E27FC236}">
                <a16:creationId xmlns:a16="http://schemas.microsoft.com/office/drawing/2014/main" id="{6E449A33-A103-E272-C9CE-56D75047EE05}"/>
              </a:ext>
            </a:extLst>
          </p:cNvPr>
          <p:cNvPicPr>
            <a:picLocks noChangeAspect="1"/>
          </p:cNvPicPr>
          <p:nvPr/>
        </p:nvPicPr>
        <p:blipFill>
          <a:blip r:embed="rId3"/>
          <a:stretch>
            <a:fillRect/>
          </a:stretch>
        </p:blipFill>
        <p:spPr>
          <a:xfrm>
            <a:off x="5359400" y="2517776"/>
            <a:ext cx="13893801" cy="10464802"/>
          </a:xfrm>
          <a:prstGeom prst="rect">
            <a:avLst/>
          </a:prstGeom>
          <a:ln w="12700">
            <a:miter lim="400000"/>
          </a:ln>
        </p:spPr>
      </p:pic>
    </p:spTree>
    <p:extLst>
      <p:ext uri="{BB962C8B-B14F-4D97-AF65-F5344CB8AC3E}">
        <p14:creationId xmlns:p14="http://schemas.microsoft.com/office/powerpoint/2010/main" val="390194573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B566A-D484-8E98-C8EA-D09EDB45094D}"/>
            </a:ext>
          </a:extLst>
        </p:cNvPr>
        <p:cNvGrpSpPr/>
        <p:nvPr/>
      </p:nvGrpSpPr>
      <p:grpSpPr>
        <a:xfrm>
          <a:off x="0" y="0"/>
          <a:ext cx="0" cy="0"/>
          <a:chOff x="0" y="0"/>
          <a:chExt cx="0" cy="0"/>
        </a:xfrm>
      </p:grpSpPr>
      <p:sp>
        <p:nvSpPr>
          <p:cNvPr id="443" name="Title 1">
            <a:extLst>
              <a:ext uri="{FF2B5EF4-FFF2-40B4-BE49-F238E27FC236}">
                <a16:creationId xmlns:a16="http://schemas.microsoft.com/office/drawing/2014/main" id="{F6043097-D772-1784-2EA0-AEF9697F7474}"/>
              </a:ext>
            </a:extLst>
          </p:cNvPr>
          <p:cNvSpPr txBox="1">
            <a:spLocks noGrp="1"/>
          </p:cNvSpPr>
          <p:nvPr>
            <p:ph type="title"/>
          </p:nvPr>
        </p:nvSpPr>
        <p:spPr>
          <a:prstGeom prst="rect">
            <a:avLst/>
          </a:prstGeom>
        </p:spPr>
        <p:txBody>
          <a:bodyPr/>
          <a:lstStyle/>
          <a:p>
            <a:r>
              <a:t>Visual Worlds</a:t>
            </a:r>
          </a:p>
        </p:txBody>
      </p:sp>
      <p:pic>
        <p:nvPicPr>
          <p:cNvPr id="444" name="Picture 2" descr="Picture 2">
            <a:extLst>
              <a:ext uri="{FF2B5EF4-FFF2-40B4-BE49-F238E27FC236}">
                <a16:creationId xmlns:a16="http://schemas.microsoft.com/office/drawing/2014/main" id="{7E0C2D9A-D5B8-68C9-2509-F936B5A17F2A}"/>
              </a:ext>
            </a:extLst>
          </p:cNvPr>
          <p:cNvPicPr>
            <a:picLocks noChangeAspect="1"/>
          </p:cNvPicPr>
          <p:nvPr/>
        </p:nvPicPr>
        <p:blipFill>
          <a:blip r:embed="rId3"/>
          <a:stretch>
            <a:fillRect/>
          </a:stretch>
        </p:blipFill>
        <p:spPr>
          <a:xfrm>
            <a:off x="5283199" y="2654299"/>
            <a:ext cx="13817602" cy="10388602"/>
          </a:xfrm>
          <a:prstGeom prst="rect">
            <a:avLst/>
          </a:prstGeom>
          <a:ln w="12700">
            <a:miter lim="400000"/>
          </a:ln>
        </p:spPr>
      </p:pic>
    </p:spTree>
    <p:extLst>
      <p:ext uri="{BB962C8B-B14F-4D97-AF65-F5344CB8AC3E}">
        <p14:creationId xmlns:p14="http://schemas.microsoft.com/office/powerpoint/2010/main" val="158930388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CA8FC-598B-DC2F-792C-3D30A9F41ABC}"/>
            </a:ext>
          </a:extLst>
        </p:cNvPr>
        <p:cNvGrpSpPr/>
        <p:nvPr/>
      </p:nvGrpSpPr>
      <p:grpSpPr>
        <a:xfrm>
          <a:off x="0" y="0"/>
          <a:ext cx="0" cy="0"/>
          <a:chOff x="0" y="0"/>
          <a:chExt cx="0" cy="0"/>
        </a:xfrm>
      </p:grpSpPr>
      <p:pic>
        <p:nvPicPr>
          <p:cNvPr id="31" name="Picture 30" descr="A picture containing table, sitting, red, holding&#10;&#10;Description automatically generated">
            <a:extLst>
              <a:ext uri="{FF2B5EF4-FFF2-40B4-BE49-F238E27FC236}">
                <a16:creationId xmlns:a16="http://schemas.microsoft.com/office/drawing/2014/main" id="{5524CAD7-27D4-4394-A50D-733C258C824C}"/>
              </a:ext>
            </a:extLst>
          </p:cNvPr>
          <p:cNvPicPr>
            <a:picLocks noChangeAspect="1"/>
          </p:cNvPicPr>
          <p:nvPr/>
        </p:nvPicPr>
        <p:blipFill rotWithShape="1">
          <a:blip r:embed="rId3"/>
          <a:srcRect l="932" t="2196" r="782" b="1332"/>
          <a:stretch/>
        </p:blipFill>
        <p:spPr>
          <a:xfrm>
            <a:off x="12857566" y="1146966"/>
            <a:ext cx="10876108" cy="10972464"/>
          </a:xfrm>
          <a:prstGeom prst="rect">
            <a:avLst/>
          </a:prstGeom>
        </p:spPr>
      </p:pic>
      <p:sp>
        <p:nvSpPr>
          <p:cNvPr id="4" name="Title 3">
            <a:extLst>
              <a:ext uri="{FF2B5EF4-FFF2-40B4-BE49-F238E27FC236}">
                <a16:creationId xmlns:a16="http://schemas.microsoft.com/office/drawing/2014/main" id="{36C9BB88-4575-4D29-4D76-B020F30AB1E0}"/>
              </a:ext>
            </a:extLst>
          </p:cNvPr>
          <p:cNvSpPr>
            <a:spLocks noGrp="1"/>
          </p:cNvSpPr>
          <p:nvPr>
            <p:ph type="title"/>
          </p:nvPr>
        </p:nvSpPr>
        <p:spPr>
          <a:xfrm>
            <a:off x="1251841" y="20624"/>
            <a:ext cx="21945600" cy="2286000"/>
          </a:xfrm>
        </p:spPr>
        <p:txBody>
          <a:bodyPr/>
          <a:lstStyle/>
          <a:p>
            <a:r>
              <a:rPr lang="en-US" dirty="0"/>
              <a:t>Natural Image Manifolds</a:t>
            </a:r>
          </a:p>
        </p:txBody>
      </p:sp>
      <p:sp>
        <p:nvSpPr>
          <p:cNvPr id="5" name="Content Placeholder 4">
            <a:extLst>
              <a:ext uri="{FF2B5EF4-FFF2-40B4-BE49-F238E27FC236}">
                <a16:creationId xmlns:a16="http://schemas.microsoft.com/office/drawing/2014/main" id="{75D0DEA0-6845-C56F-CFA4-DC30687BCBE9}"/>
              </a:ext>
            </a:extLst>
          </p:cNvPr>
          <p:cNvSpPr>
            <a:spLocks noGrp="1"/>
          </p:cNvSpPr>
          <p:nvPr>
            <p:ph idx="1"/>
          </p:nvPr>
        </p:nvSpPr>
        <p:spPr>
          <a:xfrm>
            <a:off x="754485" y="2735515"/>
            <a:ext cx="10837230" cy="9806670"/>
          </a:xfrm>
        </p:spPr>
        <p:txBody>
          <a:bodyPr>
            <a:normAutofit/>
          </a:bodyPr>
          <a:lstStyle/>
          <a:p>
            <a:r>
              <a:rPr lang="en-US" dirty="0"/>
              <a:t>Most images are “noise”</a:t>
            </a:r>
          </a:p>
          <a:p>
            <a:endParaRPr lang="en-US" dirty="0"/>
          </a:p>
          <a:p>
            <a:r>
              <a:rPr lang="en-US" dirty="0"/>
              <a:t>“Meaningful” images tend to form some manifold within the space of all images</a:t>
            </a:r>
          </a:p>
          <a:p>
            <a:pPr marL="0" indent="0">
              <a:buNone/>
            </a:pPr>
            <a:endParaRPr lang="en-US" dirty="0"/>
          </a:p>
        </p:txBody>
      </p:sp>
      <p:pic>
        <p:nvPicPr>
          <p:cNvPr id="17" name="Graphic 16">
            <a:extLst>
              <a:ext uri="{FF2B5EF4-FFF2-40B4-BE49-F238E27FC236}">
                <a16:creationId xmlns:a16="http://schemas.microsoft.com/office/drawing/2014/main" id="{CB7FAE5D-153C-4E46-988E-73055CBE03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951564" y="5288671"/>
            <a:ext cx="11005808" cy="3954182"/>
          </a:xfrm>
          <a:prstGeom prst="rect">
            <a:avLst/>
          </a:prstGeom>
        </p:spPr>
      </p:pic>
      <p:pic>
        <p:nvPicPr>
          <p:cNvPr id="23" name="Picture 22" descr="A cat lying on the ground&#10;&#10;Description automatically generated">
            <a:extLst>
              <a:ext uri="{FF2B5EF4-FFF2-40B4-BE49-F238E27FC236}">
                <a16:creationId xmlns:a16="http://schemas.microsoft.com/office/drawing/2014/main" id="{7A0EC406-DF0A-357B-B530-2D32C410E42E}"/>
              </a:ext>
            </a:extLst>
          </p:cNvPr>
          <p:cNvPicPr>
            <a:picLocks noChangeAspect="1"/>
          </p:cNvPicPr>
          <p:nvPr/>
        </p:nvPicPr>
        <p:blipFill>
          <a:blip r:embed="rId5"/>
          <a:stretch>
            <a:fillRect/>
          </a:stretch>
        </p:blipFill>
        <p:spPr>
          <a:xfrm>
            <a:off x="14354814" y="5365996"/>
            <a:ext cx="1630820" cy="1221540"/>
          </a:xfrm>
          <a:prstGeom prst="rect">
            <a:avLst/>
          </a:prstGeom>
          <a:ln>
            <a:noFill/>
          </a:ln>
          <a:effectLst>
            <a:outerShdw blurRad="76200" dist="12700" dir="2700000" sy="-23000" kx="-800400" algn="bl" rotWithShape="0">
              <a:prstClr val="black">
                <a:alpha val="20000"/>
              </a:prstClr>
            </a:outerShdw>
          </a:effectLst>
        </p:spPr>
      </p:pic>
      <p:pic>
        <p:nvPicPr>
          <p:cNvPr id="25" name="Picture 24" descr="A close up of a cat with green eyes&#10;&#10;Description automatically generated">
            <a:extLst>
              <a:ext uri="{FF2B5EF4-FFF2-40B4-BE49-F238E27FC236}">
                <a16:creationId xmlns:a16="http://schemas.microsoft.com/office/drawing/2014/main" id="{E32DFDD9-3A2E-2444-03AB-4D1146733D38}"/>
              </a:ext>
            </a:extLst>
          </p:cNvPr>
          <p:cNvPicPr>
            <a:picLocks noChangeAspect="1"/>
          </p:cNvPicPr>
          <p:nvPr/>
        </p:nvPicPr>
        <p:blipFill rotWithShape="1">
          <a:blip r:embed="rId6"/>
          <a:srcRect l="17802" r="18014"/>
          <a:stretch/>
        </p:blipFill>
        <p:spPr>
          <a:xfrm>
            <a:off x="17765293" y="6800839"/>
            <a:ext cx="1484254" cy="1533298"/>
          </a:xfrm>
          <a:prstGeom prst="rect">
            <a:avLst/>
          </a:prstGeom>
          <a:ln>
            <a:noFill/>
          </a:ln>
          <a:effectLst>
            <a:outerShdw blurRad="76200" dist="12700" dir="2700000" sy="-23000" kx="-800400" algn="bl" rotWithShape="0">
              <a:prstClr val="black">
                <a:alpha val="20000"/>
              </a:prstClr>
            </a:outerShdw>
          </a:effectLst>
        </p:spPr>
      </p:pic>
      <p:pic>
        <p:nvPicPr>
          <p:cNvPr id="27" name="Picture 26" descr="A cat sitting on top of a building&#10;&#10;Description automatically generated">
            <a:extLst>
              <a:ext uri="{FF2B5EF4-FFF2-40B4-BE49-F238E27FC236}">
                <a16:creationId xmlns:a16="http://schemas.microsoft.com/office/drawing/2014/main" id="{6B1392DE-571A-5817-1C6A-5A830F3FD925}"/>
              </a:ext>
            </a:extLst>
          </p:cNvPr>
          <p:cNvPicPr>
            <a:picLocks noChangeAspect="1"/>
          </p:cNvPicPr>
          <p:nvPr/>
        </p:nvPicPr>
        <p:blipFill rotWithShape="1">
          <a:blip r:embed="rId7"/>
          <a:srcRect l="40194" r="6378"/>
          <a:stretch/>
        </p:blipFill>
        <p:spPr>
          <a:xfrm>
            <a:off x="20607987" y="5057504"/>
            <a:ext cx="1615842" cy="2017332"/>
          </a:xfrm>
          <a:prstGeom prst="rect">
            <a:avLst/>
          </a:prstGeom>
          <a:ln>
            <a:noFill/>
          </a:ln>
          <a:effectLst>
            <a:outerShdw blurRad="76200" dist="12700" dir="2700000" sy="-23000" kx="-800400" algn="bl" rotWithShape="0">
              <a:prstClr val="black">
                <a:alpha val="20000"/>
              </a:prstClr>
            </a:outerShdw>
          </a:effectLst>
        </p:spPr>
      </p:pic>
      <p:pic>
        <p:nvPicPr>
          <p:cNvPr id="29" name="Picture 28" descr="A cat sitting on the ground&#10;&#10;Description automatically generated">
            <a:extLst>
              <a:ext uri="{FF2B5EF4-FFF2-40B4-BE49-F238E27FC236}">
                <a16:creationId xmlns:a16="http://schemas.microsoft.com/office/drawing/2014/main" id="{0A23E823-91F3-E5E4-FD42-3000F9D9223C}"/>
              </a:ext>
            </a:extLst>
          </p:cNvPr>
          <p:cNvPicPr>
            <a:picLocks noChangeAspect="1"/>
          </p:cNvPicPr>
          <p:nvPr/>
        </p:nvPicPr>
        <p:blipFill rotWithShape="1">
          <a:blip r:embed="rId8"/>
          <a:srcRect l="11534" t="8539" b="16842"/>
          <a:stretch/>
        </p:blipFill>
        <p:spPr>
          <a:xfrm>
            <a:off x="17222642" y="4308891"/>
            <a:ext cx="1484252" cy="1669234"/>
          </a:xfrm>
          <a:prstGeom prst="rect">
            <a:avLst/>
          </a:prstGeom>
          <a:ln>
            <a:noFill/>
          </a:ln>
          <a:effectLst>
            <a:outerShdw blurRad="76200" dist="12700" dir="2700000" sy="-23000" kx="-800400" algn="bl" rotWithShape="0">
              <a:prstClr val="black">
                <a:alpha val="20000"/>
              </a:prstClr>
            </a:outerShdw>
          </a:effectLst>
        </p:spPr>
      </p:pic>
      <p:grpSp>
        <p:nvGrpSpPr>
          <p:cNvPr id="34" name="Group 33">
            <a:extLst>
              <a:ext uri="{FF2B5EF4-FFF2-40B4-BE49-F238E27FC236}">
                <a16:creationId xmlns:a16="http://schemas.microsoft.com/office/drawing/2014/main" id="{5969D342-D6D4-147A-2390-5FF5563AFFEF}"/>
              </a:ext>
            </a:extLst>
          </p:cNvPr>
          <p:cNvGrpSpPr/>
          <p:nvPr/>
        </p:nvGrpSpPr>
        <p:grpSpPr>
          <a:xfrm>
            <a:off x="15374486" y="11941733"/>
            <a:ext cx="5842268" cy="1200904"/>
            <a:chOff x="7525887" y="5867400"/>
            <a:chExt cx="2921134" cy="600452"/>
          </a:xfrm>
        </p:grpSpPr>
        <p:sp>
          <p:nvSpPr>
            <p:cNvPr id="32" name="Rounded Rectangle 31">
              <a:extLst>
                <a:ext uri="{FF2B5EF4-FFF2-40B4-BE49-F238E27FC236}">
                  <a16:creationId xmlns:a16="http://schemas.microsoft.com/office/drawing/2014/main" id="{845E25DE-3823-0D25-A97B-20C97827E37C}"/>
                </a:ext>
              </a:extLst>
            </p:cNvPr>
            <p:cNvSpPr/>
            <p:nvPr/>
          </p:nvSpPr>
          <p:spPr>
            <a:xfrm>
              <a:off x="7525887" y="5867400"/>
              <a:ext cx="2921134" cy="600452"/>
            </a:xfrm>
            <a:prstGeom prst="round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Myriad Pro"/>
                <a:ea typeface="+mn-ea"/>
                <a:cs typeface="+mn-cs"/>
                <a:sym typeface="Arial"/>
              </a:endParaRPr>
            </a:p>
          </p:txBody>
        </p:sp>
        <p:sp>
          <p:nvSpPr>
            <p:cNvPr id="33" name="TextBox 32">
              <a:extLst>
                <a:ext uri="{FF2B5EF4-FFF2-40B4-BE49-F238E27FC236}">
                  <a16:creationId xmlns:a16="http://schemas.microsoft.com/office/drawing/2014/main" id="{1D93B894-A0E5-4DBD-AAD9-442768D102F2}"/>
                </a:ext>
              </a:extLst>
            </p:cNvPr>
            <p:cNvSpPr txBox="1"/>
            <p:nvPr/>
          </p:nvSpPr>
          <p:spPr>
            <a:xfrm>
              <a:off x="7588184" y="5967571"/>
              <a:ext cx="2796540" cy="353943"/>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rPr>
                <a:t>The Space of All Images</a:t>
              </a:r>
            </a:p>
          </p:txBody>
        </p:sp>
      </p:grpSp>
      <p:sp>
        <p:nvSpPr>
          <p:cNvPr id="13" name="TextBox 12">
            <a:extLst>
              <a:ext uri="{FF2B5EF4-FFF2-40B4-BE49-F238E27FC236}">
                <a16:creationId xmlns:a16="http://schemas.microsoft.com/office/drawing/2014/main" id="{C0331290-0996-55CB-9ADC-7CC1791D89E8}"/>
              </a:ext>
            </a:extLst>
          </p:cNvPr>
          <p:cNvSpPr txBox="1"/>
          <p:nvPr/>
        </p:nvSpPr>
        <p:spPr>
          <a:xfrm>
            <a:off x="19635310" y="13075597"/>
            <a:ext cx="4496552" cy="584775"/>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yriad Pro"/>
                <a:ea typeface="+mn-ea"/>
                <a:cs typeface="Arial"/>
                <a:sym typeface="Arial"/>
              </a:rPr>
              <a:t>Slide source: Steve Seitz</a:t>
            </a:r>
          </a:p>
        </p:txBody>
      </p:sp>
    </p:spTree>
    <p:extLst>
      <p:ext uri="{BB962C8B-B14F-4D97-AF65-F5344CB8AC3E}">
        <p14:creationId xmlns:p14="http://schemas.microsoft.com/office/powerpoint/2010/main" val="38687632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6" presetClass="entr" presetSubtype="32" fill="hold" nodeType="withEffect">
                                  <p:stCondLst>
                                    <p:cond delay="0"/>
                                  </p:stCondLst>
                                  <p:childTnLst>
                                    <p:set>
                                      <p:cBhvr>
                                        <p:cTn id="8" dur="1" fill="hold">
                                          <p:stCondLst>
                                            <p:cond delay="0"/>
                                          </p:stCondLst>
                                        </p:cTn>
                                        <p:tgtEl>
                                          <p:spTgt spid="31"/>
                                        </p:tgtEl>
                                        <p:attrNameLst>
                                          <p:attrName>style.visibility</p:attrName>
                                        </p:attrNameLst>
                                      </p:cBhvr>
                                      <p:to>
                                        <p:strVal val="visible"/>
                                      </p:to>
                                    </p:set>
                                    <p:animEffect transition="in" filter="circle(out)">
                                      <p:cBhvr>
                                        <p:cTn id="9" dur="2000"/>
                                        <p:tgtEl>
                                          <p:spTgt spid="3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childTnLst>
                                </p:cTn>
                              </p:par>
                              <p:par>
                                <p:cTn id="14" presetID="22" presetClass="entr" presetSubtype="8"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8A355-5487-AA74-550B-F707461A5CC5}"/>
            </a:ext>
          </a:extLst>
        </p:cNvPr>
        <p:cNvGrpSpPr/>
        <p:nvPr/>
      </p:nvGrpSpPr>
      <p:grpSpPr>
        <a:xfrm>
          <a:off x="0" y="0"/>
          <a:ext cx="0" cy="0"/>
          <a:chOff x="0" y="0"/>
          <a:chExt cx="0" cy="0"/>
        </a:xfrm>
      </p:grpSpPr>
      <p:pic>
        <p:nvPicPr>
          <p:cNvPr id="3" name="pasted-movie.png" descr="pasted-movie.png">
            <a:extLst>
              <a:ext uri="{FF2B5EF4-FFF2-40B4-BE49-F238E27FC236}">
                <a16:creationId xmlns:a16="http://schemas.microsoft.com/office/drawing/2014/main" id="{52040843-3207-1719-D5FC-2122A3CF9A8C}"/>
              </a:ext>
            </a:extLst>
          </p:cNvPr>
          <p:cNvPicPr>
            <a:picLocks noChangeAspect="1"/>
          </p:cNvPicPr>
          <p:nvPr/>
        </p:nvPicPr>
        <p:blipFill>
          <a:blip r:embed="rId3"/>
          <a:stretch>
            <a:fillRect/>
          </a:stretch>
        </p:blipFill>
        <p:spPr>
          <a:xfrm>
            <a:off x="16413010" y="9998106"/>
            <a:ext cx="6240334" cy="3309268"/>
          </a:xfrm>
          <a:prstGeom prst="rect">
            <a:avLst/>
          </a:prstGeom>
          <a:ln w="12700">
            <a:miter lim="400000"/>
          </a:ln>
        </p:spPr>
      </p:pic>
      <p:grpSp>
        <p:nvGrpSpPr>
          <p:cNvPr id="9" name="Group 8">
            <a:extLst>
              <a:ext uri="{FF2B5EF4-FFF2-40B4-BE49-F238E27FC236}">
                <a16:creationId xmlns:a16="http://schemas.microsoft.com/office/drawing/2014/main" id="{E3DB2E44-61D8-0A38-4CDF-E6CE572B0A18}"/>
              </a:ext>
            </a:extLst>
          </p:cNvPr>
          <p:cNvGrpSpPr/>
          <p:nvPr/>
        </p:nvGrpSpPr>
        <p:grpSpPr>
          <a:xfrm>
            <a:off x="-1547157" y="1557159"/>
            <a:ext cx="23295431" cy="8729842"/>
            <a:chOff x="-2293246" y="1020871"/>
            <a:chExt cx="6888029" cy="4189956"/>
          </a:xfrm>
        </p:grpSpPr>
        <p:sp>
          <p:nvSpPr>
            <p:cNvPr id="4" name="Oval 3">
              <a:extLst>
                <a:ext uri="{FF2B5EF4-FFF2-40B4-BE49-F238E27FC236}">
                  <a16:creationId xmlns:a16="http://schemas.microsoft.com/office/drawing/2014/main" id="{14E609DC-0485-B6D9-980E-DF0619887816}"/>
                </a:ext>
              </a:extLst>
            </p:cNvPr>
            <p:cNvSpPr/>
            <p:nvPr/>
          </p:nvSpPr>
          <p:spPr>
            <a:xfrm>
              <a:off x="-772963" y="1020871"/>
              <a:ext cx="5367746" cy="4189956"/>
            </a:xfrm>
            <a:prstGeom prst="ellipse">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0"/>
            </a:p>
          </p:txBody>
        </p:sp>
        <p:sp>
          <p:nvSpPr>
            <p:cNvPr id="5" name="TextBox 4">
              <a:extLst>
                <a:ext uri="{FF2B5EF4-FFF2-40B4-BE49-F238E27FC236}">
                  <a16:creationId xmlns:a16="http://schemas.microsoft.com/office/drawing/2014/main" id="{1931C3F3-DE8B-19C9-6712-FD03EF154FDF}"/>
                </a:ext>
              </a:extLst>
            </p:cNvPr>
            <p:cNvSpPr txBox="1"/>
            <p:nvPr/>
          </p:nvSpPr>
          <p:spPr>
            <a:xfrm>
              <a:off x="-2293246" y="1275301"/>
              <a:ext cx="2666756" cy="446276"/>
            </a:xfrm>
            <a:prstGeom prst="rect">
              <a:avLst/>
            </a:prstGeom>
            <a:noFill/>
          </p:spPr>
          <p:txBody>
            <a:bodyPr wrap="none" rtlCol="0">
              <a:spAutoFit/>
            </a:bodyPr>
            <a:lstStyle/>
            <a:p>
              <a:pPr algn="ctr"/>
              <a:r>
                <a:rPr lang="en-US" sz="5200" dirty="0"/>
                <a:t>Random images</a:t>
              </a:r>
            </a:p>
          </p:txBody>
        </p:sp>
      </p:grpSp>
      <p:pic>
        <p:nvPicPr>
          <p:cNvPr id="1026" name="Picture 2" descr="white noise">
            <a:extLst>
              <a:ext uri="{FF2B5EF4-FFF2-40B4-BE49-F238E27FC236}">
                <a16:creationId xmlns:a16="http://schemas.microsoft.com/office/drawing/2014/main" id="{74B551BB-BBAD-38D9-4394-5E2E9CC056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806" r="51304" b="50498"/>
          <a:stretch/>
        </p:blipFill>
        <p:spPr bwMode="auto">
          <a:xfrm>
            <a:off x="10465172" y="7023352"/>
            <a:ext cx="2062928" cy="20629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2" descr="white noise">
            <a:extLst>
              <a:ext uri="{FF2B5EF4-FFF2-40B4-BE49-F238E27FC236}">
                <a16:creationId xmlns:a16="http://schemas.microsoft.com/office/drawing/2014/main" id="{A248D0B4-96E4-94C5-749E-65020DAC5A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7535" b="47535"/>
          <a:stretch/>
        </p:blipFill>
        <p:spPr bwMode="auto">
          <a:xfrm>
            <a:off x="5515267" y="3710606"/>
            <a:ext cx="2062928" cy="20629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2" descr="white noise">
            <a:extLst>
              <a:ext uri="{FF2B5EF4-FFF2-40B4-BE49-F238E27FC236}">
                <a16:creationId xmlns:a16="http://schemas.microsoft.com/office/drawing/2014/main" id="{7922943A-351A-CAD1-147A-75115A2148B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7535" r="47535"/>
          <a:stretch/>
        </p:blipFill>
        <p:spPr bwMode="auto">
          <a:xfrm>
            <a:off x="18998795" y="4664020"/>
            <a:ext cx="2062928" cy="20629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Arrow: Right 16">
            <a:extLst>
              <a:ext uri="{FF2B5EF4-FFF2-40B4-BE49-F238E27FC236}">
                <a16:creationId xmlns:a16="http://schemas.microsoft.com/office/drawing/2014/main" id="{B45AF36B-5BB7-C455-0A15-E333F5E88234}"/>
              </a:ext>
            </a:extLst>
          </p:cNvPr>
          <p:cNvSpPr/>
          <p:nvPr/>
        </p:nvSpPr>
        <p:spPr>
          <a:xfrm>
            <a:off x="9577019" y="10890138"/>
            <a:ext cx="4798939" cy="1525204"/>
          </a:xfrm>
          <a:prstGeom prst="rightArrow">
            <a:avLst>
              <a:gd name="adj1" fmla="val 50000"/>
              <a:gd name="adj2" fmla="val 71092"/>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0"/>
          </a:p>
        </p:txBody>
      </p:sp>
      <p:sp>
        <p:nvSpPr>
          <p:cNvPr id="18" name="TextBox 17">
            <a:extLst>
              <a:ext uri="{FF2B5EF4-FFF2-40B4-BE49-F238E27FC236}">
                <a16:creationId xmlns:a16="http://schemas.microsoft.com/office/drawing/2014/main" id="{59A3FBC2-4B57-9000-9C95-42581ADAFE71}"/>
              </a:ext>
            </a:extLst>
          </p:cNvPr>
          <p:cNvSpPr txBox="1"/>
          <p:nvPr/>
        </p:nvSpPr>
        <p:spPr>
          <a:xfrm>
            <a:off x="8640243" y="12255651"/>
            <a:ext cx="6481261" cy="1077218"/>
          </a:xfrm>
          <a:prstGeom prst="rect">
            <a:avLst/>
          </a:prstGeom>
          <a:noFill/>
        </p:spPr>
        <p:txBody>
          <a:bodyPr wrap="none" rtlCol="0">
            <a:spAutoFit/>
          </a:bodyPr>
          <a:lstStyle/>
          <a:p>
            <a:r>
              <a:rPr lang="en-US" sz="6400" dirty="0"/>
              <a:t>Noise to Images</a:t>
            </a:r>
          </a:p>
        </p:txBody>
      </p:sp>
      <p:grpSp>
        <p:nvGrpSpPr>
          <p:cNvPr id="26" name="Group 25">
            <a:extLst>
              <a:ext uri="{FF2B5EF4-FFF2-40B4-BE49-F238E27FC236}">
                <a16:creationId xmlns:a16="http://schemas.microsoft.com/office/drawing/2014/main" id="{34F5B832-AD53-B85C-E3DF-6072A8A99F39}"/>
              </a:ext>
            </a:extLst>
          </p:cNvPr>
          <p:cNvGrpSpPr/>
          <p:nvPr/>
        </p:nvGrpSpPr>
        <p:grpSpPr>
          <a:xfrm>
            <a:off x="12671370" y="1951024"/>
            <a:ext cx="5530139" cy="6750293"/>
            <a:chOff x="7630789" y="472690"/>
            <a:chExt cx="4224304" cy="4198127"/>
          </a:xfrm>
        </p:grpSpPr>
        <p:sp>
          <p:nvSpPr>
            <p:cNvPr id="23" name="Freeform: Shape 22">
              <a:extLst>
                <a:ext uri="{FF2B5EF4-FFF2-40B4-BE49-F238E27FC236}">
                  <a16:creationId xmlns:a16="http://schemas.microsoft.com/office/drawing/2014/main" id="{CCC78A9B-F38B-A670-0A14-525718121F81}"/>
                </a:ext>
              </a:extLst>
            </p:cNvPr>
            <p:cNvSpPr/>
            <p:nvPr/>
          </p:nvSpPr>
          <p:spPr>
            <a:xfrm rot="20265952">
              <a:off x="7630789" y="472690"/>
              <a:ext cx="3445318" cy="4198127"/>
            </a:xfrm>
            <a:custGeom>
              <a:avLst/>
              <a:gdLst>
                <a:gd name="connsiteX0" fmla="*/ 112382 w 3250247"/>
                <a:gd name="connsiteY0" fmla="*/ 834439 h 3960433"/>
                <a:gd name="connsiteX1" fmla="*/ 321932 w 3250247"/>
                <a:gd name="connsiteY1" fmla="*/ 53389 h 3960433"/>
                <a:gd name="connsiteX2" fmla="*/ 1623682 w 3250247"/>
                <a:gd name="connsiteY2" fmla="*/ 161339 h 3960433"/>
                <a:gd name="connsiteX3" fmla="*/ 1445882 w 3250247"/>
                <a:gd name="connsiteY3" fmla="*/ 904289 h 3960433"/>
                <a:gd name="connsiteX4" fmla="*/ 1674482 w 3250247"/>
                <a:gd name="connsiteY4" fmla="*/ 1609139 h 3960433"/>
                <a:gd name="connsiteX5" fmla="*/ 3204832 w 3250247"/>
                <a:gd name="connsiteY5" fmla="*/ 1856789 h 3960433"/>
                <a:gd name="connsiteX6" fmla="*/ 2595232 w 3250247"/>
                <a:gd name="connsiteY6" fmla="*/ 3812589 h 3960433"/>
                <a:gd name="connsiteX7" fmla="*/ 86982 w 3250247"/>
                <a:gd name="connsiteY7" fmla="*/ 3641139 h 3960433"/>
                <a:gd name="connsiteX8" fmla="*/ 582282 w 3250247"/>
                <a:gd name="connsiteY8" fmla="*/ 2199689 h 3960433"/>
                <a:gd name="connsiteX9" fmla="*/ 652132 w 3250247"/>
                <a:gd name="connsiteY9" fmla="*/ 1291639 h 3960433"/>
                <a:gd name="connsiteX10" fmla="*/ 112382 w 3250247"/>
                <a:gd name="connsiteY10" fmla="*/ 834439 h 3960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50247" h="3960433">
                  <a:moveTo>
                    <a:pt x="112382" y="834439"/>
                  </a:moveTo>
                  <a:cubicBezTo>
                    <a:pt x="57349" y="628064"/>
                    <a:pt x="70049" y="165572"/>
                    <a:pt x="321932" y="53389"/>
                  </a:cubicBezTo>
                  <a:cubicBezTo>
                    <a:pt x="573815" y="-58794"/>
                    <a:pt x="1436357" y="19522"/>
                    <a:pt x="1623682" y="161339"/>
                  </a:cubicBezTo>
                  <a:cubicBezTo>
                    <a:pt x="1811007" y="303156"/>
                    <a:pt x="1437415" y="662989"/>
                    <a:pt x="1445882" y="904289"/>
                  </a:cubicBezTo>
                  <a:cubicBezTo>
                    <a:pt x="1454349" y="1145589"/>
                    <a:pt x="1381324" y="1450389"/>
                    <a:pt x="1674482" y="1609139"/>
                  </a:cubicBezTo>
                  <a:cubicBezTo>
                    <a:pt x="1967640" y="1767889"/>
                    <a:pt x="3051374" y="1489547"/>
                    <a:pt x="3204832" y="1856789"/>
                  </a:cubicBezTo>
                  <a:cubicBezTo>
                    <a:pt x="3358290" y="2224031"/>
                    <a:pt x="3114873" y="3515197"/>
                    <a:pt x="2595232" y="3812589"/>
                  </a:cubicBezTo>
                  <a:cubicBezTo>
                    <a:pt x="2075591" y="4109981"/>
                    <a:pt x="422474" y="3909956"/>
                    <a:pt x="86982" y="3641139"/>
                  </a:cubicBezTo>
                  <a:cubicBezTo>
                    <a:pt x="-248510" y="3372322"/>
                    <a:pt x="488090" y="2591272"/>
                    <a:pt x="582282" y="2199689"/>
                  </a:cubicBezTo>
                  <a:cubicBezTo>
                    <a:pt x="676474" y="1808106"/>
                    <a:pt x="728332" y="1521297"/>
                    <a:pt x="652132" y="1291639"/>
                  </a:cubicBezTo>
                  <a:cubicBezTo>
                    <a:pt x="575932" y="1061981"/>
                    <a:pt x="167415" y="1040814"/>
                    <a:pt x="112382" y="834439"/>
                  </a:cubicBezTo>
                  <a:close/>
                </a:path>
              </a:pathLst>
            </a:custGeom>
            <a:solidFill>
              <a:schemeClr val="tx2">
                <a:lumMod val="20000"/>
                <a:lumOff val="8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0"/>
            </a:p>
          </p:txBody>
        </p:sp>
        <p:sp>
          <p:nvSpPr>
            <p:cNvPr id="7" name="TextBox 6">
              <a:extLst>
                <a:ext uri="{FF2B5EF4-FFF2-40B4-BE49-F238E27FC236}">
                  <a16:creationId xmlns:a16="http://schemas.microsoft.com/office/drawing/2014/main" id="{67163BE3-2436-D087-A1CB-75ABF29D843E}"/>
                </a:ext>
              </a:extLst>
            </p:cNvPr>
            <p:cNvSpPr txBox="1"/>
            <p:nvPr/>
          </p:nvSpPr>
          <p:spPr>
            <a:xfrm>
              <a:off x="8667366" y="1109878"/>
              <a:ext cx="3187727" cy="584304"/>
            </a:xfrm>
            <a:prstGeom prst="rect">
              <a:avLst/>
            </a:prstGeom>
            <a:noFill/>
          </p:spPr>
          <p:txBody>
            <a:bodyPr wrap="none" rtlCol="0">
              <a:spAutoFit/>
            </a:bodyPr>
            <a:lstStyle/>
            <a:p>
              <a:pPr algn="ctr"/>
              <a:r>
                <a:rPr lang="en-US" sz="5200" dirty="0">
                  <a:solidFill>
                    <a:schemeClr val="accent1"/>
                  </a:solidFill>
                </a:rPr>
                <a:t>cat images</a:t>
              </a:r>
            </a:p>
          </p:txBody>
        </p:sp>
        <p:pic>
          <p:nvPicPr>
            <p:cNvPr id="12" name="Picture 11" descr="A close up of a cat with green eyes&#10;&#10;Description automatically generated">
              <a:extLst>
                <a:ext uri="{FF2B5EF4-FFF2-40B4-BE49-F238E27FC236}">
                  <a16:creationId xmlns:a16="http://schemas.microsoft.com/office/drawing/2014/main" id="{2F1BB3B7-FA32-BFF4-22D0-D7B3DDFDFC0B}"/>
                </a:ext>
              </a:extLst>
            </p:cNvPr>
            <p:cNvPicPr>
              <a:picLocks noChangeAspect="1"/>
            </p:cNvPicPr>
            <p:nvPr/>
          </p:nvPicPr>
          <p:blipFill rotWithShape="1">
            <a:blip r:embed="rId5"/>
            <a:srcRect l="17802" r="18014"/>
            <a:stretch/>
          </p:blipFill>
          <p:spPr>
            <a:xfrm>
              <a:off x="8572495" y="2450508"/>
              <a:ext cx="742127" cy="766649"/>
            </a:xfrm>
            <a:prstGeom prst="rect">
              <a:avLst/>
            </a:prstGeom>
            <a:ln>
              <a:noFill/>
            </a:ln>
            <a:effectLst>
              <a:outerShdw blurRad="50800" dist="38100" dir="2700000" algn="tl" rotWithShape="0">
                <a:prstClr val="black">
                  <a:alpha val="40000"/>
                </a:prstClr>
              </a:outerShdw>
            </a:effectLst>
          </p:spPr>
        </p:pic>
        <p:pic>
          <p:nvPicPr>
            <p:cNvPr id="13" name="Picture 12" descr="A cat sitting on top of a building&#10;&#10;Description automatically generated">
              <a:extLst>
                <a:ext uri="{FF2B5EF4-FFF2-40B4-BE49-F238E27FC236}">
                  <a16:creationId xmlns:a16="http://schemas.microsoft.com/office/drawing/2014/main" id="{3F18BCD1-657C-0A7D-CAA0-1A4FD2D6CE85}"/>
                </a:ext>
              </a:extLst>
            </p:cNvPr>
            <p:cNvPicPr>
              <a:picLocks noChangeAspect="1"/>
            </p:cNvPicPr>
            <p:nvPr/>
          </p:nvPicPr>
          <p:blipFill rotWithShape="1">
            <a:blip r:embed="rId6"/>
            <a:srcRect l="40194" r="6378"/>
            <a:stretch/>
          </p:blipFill>
          <p:spPr>
            <a:xfrm>
              <a:off x="9739093" y="2208491"/>
              <a:ext cx="807921" cy="1008666"/>
            </a:xfrm>
            <a:prstGeom prst="rect">
              <a:avLst/>
            </a:prstGeom>
            <a:ln>
              <a:noFill/>
            </a:ln>
            <a:effectLst>
              <a:outerShdw blurRad="50800" dist="38100" dir="2700000" algn="tl" rotWithShape="0">
                <a:prstClr val="black">
                  <a:alpha val="40000"/>
                </a:prstClr>
              </a:outerShdw>
            </a:effectLst>
          </p:spPr>
        </p:pic>
        <p:pic>
          <p:nvPicPr>
            <p:cNvPr id="14" name="Picture 13" descr="A cat sitting on the ground&#10;&#10;Description automatically generated">
              <a:extLst>
                <a:ext uri="{FF2B5EF4-FFF2-40B4-BE49-F238E27FC236}">
                  <a16:creationId xmlns:a16="http://schemas.microsoft.com/office/drawing/2014/main" id="{F67D087B-5372-E028-1C43-7261FFAF7DBA}"/>
                </a:ext>
              </a:extLst>
            </p:cNvPr>
            <p:cNvPicPr>
              <a:picLocks noChangeAspect="1"/>
            </p:cNvPicPr>
            <p:nvPr/>
          </p:nvPicPr>
          <p:blipFill rotWithShape="1">
            <a:blip r:embed="rId7"/>
            <a:srcRect l="11534" t="8539" b="16842"/>
            <a:stretch/>
          </p:blipFill>
          <p:spPr>
            <a:xfrm>
              <a:off x="7773121" y="1201273"/>
              <a:ext cx="742126" cy="834617"/>
            </a:xfrm>
            <a:prstGeom prst="rect">
              <a:avLst/>
            </a:prstGeom>
            <a:ln>
              <a:noFill/>
            </a:ln>
            <a:effectLst>
              <a:outerShdw blurRad="50800" dist="38100" dir="2700000" algn="tl" rotWithShape="0">
                <a:prstClr val="black">
                  <a:alpha val="40000"/>
                </a:prstClr>
              </a:outerShdw>
            </a:effectLst>
          </p:spPr>
        </p:pic>
        <p:pic>
          <p:nvPicPr>
            <p:cNvPr id="24" name="Picture 23" descr="A cat lying on the ground&#10;&#10;Description automatically generated">
              <a:extLst>
                <a:ext uri="{FF2B5EF4-FFF2-40B4-BE49-F238E27FC236}">
                  <a16:creationId xmlns:a16="http://schemas.microsoft.com/office/drawing/2014/main" id="{D3B4DB61-41DA-4CB6-3F74-D0CE98E1E664}"/>
                </a:ext>
              </a:extLst>
            </p:cNvPr>
            <p:cNvPicPr>
              <a:picLocks noChangeAspect="1"/>
            </p:cNvPicPr>
            <p:nvPr/>
          </p:nvPicPr>
          <p:blipFill>
            <a:blip r:embed="rId8"/>
            <a:stretch>
              <a:fillRect/>
            </a:stretch>
          </p:blipFill>
          <p:spPr>
            <a:xfrm>
              <a:off x="9266557" y="3485269"/>
              <a:ext cx="815410" cy="610770"/>
            </a:xfrm>
            <a:prstGeom prst="rect">
              <a:avLst/>
            </a:prstGeom>
            <a:ln>
              <a:noFill/>
            </a:ln>
            <a:effectLst>
              <a:outerShdw blurRad="50800" dist="38100" dir="2700000" algn="tl" rotWithShape="0">
                <a:prstClr val="black">
                  <a:alpha val="40000"/>
                </a:prstClr>
              </a:outerShdw>
            </a:effectLst>
          </p:spPr>
        </p:pic>
      </p:grpSp>
      <p:sp>
        <p:nvSpPr>
          <p:cNvPr id="19" name="TextBox 18">
            <a:extLst>
              <a:ext uri="{FF2B5EF4-FFF2-40B4-BE49-F238E27FC236}">
                <a16:creationId xmlns:a16="http://schemas.microsoft.com/office/drawing/2014/main" id="{942E2048-432C-2FC6-4B8D-71D761282EA6}"/>
              </a:ext>
            </a:extLst>
          </p:cNvPr>
          <p:cNvSpPr txBox="1"/>
          <p:nvPr/>
        </p:nvSpPr>
        <p:spPr>
          <a:xfrm>
            <a:off x="19348525" y="13131225"/>
            <a:ext cx="5035353" cy="584775"/>
          </a:xfrm>
          <a:prstGeom prst="rect">
            <a:avLst/>
          </a:prstGeom>
          <a:noFill/>
        </p:spPr>
        <p:txBody>
          <a:bodyPr wrap="none" rtlCol="0">
            <a:spAutoFit/>
          </a:bodyPr>
          <a:lstStyle/>
          <a:p>
            <a:r>
              <a:rPr lang="en-US" sz="3200" dirty="0"/>
              <a:t>Slide source: Steve Seitz</a:t>
            </a:r>
          </a:p>
        </p:txBody>
      </p:sp>
      <p:sp>
        <p:nvSpPr>
          <p:cNvPr id="2" name="Title 1">
            <a:extLst>
              <a:ext uri="{FF2B5EF4-FFF2-40B4-BE49-F238E27FC236}">
                <a16:creationId xmlns:a16="http://schemas.microsoft.com/office/drawing/2014/main" id="{2B688FEE-B60C-08AC-1157-89784B9B5DF0}"/>
              </a:ext>
            </a:extLst>
          </p:cNvPr>
          <p:cNvSpPr txBox="1">
            <a:spLocks noGrp="1"/>
          </p:cNvSpPr>
          <p:nvPr>
            <p:ph type="title"/>
          </p:nvPr>
        </p:nvSpPr>
        <p:spPr>
          <a:xfrm>
            <a:off x="899421" y="-334977"/>
            <a:ext cx="21945604" cy="2286001"/>
          </a:xfrm>
          <a:prstGeom prst="rect">
            <a:avLst/>
          </a:prstGeom>
        </p:spPr>
        <p:txBody>
          <a:bodyPr/>
          <a:lstStyle/>
          <a:p>
            <a:r>
              <a:rPr lang="en-US" dirty="0"/>
              <a:t>Generating Images from Noise</a:t>
            </a:r>
            <a:endParaRPr dirty="0"/>
          </a:p>
        </p:txBody>
      </p:sp>
      <p:pic>
        <p:nvPicPr>
          <p:cNvPr id="8" name="Image" descr="Image">
            <a:extLst>
              <a:ext uri="{FF2B5EF4-FFF2-40B4-BE49-F238E27FC236}">
                <a16:creationId xmlns:a16="http://schemas.microsoft.com/office/drawing/2014/main" id="{13975813-16A4-66EA-5D03-3920F02FFEAF}"/>
              </a:ext>
            </a:extLst>
          </p:cNvPr>
          <p:cNvPicPr>
            <a:picLocks noChangeAspect="1"/>
          </p:cNvPicPr>
          <p:nvPr/>
        </p:nvPicPr>
        <p:blipFill>
          <a:blip r:embed="rId9"/>
          <a:srcRect l="67136" t="43001" b="28960"/>
          <a:stretch/>
        </p:blipFill>
        <p:spPr>
          <a:xfrm>
            <a:off x="1769283" y="10453624"/>
            <a:ext cx="6240335" cy="2927559"/>
          </a:xfrm>
          <a:prstGeom prst="rect">
            <a:avLst/>
          </a:prstGeom>
          <a:ln w="12700">
            <a:miter lim="400000"/>
          </a:ln>
        </p:spPr>
      </p:pic>
      <p:pic>
        <p:nvPicPr>
          <p:cNvPr id="10" name="Picture 2" descr="white noise">
            <a:extLst>
              <a:ext uri="{FF2B5EF4-FFF2-40B4-BE49-F238E27FC236}">
                <a16:creationId xmlns:a16="http://schemas.microsoft.com/office/drawing/2014/main" id="{5A9C39DE-660D-EE17-1389-ADC40551AF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7535" r="47535"/>
          <a:stretch/>
        </p:blipFill>
        <p:spPr bwMode="auto">
          <a:xfrm>
            <a:off x="8640243" y="3068288"/>
            <a:ext cx="2062928" cy="206292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6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1" animBg="1"/>
      <p:bldP spid="1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220390" y="-77568"/>
            <a:ext cx="21943219" cy="2286000"/>
          </a:xfrm>
        </p:spPr>
        <p:txBody>
          <a:bodyPr/>
          <a:lstStyle/>
          <a:p>
            <a:r>
              <a:rPr lang="en-US" dirty="0"/>
              <a:t>Let’s start with manifold of textures</a:t>
            </a:r>
          </a:p>
        </p:txBody>
      </p:sp>
      <p:pic>
        <p:nvPicPr>
          <p:cNvPr id="36867" name="Picture 3" descr="http://www.cs.berkeley.edu/~efros/research/quilting/figs/synth/3_out.gif"/>
          <p:cNvPicPr>
            <a:picLocks noChangeAspect="1" noChangeArrowheads="1"/>
          </p:cNvPicPr>
          <p:nvPr/>
        </p:nvPicPr>
        <p:blipFill>
          <a:blip r:embed="rId2"/>
          <a:srcRect t="65605" r="62170"/>
          <a:stretch>
            <a:fillRect/>
          </a:stretch>
        </p:blipFill>
        <p:spPr bwMode="auto">
          <a:xfrm>
            <a:off x="14935201" y="4308476"/>
            <a:ext cx="3321050" cy="3019424"/>
          </a:xfrm>
          <a:prstGeom prst="rect">
            <a:avLst/>
          </a:prstGeom>
          <a:noFill/>
          <a:ln w="9525">
            <a:noFill/>
            <a:miter lim="800000"/>
            <a:headEnd/>
            <a:tailEnd/>
          </a:ln>
        </p:spPr>
      </p:pic>
      <p:pic>
        <p:nvPicPr>
          <p:cNvPr id="36868" name="Picture 4" descr="http://www.cs.berkeley.edu/~efros/research/quilting/figs/synth/3_out.gif"/>
          <p:cNvPicPr>
            <a:picLocks noChangeAspect="1" noChangeArrowheads="1"/>
          </p:cNvPicPr>
          <p:nvPr/>
        </p:nvPicPr>
        <p:blipFill>
          <a:blip r:embed="rId2"/>
          <a:srcRect t="29150" r="63544" b="36130"/>
          <a:stretch>
            <a:fillRect/>
          </a:stretch>
        </p:blipFill>
        <p:spPr bwMode="auto">
          <a:xfrm>
            <a:off x="4826000" y="2673350"/>
            <a:ext cx="3200400" cy="3048000"/>
          </a:xfrm>
          <a:prstGeom prst="rect">
            <a:avLst/>
          </a:prstGeom>
          <a:noFill/>
          <a:ln w="9525">
            <a:noFill/>
            <a:miter lim="800000"/>
            <a:headEnd/>
            <a:tailEnd/>
          </a:ln>
        </p:spPr>
      </p:pic>
      <p:pic>
        <p:nvPicPr>
          <p:cNvPr id="36869" name="Picture 5" descr="http://www.cs.berkeley.edu/~efros/research/quilting/figs/synth/3_out.gif"/>
          <p:cNvPicPr>
            <a:picLocks noChangeAspect="1" noChangeArrowheads="1"/>
          </p:cNvPicPr>
          <p:nvPr/>
        </p:nvPicPr>
        <p:blipFill>
          <a:blip r:embed="rId2"/>
          <a:srcRect r="61809" b="65280"/>
          <a:stretch>
            <a:fillRect/>
          </a:stretch>
        </p:blipFill>
        <p:spPr bwMode="auto">
          <a:xfrm>
            <a:off x="6413500" y="6797676"/>
            <a:ext cx="3352800" cy="3048000"/>
          </a:xfrm>
          <a:prstGeom prst="rect">
            <a:avLst/>
          </a:prstGeom>
          <a:noFill/>
          <a:ln w="9525">
            <a:noFill/>
            <a:miter lim="800000"/>
            <a:headEnd/>
            <a:tailEnd/>
          </a:ln>
        </p:spPr>
      </p:pic>
      <p:pic>
        <p:nvPicPr>
          <p:cNvPr id="36870" name="Picture 6" descr="http://www.cs.berkeley.edu/~efros/research/quilting/figs/synth/3_out.gif"/>
          <p:cNvPicPr>
            <a:picLocks noChangeAspect="1" noChangeArrowheads="1"/>
          </p:cNvPicPr>
          <p:nvPr/>
        </p:nvPicPr>
        <p:blipFill>
          <a:blip r:embed="rId2"/>
          <a:srcRect l="50343" t="65280" r="11465"/>
          <a:stretch>
            <a:fillRect/>
          </a:stretch>
        </p:blipFill>
        <p:spPr bwMode="auto">
          <a:xfrm>
            <a:off x="10080626" y="2692400"/>
            <a:ext cx="3352800" cy="3048000"/>
          </a:xfrm>
          <a:prstGeom prst="rect">
            <a:avLst/>
          </a:prstGeom>
          <a:noFill/>
          <a:ln w="9525">
            <a:noFill/>
            <a:miter lim="800000"/>
            <a:headEnd/>
            <a:tailEnd/>
          </a:ln>
        </p:spPr>
      </p:pic>
      <p:pic>
        <p:nvPicPr>
          <p:cNvPr id="36871" name="Picture 7" descr="http://www.cs.berkeley.edu/~efros/research/quilting/figs/synth/3_out.gif"/>
          <p:cNvPicPr>
            <a:picLocks noChangeAspect="1" noChangeArrowheads="1"/>
          </p:cNvPicPr>
          <p:nvPr/>
        </p:nvPicPr>
        <p:blipFill>
          <a:blip r:embed="rId2"/>
          <a:srcRect l="62495" r="-687" b="65280"/>
          <a:stretch>
            <a:fillRect/>
          </a:stretch>
        </p:blipFill>
        <p:spPr bwMode="auto">
          <a:xfrm>
            <a:off x="11004550" y="7162800"/>
            <a:ext cx="3352800" cy="3048000"/>
          </a:xfrm>
          <a:prstGeom prst="rect">
            <a:avLst/>
          </a:prstGeom>
          <a:noFill/>
          <a:ln w="9525">
            <a:noFill/>
            <a:miter lim="800000"/>
            <a:headEnd/>
            <a:tailEnd/>
          </a:ln>
        </p:spPr>
      </p:pic>
      <p:sp>
        <p:nvSpPr>
          <p:cNvPr id="36872" name="Text Box 8"/>
          <p:cNvSpPr txBox="1">
            <a:spLocks noChangeArrowheads="1"/>
          </p:cNvSpPr>
          <p:nvPr/>
        </p:nvSpPr>
        <p:spPr bwMode="auto">
          <a:xfrm>
            <a:off x="13065127" y="3467101"/>
            <a:ext cx="184731" cy="646331"/>
          </a:xfrm>
          <a:prstGeom prst="rect">
            <a:avLst/>
          </a:prstGeom>
          <a:noFill/>
          <a:ln w="9525">
            <a:noFill/>
            <a:miter lim="800000"/>
            <a:headEnd/>
            <a:tailEnd/>
          </a:ln>
        </p:spPr>
        <p:txBody>
          <a:bodyPr wrap="none">
            <a:prstTxWarp prst="textNoShape">
              <a:avLst/>
            </a:prstTxWarp>
            <a:spAutoFit/>
          </a:bodyPr>
          <a:lstStyle/>
          <a:p>
            <a:pPr algn="l" defTabSz="914400" fontAlgn="base" hangingPunct="1">
              <a:spcBef>
                <a:spcPct val="0"/>
              </a:spcBef>
              <a:spcAft>
                <a:spcPct val="0"/>
              </a:spcAft>
              <a:defRPr/>
            </a:pPr>
            <a:endParaRPr lang="en-US" sz="3600" b="0" kern="1200">
              <a:ea typeface="ＭＳ Ｐゴシック" pitchFamily="-84" charset="-128"/>
            </a:endParaRPr>
          </a:p>
        </p:txBody>
      </p:sp>
    </p:spTree>
    <p:extLst>
      <p:ext uri="{BB962C8B-B14F-4D97-AF65-F5344CB8AC3E}">
        <p14:creationId xmlns:p14="http://schemas.microsoft.com/office/powerpoint/2010/main" val="2298959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14A4757D-F9E3-44C1-B930-40F1D174D52E}"/>
              </a:ext>
            </a:extLst>
          </p:cNvPr>
          <p:cNvSpPr>
            <a:spLocks noGrp="1" noChangeArrowheads="1"/>
          </p:cNvSpPr>
          <p:nvPr>
            <p:ph type="title"/>
          </p:nvPr>
        </p:nvSpPr>
        <p:spPr>
          <a:xfrm>
            <a:off x="1745673" y="285750"/>
            <a:ext cx="20324618" cy="1714500"/>
          </a:xfrm>
        </p:spPr>
        <p:txBody>
          <a:bodyPr/>
          <a:lstStyle/>
          <a:p>
            <a:r>
              <a:rPr lang="en-US" altLang="en-US" dirty="0"/>
              <a:t>Parametric Texture Synthesis</a:t>
            </a:r>
          </a:p>
        </p:txBody>
      </p:sp>
      <p:sp>
        <p:nvSpPr>
          <p:cNvPr id="224259" name="Rectangle 3">
            <a:extLst>
              <a:ext uri="{FF2B5EF4-FFF2-40B4-BE49-F238E27FC236}">
                <a16:creationId xmlns:a16="http://schemas.microsoft.com/office/drawing/2014/main" id="{20C2B2C6-DF46-4DC5-ADB9-E1FB8F08F7F4}"/>
              </a:ext>
            </a:extLst>
          </p:cNvPr>
          <p:cNvSpPr>
            <a:spLocks noGrp="1" noChangeArrowheads="1"/>
          </p:cNvSpPr>
          <p:nvPr>
            <p:ph type="body" idx="1"/>
          </p:nvPr>
        </p:nvSpPr>
        <p:spPr bwMode="auto">
          <a:xfrm>
            <a:off x="2223655" y="9105900"/>
            <a:ext cx="18953017" cy="2286000"/>
          </a:xfrm>
        </p:spPr>
        <p:txBody>
          <a:bodyPr wrap="square" numCol="1" anchor="t" anchorCtr="0" compatLnSpc="1">
            <a:prstTxWarp prst="textNoShape">
              <a:avLst/>
            </a:prstTxWarp>
          </a:bodyPr>
          <a:lstStyle/>
          <a:p>
            <a:pPr marL="0" indent="0">
              <a:spcBef>
                <a:spcPts val="776"/>
              </a:spcBef>
              <a:buNone/>
            </a:pPr>
            <a:r>
              <a:rPr lang="en-US" altLang="en-US" dirty="0"/>
              <a:t>Goal: parametric </a:t>
            </a:r>
            <a:r>
              <a:rPr lang="en-US" altLang="en-US" b="1" dirty="0"/>
              <a:t>generative model </a:t>
            </a:r>
            <a:r>
              <a:rPr lang="en-US" altLang="en-US" dirty="0"/>
              <a:t>of the “infinite texture”</a:t>
            </a:r>
          </a:p>
        </p:txBody>
      </p:sp>
      <p:pic>
        <p:nvPicPr>
          <p:cNvPr id="224260" name="Picture 4">
            <a:extLst>
              <a:ext uri="{FF2B5EF4-FFF2-40B4-BE49-F238E27FC236}">
                <a16:creationId xmlns:a16="http://schemas.microsoft.com/office/drawing/2014/main" id="{81B32FF2-942A-4F25-BF92-F9145F36ED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05801" y="3657600"/>
            <a:ext cx="7423150" cy="441960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Freeform 5">
            <a:extLst>
              <a:ext uri="{FF2B5EF4-FFF2-40B4-BE49-F238E27FC236}">
                <a16:creationId xmlns:a16="http://schemas.microsoft.com/office/drawing/2014/main" id="{9966642A-90DB-44E1-9EED-84A1ABBB0688}"/>
              </a:ext>
            </a:extLst>
          </p:cNvPr>
          <p:cNvSpPr>
            <a:spLocks noChangeArrowheads="1"/>
          </p:cNvSpPr>
          <p:nvPr/>
        </p:nvSpPr>
        <p:spPr bwMode="auto">
          <a:xfrm>
            <a:off x="14478001" y="5486401"/>
            <a:ext cx="565150" cy="1022350"/>
          </a:xfrm>
          <a:custGeom>
            <a:avLst/>
            <a:gdLst>
              <a:gd name="T0" fmla="*/ 787 w 1051"/>
              <a:gd name="T1" fmla="*/ 0 h 1897"/>
              <a:gd name="T2" fmla="*/ 263 w 1051"/>
              <a:gd name="T3" fmla="*/ 0 h 1897"/>
              <a:gd name="T4" fmla="*/ 263 w 1051"/>
              <a:gd name="T5" fmla="*/ 1421 h 1897"/>
              <a:gd name="T6" fmla="*/ 0 w 1051"/>
              <a:gd name="T7" fmla="*/ 1421 h 1897"/>
              <a:gd name="T8" fmla="*/ 525 w 1051"/>
              <a:gd name="T9" fmla="*/ 1896 h 1897"/>
              <a:gd name="T10" fmla="*/ 1050 w 1051"/>
              <a:gd name="T11" fmla="*/ 1421 h 1897"/>
              <a:gd name="T12" fmla="*/ 787 w 1051"/>
              <a:gd name="T13" fmla="*/ 1421 h 1897"/>
              <a:gd name="T14" fmla="*/ 787 w 1051"/>
              <a:gd name="T15" fmla="*/ 0 h 18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1" h="1897">
                <a:moveTo>
                  <a:pt x="787" y="0"/>
                </a:moveTo>
                <a:lnTo>
                  <a:pt x="263" y="0"/>
                </a:lnTo>
                <a:lnTo>
                  <a:pt x="263" y="1421"/>
                </a:lnTo>
                <a:lnTo>
                  <a:pt x="0" y="1421"/>
                </a:lnTo>
                <a:lnTo>
                  <a:pt x="525" y="1896"/>
                </a:lnTo>
                <a:lnTo>
                  <a:pt x="1050" y="1421"/>
                </a:lnTo>
                <a:lnTo>
                  <a:pt x="787" y="1421"/>
                </a:lnTo>
                <a:lnTo>
                  <a:pt x="787" y="0"/>
                </a:lnTo>
              </a:path>
            </a:pathLst>
          </a:custGeom>
          <a:solidFill>
            <a:srgbClr val="66FF33"/>
          </a:solidFill>
          <a:ln w="1440">
            <a:solidFill>
              <a:srgbClr val="000000"/>
            </a:solidFill>
            <a:round/>
            <a:headEnd/>
            <a:tailEnd/>
          </a:ln>
        </p:spPr>
        <p:txBody>
          <a:bodyPr wrap="none" anchor="ctr"/>
          <a:lstStyle/>
          <a:p>
            <a:pPr defTabSz="1371600" hangingPunct="1">
              <a:defRPr/>
            </a:pPr>
            <a:endParaRPr lang="en-US" sz="2700">
              <a:solidFill>
                <a:prstClr val="black"/>
              </a:solidFill>
              <a:latin typeface="Calibri" panose="020F0502020204030204"/>
              <a:cs typeface="+mn-cs"/>
            </a:endParaRPr>
          </a:p>
        </p:txBody>
      </p:sp>
      <p:sp>
        <p:nvSpPr>
          <p:cNvPr id="7176" name="Text Box 8">
            <a:extLst>
              <a:ext uri="{FF2B5EF4-FFF2-40B4-BE49-F238E27FC236}">
                <a16:creationId xmlns:a16="http://schemas.microsoft.com/office/drawing/2014/main" id="{558643F9-6594-450C-AF43-D22431CC8EC9}"/>
              </a:ext>
            </a:extLst>
          </p:cNvPr>
          <p:cNvSpPr txBox="1">
            <a:spLocks noChangeArrowheads="1"/>
          </p:cNvSpPr>
          <p:nvPr/>
        </p:nvSpPr>
        <p:spPr bwMode="auto">
          <a:xfrm>
            <a:off x="7959317" y="7772400"/>
            <a:ext cx="4976042" cy="738664"/>
          </a:xfrm>
          <a:prstGeom prst="rect">
            <a:avLst/>
          </a:prstGeom>
          <a:noFill/>
          <a:ln>
            <a:noFill/>
          </a:ln>
          <a:effectLst/>
        </p:spPr>
        <p:txBody>
          <a:bodyPr wrap="none">
            <a:spAutoFit/>
          </a:bodyPr>
          <a:lstStyle/>
          <a:p>
            <a:pPr defTabSz="1371600" hangingPunct="1">
              <a:defRPr/>
            </a:pPr>
            <a:r>
              <a:rPr lang="en-US" altLang="en-US" sz="4200" i="1">
                <a:solidFill>
                  <a:prstClr val="black"/>
                </a:solidFill>
                <a:latin typeface="Calibri" panose="020F0502020204030204"/>
                <a:cs typeface="+mn-cs"/>
              </a:rPr>
              <a:t>True (infinite) texture</a:t>
            </a:r>
            <a:endParaRPr lang="en-US" altLang="en-US" sz="4200">
              <a:solidFill>
                <a:prstClr val="black"/>
              </a:solidFill>
              <a:latin typeface="Calibri" panose="020F0502020204030204"/>
              <a:cs typeface="+mn-cs"/>
            </a:endParaRPr>
          </a:p>
        </p:txBody>
      </p:sp>
      <p:sp>
        <p:nvSpPr>
          <p:cNvPr id="7178" name="Text Box 10">
            <a:extLst>
              <a:ext uri="{FF2B5EF4-FFF2-40B4-BE49-F238E27FC236}">
                <a16:creationId xmlns:a16="http://schemas.microsoft.com/office/drawing/2014/main" id="{664E97D6-125E-4402-8DCB-DED42BA58E8A}"/>
              </a:ext>
            </a:extLst>
          </p:cNvPr>
          <p:cNvSpPr txBox="1">
            <a:spLocks noChangeArrowheads="1"/>
          </p:cNvSpPr>
          <p:nvPr/>
        </p:nvSpPr>
        <p:spPr bwMode="auto">
          <a:xfrm>
            <a:off x="13303233" y="5486400"/>
            <a:ext cx="2597185" cy="738664"/>
          </a:xfrm>
          <a:prstGeom prst="rect">
            <a:avLst/>
          </a:prstGeom>
          <a:noFill/>
          <a:ln>
            <a:noFill/>
          </a:ln>
          <a:effectLst/>
        </p:spPr>
        <p:txBody>
          <a:bodyPr wrap="none">
            <a:spAutoFit/>
          </a:bodyPr>
          <a:lstStyle/>
          <a:p>
            <a:pPr defTabSz="1371600" hangingPunct="1">
              <a:defRPr/>
            </a:pPr>
            <a:r>
              <a:rPr lang="en-US" altLang="en-US" sz="4200">
                <a:solidFill>
                  <a:prstClr val="black"/>
                </a:solidFill>
                <a:latin typeface="Calibri" panose="020F0502020204030204"/>
                <a:cs typeface="+mn-cs"/>
              </a:rPr>
              <a:t>SYNTHESIS</a:t>
            </a:r>
          </a:p>
        </p:txBody>
      </p:sp>
      <p:sp>
        <p:nvSpPr>
          <p:cNvPr id="7179" name="Text Box 11">
            <a:extLst>
              <a:ext uri="{FF2B5EF4-FFF2-40B4-BE49-F238E27FC236}">
                <a16:creationId xmlns:a16="http://schemas.microsoft.com/office/drawing/2014/main" id="{7F16D292-FD09-4559-A795-0982A3C3C846}"/>
              </a:ext>
            </a:extLst>
          </p:cNvPr>
          <p:cNvSpPr txBox="1">
            <a:spLocks noChangeArrowheads="1"/>
          </p:cNvSpPr>
          <p:nvPr/>
        </p:nvSpPr>
        <p:spPr bwMode="auto">
          <a:xfrm>
            <a:off x="13258312" y="7772400"/>
            <a:ext cx="4007828" cy="738664"/>
          </a:xfrm>
          <a:prstGeom prst="rect">
            <a:avLst/>
          </a:prstGeom>
          <a:noFill/>
          <a:ln>
            <a:noFill/>
          </a:ln>
          <a:effectLst/>
        </p:spPr>
        <p:txBody>
          <a:bodyPr wrap="none">
            <a:spAutoFit/>
          </a:bodyPr>
          <a:lstStyle/>
          <a:p>
            <a:pPr defTabSz="1371600" hangingPunct="1">
              <a:defRPr/>
            </a:pPr>
            <a:r>
              <a:rPr lang="en-US" altLang="en-US" sz="4200" i="1">
                <a:solidFill>
                  <a:prstClr val="black"/>
                </a:solidFill>
                <a:latin typeface="Calibri" panose="020F0502020204030204"/>
                <a:cs typeface="+mn-cs"/>
              </a:rPr>
              <a:t>generated image</a:t>
            </a:r>
          </a:p>
        </p:txBody>
      </p:sp>
      <p:sp>
        <p:nvSpPr>
          <p:cNvPr id="7180" name="Text Box 12">
            <a:extLst>
              <a:ext uri="{FF2B5EF4-FFF2-40B4-BE49-F238E27FC236}">
                <a16:creationId xmlns:a16="http://schemas.microsoft.com/office/drawing/2014/main" id="{27996544-9284-4B51-B20E-04B4269B470A}"/>
              </a:ext>
            </a:extLst>
          </p:cNvPr>
          <p:cNvSpPr txBox="1">
            <a:spLocks noChangeArrowheads="1"/>
          </p:cNvSpPr>
          <p:nvPr/>
        </p:nvSpPr>
        <p:spPr bwMode="auto">
          <a:xfrm>
            <a:off x="13502711" y="3200400"/>
            <a:ext cx="2874505" cy="738664"/>
          </a:xfrm>
          <a:prstGeom prst="rect">
            <a:avLst/>
          </a:prstGeom>
          <a:noFill/>
          <a:ln>
            <a:noFill/>
          </a:ln>
          <a:effectLst/>
        </p:spPr>
        <p:txBody>
          <a:bodyPr wrap="none">
            <a:spAutoFit/>
          </a:bodyPr>
          <a:lstStyle/>
          <a:p>
            <a:pPr defTabSz="1371600" hangingPunct="1">
              <a:defRPr/>
            </a:pPr>
            <a:r>
              <a:rPr lang="en-US" altLang="en-US" sz="4200" i="1">
                <a:solidFill>
                  <a:prstClr val="black"/>
                </a:solidFill>
                <a:latin typeface="Calibri" panose="020F0502020204030204"/>
                <a:cs typeface="+mn-cs"/>
              </a:rPr>
              <a:t>input image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BC270-67AE-84A9-75EC-EEC41B6A3E5B}"/>
            </a:ext>
          </a:extLst>
        </p:cNvPr>
        <p:cNvGrpSpPr/>
        <p:nvPr/>
      </p:nvGrpSpPr>
      <p:grpSpPr>
        <a:xfrm>
          <a:off x="0" y="0"/>
          <a:ext cx="0" cy="0"/>
          <a:chOff x="0" y="0"/>
          <a:chExt cx="0" cy="0"/>
        </a:xfrm>
      </p:grpSpPr>
      <p:sp>
        <p:nvSpPr>
          <p:cNvPr id="881" name="Double-click to edit">
            <a:extLst>
              <a:ext uri="{FF2B5EF4-FFF2-40B4-BE49-F238E27FC236}">
                <a16:creationId xmlns:a16="http://schemas.microsoft.com/office/drawing/2014/main" id="{13805952-F39B-B9F9-D4EE-9553E4CAA4D4}"/>
              </a:ext>
            </a:extLst>
          </p:cNvPr>
          <p:cNvSpPr txBox="1">
            <a:spLocks noGrp="1"/>
          </p:cNvSpPr>
          <p:nvPr>
            <p:ph type="title"/>
          </p:nvPr>
        </p:nvSpPr>
        <p:spPr>
          <a:prstGeom prst="rect">
            <a:avLst/>
          </a:prstGeom>
        </p:spPr>
        <p:txBody>
          <a:bodyPr>
            <a:normAutofit/>
          </a:bodyPr>
          <a:lstStyle/>
          <a:p>
            <a:r>
              <a:rPr lang="en-US" dirty="0"/>
              <a:t>Making two textures more similar</a:t>
            </a:r>
            <a:endParaRPr dirty="0"/>
          </a:p>
        </p:txBody>
      </p:sp>
      <p:pic>
        <p:nvPicPr>
          <p:cNvPr id="882" name="Image" descr="Image">
            <a:extLst>
              <a:ext uri="{FF2B5EF4-FFF2-40B4-BE49-F238E27FC236}">
                <a16:creationId xmlns:a16="http://schemas.microsoft.com/office/drawing/2014/main" id="{2BD8C3F4-1D05-7144-F97D-8620415C059D}"/>
              </a:ext>
            </a:extLst>
          </p:cNvPr>
          <p:cNvPicPr>
            <a:picLocks noChangeAspect="1"/>
          </p:cNvPicPr>
          <p:nvPr/>
        </p:nvPicPr>
        <p:blipFill>
          <a:blip r:embed="rId2"/>
          <a:srcRect l="21144" t="-1" b="52144"/>
          <a:stretch>
            <a:fillRect/>
          </a:stretch>
        </p:blipFill>
        <p:spPr>
          <a:xfrm>
            <a:off x="695234" y="3991411"/>
            <a:ext cx="20759712" cy="6848110"/>
          </a:xfrm>
          <a:prstGeom prst="rect">
            <a:avLst/>
          </a:prstGeom>
          <a:ln w="12700">
            <a:miter lim="400000"/>
          </a:ln>
        </p:spPr>
      </p:pic>
      <p:pic>
        <p:nvPicPr>
          <p:cNvPr id="883" name="Image" descr="Image">
            <a:extLst>
              <a:ext uri="{FF2B5EF4-FFF2-40B4-BE49-F238E27FC236}">
                <a16:creationId xmlns:a16="http://schemas.microsoft.com/office/drawing/2014/main" id="{F768072D-77F0-C264-0E02-5382E2A24C94}"/>
              </a:ext>
            </a:extLst>
          </p:cNvPr>
          <p:cNvPicPr>
            <a:picLocks noChangeAspect="1"/>
          </p:cNvPicPr>
          <p:nvPr/>
        </p:nvPicPr>
        <p:blipFill>
          <a:blip r:embed="rId3"/>
          <a:stretch>
            <a:fillRect/>
          </a:stretch>
        </p:blipFill>
        <p:spPr>
          <a:xfrm>
            <a:off x="104012" y="11138010"/>
            <a:ext cx="6653628" cy="2579440"/>
          </a:xfrm>
          <a:prstGeom prst="rect">
            <a:avLst/>
          </a:prstGeom>
          <a:ln w="12700">
            <a:miter lim="400000"/>
          </a:ln>
        </p:spPr>
      </p:pic>
      <p:pic>
        <p:nvPicPr>
          <p:cNvPr id="884" name="Image" descr="Image">
            <a:extLst>
              <a:ext uri="{FF2B5EF4-FFF2-40B4-BE49-F238E27FC236}">
                <a16:creationId xmlns:a16="http://schemas.microsoft.com/office/drawing/2014/main" id="{68588013-3BA8-E720-4726-05FFEBFAD5E8}"/>
              </a:ext>
            </a:extLst>
          </p:cNvPr>
          <p:cNvPicPr>
            <a:picLocks noChangeAspect="1"/>
          </p:cNvPicPr>
          <p:nvPr/>
        </p:nvPicPr>
        <p:blipFill>
          <a:blip r:embed="rId4"/>
          <a:stretch>
            <a:fillRect/>
          </a:stretch>
        </p:blipFill>
        <p:spPr>
          <a:xfrm>
            <a:off x="7319059" y="13034587"/>
            <a:ext cx="8046474" cy="681414"/>
          </a:xfrm>
          <a:prstGeom prst="rect">
            <a:avLst/>
          </a:prstGeom>
          <a:ln w="12700">
            <a:miter lim="400000"/>
          </a:ln>
        </p:spPr>
      </p:pic>
    </p:spTree>
    <p:extLst>
      <p:ext uri="{BB962C8B-B14F-4D97-AF65-F5344CB8AC3E}">
        <p14:creationId xmlns:p14="http://schemas.microsoft.com/office/powerpoint/2010/main" val="3603771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 name="Jim Bergen’s conjecture"/>
          <p:cNvSpPr txBox="1">
            <a:spLocks noGrp="1"/>
          </p:cNvSpPr>
          <p:nvPr>
            <p:ph type="title"/>
          </p:nvPr>
        </p:nvSpPr>
        <p:spPr>
          <a:xfrm>
            <a:off x="3962400" y="199463"/>
            <a:ext cx="16459200" cy="2286001"/>
          </a:xfrm>
          <a:prstGeom prst="rect">
            <a:avLst/>
          </a:prstGeom>
        </p:spPr>
        <p:txBody>
          <a:bodyPr/>
          <a:lstStyle/>
          <a:p>
            <a:r>
              <a:t>Jim Bergen’s conjecture</a:t>
            </a:r>
          </a:p>
        </p:txBody>
      </p:sp>
      <p:sp>
        <p:nvSpPr>
          <p:cNvPr id="887" name="“If matching the mean amplitude of a bandpass spatial filter’s response goes a little way towards mimicking human texture perception, then maybe matching the histogram of the responses of filters (the marginal statistics) will do an even better job of ca"/>
          <p:cNvSpPr txBox="1"/>
          <p:nvPr/>
        </p:nvSpPr>
        <p:spPr>
          <a:xfrm>
            <a:off x="2928555" y="2583701"/>
            <a:ext cx="17305534" cy="31985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4100" b="0"/>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sz="4100" b="0" i="0" u="none" strike="noStrike" kern="0" cap="none" spc="0" normalizeH="0" baseline="0" noProof="0">
                <a:ln>
                  <a:noFill/>
                </a:ln>
                <a:solidFill>
                  <a:srgbClr val="000000"/>
                </a:solidFill>
                <a:effectLst/>
                <a:uLnTx/>
                <a:uFillTx/>
                <a:latin typeface="Helvetica Neue"/>
                <a:cs typeface="Arial"/>
                <a:sym typeface="Helvetica Neue"/>
              </a:rPr>
              <a:t>“If matching the mean amplitude of a bandpass spatial filter’s response goes a little way towards mimicking human texture perception, then maybe matching the histogram of the responses of filters (the marginal statistics) will do an even better job of capturing human texture perception.”</a:t>
            </a:r>
          </a:p>
        </p:txBody>
      </p:sp>
      <p:sp>
        <p:nvSpPr>
          <p:cNvPr id="888" name="Dave Heeger’s response"/>
          <p:cNvSpPr txBox="1"/>
          <p:nvPr/>
        </p:nvSpPr>
        <p:spPr>
          <a:xfrm>
            <a:off x="3883627" y="6828863"/>
            <a:ext cx="16459201" cy="2286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defRPr sz="8800" b="0">
                <a:latin typeface="+mj-lt"/>
                <a:ea typeface="+mj-ea"/>
                <a:cs typeface="+mj-cs"/>
                <a:sym typeface="Arial"/>
              </a:defRPr>
            </a:lvl1pPr>
          </a:lstStyle>
          <a:p>
            <a:pPr marL="0" marR="0" lvl="0" indent="0" algn="ctr" defTabSz="1828800" rtl="0" eaLnBrk="1" fontAlgn="auto" latinLnBrk="0" hangingPunct="0">
              <a:lnSpc>
                <a:spcPct val="100000"/>
              </a:lnSpc>
              <a:spcBef>
                <a:spcPts val="0"/>
              </a:spcBef>
              <a:spcAft>
                <a:spcPts val="0"/>
              </a:spcAft>
              <a:buClrTx/>
              <a:buSzTx/>
              <a:buFontTx/>
              <a:buNone/>
              <a:tabLst/>
              <a:defRPr/>
            </a:pPr>
            <a:r>
              <a:rPr kumimoji="0" sz="8800" b="0" i="0" u="none" strike="noStrike" kern="0" cap="none" spc="0" normalizeH="0" baseline="0" noProof="0" dirty="0">
                <a:ln>
                  <a:noFill/>
                </a:ln>
                <a:solidFill>
                  <a:srgbClr val="000000"/>
                </a:solidFill>
                <a:effectLst/>
                <a:uLnTx/>
                <a:uFillTx/>
                <a:latin typeface="Arial"/>
                <a:cs typeface="Arial"/>
                <a:sym typeface="Arial"/>
              </a:rPr>
              <a:t>Dave </a:t>
            </a:r>
            <a:r>
              <a:rPr kumimoji="0" sz="8800" b="0" i="0" u="none" strike="noStrike" kern="0" cap="none" spc="0" normalizeH="0" baseline="0" noProof="0" dirty="0" err="1">
                <a:ln>
                  <a:noFill/>
                </a:ln>
                <a:solidFill>
                  <a:srgbClr val="000000"/>
                </a:solidFill>
                <a:effectLst/>
                <a:uLnTx/>
                <a:uFillTx/>
                <a:latin typeface="Arial"/>
                <a:cs typeface="Arial"/>
                <a:sym typeface="Arial"/>
              </a:rPr>
              <a:t>Heeger’s</a:t>
            </a:r>
            <a:r>
              <a:rPr kumimoji="0" sz="8800" b="0" i="0" u="none" strike="noStrike" kern="0" cap="none" spc="0" normalizeH="0" baseline="0" noProof="0" dirty="0">
                <a:ln>
                  <a:noFill/>
                </a:ln>
                <a:solidFill>
                  <a:srgbClr val="000000"/>
                </a:solidFill>
                <a:effectLst/>
                <a:uLnTx/>
                <a:uFillTx/>
                <a:latin typeface="Arial"/>
                <a:cs typeface="Arial"/>
                <a:sym typeface="Arial"/>
              </a:rPr>
              <a:t> response</a:t>
            </a:r>
          </a:p>
        </p:txBody>
      </p:sp>
      <p:sp>
        <p:nvSpPr>
          <p:cNvPr id="889" name="“You mean if I took a steerable pyramid of some random noise, and forced the histograms of each subband level to match those of some target texture, that the modified noise image would then look like that texture???  No way!  I’ll prove it to you;  here,"/>
          <p:cNvSpPr txBox="1"/>
          <p:nvPr/>
        </p:nvSpPr>
        <p:spPr>
          <a:xfrm>
            <a:off x="2767474" y="8977939"/>
            <a:ext cx="17305534" cy="3257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a:defRPr sz="4100" b="0"/>
            </a:lvl1pPr>
          </a:lstStyle>
          <a:p>
            <a:pPr marL="0" marR="0" lvl="0" indent="0" algn="l" defTabSz="825500" rtl="0" eaLnBrk="1" fontAlgn="auto" latinLnBrk="0" hangingPunct="0">
              <a:lnSpc>
                <a:spcPct val="100000"/>
              </a:lnSpc>
              <a:spcBef>
                <a:spcPts val="0"/>
              </a:spcBef>
              <a:spcAft>
                <a:spcPts val="0"/>
              </a:spcAft>
              <a:buClrTx/>
              <a:buSzTx/>
              <a:buFontTx/>
              <a:buNone/>
              <a:tabLst/>
              <a:defRPr/>
            </a:pPr>
            <a:r>
              <a:rPr kumimoji="0" sz="4100" b="0" i="0" u="none" strike="noStrike" kern="0" cap="none" spc="0" normalizeH="0" baseline="0" noProof="0" dirty="0">
                <a:ln>
                  <a:noFill/>
                </a:ln>
                <a:solidFill>
                  <a:srgbClr val="000000"/>
                </a:solidFill>
                <a:effectLst/>
                <a:uLnTx/>
                <a:uFillTx/>
                <a:latin typeface="Helvetica Neue"/>
                <a:cs typeface="Arial"/>
                <a:sym typeface="Helvetica Neue"/>
              </a:rPr>
              <a:t>“You mean if I took a pyramid of some random noise, and forced the histograms of each </a:t>
            </a:r>
            <a:r>
              <a:rPr kumimoji="0" sz="4100" b="0" i="0" u="none" strike="noStrike" kern="0" cap="none" spc="0" normalizeH="0" baseline="0" noProof="0" dirty="0" err="1">
                <a:ln>
                  <a:noFill/>
                </a:ln>
                <a:solidFill>
                  <a:srgbClr val="000000"/>
                </a:solidFill>
                <a:effectLst/>
                <a:uLnTx/>
                <a:uFillTx/>
                <a:latin typeface="Helvetica Neue"/>
                <a:cs typeface="Arial"/>
                <a:sym typeface="Helvetica Neue"/>
              </a:rPr>
              <a:t>subband</a:t>
            </a:r>
            <a:r>
              <a:rPr kumimoji="0" sz="4100" b="0" i="0" u="none" strike="noStrike" kern="0" cap="none" spc="0" normalizeH="0" baseline="0" noProof="0" dirty="0">
                <a:ln>
                  <a:noFill/>
                </a:ln>
                <a:solidFill>
                  <a:srgbClr val="000000"/>
                </a:solidFill>
                <a:effectLst/>
                <a:uLnTx/>
                <a:uFillTx/>
                <a:latin typeface="Helvetica Neue"/>
                <a:cs typeface="Arial"/>
                <a:sym typeface="Helvetica Neue"/>
              </a:rPr>
              <a:t> level to match those of some target texture, that the modified noise image would then look like that texture???  No way!  I’ll prove it to you;  here, let me try it out…     hmm, gee, that worked pretty well…”</a:t>
            </a:r>
          </a:p>
        </p:txBody>
      </p:sp>
      <p:pic>
        <p:nvPicPr>
          <p:cNvPr id="890" name="Image" descr="Image"/>
          <p:cNvPicPr>
            <a:picLocks noChangeAspect="1"/>
          </p:cNvPicPr>
          <p:nvPr/>
        </p:nvPicPr>
        <p:blipFill>
          <a:blip r:embed="rId2"/>
          <a:stretch>
            <a:fillRect/>
          </a:stretch>
        </p:blipFill>
        <p:spPr>
          <a:xfrm>
            <a:off x="20546663" y="188994"/>
            <a:ext cx="2864820" cy="6160363"/>
          </a:xfrm>
          <a:prstGeom prst="rect">
            <a:avLst/>
          </a:prstGeom>
          <a:ln w="12700">
            <a:miter lim="400000"/>
          </a:ln>
        </p:spPr>
      </p:pic>
      <p:pic>
        <p:nvPicPr>
          <p:cNvPr id="891" name="Image" descr="Image"/>
          <p:cNvPicPr>
            <a:picLocks noChangeAspect="1"/>
          </p:cNvPicPr>
          <p:nvPr/>
        </p:nvPicPr>
        <p:blipFill>
          <a:blip r:embed="rId3"/>
          <a:stretch>
            <a:fillRect/>
          </a:stretch>
        </p:blipFill>
        <p:spPr>
          <a:xfrm>
            <a:off x="479613" y="7325845"/>
            <a:ext cx="2290766" cy="2290765"/>
          </a:xfrm>
          <a:prstGeom prst="rect">
            <a:avLst/>
          </a:prstGeom>
          <a:ln w="12700">
            <a:miter lim="400000"/>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 grpId="0" animBg="1"/>
      <p:bldP spid="88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70E42-7460-B758-BDEE-D98377EE3E87}"/>
            </a:ext>
          </a:extLst>
        </p:cNvPr>
        <p:cNvGrpSpPr/>
        <p:nvPr/>
      </p:nvGrpSpPr>
      <p:grpSpPr>
        <a:xfrm>
          <a:off x="0" y="0"/>
          <a:ext cx="0" cy="0"/>
          <a:chOff x="0" y="0"/>
          <a:chExt cx="0" cy="0"/>
        </a:xfrm>
      </p:grpSpPr>
      <p:pic>
        <p:nvPicPr>
          <p:cNvPr id="895" name="Image" descr="Image">
            <a:extLst>
              <a:ext uri="{FF2B5EF4-FFF2-40B4-BE49-F238E27FC236}">
                <a16:creationId xmlns:a16="http://schemas.microsoft.com/office/drawing/2014/main" id="{CF0023FC-6723-C605-79CE-41957F743B45}"/>
              </a:ext>
            </a:extLst>
          </p:cNvPr>
          <p:cNvPicPr>
            <a:picLocks noChangeAspect="1"/>
          </p:cNvPicPr>
          <p:nvPr/>
        </p:nvPicPr>
        <p:blipFill>
          <a:blip r:embed="rId2"/>
          <a:srcRect b="51553"/>
          <a:stretch>
            <a:fillRect/>
          </a:stretch>
        </p:blipFill>
        <p:spPr>
          <a:xfrm>
            <a:off x="6378713" y="1759895"/>
            <a:ext cx="11862222" cy="6781938"/>
          </a:xfrm>
          <a:prstGeom prst="rect">
            <a:avLst/>
          </a:prstGeom>
          <a:ln w="12700">
            <a:miter lim="400000"/>
          </a:ln>
        </p:spPr>
      </p:pic>
      <p:pic>
        <p:nvPicPr>
          <p:cNvPr id="3" name="Picture 2">
            <a:extLst>
              <a:ext uri="{FF2B5EF4-FFF2-40B4-BE49-F238E27FC236}">
                <a16:creationId xmlns:a16="http://schemas.microsoft.com/office/drawing/2014/main" id="{21438386-B9CB-9DE3-01F9-19DAC2E642DE}"/>
              </a:ext>
            </a:extLst>
          </p:cNvPr>
          <p:cNvPicPr>
            <a:picLocks noChangeAspect="1"/>
          </p:cNvPicPr>
          <p:nvPr/>
        </p:nvPicPr>
        <p:blipFill>
          <a:blip r:embed="rId3"/>
          <a:stretch>
            <a:fillRect/>
          </a:stretch>
        </p:blipFill>
        <p:spPr>
          <a:xfrm>
            <a:off x="6689952" y="8802456"/>
            <a:ext cx="11239740" cy="4913544"/>
          </a:xfrm>
          <a:prstGeom prst="rect">
            <a:avLst/>
          </a:prstGeom>
        </p:spPr>
      </p:pic>
      <p:sp>
        <p:nvSpPr>
          <p:cNvPr id="2" name="Title 1">
            <a:extLst>
              <a:ext uri="{FF2B5EF4-FFF2-40B4-BE49-F238E27FC236}">
                <a16:creationId xmlns:a16="http://schemas.microsoft.com/office/drawing/2014/main" id="{13D39C62-DEA3-9C00-AE67-FB9EBDAF0411}"/>
              </a:ext>
            </a:extLst>
          </p:cNvPr>
          <p:cNvSpPr>
            <a:spLocks noGrp="1"/>
          </p:cNvSpPr>
          <p:nvPr>
            <p:ph type="title"/>
          </p:nvPr>
        </p:nvSpPr>
        <p:spPr>
          <a:xfrm>
            <a:off x="223023" y="0"/>
            <a:ext cx="23417562" cy="2286000"/>
          </a:xfrm>
        </p:spPr>
        <p:txBody>
          <a:bodyPr/>
          <a:lstStyle/>
          <a:p>
            <a:r>
              <a:rPr lang="en-US" sz="9600" dirty="0"/>
              <a:t> Heeger &amp; Bergen (SIGGRAPH 1995)</a:t>
            </a:r>
          </a:p>
        </p:txBody>
      </p:sp>
    </p:spTree>
    <p:extLst>
      <p:ext uri="{BB962C8B-B14F-4D97-AF65-F5344CB8AC3E}">
        <p14:creationId xmlns:p14="http://schemas.microsoft.com/office/powerpoint/2010/main" val="2635979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862368" y="549276"/>
            <a:ext cx="21945600" cy="2286000"/>
          </a:xfrm>
        </p:spPr>
        <p:txBody>
          <a:bodyPr/>
          <a:lstStyle/>
          <a:p>
            <a:pPr eaLnBrk="1" hangingPunct="1"/>
            <a:r>
              <a:rPr lang="en-US" altLang="en-US" dirty="0"/>
              <a:t>Step 1: Compute Pyramid Features</a:t>
            </a:r>
          </a:p>
        </p:txBody>
      </p:sp>
      <p:pic>
        <p:nvPicPr>
          <p:cNvPr id="118788"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t="27074" b="37475"/>
          <a:stretch/>
        </p:blipFill>
        <p:spPr bwMode="auto">
          <a:xfrm>
            <a:off x="14932710" y="3398386"/>
            <a:ext cx="3733800" cy="33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a:extLst>
              <a:ext uri="{FF2B5EF4-FFF2-40B4-BE49-F238E27FC236}">
                <a16:creationId xmlns:a16="http://schemas.microsoft.com/office/drawing/2014/main" id="{38D1CC7C-548F-4896-AA8E-CCC59F9108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3669" b="74218"/>
          <a:stretch/>
        </p:blipFill>
        <p:spPr bwMode="auto">
          <a:xfrm>
            <a:off x="5219767" y="4310522"/>
            <a:ext cx="2476686" cy="243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a:extLst>
              <a:ext uri="{FF2B5EF4-FFF2-40B4-BE49-F238E27FC236}">
                <a16:creationId xmlns:a16="http://schemas.microsoft.com/office/drawing/2014/main" id="{BB3BEAAB-8B91-4E45-B83A-CF0D8FBEAB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3283" y="7484465"/>
            <a:ext cx="6895622" cy="578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a:extLst>
              <a:ext uri="{FF2B5EF4-FFF2-40B4-BE49-F238E27FC236}">
                <a16:creationId xmlns:a16="http://schemas.microsoft.com/office/drawing/2014/main" id="{8910F461-5F96-443D-96EA-2516DDA42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51799" y="7465229"/>
            <a:ext cx="6895622" cy="578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a:extLst>
              <a:ext uri="{FF2B5EF4-FFF2-40B4-BE49-F238E27FC236}">
                <a16:creationId xmlns:a16="http://schemas.microsoft.com/office/drawing/2014/main" id="{C40F80E8-D5F4-4294-A331-1966907C7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12100" y="-143137"/>
            <a:ext cx="3771900" cy="311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A0FB0355-AC21-438D-BA17-14FFF647CD6A}"/>
              </a:ext>
            </a:extLst>
          </p:cNvPr>
          <p:cNvSpPr txBox="1"/>
          <p:nvPr/>
        </p:nvSpPr>
        <p:spPr>
          <a:xfrm>
            <a:off x="5717490" y="6604193"/>
            <a:ext cx="2184652" cy="646331"/>
          </a:xfrm>
          <a:prstGeom prst="rect">
            <a:avLst/>
          </a:prstGeom>
          <a:noFill/>
        </p:spPr>
        <p:txBody>
          <a:bodyPr wrap="square" rtlCol="0">
            <a:spAutoFit/>
          </a:bodyPr>
          <a:lstStyle/>
          <a:p>
            <a:pPr algn="l" defTabSz="1828800" hangingPunct="1"/>
            <a:r>
              <a:rPr lang="en-US" sz="3600" b="0" kern="1200" dirty="0">
                <a:ea typeface="+mn-ea"/>
                <a:cs typeface="+mn-cs"/>
              </a:rPr>
              <a:t>input</a:t>
            </a:r>
          </a:p>
        </p:txBody>
      </p:sp>
      <p:sp>
        <p:nvSpPr>
          <p:cNvPr id="16" name="TextBox 15">
            <a:extLst>
              <a:ext uri="{FF2B5EF4-FFF2-40B4-BE49-F238E27FC236}">
                <a16:creationId xmlns:a16="http://schemas.microsoft.com/office/drawing/2014/main" id="{4803E6E1-9F81-4741-A9F3-FDDC66E23DA7}"/>
              </a:ext>
            </a:extLst>
          </p:cNvPr>
          <p:cNvSpPr txBox="1"/>
          <p:nvPr/>
        </p:nvSpPr>
        <p:spPr>
          <a:xfrm>
            <a:off x="15194302" y="6654151"/>
            <a:ext cx="3210612" cy="646331"/>
          </a:xfrm>
          <a:prstGeom prst="rect">
            <a:avLst/>
          </a:prstGeom>
          <a:noFill/>
        </p:spPr>
        <p:txBody>
          <a:bodyPr wrap="square" rtlCol="0">
            <a:spAutoFit/>
          </a:bodyPr>
          <a:lstStyle/>
          <a:p>
            <a:pPr algn="l" defTabSz="1828800" hangingPunct="1"/>
            <a:r>
              <a:rPr lang="en-US" sz="3600" b="0" kern="1200" dirty="0">
                <a:ea typeface="+mn-ea"/>
                <a:cs typeface="+mn-cs"/>
              </a:rPr>
              <a:t>Noise image</a:t>
            </a:r>
          </a:p>
        </p:txBody>
      </p:sp>
    </p:spTree>
    <p:extLst>
      <p:ext uri="{BB962C8B-B14F-4D97-AF65-F5344CB8AC3E}">
        <p14:creationId xmlns:p14="http://schemas.microsoft.com/office/powerpoint/2010/main" val="2671617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altLang="en-US" dirty="0"/>
              <a:t>Step 2: match per--channel histograms</a:t>
            </a:r>
          </a:p>
        </p:txBody>
      </p:sp>
      <p:pic>
        <p:nvPicPr>
          <p:cNvPr id="118788"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t="27074" b="37475"/>
          <a:stretch/>
        </p:blipFill>
        <p:spPr bwMode="auto">
          <a:xfrm>
            <a:off x="14932710" y="3398386"/>
            <a:ext cx="3733800" cy="3344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a:extLst>
              <a:ext uri="{FF2B5EF4-FFF2-40B4-BE49-F238E27FC236}">
                <a16:creationId xmlns:a16="http://schemas.microsoft.com/office/drawing/2014/main" id="{38D1CC7C-548F-4896-AA8E-CCC59F9108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3669" b="74218"/>
          <a:stretch/>
        </p:blipFill>
        <p:spPr bwMode="auto">
          <a:xfrm>
            <a:off x="5219767" y="4310522"/>
            <a:ext cx="2476686" cy="243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A0FB0355-AC21-438D-BA17-14FFF647CD6A}"/>
              </a:ext>
            </a:extLst>
          </p:cNvPr>
          <p:cNvSpPr txBox="1"/>
          <p:nvPr/>
        </p:nvSpPr>
        <p:spPr>
          <a:xfrm>
            <a:off x="5717490" y="6604193"/>
            <a:ext cx="2184652" cy="646331"/>
          </a:xfrm>
          <a:prstGeom prst="rect">
            <a:avLst/>
          </a:prstGeom>
          <a:noFill/>
        </p:spPr>
        <p:txBody>
          <a:bodyPr wrap="square" rtlCol="0">
            <a:spAutoFit/>
          </a:bodyPr>
          <a:lstStyle/>
          <a:p>
            <a:pPr algn="l" defTabSz="1828800" hangingPunct="1"/>
            <a:r>
              <a:rPr lang="en-US" sz="3600" b="0" kern="1200" dirty="0">
                <a:ea typeface="+mn-ea"/>
                <a:cs typeface="+mn-cs"/>
              </a:rPr>
              <a:t>input</a:t>
            </a:r>
          </a:p>
        </p:txBody>
      </p:sp>
      <p:pic>
        <p:nvPicPr>
          <p:cNvPr id="11" name="Picture 4">
            <a:extLst>
              <a:ext uri="{FF2B5EF4-FFF2-40B4-BE49-F238E27FC236}">
                <a16:creationId xmlns:a16="http://schemas.microsoft.com/office/drawing/2014/main" id="{1B5E74C7-6B10-429E-A2B8-C639C8BE3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5083" y="7637814"/>
            <a:ext cx="8664814" cy="561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a:extLst>
              <a:ext uri="{FF2B5EF4-FFF2-40B4-BE49-F238E27FC236}">
                <a16:creationId xmlns:a16="http://schemas.microsoft.com/office/drawing/2014/main" id="{58283AD8-635F-40FC-9B45-FFC3E88E21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8083" y="7637814"/>
            <a:ext cx="8664814" cy="561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641C81E6-D778-5D2A-D0E0-B234DE5ACB03}"/>
              </a:ext>
            </a:extLst>
          </p:cNvPr>
          <p:cNvSpPr txBox="1"/>
          <p:nvPr/>
        </p:nvSpPr>
        <p:spPr>
          <a:xfrm>
            <a:off x="15194302" y="6654151"/>
            <a:ext cx="3210612" cy="646331"/>
          </a:xfrm>
          <a:prstGeom prst="rect">
            <a:avLst/>
          </a:prstGeom>
          <a:noFill/>
        </p:spPr>
        <p:txBody>
          <a:bodyPr wrap="square" rtlCol="0">
            <a:spAutoFit/>
          </a:bodyPr>
          <a:lstStyle/>
          <a:p>
            <a:pPr algn="l" defTabSz="1828800" hangingPunct="1"/>
            <a:r>
              <a:rPr lang="en-US" sz="3600" b="0" kern="1200" dirty="0">
                <a:ea typeface="+mn-ea"/>
                <a:cs typeface="+mn-cs"/>
              </a:rPr>
              <a:t>Noise image</a:t>
            </a:r>
          </a:p>
        </p:txBody>
      </p:sp>
    </p:spTree>
    <p:extLst>
      <p:ext uri="{BB962C8B-B14F-4D97-AF65-F5344CB8AC3E}">
        <p14:creationId xmlns:p14="http://schemas.microsoft.com/office/powerpoint/2010/main" val="241150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altLang="en-US" dirty="0"/>
              <a:t>Step 3: collapse pyramid and repeat!</a:t>
            </a:r>
          </a:p>
        </p:txBody>
      </p:sp>
      <p:pic>
        <p:nvPicPr>
          <p:cNvPr id="9" name="Picture 5">
            <a:extLst>
              <a:ext uri="{FF2B5EF4-FFF2-40B4-BE49-F238E27FC236}">
                <a16:creationId xmlns:a16="http://schemas.microsoft.com/office/drawing/2014/main" id="{38D1CC7C-548F-4896-AA8E-CCC59F9108F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3669" b="74218"/>
          <a:stretch/>
        </p:blipFill>
        <p:spPr bwMode="auto">
          <a:xfrm>
            <a:off x="5219767" y="4310522"/>
            <a:ext cx="2476686" cy="243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A0FB0355-AC21-438D-BA17-14FFF647CD6A}"/>
              </a:ext>
            </a:extLst>
          </p:cNvPr>
          <p:cNvSpPr txBox="1"/>
          <p:nvPr/>
        </p:nvSpPr>
        <p:spPr>
          <a:xfrm>
            <a:off x="5717490" y="6604193"/>
            <a:ext cx="2184652" cy="646331"/>
          </a:xfrm>
          <a:prstGeom prst="rect">
            <a:avLst/>
          </a:prstGeom>
          <a:noFill/>
        </p:spPr>
        <p:txBody>
          <a:bodyPr wrap="square" rtlCol="0">
            <a:spAutoFit/>
          </a:bodyPr>
          <a:lstStyle/>
          <a:p>
            <a:pPr algn="l" defTabSz="1828800" hangingPunct="1"/>
            <a:r>
              <a:rPr lang="en-US" sz="3600" b="0" kern="1200" dirty="0">
                <a:ea typeface="+mn-ea"/>
                <a:cs typeface="+mn-cs"/>
              </a:rPr>
              <a:t>input</a:t>
            </a:r>
          </a:p>
        </p:txBody>
      </p:sp>
      <p:pic>
        <p:nvPicPr>
          <p:cNvPr id="10" name="Picture 9">
            <a:extLst>
              <a:ext uri="{FF2B5EF4-FFF2-40B4-BE49-F238E27FC236}">
                <a16:creationId xmlns:a16="http://schemas.microsoft.com/office/drawing/2014/main" id="{272FD27A-9F58-45CD-9D13-01E35809B7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079"/>
          <a:stretch/>
        </p:blipFill>
        <p:spPr bwMode="auto">
          <a:xfrm>
            <a:off x="14932710" y="3375296"/>
            <a:ext cx="3733800" cy="348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117175D-ACB9-163F-B065-40CE9B95C4A0}"/>
              </a:ext>
            </a:extLst>
          </p:cNvPr>
          <p:cNvSpPr txBox="1"/>
          <p:nvPr/>
        </p:nvSpPr>
        <p:spPr>
          <a:xfrm>
            <a:off x="15194302" y="6654151"/>
            <a:ext cx="3210612" cy="646331"/>
          </a:xfrm>
          <a:prstGeom prst="rect">
            <a:avLst/>
          </a:prstGeom>
          <a:noFill/>
        </p:spPr>
        <p:txBody>
          <a:bodyPr wrap="square" rtlCol="0">
            <a:spAutoFit/>
          </a:bodyPr>
          <a:lstStyle/>
          <a:p>
            <a:pPr algn="l" defTabSz="1828800" hangingPunct="1"/>
            <a:r>
              <a:rPr lang="en-US" sz="3600" b="0" kern="1200" dirty="0">
                <a:ea typeface="+mn-ea"/>
                <a:cs typeface="+mn-cs"/>
              </a:rPr>
              <a:t>Noise image</a:t>
            </a:r>
          </a:p>
        </p:txBody>
      </p:sp>
    </p:spTree>
    <p:extLst>
      <p:ext uri="{BB962C8B-B14F-4D97-AF65-F5344CB8AC3E}">
        <p14:creationId xmlns:p14="http://schemas.microsoft.com/office/powerpoint/2010/main" val="3717412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EF0A5-D349-75AD-E878-CDF14B8F772B}"/>
              </a:ext>
            </a:extLst>
          </p:cNvPr>
          <p:cNvSpPr>
            <a:spLocks noGrp="1"/>
          </p:cNvSpPr>
          <p:nvPr>
            <p:ph type="title"/>
          </p:nvPr>
        </p:nvSpPr>
        <p:spPr>
          <a:xfrm>
            <a:off x="1778000" y="1689100"/>
            <a:ext cx="20828000" cy="4648200"/>
          </a:xfrm>
        </p:spPr>
        <p:txBody>
          <a:bodyPr/>
          <a:lstStyle/>
          <a:p>
            <a:r>
              <a:rPr lang="en-US" dirty="0"/>
              <a:t>Texture-motivated Parametric</a:t>
            </a:r>
            <a:br>
              <a:rPr lang="en-US" dirty="0"/>
            </a:br>
            <a:r>
              <a:rPr lang="en-US" dirty="0"/>
              <a:t>Generative Image Models!</a:t>
            </a:r>
          </a:p>
        </p:txBody>
      </p:sp>
      <p:pic>
        <p:nvPicPr>
          <p:cNvPr id="4" name="Picture 3">
            <a:extLst>
              <a:ext uri="{FF2B5EF4-FFF2-40B4-BE49-F238E27FC236}">
                <a16:creationId xmlns:a16="http://schemas.microsoft.com/office/drawing/2014/main" id="{808DD2AD-857E-2F89-50DC-14B87DD4F5A3}"/>
              </a:ext>
            </a:extLst>
          </p:cNvPr>
          <p:cNvPicPr>
            <a:picLocks noChangeAspect="1"/>
          </p:cNvPicPr>
          <p:nvPr/>
        </p:nvPicPr>
        <p:blipFill>
          <a:blip r:embed="rId2"/>
          <a:stretch>
            <a:fillRect/>
          </a:stretch>
        </p:blipFill>
        <p:spPr>
          <a:xfrm>
            <a:off x="2607490" y="6144389"/>
            <a:ext cx="19169019" cy="7124277"/>
          </a:xfrm>
          <a:prstGeom prst="rect">
            <a:avLst/>
          </a:prstGeom>
        </p:spPr>
      </p:pic>
    </p:spTree>
    <p:extLst>
      <p:ext uri="{BB962C8B-B14F-4D97-AF65-F5344CB8AC3E}">
        <p14:creationId xmlns:p14="http://schemas.microsoft.com/office/powerpoint/2010/main" val="65681284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5288A-8F64-ADEB-141C-6263B9ACE784}"/>
            </a:ext>
          </a:extLst>
        </p:cNvPr>
        <p:cNvGrpSpPr/>
        <p:nvPr/>
      </p:nvGrpSpPr>
      <p:grpSpPr>
        <a:xfrm>
          <a:off x="0" y="0"/>
          <a:ext cx="0" cy="0"/>
          <a:chOff x="0" y="0"/>
          <a:chExt cx="0" cy="0"/>
        </a:xfrm>
      </p:grpSpPr>
      <p:sp>
        <p:nvSpPr>
          <p:cNvPr id="167938" name="Shape 633">
            <a:extLst>
              <a:ext uri="{FF2B5EF4-FFF2-40B4-BE49-F238E27FC236}">
                <a16:creationId xmlns:a16="http://schemas.microsoft.com/office/drawing/2014/main" id="{A0E6415D-9D9C-E7D2-4971-86EDECFA20D6}"/>
              </a:ext>
            </a:extLst>
          </p:cNvPr>
          <p:cNvSpPr>
            <a:spLocks noGrp="1"/>
          </p:cNvSpPr>
          <p:nvPr>
            <p:ph type="title"/>
          </p:nvPr>
        </p:nvSpPr>
        <p:spPr/>
        <p:txBody>
          <a:bodyPr/>
          <a:lstStyle/>
          <a:p>
            <a:pPr eaLnBrk="1" hangingPunct="1"/>
            <a:r>
              <a:rPr lang="en-US" altLang="en-US" dirty="0"/>
              <a:t>Parametric Texture Synthesis</a:t>
            </a:r>
          </a:p>
        </p:txBody>
      </p:sp>
      <p:sp>
        <p:nvSpPr>
          <p:cNvPr id="634" name="Shape 634">
            <a:extLst>
              <a:ext uri="{FF2B5EF4-FFF2-40B4-BE49-F238E27FC236}">
                <a16:creationId xmlns:a16="http://schemas.microsoft.com/office/drawing/2014/main" id="{218ED5CE-32FA-EF39-0A83-65EE2BC30E3A}"/>
              </a:ext>
            </a:extLst>
          </p:cNvPr>
          <p:cNvSpPr/>
          <p:nvPr/>
        </p:nvSpPr>
        <p:spPr>
          <a:xfrm>
            <a:off x="4406901" y="3679829"/>
            <a:ext cx="7508878" cy="9026522"/>
          </a:xfrm>
          <a:prstGeom prst="roundRect">
            <a:avLst>
              <a:gd name="adj" fmla="val 10002"/>
            </a:avLst>
          </a:prstGeom>
          <a:ln w="25400">
            <a:solidFill>
              <a:srgbClr val="85888D"/>
            </a:solidFill>
            <a:miter lim="400000"/>
          </a:ln>
        </p:spPr>
        <p:txBody>
          <a:bodyPr lIns="71326" tIns="71326" rIns="71326" bIns="71326"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35" name="Shape 635">
            <a:extLst>
              <a:ext uri="{FF2B5EF4-FFF2-40B4-BE49-F238E27FC236}">
                <a16:creationId xmlns:a16="http://schemas.microsoft.com/office/drawing/2014/main" id="{78F14187-CC48-8093-2106-4AE0E88ED62A}"/>
              </a:ext>
            </a:extLst>
          </p:cNvPr>
          <p:cNvSpPr/>
          <p:nvPr/>
        </p:nvSpPr>
        <p:spPr>
          <a:xfrm>
            <a:off x="13371996" y="3661913"/>
            <a:ext cx="7512052" cy="9026522"/>
          </a:xfrm>
          <a:prstGeom prst="roundRect">
            <a:avLst>
              <a:gd name="adj" fmla="val 10002"/>
            </a:avLst>
          </a:prstGeom>
          <a:ln w="25400">
            <a:solidFill>
              <a:srgbClr val="85888D"/>
            </a:solidFill>
            <a:miter lim="400000"/>
          </a:ln>
        </p:spPr>
        <p:txBody>
          <a:bodyPr lIns="71326" tIns="71326" rIns="71326" bIns="71326"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36" name="Shape 636">
            <a:extLst>
              <a:ext uri="{FF2B5EF4-FFF2-40B4-BE49-F238E27FC236}">
                <a16:creationId xmlns:a16="http://schemas.microsoft.com/office/drawing/2014/main" id="{4211122E-512A-B181-F116-BD3AB522DC02}"/>
              </a:ext>
            </a:extLst>
          </p:cNvPr>
          <p:cNvSpPr/>
          <p:nvPr/>
        </p:nvSpPr>
        <p:spPr>
          <a:xfrm>
            <a:off x="7461253" y="4670429"/>
            <a:ext cx="2609850" cy="5521322"/>
          </a:xfrm>
          <a:custGeom>
            <a:avLst/>
            <a:gdLst/>
            <a:ahLst/>
            <a:cxnLst>
              <a:cxn ang="0">
                <a:pos x="wd2" y="hd2"/>
              </a:cxn>
              <a:cxn ang="5400000">
                <a:pos x="wd2" y="hd2"/>
              </a:cxn>
              <a:cxn ang="10800000">
                <a:pos x="wd2" y="hd2"/>
              </a:cxn>
              <a:cxn ang="16200000">
                <a:pos x="wd2" y="hd2"/>
              </a:cxn>
            </a:cxnLst>
            <a:rect l="0" t="0" r="r" b="b"/>
            <a:pathLst>
              <a:path w="21433" h="21600" extrusionOk="0">
                <a:moveTo>
                  <a:pt x="0" y="21600"/>
                </a:moveTo>
                <a:cubicBezTo>
                  <a:pt x="1075" y="20430"/>
                  <a:pt x="2367" y="19333"/>
                  <a:pt x="3851" y="18329"/>
                </a:cubicBezTo>
                <a:cubicBezTo>
                  <a:pt x="6798" y="16337"/>
                  <a:pt x="10446" y="14746"/>
                  <a:pt x="14543" y="13666"/>
                </a:cubicBezTo>
                <a:cubicBezTo>
                  <a:pt x="16620" y="12745"/>
                  <a:pt x="18369" y="11594"/>
                  <a:pt x="19692" y="10277"/>
                </a:cubicBezTo>
                <a:cubicBezTo>
                  <a:pt x="20368" y="9605"/>
                  <a:pt x="20927" y="8894"/>
                  <a:pt x="21360" y="8155"/>
                </a:cubicBezTo>
                <a:cubicBezTo>
                  <a:pt x="21600" y="6662"/>
                  <a:pt x="21241" y="5156"/>
                  <a:pt x="20313" y="3759"/>
                </a:cubicBezTo>
                <a:cubicBezTo>
                  <a:pt x="19350" y="2310"/>
                  <a:pt x="17802" y="1020"/>
                  <a:pt x="15803" y="0"/>
                </a:cubicBezTo>
              </a:path>
            </a:pathLst>
          </a:custGeom>
          <a:ln w="50800">
            <a:solidFill>
              <a:srgbClr val="EC3B29"/>
            </a:solidFill>
            <a:miter lim="400000"/>
          </a:ln>
        </p:spPr>
        <p:txBody>
          <a:bodyPr lIns="71326" tIns="71326" rIns="71326" bIns="71326"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37" name="Shape 637">
            <a:extLst>
              <a:ext uri="{FF2B5EF4-FFF2-40B4-BE49-F238E27FC236}">
                <a16:creationId xmlns:a16="http://schemas.microsoft.com/office/drawing/2014/main" id="{36DBEAA8-0488-1635-74D1-A90DC5A468D8}"/>
              </a:ext>
            </a:extLst>
          </p:cNvPr>
          <p:cNvSpPr/>
          <p:nvPr/>
        </p:nvSpPr>
        <p:spPr>
          <a:xfrm>
            <a:off x="17341852" y="5489576"/>
            <a:ext cx="307976" cy="304800"/>
          </a:xfrm>
          <a:prstGeom prst="ellipse">
            <a:avLst/>
          </a:prstGeom>
          <a:blipFill>
            <a:blip r:embed="rId3"/>
          </a:blipFill>
          <a:ln w="12700">
            <a:miter lim="400000"/>
          </a:ln>
          <a:effectLst>
            <a:outerShdw blurRad="38100" dist="25400" dir="5400000" rotWithShape="0">
              <a:srgbClr val="000000">
                <a:alpha val="50000"/>
              </a:srgbClr>
            </a:outerShdw>
          </a:effectLst>
        </p:spPr>
        <p:txBody>
          <a:bodyPr lIns="71326" tIns="71326" rIns="71326" bIns="71326"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sp>
        <p:nvSpPr>
          <p:cNvPr id="638" name="Shape 638">
            <a:extLst>
              <a:ext uri="{FF2B5EF4-FFF2-40B4-BE49-F238E27FC236}">
                <a16:creationId xmlns:a16="http://schemas.microsoft.com/office/drawing/2014/main" id="{AEAF435D-6B7C-FED9-2D09-A9F1C0B2CB2F}"/>
              </a:ext>
            </a:extLst>
          </p:cNvPr>
          <p:cNvSpPr/>
          <p:nvPr/>
        </p:nvSpPr>
        <p:spPr>
          <a:xfrm>
            <a:off x="6277926" y="2748427"/>
            <a:ext cx="3766832" cy="913486"/>
          </a:xfrm>
          <a:prstGeom prst="rect">
            <a:avLst/>
          </a:prstGeom>
          <a:ln w="12700">
            <a:miter lim="400000"/>
          </a:ln>
          <a:extLst>
            <a:ext uri="{C572A759-6A51-4108-AA02-DFA0A04FC94B}"/>
          </a:extLst>
        </p:spPr>
        <p:txBody>
          <a:bodyPr wrap="none" lIns="71326" tIns="71326" rIns="71326" bIns="71326" anchor="ctr">
            <a:spAutoFit/>
          </a:bodyPr>
          <a:lstStyle/>
          <a:p>
            <a:pPr defTabSz="820402">
              <a:defRPr/>
            </a:pPr>
            <a:r>
              <a:rPr sz="5000" b="0">
                <a:latin typeface="Helvetica Light"/>
                <a:ea typeface="ＭＳ Ｐゴシック" charset="0"/>
                <a:cs typeface="Arial" panose="020B0604020202020204" pitchFamily="34" charset="0"/>
                <a:sym typeface="Helvetica Light"/>
              </a:rPr>
              <a:t>Image Space</a:t>
            </a:r>
          </a:p>
        </p:txBody>
      </p:sp>
      <p:sp>
        <p:nvSpPr>
          <p:cNvPr id="639" name="Shape 639">
            <a:extLst>
              <a:ext uri="{FF2B5EF4-FFF2-40B4-BE49-F238E27FC236}">
                <a16:creationId xmlns:a16="http://schemas.microsoft.com/office/drawing/2014/main" id="{E7221851-346F-D46C-F711-9ACA5517ED80}"/>
              </a:ext>
            </a:extLst>
          </p:cNvPr>
          <p:cNvSpPr/>
          <p:nvPr/>
        </p:nvSpPr>
        <p:spPr>
          <a:xfrm>
            <a:off x="15575016" y="2748427"/>
            <a:ext cx="3760420" cy="913486"/>
          </a:xfrm>
          <a:prstGeom prst="rect">
            <a:avLst/>
          </a:prstGeom>
          <a:ln w="12700">
            <a:miter lim="400000"/>
          </a:ln>
          <a:extLst>
            <a:ext uri="{C572A759-6A51-4108-AA02-DFA0A04FC94B}"/>
          </a:extLst>
        </p:spPr>
        <p:txBody>
          <a:bodyPr wrap="none" lIns="71326" tIns="71326" rIns="71326" bIns="71326" anchor="ctr">
            <a:spAutoFit/>
          </a:bodyPr>
          <a:lstStyle/>
          <a:p>
            <a:pPr defTabSz="820402">
              <a:defRPr/>
            </a:pPr>
            <a:r>
              <a:rPr sz="5000" b="0" dirty="0">
                <a:latin typeface="Helvetica Light"/>
                <a:ea typeface="ＭＳ Ｐゴシック" charset="0"/>
                <a:cs typeface="Arial" panose="020B0604020202020204" pitchFamily="34" charset="0"/>
                <a:sym typeface="Helvetica Light"/>
              </a:rPr>
              <a:t>Model Space</a:t>
            </a:r>
          </a:p>
        </p:txBody>
      </p:sp>
      <p:sp>
        <p:nvSpPr>
          <p:cNvPr id="640" name="Shape 640">
            <a:extLst>
              <a:ext uri="{FF2B5EF4-FFF2-40B4-BE49-F238E27FC236}">
                <a16:creationId xmlns:a16="http://schemas.microsoft.com/office/drawing/2014/main" id="{07C0E459-E817-8734-39AC-A2E767D37205}"/>
              </a:ext>
            </a:extLst>
          </p:cNvPr>
          <p:cNvSpPr/>
          <p:nvPr/>
        </p:nvSpPr>
        <p:spPr>
          <a:xfrm>
            <a:off x="5327265" y="11080749"/>
            <a:ext cx="5454793" cy="1621373"/>
          </a:xfrm>
          <a:prstGeom prst="rect">
            <a:avLst/>
          </a:prstGeom>
          <a:ln w="12700">
            <a:miter lim="400000"/>
          </a:ln>
          <a:extLst>
            <a:ext uri="{C572A759-6A51-4108-AA02-DFA0A04FC94B}"/>
          </a:extLst>
        </p:spPr>
        <p:txBody>
          <a:bodyPr wrap="none" lIns="71326" tIns="71326" rIns="71326" bIns="71326" anchor="ctr">
            <a:spAutoFit/>
          </a:bodyPr>
          <a:lstStyle/>
          <a:p>
            <a:pPr defTabSz="820402">
              <a:defRPr sz="2400" b="1">
                <a:solidFill>
                  <a:srgbClr val="ED3B29"/>
                </a:solidFill>
                <a:latin typeface="+mj-lt"/>
                <a:ea typeface="+mj-ea"/>
                <a:cs typeface="+mj-cs"/>
                <a:sym typeface="Helvetica"/>
              </a:defRPr>
            </a:pPr>
            <a:r>
              <a:rPr sz="4800" dirty="0">
                <a:solidFill>
                  <a:srgbClr val="ED3B29"/>
                </a:solidFill>
                <a:latin typeface="Helvetica"/>
                <a:ea typeface="+mn-ea"/>
                <a:cs typeface="Helvetica"/>
                <a:sym typeface="Helvetica"/>
              </a:rPr>
              <a:t>Images with equal</a:t>
            </a:r>
          </a:p>
          <a:p>
            <a:pPr defTabSz="820402">
              <a:defRPr sz="2400" b="1">
                <a:solidFill>
                  <a:srgbClr val="ED3B29"/>
                </a:solidFill>
                <a:latin typeface="+mj-lt"/>
                <a:ea typeface="+mj-ea"/>
                <a:cs typeface="+mj-cs"/>
                <a:sym typeface="Helvetica"/>
              </a:defRPr>
            </a:pPr>
            <a:r>
              <a:rPr sz="4800" dirty="0">
                <a:solidFill>
                  <a:srgbClr val="ED3B29"/>
                </a:solidFill>
                <a:latin typeface="Helvetica"/>
                <a:ea typeface="+mn-ea"/>
                <a:cs typeface="Helvetica"/>
                <a:sym typeface="Helvetica"/>
              </a:rPr>
              <a:t>model response</a:t>
            </a:r>
          </a:p>
        </p:txBody>
      </p:sp>
      <p:sp>
        <p:nvSpPr>
          <p:cNvPr id="641" name="Shape 641">
            <a:extLst>
              <a:ext uri="{FF2B5EF4-FFF2-40B4-BE49-F238E27FC236}">
                <a16:creationId xmlns:a16="http://schemas.microsoft.com/office/drawing/2014/main" id="{6804D701-BD4A-3770-F31A-A0F03222753F}"/>
              </a:ext>
            </a:extLst>
          </p:cNvPr>
          <p:cNvSpPr/>
          <p:nvPr/>
        </p:nvSpPr>
        <p:spPr>
          <a:xfrm>
            <a:off x="10061580" y="4918078"/>
            <a:ext cx="7121520" cy="1209676"/>
          </a:xfrm>
          <a:custGeom>
            <a:avLst/>
            <a:gdLst/>
            <a:ahLst/>
            <a:cxnLst>
              <a:cxn ang="0">
                <a:pos x="wd2" y="hd2"/>
              </a:cxn>
              <a:cxn ang="5400000">
                <a:pos x="wd2" y="hd2"/>
              </a:cxn>
              <a:cxn ang="10800000">
                <a:pos x="wd2" y="hd2"/>
              </a:cxn>
              <a:cxn ang="16200000">
                <a:pos x="wd2" y="hd2"/>
              </a:cxn>
            </a:cxnLst>
            <a:rect l="0" t="0" r="r" b="b"/>
            <a:pathLst>
              <a:path w="21600" h="20453" extrusionOk="0">
                <a:moveTo>
                  <a:pt x="0" y="20453"/>
                </a:moveTo>
                <a:cubicBezTo>
                  <a:pt x="2941" y="8935"/>
                  <a:pt x="6704" y="1854"/>
                  <a:pt x="10701" y="316"/>
                </a:cubicBezTo>
                <a:cubicBezTo>
                  <a:pt x="14503" y="-1147"/>
                  <a:pt x="18317" y="2493"/>
                  <a:pt x="21600" y="10717"/>
                </a:cubicBezTo>
              </a:path>
            </a:pathLst>
          </a:custGeom>
          <a:ln w="25400">
            <a:solidFill>
              <a:srgbClr val="85888D"/>
            </a:solidFill>
            <a:miter lim="400000"/>
            <a:tailEnd type="triangle"/>
          </a:ln>
        </p:spPr>
        <p:txBody>
          <a:bodyPr lIns="71326" tIns="71326" rIns="71326" bIns="71326"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42" name="Shape 642">
            <a:extLst>
              <a:ext uri="{FF2B5EF4-FFF2-40B4-BE49-F238E27FC236}">
                <a16:creationId xmlns:a16="http://schemas.microsoft.com/office/drawing/2014/main" id="{E2B6EBE8-CC26-6ABA-63FF-5AA17967488E}"/>
              </a:ext>
            </a:extLst>
          </p:cNvPr>
          <p:cNvSpPr/>
          <p:nvPr/>
        </p:nvSpPr>
        <p:spPr>
          <a:xfrm>
            <a:off x="9896478" y="5988052"/>
            <a:ext cx="304800" cy="304800"/>
          </a:xfrm>
          <a:prstGeom prst="ellipse">
            <a:avLst/>
          </a:prstGeom>
          <a:blipFill>
            <a:blip r:embed="rId4"/>
          </a:blipFill>
          <a:ln w="12700">
            <a:miter lim="400000"/>
          </a:ln>
          <a:effectLst>
            <a:outerShdw blurRad="38100" dist="25400" dir="5400000" rotWithShape="0">
              <a:srgbClr val="000000">
                <a:alpha val="50000"/>
              </a:srgbClr>
            </a:outerShdw>
          </a:effectLst>
        </p:spPr>
        <p:txBody>
          <a:bodyPr lIns="71326" tIns="71326" rIns="71326" bIns="71326"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sp>
        <p:nvSpPr>
          <p:cNvPr id="643" name="Shape 643">
            <a:extLst>
              <a:ext uri="{FF2B5EF4-FFF2-40B4-BE49-F238E27FC236}">
                <a16:creationId xmlns:a16="http://schemas.microsoft.com/office/drawing/2014/main" id="{7875BC1D-E83F-257C-0B71-21DC8AE8BC46}"/>
              </a:ext>
            </a:extLst>
          </p:cNvPr>
          <p:cNvSpPr/>
          <p:nvPr/>
        </p:nvSpPr>
        <p:spPr>
          <a:xfrm>
            <a:off x="18302433" y="12902158"/>
            <a:ext cx="6083171" cy="813844"/>
          </a:xfrm>
          <a:prstGeom prst="rect">
            <a:avLst/>
          </a:prstGeom>
          <a:ln w="12700">
            <a:miter lim="400000"/>
          </a:ln>
          <a:extLst>
            <a:ext uri="{C572A759-6A51-4108-AA02-DFA0A04FC94B}"/>
          </a:extLst>
        </p:spPr>
        <p:txBody>
          <a:bodyPr wrap="none" lIns="71326" tIns="71326" rIns="71326" bIns="71326" anchor="ctr">
            <a:spAutoFit/>
          </a:bodyPr>
          <a:lstStyle>
            <a:lvl1pPr algn="l">
              <a:lnSpc>
                <a:spcPct val="120000"/>
              </a:lnSpc>
              <a:spcBef>
                <a:spcPts val="3200"/>
              </a:spcBef>
              <a:defRPr sz="2000"/>
            </a:lvl1pPr>
          </a:lstStyle>
          <a:p>
            <a:pPr defTabSz="820402">
              <a:spcBef>
                <a:spcPts val="6400"/>
              </a:spcBef>
              <a:defRPr/>
            </a:pPr>
            <a:r>
              <a:rPr sz="4000" b="0" dirty="0" err="1">
                <a:latin typeface="Helvetica Light"/>
                <a:ea typeface="ＭＳ Ｐゴシック" charset="0"/>
                <a:cs typeface="Arial" panose="020B0604020202020204" pitchFamily="34" charset="0"/>
                <a:sym typeface="Helvetica Light"/>
              </a:rPr>
              <a:t>Portilla</a:t>
            </a:r>
            <a:r>
              <a:rPr sz="4000" b="0" dirty="0">
                <a:latin typeface="Helvetica Light"/>
                <a:ea typeface="ＭＳ Ｐゴシック" charset="0"/>
                <a:cs typeface="Arial" panose="020B0604020202020204" pitchFamily="34" charset="0"/>
                <a:sym typeface="Helvetica Light"/>
              </a:rPr>
              <a:t> &amp; </a:t>
            </a:r>
            <a:r>
              <a:rPr sz="4000" b="0" dirty="0" err="1">
                <a:latin typeface="Helvetica Light"/>
                <a:ea typeface="ＭＳ Ｐゴシック" charset="0"/>
                <a:cs typeface="Arial" panose="020B0604020202020204" pitchFamily="34" charset="0"/>
                <a:sym typeface="Helvetica Light"/>
              </a:rPr>
              <a:t>Simoncelli</a:t>
            </a:r>
            <a:r>
              <a:rPr sz="4000" b="0" dirty="0">
                <a:latin typeface="Helvetica Light"/>
                <a:ea typeface="ＭＳ Ｐゴシック" charset="0"/>
                <a:cs typeface="Arial" panose="020B0604020202020204" pitchFamily="34" charset="0"/>
                <a:sym typeface="Helvetica Light"/>
              </a:rPr>
              <a:t> (2000)</a:t>
            </a:r>
          </a:p>
        </p:txBody>
      </p:sp>
      <p:grpSp>
        <p:nvGrpSpPr>
          <p:cNvPr id="649" name="Group 649">
            <a:extLst>
              <a:ext uri="{FF2B5EF4-FFF2-40B4-BE49-F238E27FC236}">
                <a16:creationId xmlns:a16="http://schemas.microsoft.com/office/drawing/2014/main" id="{CCA5577E-8E3C-CAC7-0A5E-CDAF99561316}"/>
              </a:ext>
            </a:extLst>
          </p:cNvPr>
          <p:cNvGrpSpPr>
            <a:grpSpLocks/>
          </p:cNvGrpSpPr>
          <p:nvPr/>
        </p:nvGrpSpPr>
        <p:grpSpPr bwMode="auto">
          <a:xfrm>
            <a:off x="6667502" y="7848601"/>
            <a:ext cx="9282192" cy="1392562"/>
            <a:chOff x="1420416" y="334462"/>
            <a:chExt cx="5218726" cy="992088"/>
          </a:xfrm>
        </p:grpSpPr>
        <p:sp>
          <p:nvSpPr>
            <p:cNvPr id="646" name="Shape 646">
              <a:extLst>
                <a:ext uri="{FF2B5EF4-FFF2-40B4-BE49-F238E27FC236}">
                  <a16:creationId xmlns:a16="http://schemas.microsoft.com/office/drawing/2014/main" id="{996137E7-06EC-9808-31BE-7274DC5835D9}"/>
                </a:ext>
              </a:extLst>
            </p:cNvPr>
            <p:cNvSpPr/>
            <p:nvPr/>
          </p:nvSpPr>
          <p:spPr>
            <a:xfrm>
              <a:off x="1420416" y="334462"/>
              <a:ext cx="219046" cy="216948"/>
            </a:xfrm>
            <a:prstGeom prst="ellipse">
              <a:avLst/>
            </a:prstGeom>
            <a:blipFill rotWithShape="1">
              <a:blip r:embed="rId5"/>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sp>
          <p:nvSpPr>
            <p:cNvPr id="647" name="Shape 647">
              <a:extLst>
                <a:ext uri="{FF2B5EF4-FFF2-40B4-BE49-F238E27FC236}">
                  <a16:creationId xmlns:a16="http://schemas.microsoft.com/office/drawing/2014/main" id="{C785FD68-9886-C215-B695-6DB9D5D8872B}"/>
                </a:ext>
              </a:extLst>
            </p:cNvPr>
            <p:cNvSpPr/>
            <p:nvPr/>
          </p:nvSpPr>
          <p:spPr>
            <a:xfrm>
              <a:off x="6420096" y="849715"/>
              <a:ext cx="219046" cy="216948"/>
            </a:xfrm>
            <a:prstGeom prst="ellipse">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sp>
          <p:nvSpPr>
            <p:cNvPr id="648" name="Shape 648">
              <a:extLst>
                <a:ext uri="{FF2B5EF4-FFF2-40B4-BE49-F238E27FC236}">
                  <a16:creationId xmlns:a16="http://schemas.microsoft.com/office/drawing/2014/main" id="{2039F03C-B7B4-D0C4-02C7-7B7691A7E0BE}"/>
                </a:ext>
              </a:extLst>
            </p:cNvPr>
            <p:cNvSpPr/>
            <p:nvPr/>
          </p:nvSpPr>
          <p:spPr>
            <a:xfrm>
              <a:off x="1648494" y="451976"/>
              <a:ext cx="4749020" cy="874574"/>
            </a:xfrm>
            <a:custGeom>
              <a:avLst/>
              <a:gdLst/>
              <a:ahLst/>
              <a:cxnLst>
                <a:cxn ang="0">
                  <a:pos x="wd2" y="hd2"/>
                </a:cxn>
                <a:cxn ang="5400000">
                  <a:pos x="wd2" y="hd2"/>
                </a:cxn>
                <a:cxn ang="10800000">
                  <a:pos x="wd2" y="hd2"/>
                </a:cxn>
                <a:cxn ang="16200000">
                  <a:pos x="wd2" y="hd2"/>
                </a:cxn>
              </a:cxnLst>
              <a:rect l="0" t="0" r="r" b="b"/>
              <a:pathLst>
                <a:path w="21600" h="20406" extrusionOk="0">
                  <a:moveTo>
                    <a:pt x="0" y="0"/>
                  </a:moveTo>
                  <a:cubicBezTo>
                    <a:pt x="3272" y="11217"/>
                    <a:pt x="7040" y="18059"/>
                    <a:pt x="10960" y="19902"/>
                  </a:cubicBezTo>
                  <a:cubicBezTo>
                    <a:pt x="14574" y="21600"/>
                    <a:pt x="18215" y="18996"/>
                    <a:pt x="21600" y="12294"/>
                  </a:cubicBezTo>
                </a:path>
              </a:pathLst>
            </a:custGeom>
            <a:noFill/>
            <a:ln w="25400" cap="flat">
              <a:solidFill>
                <a:srgbClr val="85888D"/>
              </a:solidFill>
              <a:prstDash val="solid"/>
              <a:miter lim="400000"/>
              <a:tailEnd type="triangle" w="med" len="med"/>
            </a:ln>
            <a:effectLst/>
          </p:spPr>
          <p:txBody>
            <a:bodyPr lIns="101600" tIns="101600" rIns="101600" bIns="101600"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grpSp>
      <p:sp>
        <p:nvSpPr>
          <p:cNvPr id="650" name="Shape 650">
            <a:extLst>
              <a:ext uri="{FF2B5EF4-FFF2-40B4-BE49-F238E27FC236}">
                <a16:creationId xmlns:a16="http://schemas.microsoft.com/office/drawing/2014/main" id="{43AD8E01-0B76-F262-4D97-81A07E955361}"/>
              </a:ext>
            </a:extLst>
          </p:cNvPr>
          <p:cNvSpPr/>
          <p:nvPr/>
        </p:nvSpPr>
        <p:spPr>
          <a:xfrm flipV="1">
            <a:off x="15922628" y="5794376"/>
            <a:ext cx="1419224" cy="2733676"/>
          </a:xfrm>
          <a:prstGeom prst="line">
            <a:avLst/>
          </a:prstGeom>
          <a:ln w="38100" cap="rnd">
            <a:solidFill>
              <a:srgbClr val="000000"/>
            </a:solidFill>
            <a:custDash>
              <a:ds d="100000" sp="200000"/>
            </a:custDash>
            <a:miter lim="400000"/>
            <a:tailEnd type="triangle"/>
          </a:ln>
        </p:spPr>
        <p:txBody>
          <a:bodyPr lIns="71326" tIns="71326" rIns="71326" bIns="71326"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grpSp>
        <p:nvGrpSpPr>
          <p:cNvPr id="654" name="Group 654">
            <a:extLst>
              <a:ext uri="{FF2B5EF4-FFF2-40B4-BE49-F238E27FC236}">
                <a16:creationId xmlns:a16="http://schemas.microsoft.com/office/drawing/2014/main" id="{8CF68D3F-7BF9-BE00-F22A-65FEFF101667}"/>
              </a:ext>
            </a:extLst>
          </p:cNvPr>
          <p:cNvGrpSpPr>
            <a:grpSpLocks/>
          </p:cNvGrpSpPr>
          <p:nvPr/>
        </p:nvGrpSpPr>
        <p:grpSpPr bwMode="auto">
          <a:xfrm>
            <a:off x="6972303" y="7756527"/>
            <a:ext cx="3130550" cy="454030"/>
            <a:chOff x="0" y="203200"/>
            <a:chExt cx="1877802" cy="219004"/>
          </a:xfrm>
        </p:grpSpPr>
        <p:sp>
          <p:nvSpPr>
            <p:cNvPr id="651" name="Shape 651">
              <a:extLst>
                <a:ext uri="{FF2B5EF4-FFF2-40B4-BE49-F238E27FC236}">
                  <a16:creationId xmlns:a16="http://schemas.microsoft.com/office/drawing/2014/main" id="{C9F13BCC-3BAF-547E-C870-8B3A403BFDFB}"/>
                </a:ext>
              </a:extLst>
            </p:cNvPr>
            <p:cNvSpPr/>
            <p:nvPr/>
          </p:nvSpPr>
          <p:spPr>
            <a:xfrm flipV="1">
              <a:off x="0" y="309315"/>
              <a:ext cx="1654363" cy="0"/>
            </a:xfrm>
            <a:prstGeom prst="line">
              <a:avLst/>
            </a:prstGeom>
            <a:noFill/>
            <a:ln w="38100" cap="rnd">
              <a:solidFill>
                <a:srgbClr val="000000"/>
              </a:solidFill>
              <a:custDash>
                <a:ds d="100000" sp="200000"/>
              </a:custDash>
              <a:miter lim="400000"/>
              <a:tailEnd type="triangle" w="med" len="med"/>
            </a:ln>
            <a:effectLst/>
          </p:spPr>
          <p:txBody>
            <a:bodyPr lIns="101600" tIns="101600" rIns="101600" bIns="101600" anchor="ctr"/>
            <a:lstStyle/>
            <a:p>
              <a:pPr defTabSz="820402">
                <a:defRPr sz="2400"/>
              </a:pPr>
              <a:endParaRPr sz="4800" b="0" dirty="0">
                <a:latin typeface="Helvetica Light"/>
                <a:ea typeface="ＭＳ Ｐゴシック" charset="0"/>
                <a:cs typeface="Arial" panose="020B0604020202020204" pitchFamily="34" charset="0"/>
                <a:sym typeface="Helvetica Light"/>
              </a:endParaRPr>
            </a:p>
          </p:txBody>
        </p:sp>
        <p:sp>
          <p:nvSpPr>
            <p:cNvPr id="652" name="Shape 652">
              <a:extLst>
                <a:ext uri="{FF2B5EF4-FFF2-40B4-BE49-F238E27FC236}">
                  <a16:creationId xmlns:a16="http://schemas.microsoft.com/office/drawing/2014/main" id="{5DBA86E5-B41C-FF48-1A17-346650D6845F}"/>
                </a:ext>
              </a:extLst>
            </p:cNvPr>
            <p:cNvSpPr/>
            <p:nvPr/>
          </p:nvSpPr>
          <p:spPr>
            <a:xfrm>
              <a:off x="1661133" y="203200"/>
              <a:ext cx="216669" cy="219004"/>
            </a:xfrm>
            <a:prstGeom prst="ellipse">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b="0" dirty="0">
                <a:solidFill>
                  <a:srgbClr val="FFFFFF"/>
                </a:solidFill>
                <a:latin typeface="Helvetica Light"/>
                <a:ea typeface="ＭＳ Ｐゴシック" charset="0"/>
                <a:cs typeface="Arial" panose="020B0604020202020204" pitchFamily="34" charset="0"/>
                <a:sym typeface="Helvetica Light"/>
              </a:endParaRPr>
            </a:p>
          </p:txBody>
        </p:sp>
      </p:grpSp>
      <p:pic>
        <p:nvPicPr>
          <p:cNvPr id="3" name="Picture 5">
            <a:extLst>
              <a:ext uri="{FF2B5EF4-FFF2-40B4-BE49-F238E27FC236}">
                <a16:creationId xmlns:a16="http://schemas.microsoft.com/office/drawing/2014/main" id="{1B692116-631D-2758-D7EE-D9CBFD8600D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001" t="27478" r="35251" b="53726"/>
          <a:stretch>
            <a:fillRect/>
          </a:stretch>
        </p:blipFill>
        <p:spPr bwMode="auto">
          <a:xfrm>
            <a:off x="4940425" y="7277747"/>
            <a:ext cx="1481390" cy="144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a:extLst>
              <a:ext uri="{FF2B5EF4-FFF2-40B4-BE49-F238E27FC236}">
                <a16:creationId xmlns:a16="http://schemas.microsoft.com/office/drawing/2014/main" id="{FE1DA9AD-A63F-40A2-73BF-17212BBDE0E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800" t="3815" r="43881" b="77673"/>
          <a:stretch>
            <a:fillRect/>
          </a:stretch>
        </p:blipFill>
        <p:spPr bwMode="auto">
          <a:xfrm>
            <a:off x="8051802" y="5402035"/>
            <a:ext cx="1553552" cy="147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A7C99242-EC14-6F84-6E6A-9455C6F0BF6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37" t="75071" r="31820" b="9222"/>
          <a:stretch>
            <a:fillRect/>
          </a:stretch>
        </p:blipFill>
        <p:spPr bwMode="auto">
          <a:xfrm>
            <a:off x="10212995" y="7229104"/>
            <a:ext cx="1286734" cy="142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651">
            <a:extLst>
              <a:ext uri="{FF2B5EF4-FFF2-40B4-BE49-F238E27FC236}">
                <a16:creationId xmlns:a16="http://schemas.microsoft.com/office/drawing/2014/main" id="{5ACFC4EF-1750-EF85-10DB-046E73F58140}"/>
              </a:ext>
            </a:extLst>
          </p:cNvPr>
          <p:cNvSpPr/>
          <p:nvPr/>
        </p:nvSpPr>
        <p:spPr bwMode="auto">
          <a:xfrm flipH="1">
            <a:off x="8363685" y="8089904"/>
            <a:ext cx="1377946" cy="911596"/>
          </a:xfrm>
          <a:prstGeom prst="line">
            <a:avLst/>
          </a:prstGeom>
          <a:noFill/>
          <a:ln w="38100" cap="rnd">
            <a:solidFill>
              <a:srgbClr val="000000"/>
            </a:solidFill>
            <a:custDash>
              <a:ds d="100000" sp="200000"/>
            </a:custDash>
            <a:miter lim="400000"/>
            <a:tailEnd type="triangle" w="med" len="med"/>
          </a:ln>
          <a:effectLst/>
        </p:spPr>
        <p:txBody>
          <a:bodyPr lIns="101600" tIns="101600" rIns="101600" bIns="101600" anchor="ctr"/>
          <a:lstStyle/>
          <a:p>
            <a:pPr defTabSz="820402">
              <a:defRPr sz="2400"/>
            </a:pPr>
            <a:endParaRPr sz="4800" b="0" dirty="0">
              <a:latin typeface="Helvetica Light"/>
              <a:ea typeface="ＭＳ Ｐゴシック" charset="0"/>
              <a:cs typeface="Arial" panose="020B0604020202020204" pitchFamily="34" charset="0"/>
              <a:sym typeface="Helvetica Light"/>
            </a:endParaRPr>
          </a:p>
        </p:txBody>
      </p:sp>
      <p:sp>
        <p:nvSpPr>
          <p:cNvPr id="17" name="Shape 642">
            <a:extLst>
              <a:ext uri="{FF2B5EF4-FFF2-40B4-BE49-F238E27FC236}">
                <a16:creationId xmlns:a16="http://schemas.microsoft.com/office/drawing/2014/main" id="{F62673DA-4F38-7A56-AF96-34093ED71AA9}"/>
              </a:ext>
            </a:extLst>
          </p:cNvPr>
          <p:cNvSpPr/>
          <p:nvPr/>
        </p:nvSpPr>
        <p:spPr>
          <a:xfrm>
            <a:off x="7998246" y="9001500"/>
            <a:ext cx="304800" cy="304800"/>
          </a:xfrm>
          <a:prstGeom prst="ellipse">
            <a:avLst/>
          </a:prstGeom>
          <a:blipFill>
            <a:blip r:embed="rId4"/>
          </a:blipFill>
          <a:ln w="12700">
            <a:miter lim="400000"/>
          </a:ln>
          <a:effectLst>
            <a:outerShdw blurRad="38100" dist="25400" dir="5400000" rotWithShape="0">
              <a:srgbClr val="000000">
                <a:alpha val="50000"/>
              </a:srgbClr>
            </a:outerShdw>
          </a:effectLst>
        </p:spPr>
        <p:txBody>
          <a:bodyPr lIns="71326" tIns="71326" rIns="71326" bIns="71326"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pic>
        <p:nvPicPr>
          <p:cNvPr id="19" name="Picture 18">
            <a:extLst>
              <a:ext uri="{FF2B5EF4-FFF2-40B4-BE49-F238E27FC236}">
                <a16:creationId xmlns:a16="http://schemas.microsoft.com/office/drawing/2014/main" id="{9FD1443F-6050-0D7E-1939-B17C66FBB45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07" t="63163" r="49690" b="17803"/>
          <a:stretch>
            <a:fillRect/>
          </a:stretch>
        </p:blipFill>
        <p:spPr bwMode="auto">
          <a:xfrm>
            <a:off x="8383715" y="9166702"/>
            <a:ext cx="1406270" cy="142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5DF258F-4D7E-7969-6069-7E1C3B4B0CD4}"/>
              </a:ext>
            </a:extLst>
          </p:cNvPr>
          <p:cNvSpPr txBox="1"/>
          <p:nvPr/>
        </p:nvSpPr>
        <p:spPr>
          <a:xfrm>
            <a:off x="-52808" y="12071158"/>
            <a:ext cx="4947188" cy="1569660"/>
          </a:xfrm>
          <a:prstGeom prst="rect">
            <a:avLst/>
          </a:prstGeom>
          <a:noFill/>
        </p:spPr>
        <p:txBody>
          <a:bodyPr wrap="none" rtlCol="0">
            <a:spAutoFit/>
          </a:bodyPr>
          <a:lstStyle/>
          <a:p>
            <a:pPr algn="l" defTabSz="1828800" hangingPunct="1"/>
            <a:r>
              <a:rPr lang="en-US" sz="3200" b="0" kern="1200" dirty="0">
                <a:ea typeface="+mn-ea"/>
                <a:cs typeface="+mn-cs"/>
              </a:rPr>
              <a:t>Heeger &amp; Bergen, 1995</a:t>
            </a:r>
          </a:p>
          <a:p>
            <a:pPr algn="l" defTabSz="1828800" hangingPunct="1"/>
            <a:r>
              <a:rPr lang="en-US" sz="3200" b="0" kern="1200" dirty="0">
                <a:ea typeface="+mn-ea"/>
                <a:cs typeface="+mn-cs"/>
              </a:rPr>
              <a:t>Portilla &amp; Simoncelli, 2000</a:t>
            </a:r>
          </a:p>
          <a:p>
            <a:pPr algn="l" defTabSz="1828800" hangingPunct="1"/>
            <a:r>
              <a:rPr lang="en-US" sz="3200" b="0" kern="1200" dirty="0" err="1">
                <a:ea typeface="+mn-ea"/>
                <a:cs typeface="+mn-cs"/>
              </a:rPr>
              <a:t>Gatys</a:t>
            </a:r>
            <a:r>
              <a:rPr lang="en-US" sz="3200" b="0" kern="1200" dirty="0">
                <a:ea typeface="+mn-ea"/>
                <a:cs typeface="+mn-cs"/>
              </a:rPr>
              <a:t> et al, 2015</a:t>
            </a:r>
          </a:p>
        </p:txBody>
      </p:sp>
    </p:spTree>
    <p:extLst>
      <p:ext uri="{BB962C8B-B14F-4D97-AF65-F5344CB8AC3E}">
        <p14:creationId xmlns:p14="http://schemas.microsoft.com/office/powerpoint/2010/main" val="3865503499"/>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6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iterate>
                                    <p:tmAbs val="0"/>
                                  </p:iterate>
                                  <p:childTnLst>
                                    <p:set>
                                      <p:cBhvr>
                                        <p:cTn id="12" fill="hold"/>
                                        <p:tgtEl>
                                          <p:spTgt spid="65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iterate>
                                    <p:tmAbs val="0"/>
                                  </p:iterate>
                                  <p:childTnLst>
                                    <p:set>
                                      <p:cBhvr>
                                        <p:cTn id="16" fill="hold"/>
                                        <p:tgtEl>
                                          <p:spTgt spid="6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 grpId="0" animBg="1" advAuto="0"/>
      <p:bldP spid="654" grpId="0" animBg="1" advAuto="0"/>
      <p:bldP spid="11"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3">
            <a:extLst>
              <a:ext uri="{FF2B5EF4-FFF2-40B4-BE49-F238E27FC236}">
                <a16:creationId xmlns:a16="http://schemas.microsoft.com/office/drawing/2014/main" id="{A63DAA1F-191D-4EB1-B623-2657443688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0" y="2533650"/>
            <a:ext cx="13335000" cy="9983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3" name="Rectangle 2">
            <a:extLst>
              <a:ext uri="{FF2B5EF4-FFF2-40B4-BE49-F238E27FC236}">
                <a16:creationId xmlns:a16="http://schemas.microsoft.com/office/drawing/2014/main" id="{B1BFC66A-62E4-4F36-BAB6-5D6F0DB704FB}"/>
              </a:ext>
            </a:extLst>
          </p:cNvPr>
          <p:cNvSpPr txBox="1">
            <a:spLocks noChangeArrowheads="1"/>
          </p:cNvSpPr>
          <p:nvPr/>
        </p:nvSpPr>
        <p:spPr bwMode="auto">
          <a:xfrm>
            <a:off x="4305300" y="546100"/>
            <a:ext cx="15773400"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2400">
                <a:solidFill>
                  <a:schemeClr val="tx1"/>
                </a:solidFill>
                <a:latin typeface="Times New Roman" panose="02020603050405020304" pitchFamily="18" charset="0"/>
                <a:cs typeface="Arial" panose="020B0604020202020204" pitchFamily="34" charset="0"/>
              </a:defRPr>
            </a:lvl1pPr>
            <a:lvl2pPr defTabSz="685800">
              <a:defRPr sz="2400">
                <a:solidFill>
                  <a:schemeClr val="tx1"/>
                </a:solidFill>
                <a:latin typeface="Times New Roman" panose="02020603050405020304" pitchFamily="18" charset="0"/>
                <a:cs typeface="Arial" panose="020B0604020202020204" pitchFamily="34" charset="0"/>
              </a:defRPr>
            </a:lvl2pPr>
            <a:lvl3pPr defTabSz="685800">
              <a:defRPr sz="2400">
                <a:solidFill>
                  <a:schemeClr val="tx1"/>
                </a:solidFill>
                <a:latin typeface="Times New Roman" panose="02020603050405020304" pitchFamily="18" charset="0"/>
                <a:cs typeface="Arial" panose="020B0604020202020204" pitchFamily="34" charset="0"/>
              </a:defRPr>
            </a:lvl3pPr>
            <a:lvl4pPr defTabSz="685800">
              <a:defRPr sz="2400">
                <a:solidFill>
                  <a:schemeClr val="tx1"/>
                </a:solidFill>
                <a:latin typeface="Times New Roman" panose="02020603050405020304" pitchFamily="18" charset="0"/>
                <a:cs typeface="Arial" panose="020B0604020202020204" pitchFamily="34" charset="0"/>
              </a:defRPr>
            </a:lvl4pPr>
            <a:lvl5pPr defTabSz="685800">
              <a:defRPr sz="2400">
                <a:solidFill>
                  <a:schemeClr val="tx1"/>
                </a:solidFill>
                <a:latin typeface="Times New Roman" panose="02020603050405020304" pitchFamily="18" charset="0"/>
                <a:cs typeface="Arial" panose="020B0604020202020204" pitchFamily="34" charset="0"/>
              </a:defRPr>
            </a:lvl5pPr>
            <a:lvl6pPr marL="2284413" indent="1588"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741613" indent="1588"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198813" indent="1588"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656013" indent="1588"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lnSpc>
                <a:spcPct val="90000"/>
              </a:lnSpc>
            </a:pPr>
            <a:r>
              <a:rPr lang="en-US" altLang="en-US" sz="8800" dirty="0" err="1">
                <a:solidFill>
                  <a:srgbClr val="000000"/>
                </a:solidFill>
                <a:latin typeface="Calibri Light" panose="020F0302020204030204" pitchFamily="34" charset="0"/>
              </a:rPr>
              <a:t>Heeger</a:t>
            </a:r>
            <a:r>
              <a:rPr lang="en-US" altLang="en-US" sz="8800" dirty="0">
                <a:solidFill>
                  <a:srgbClr val="000000"/>
                </a:solidFill>
                <a:latin typeface="Calibri Light" panose="020F0302020204030204" pitchFamily="34" charset="0"/>
              </a:rPr>
              <a:t> &amp; Bergen, SIGGRAPH‘95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3">
            <a:extLst>
              <a:ext uri="{FF2B5EF4-FFF2-40B4-BE49-F238E27FC236}">
                <a16:creationId xmlns:a16="http://schemas.microsoft.com/office/drawing/2014/main" id="{3AEBA068-7CDC-49D9-9601-9173C96689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7136" y="891886"/>
            <a:ext cx="16849727" cy="12333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498" name="Picture 3">
            <a:extLst>
              <a:ext uri="{FF2B5EF4-FFF2-40B4-BE49-F238E27FC236}">
                <a16:creationId xmlns:a16="http://schemas.microsoft.com/office/drawing/2014/main" id="{70640313-DFF6-4299-BE09-258B81D524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3109" y="789997"/>
            <a:ext cx="14797522" cy="12523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FE7D514C-0034-409C-8F2D-90DB73BAD577}"/>
              </a:ext>
            </a:extLst>
          </p:cNvPr>
          <p:cNvSpPr>
            <a:spLocks noGrp="1" noChangeArrowheads="1"/>
          </p:cNvSpPr>
          <p:nvPr>
            <p:ph type="title"/>
          </p:nvPr>
        </p:nvSpPr>
        <p:spPr>
          <a:xfrm>
            <a:off x="3733800" y="311727"/>
            <a:ext cx="15198435" cy="2272724"/>
          </a:xfrm>
        </p:spPr>
        <p:txBody>
          <a:bodyPr rtlCol="0">
            <a:normAutofit/>
          </a:bodyPr>
          <a:lstStyle/>
          <a:p>
            <a:pPr fontAlgn="auto">
              <a:spcAft>
                <a:spcPts val="0"/>
              </a:spcAft>
              <a:defRPr/>
            </a:pPr>
            <a:r>
              <a:rPr lang="en-US" altLang="en-US" dirty="0" err="1"/>
              <a:t>Simoncelli</a:t>
            </a:r>
            <a:r>
              <a:rPr lang="en-US" altLang="en-US" dirty="0"/>
              <a:t> &amp; </a:t>
            </a:r>
            <a:r>
              <a:rPr lang="en-US" altLang="en-US" dirty="0" err="1"/>
              <a:t>Portilla</a:t>
            </a:r>
            <a:r>
              <a:rPr lang="en-US" altLang="en-US" dirty="0"/>
              <a:t> ’98+</a:t>
            </a:r>
          </a:p>
        </p:txBody>
      </p:sp>
      <p:sp>
        <p:nvSpPr>
          <p:cNvPr id="44035" name="Rectangle 3">
            <a:extLst>
              <a:ext uri="{FF2B5EF4-FFF2-40B4-BE49-F238E27FC236}">
                <a16:creationId xmlns:a16="http://schemas.microsoft.com/office/drawing/2014/main" id="{994396BD-B40F-4785-8BE4-27B0B697981E}"/>
              </a:ext>
            </a:extLst>
          </p:cNvPr>
          <p:cNvSpPr>
            <a:spLocks noGrp="1" noChangeArrowheads="1"/>
          </p:cNvSpPr>
          <p:nvPr>
            <p:ph type="body" idx="1"/>
          </p:nvPr>
        </p:nvSpPr>
        <p:spPr>
          <a:xfrm>
            <a:off x="5257799" y="7410450"/>
            <a:ext cx="15198435" cy="3048000"/>
          </a:xfrm>
        </p:spPr>
        <p:txBody>
          <a:bodyPr>
            <a:noAutofit/>
          </a:bodyPr>
          <a:lstStyle/>
          <a:p>
            <a:pPr fontAlgn="auto">
              <a:spcAft>
                <a:spcPts val="0"/>
              </a:spcAft>
              <a:defRPr/>
            </a:pPr>
            <a:r>
              <a:rPr lang="en-US" altLang="en-US" sz="4000" dirty="0"/>
              <a:t>Marginal statistics are not enough </a:t>
            </a:r>
          </a:p>
          <a:p>
            <a:pPr fontAlgn="auto">
              <a:spcAft>
                <a:spcPts val="0"/>
              </a:spcAft>
              <a:defRPr/>
            </a:pPr>
            <a:r>
              <a:rPr lang="en-US" altLang="en-US" sz="4000" dirty="0"/>
              <a:t> Neighboring filter responses are highly correlated </a:t>
            </a:r>
          </a:p>
          <a:p>
            <a:pPr lvl="1" fontAlgn="auto">
              <a:spcAft>
                <a:spcPts val="0"/>
              </a:spcAft>
              <a:defRPr/>
            </a:pPr>
            <a:r>
              <a:rPr lang="en-US" altLang="en-US" sz="4000" dirty="0"/>
              <a:t>an edge at low-res will cause an edge at high-res</a:t>
            </a:r>
          </a:p>
          <a:p>
            <a:pPr fontAlgn="auto">
              <a:spcAft>
                <a:spcPts val="0"/>
              </a:spcAft>
              <a:defRPr/>
            </a:pPr>
            <a:r>
              <a:rPr lang="en-US" altLang="en-US" sz="4000" dirty="0"/>
              <a:t>Let’s match 2</a:t>
            </a:r>
            <a:r>
              <a:rPr lang="en-US" altLang="en-US" sz="4000" baseline="30000" dirty="0"/>
              <a:t>nd</a:t>
            </a:r>
            <a:r>
              <a:rPr lang="en-US" altLang="en-US" sz="4000" dirty="0"/>
              <a:t> order statistics too!</a:t>
            </a:r>
          </a:p>
          <a:p>
            <a:pPr fontAlgn="auto">
              <a:spcAft>
                <a:spcPts val="0"/>
              </a:spcAft>
              <a:defRPr/>
            </a:pPr>
            <a:endParaRPr lang="en-US" altLang="en-US" sz="2700" dirty="0"/>
          </a:p>
          <a:p>
            <a:pPr fontAlgn="auto">
              <a:spcAft>
                <a:spcPts val="0"/>
              </a:spcAft>
              <a:defRPr/>
            </a:pPr>
            <a:r>
              <a:rPr lang="en-US" sz="2700" dirty="0"/>
              <a:t>J </a:t>
            </a:r>
            <a:r>
              <a:rPr lang="en-US" sz="2700" dirty="0" err="1"/>
              <a:t>Portilla</a:t>
            </a:r>
            <a:r>
              <a:rPr lang="en-US" sz="2700" dirty="0"/>
              <a:t> and E P </a:t>
            </a:r>
            <a:r>
              <a:rPr lang="en-US" sz="2700" dirty="0" err="1"/>
              <a:t>Simoncelli</a:t>
            </a:r>
            <a:r>
              <a:rPr lang="en-US" sz="2700" dirty="0"/>
              <a:t>. </a:t>
            </a:r>
            <a:r>
              <a:rPr lang="en-US" sz="2700" i="1" dirty="0"/>
              <a:t>A Parametric Texture Model based on Joint Statistics of Complex Wavelet Coefficients.</a:t>
            </a:r>
            <a:r>
              <a:rPr lang="en-US" sz="2700" dirty="0"/>
              <a:t> Int'l Journal of Computer Vision. 40(1):49-71, October, 2000.</a:t>
            </a:r>
            <a:endParaRPr lang="en-US" altLang="en-US" sz="2700" dirty="0"/>
          </a:p>
        </p:txBody>
      </p:sp>
      <p:pic>
        <p:nvPicPr>
          <p:cNvPr id="235524" name="Picture 5">
            <a:extLst>
              <a:ext uri="{FF2B5EF4-FFF2-40B4-BE49-F238E27FC236}">
                <a16:creationId xmlns:a16="http://schemas.microsoft.com/office/drawing/2014/main" id="{315781DF-CF27-4F6E-B4F3-33EB8E3600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1501" y="3216277"/>
            <a:ext cx="6943726"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4">
            <a:extLst>
              <a:ext uri="{FF2B5EF4-FFF2-40B4-BE49-F238E27FC236}">
                <a16:creationId xmlns:a16="http://schemas.microsoft.com/office/drawing/2014/main" id="{F2C3E860-CC05-41CF-B85D-385E99599B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273" y="809916"/>
            <a:ext cx="9074727" cy="11787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1" name="Picture 5">
            <a:extLst>
              <a:ext uri="{FF2B5EF4-FFF2-40B4-BE49-F238E27FC236}">
                <a16:creationId xmlns:a16="http://schemas.microsoft.com/office/drawing/2014/main" id="{3D218E28-8D58-4105-B237-DA4F2D514E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7300" y="1118529"/>
            <a:ext cx="8530646" cy="11478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hape 279"/>
          <p:cNvSpPr>
            <a:spLocks noGrp="1"/>
          </p:cNvSpPr>
          <p:nvPr>
            <p:ph type="title"/>
          </p:nvPr>
        </p:nvSpPr>
        <p:spPr/>
        <p:txBody>
          <a:bodyPr/>
          <a:lstStyle/>
          <a:p>
            <a:pPr eaLnBrk="1" hangingPunct="1"/>
            <a:r>
              <a:rPr lang="en-US" altLang="en-US"/>
              <a:t>Convolutional Neural Network Texture Model</a:t>
            </a:r>
          </a:p>
        </p:txBody>
      </p:sp>
      <p:grpSp>
        <p:nvGrpSpPr>
          <p:cNvPr id="168963" name="Group 285"/>
          <p:cNvGrpSpPr>
            <a:grpSpLocks/>
          </p:cNvGrpSpPr>
          <p:nvPr/>
        </p:nvGrpSpPr>
        <p:grpSpPr bwMode="auto">
          <a:xfrm>
            <a:off x="18272127" y="5028270"/>
            <a:ext cx="918521" cy="4880906"/>
            <a:chOff x="0" y="-108531"/>
            <a:chExt cx="652234" cy="3470182"/>
          </a:xfrm>
        </p:grpSpPr>
        <p:sp>
          <p:nvSpPr>
            <p:cNvPr id="280" name="Shape 280"/>
            <p:cNvSpPr/>
            <p:nvPr/>
          </p:nvSpPr>
          <p:spPr>
            <a:xfrm>
              <a:off x="4509" y="9510"/>
              <a:ext cx="473454" cy="3352141"/>
            </a:xfrm>
            <a:prstGeom prst="rect">
              <a:avLst/>
            </a:prstGeom>
            <a:noFill/>
            <a:ln w="25400" cap="flat">
              <a:solidFill>
                <a:srgbClr val="85888D"/>
              </a:solidFill>
              <a:prstDash val="solid"/>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281" name="Shape 281"/>
            <p:cNvSpPr/>
            <p:nvPr/>
          </p:nvSpPr>
          <p:spPr>
            <a:xfrm>
              <a:off x="0" y="-108531"/>
              <a:ext cx="652234" cy="622087"/>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2000"/>
              </a:lvl1pPr>
            </a:lstStyle>
            <a:p>
              <a:pPr defTabSz="820613">
                <a:spcBef>
                  <a:spcPts val="6400"/>
                </a:spcBef>
                <a:defRPr/>
              </a:pPr>
              <a:r>
                <a:rPr sz="4000" b="0">
                  <a:latin typeface="Helvetica Light"/>
                  <a:ea typeface="ＭＳ Ｐゴシック" charset="0"/>
                  <a:cs typeface="Arial" panose="020B0604020202020204" pitchFamily="34" charset="0"/>
                  <a:sym typeface="Helvetica Light"/>
                </a:rPr>
                <a:t>2.3</a:t>
              </a:r>
            </a:p>
          </p:txBody>
        </p:sp>
        <p:sp>
          <p:nvSpPr>
            <p:cNvPr id="282" name="Shape 282"/>
            <p:cNvSpPr/>
            <p:nvPr/>
          </p:nvSpPr>
          <p:spPr>
            <a:xfrm>
              <a:off x="0" y="281989"/>
              <a:ext cx="652234" cy="622087"/>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2000"/>
              </a:lvl1pPr>
            </a:lstStyle>
            <a:p>
              <a:pPr defTabSz="820613">
                <a:spcBef>
                  <a:spcPts val="6400"/>
                </a:spcBef>
                <a:defRPr/>
              </a:pPr>
              <a:r>
                <a:rPr sz="4000" b="0">
                  <a:latin typeface="Helvetica Light"/>
                  <a:ea typeface="ＭＳ Ｐゴシック" charset="0"/>
                  <a:cs typeface="Arial" panose="020B0604020202020204" pitchFamily="34" charset="0"/>
                  <a:sym typeface="Helvetica Light"/>
                </a:rPr>
                <a:t>7.1</a:t>
              </a:r>
            </a:p>
          </p:txBody>
        </p:sp>
        <p:sp>
          <p:nvSpPr>
            <p:cNvPr id="283" name="Shape 283"/>
            <p:cNvSpPr/>
            <p:nvPr/>
          </p:nvSpPr>
          <p:spPr>
            <a:xfrm>
              <a:off x="0" y="672507"/>
              <a:ext cx="652234" cy="622087"/>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2000"/>
              </a:lvl1pPr>
            </a:lstStyle>
            <a:p>
              <a:pPr defTabSz="820613">
                <a:spcBef>
                  <a:spcPts val="6400"/>
                </a:spcBef>
                <a:defRPr/>
              </a:pPr>
              <a:r>
                <a:rPr sz="4000" b="0">
                  <a:latin typeface="Helvetica Light"/>
                  <a:ea typeface="ＭＳ Ｐゴシック" charset="0"/>
                  <a:cs typeface="Arial" panose="020B0604020202020204" pitchFamily="34" charset="0"/>
                  <a:sym typeface="Helvetica Light"/>
                </a:rPr>
                <a:t>3.8</a:t>
              </a:r>
            </a:p>
          </p:txBody>
        </p:sp>
        <p:sp>
          <p:nvSpPr>
            <p:cNvPr id="284" name="Shape 284"/>
            <p:cNvSpPr/>
            <p:nvPr/>
          </p:nvSpPr>
          <p:spPr>
            <a:xfrm flipH="1">
              <a:off x="241235" y="1151721"/>
              <a:ext cx="0" cy="413093"/>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sp>
        <p:nvSpPr>
          <p:cNvPr id="286" name="Shape 286"/>
          <p:cNvSpPr/>
          <p:nvPr/>
        </p:nvSpPr>
        <p:spPr>
          <a:xfrm>
            <a:off x="12103099" y="4314827"/>
            <a:ext cx="5146677" cy="6724651"/>
          </a:xfrm>
          <a:prstGeom prst="roundRect">
            <a:avLst>
              <a:gd name="adj" fmla="val 12412"/>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287" name="Shape 287"/>
          <p:cNvSpPr/>
          <p:nvPr/>
        </p:nvSpPr>
        <p:spPr>
          <a:xfrm>
            <a:off x="12045950" y="11111475"/>
            <a:ext cx="7466609" cy="81485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2000" b="1">
                <a:latin typeface="+mj-lt"/>
                <a:ea typeface="+mj-ea"/>
                <a:cs typeface="+mj-cs"/>
                <a:sym typeface="Helvetica"/>
              </a:defRPr>
            </a:lvl1pPr>
          </a:lstStyle>
          <a:p>
            <a:pPr defTabSz="820613">
              <a:spcBef>
                <a:spcPts val="6400"/>
              </a:spcBef>
              <a:defRPr/>
            </a:pPr>
            <a:r>
              <a:rPr sz="4000">
                <a:latin typeface="Helvetica"/>
                <a:cs typeface="Helvetica"/>
              </a:rPr>
              <a:t>Convolutional Neural Network</a:t>
            </a:r>
          </a:p>
        </p:txBody>
      </p:sp>
      <p:sp>
        <p:nvSpPr>
          <p:cNvPr id="288" name="Shape 288"/>
          <p:cNvSpPr/>
          <p:nvPr/>
        </p:nvSpPr>
        <p:spPr>
          <a:xfrm>
            <a:off x="15490827" y="12759780"/>
            <a:ext cx="5486901" cy="813890"/>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2000"/>
            </a:lvl1pPr>
          </a:lstStyle>
          <a:p>
            <a:pPr defTabSz="820613">
              <a:spcBef>
                <a:spcPts val="6400"/>
              </a:spcBef>
              <a:defRPr/>
            </a:pPr>
            <a:r>
              <a:rPr sz="4000" b="0" dirty="0" err="1">
                <a:latin typeface="Helvetica Light"/>
                <a:ea typeface="ＭＳ Ｐゴシック" charset="0"/>
                <a:cs typeface="Arial" panose="020B0604020202020204" pitchFamily="34" charset="0"/>
                <a:sym typeface="Helvetica Light"/>
              </a:rPr>
              <a:t>Gatys</a:t>
            </a:r>
            <a:r>
              <a:rPr sz="4000" b="0" dirty="0">
                <a:latin typeface="Helvetica Light"/>
                <a:ea typeface="ＭＳ Ｐゴシック" charset="0"/>
                <a:cs typeface="Arial" panose="020B0604020202020204" pitchFamily="34" charset="0"/>
                <a:sym typeface="Helvetica Light"/>
              </a:rPr>
              <a:t> et al. (NIPS 2015)</a:t>
            </a:r>
          </a:p>
        </p:txBody>
      </p:sp>
      <p:pic>
        <p:nvPicPr>
          <p:cNvPr id="168967" name="NatureForests0084_1_S.jp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9001" y="5591180"/>
            <a:ext cx="6251576" cy="417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90" name="Shape 290"/>
          <p:cNvSpPr/>
          <p:nvPr/>
        </p:nvSpPr>
        <p:spPr>
          <a:xfrm>
            <a:off x="11172828" y="7762877"/>
            <a:ext cx="688973" cy="0"/>
          </a:xfrm>
          <a:prstGeom prst="line">
            <a:avLst/>
          </a:prstGeom>
          <a:ln w="25400">
            <a:solidFill>
              <a:srgbClr val="000000"/>
            </a:solidFill>
            <a:miter lim="400000"/>
            <a:tailEnd type="triangle"/>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291" name="Shape 291"/>
          <p:cNvSpPr/>
          <p:nvPr/>
        </p:nvSpPr>
        <p:spPr>
          <a:xfrm>
            <a:off x="17427577" y="7762877"/>
            <a:ext cx="676275" cy="0"/>
          </a:xfrm>
          <a:prstGeom prst="line">
            <a:avLst/>
          </a:prstGeom>
          <a:ln w="25400">
            <a:solidFill>
              <a:srgbClr val="000000"/>
            </a:solidFill>
            <a:miter lim="400000"/>
            <a:tailEnd type="triangle"/>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pic>
        <p:nvPicPr>
          <p:cNvPr id="168970" name="CNN.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42828" y="4622802"/>
            <a:ext cx="4464051" cy="6108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941572344"/>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hape 633"/>
          <p:cNvSpPr>
            <a:spLocks noGrp="1"/>
          </p:cNvSpPr>
          <p:nvPr>
            <p:ph type="title"/>
          </p:nvPr>
        </p:nvSpPr>
        <p:spPr/>
        <p:txBody>
          <a:bodyPr/>
          <a:lstStyle/>
          <a:p>
            <a:pPr eaLnBrk="1" hangingPunct="1"/>
            <a:r>
              <a:rPr lang="en-US" altLang="en-US"/>
              <a:t>Texture Synthesis</a:t>
            </a:r>
          </a:p>
        </p:txBody>
      </p:sp>
      <p:sp>
        <p:nvSpPr>
          <p:cNvPr id="634" name="Shape 634"/>
          <p:cNvSpPr/>
          <p:nvPr/>
        </p:nvSpPr>
        <p:spPr>
          <a:xfrm>
            <a:off x="4406900" y="3679828"/>
            <a:ext cx="7508877" cy="8461373"/>
          </a:xfrm>
          <a:prstGeom prst="roundRect">
            <a:avLst>
              <a:gd name="adj" fmla="val 10002"/>
            </a:avLst>
          </a:prstGeom>
          <a:ln w="25400">
            <a:solidFill>
              <a:srgbClr val="85888D"/>
            </a:solidFill>
            <a:miter lim="400000"/>
          </a:ln>
        </p:spPr>
        <p:txBody>
          <a:bodyPr lIns="71325" tIns="71325" rIns="71325" bIns="71325" anchor="ctr"/>
          <a:lstStyle/>
          <a:p>
            <a:pPr marL="0" marR="0" lvl="0" indent="0" algn="ctr" defTabSz="820402" rtl="0" eaLnBrk="1" fontAlgn="auto" latinLnBrk="0" hangingPunct="0">
              <a:lnSpc>
                <a:spcPct val="100000"/>
              </a:lnSpc>
              <a:spcBef>
                <a:spcPts val="0"/>
              </a:spcBef>
              <a:spcAft>
                <a:spcPts val="0"/>
              </a:spcAft>
              <a:buClrTx/>
              <a:buSzTx/>
              <a:buFontTx/>
              <a:buNone/>
              <a:tabLst/>
              <a:defRPr sz="2400"/>
            </a:pPr>
            <a:endParaRPr kumimoji="0" sz="48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endParaRPr>
          </a:p>
        </p:txBody>
      </p:sp>
      <p:sp>
        <p:nvSpPr>
          <p:cNvPr id="635" name="Shape 635"/>
          <p:cNvSpPr/>
          <p:nvPr/>
        </p:nvSpPr>
        <p:spPr>
          <a:xfrm>
            <a:off x="11950703" y="3679827"/>
            <a:ext cx="7512051" cy="8464549"/>
          </a:xfrm>
          <a:prstGeom prst="roundRect">
            <a:avLst>
              <a:gd name="adj" fmla="val 10002"/>
            </a:avLst>
          </a:prstGeom>
          <a:ln w="25400">
            <a:solidFill>
              <a:srgbClr val="85888D"/>
            </a:solidFill>
            <a:miter lim="400000"/>
          </a:ln>
        </p:spPr>
        <p:txBody>
          <a:bodyPr lIns="71325" tIns="71325" rIns="71325" bIns="71325" anchor="ctr"/>
          <a:lstStyle/>
          <a:p>
            <a:pPr marL="0" marR="0" lvl="0" indent="0" algn="ctr" defTabSz="820402" rtl="0" eaLnBrk="1" fontAlgn="auto" latinLnBrk="0" hangingPunct="0">
              <a:lnSpc>
                <a:spcPct val="100000"/>
              </a:lnSpc>
              <a:spcBef>
                <a:spcPts val="0"/>
              </a:spcBef>
              <a:spcAft>
                <a:spcPts val="0"/>
              </a:spcAft>
              <a:buClrTx/>
              <a:buSzTx/>
              <a:buFontTx/>
              <a:buNone/>
              <a:tabLst/>
              <a:defRPr sz="2400"/>
            </a:pPr>
            <a:endParaRPr kumimoji="0" sz="48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endParaRPr>
          </a:p>
        </p:txBody>
      </p:sp>
      <p:sp>
        <p:nvSpPr>
          <p:cNvPr id="636" name="Shape 636"/>
          <p:cNvSpPr/>
          <p:nvPr/>
        </p:nvSpPr>
        <p:spPr>
          <a:xfrm>
            <a:off x="6715128" y="4670428"/>
            <a:ext cx="3355973" cy="5756275"/>
          </a:xfrm>
          <a:custGeom>
            <a:avLst/>
            <a:gdLst/>
            <a:ahLst/>
            <a:cxnLst>
              <a:cxn ang="0">
                <a:pos x="wd2" y="hd2"/>
              </a:cxn>
              <a:cxn ang="5400000">
                <a:pos x="wd2" y="hd2"/>
              </a:cxn>
              <a:cxn ang="10800000">
                <a:pos x="wd2" y="hd2"/>
              </a:cxn>
              <a:cxn ang="16200000">
                <a:pos x="wd2" y="hd2"/>
              </a:cxn>
            </a:cxnLst>
            <a:rect l="0" t="0" r="r" b="b"/>
            <a:pathLst>
              <a:path w="21433" h="21600" extrusionOk="0">
                <a:moveTo>
                  <a:pt x="0" y="21600"/>
                </a:moveTo>
                <a:cubicBezTo>
                  <a:pt x="1075" y="20430"/>
                  <a:pt x="2367" y="19333"/>
                  <a:pt x="3851" y="18329"/>
                </a:cubicBezTo>
                <a:cubicBezTo>
                  <a:pt x="6798" y="16337"/>
                  <a:pt x="10446" y="14746"/>
                  <a:pt x="14543" y="13666"/>
                </a:cubicBezTo>
                <a:cubicBezTo>
                  <a:pt x="16620" y="12745"/>
                  <a:pt x="18369" y="11594"/>
                  <a:pt x="19692" y="10277"/>
                </a:cubicBezTo>
                <a:cubicBezTo>
                  <a:pt x="20368" y="9605"/>
                  <a:pt x="20927" y="8894"/>
                  <a:pt x="21360" y="8155"/>
                </a:cubicBezTo>
                <a:cubicBezTo>
                  <a:pt x="21600" y="6662"/>
                  <a:pt x="21241" y="5156"/>
                  <a:pt x="20313" y="3759"/>
                </a:cubicBezTo>
                <a:cubicBezTo>
                  <a:pt x="19350" y="2310"/>
                  <a:pt x="17802" y="1020"/>
                  <a:pt x="15803" y="0"/>
                </a:cubicBezTo>
              </a:path>
            </a:pathLst>
          </a:custGeom>
          <a:ln w="50800">
            <a:solidFill>
              <a:srgbClr val="EC3B29"/>
            </a:solidFill>
            <a:miter lim="400000"/>
          </a:ln>
        </p:spPr>
        <p:txBody>
          <a:bodyPr lIns="71325" tIns="71325" rIns="71325" bIns="71325" anchor="ctr"/>
          <a:lstStyle/>
          <a:p>
            <a:pPr marL="0" marR="0" lvl="0" indent="0" algn="ctr" defTabSz="820402" rtl="0" eaLnBrk="1" fontAlgn="auto" latinLnBrk="0" hangingPunct="0">
              <a:lnSpc>
                <a:spcPct val="100000"/>
              </a:lnSpc>
              <a:spcBef>
                <a:spcPts val="0"/>
              </a:spcBef>
              <a:spcAft>
                <a:spcPts val="0"/>
              </a:spcAft>
              <a:buClrTx/>
              <a:buSzTx/>
              <a:buFontTx/>
              <a:buNone/>
              <a:tabLst/>
              <a:defRPr sz="2400"/>
            </a:pPr>
            <a:endParaRPr kumimoji="0" sz="48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endParaRPr>
          </a:p>
        </p:txBody>
      </p:sp>
      <p:sp>
        <p:nvSpPr>
          <p:cNvPr id="637" name="Shape 637"/>
          <p:cNvSpPr/>
          <p:nvPr/>
        </p:nvSpPr>
        <p:spPr>
          <a:xfrm>
            <a:off x="15398751" y="5489576"/>
            <a:ext cx="307976" cy="304800"/>
          </a:xfrm>
          <a:prstGeom prst="ellipse">
            <a:avLst/>
          </a:prstGeom>
          <a:blipFill>
            <a:blip r:embed="rId3"/>
          </a:blipFill>
          <a:ln w="12700">
            <a:miter lim="400000"/>
          </a:ln>
          <a:effectLst>
            <a:outerShdw blurRad="38100" dist="25400" dir="5400000" rotWithShape="0">
              <a:srgbClr val="000000">
                <a:alpha val="50000"/>
              </a:srgbClr>
            </a:outerShdw>
          </a:effectLst>
        </p:spPr>
        <p:txBody>
          <a:bodyPr lIns="71325" tIns="71325" rIns="71325" bIns="71325" anchor="ctr"/>
          <a:lstStyle/>
          <a:p>
            <a:pPr marL="0" marR="0" lvl="0" indent="0" algn="ctr" defTabSz="820402" rtl="0" eaLnBrk="1" fontAlgn="auto" latinLnBrk="0" hangingPunct="0">
              <a:lnSpc>
                <a:spcPct val="100000"/>
              </a:lnSpc>
              <a:spcBef>
                <a:spcPts val="0"/>
              </a:spcBef>
              <a:spcAft>
                <a:spcPts val="0"/>
              </a:spcAft>
              <a:buClrTx/>
              <a:buSzTx/>
              <a:buFontTx/>
              <a:buNone/>
              <a:tabLst/>
              <a:defRPr sz="2400">
                <a:solidFill>
                  <a:srgbClr val="FFFFFF"/>
                </a:solidFill>
              </a:defRPr>
            </a:pPr>
            <a:endParaRPr kumimoji="0" sz="4800" b="0" i="0" u="none" strike="noStrike" kern="0" cap="none" spc="0" normalizeH="0" baseline="0" noProof="0">
              <a:ln>
                <a:noFill/>
              </a:ln>
              <a:solidFill>
                <a:srgbClr val="FFFFFF"/>
              </a:solidFill>
              <a:effectLst/>
              <a:uLnTx/>
              <a:uFillTx/>
              <a:latin typeface="Helvetica Light"/>
              <a:ea typeface="ＭＳ Ｐゴシック" charset="0"/>
              <a:cs typeface="Arial" panose="020B0604020202020204" pitchFamily="34" charset="0"/>
              <a:sym typeface="Helvetica Light"/>
            </a:endParaRPr>
          </a:p>
        </p:txBody>
      </p:sp>
      <p:sp>
        <p:nvSpPr>
          <p:cNvPr id="638" name="Shape 638"/>
          <p:cNvSpPr/>
          <p:nvPr/>
        </p:nvSpPr>
        <p:spPr>
          <a:xfrm>
            <a:off x="6277923" y="2748426"/>
            <a:ext cx="3766830" cy="913484"/>
          </a:xfrm>
          <a:prstGeom prst="rect">
            <a:avLst/>
          </a:prstGeom>
          <a:ln w="12700">
            <a:miter lim="400000"/>
          </a:ln>
          <a:extLst>
            <a:ext uri="{C572A759-6A51-4108-AA02-DFA0A04FC94B}"/>
          </a:extLst>
        </p:spPr>
        <p:txBody>
          <a:bodyPr wrap="none" lIns="71325" tIns="71325" rIns="71325" bIns="71325" anchor="ctr">
            <a:spAutoFit/>
          </a:bodyPr>
          <a:lstStyle/>
          <a:p>
            <a:pPr marL="0" marR="0" lvl="0" indent="0" algn="ctr" defTabSz="820402" rtl="0" eaLnBrk="1" fontAlgn="auto" latinLnBrk="0" hangingPunct="0">
              <a:lnSpc>
                <a:spcPct val="100000"/>
              </a:lnSpc>
              <a:spcBef>
                <a:spcPts val="0"/>
              </a:spcBef>
              <a:spcAft>
                <a:spcPts val="0"/>
              </a:spcAft>
              <a:buClrTx/>
              <a:buSzTx/>
              <a:buFontTx/>
              <a:buNone/>
              <a:tabLst/>
              <a:defRPr/>
            </a:pPr>
            <a:r>
              <a:rPr kumimoji="0" sz="50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rPr>
              <a:t>Image Space</a:t>
            </a:r>
          </a:p>
        </p:txBody>
      </p:sp>
      <p:sp>
        <p:nvSpPr>
          <p:cNvPr id="639" name="Shape 639"/>
          <p:cNvSpPr/>
          <p:nvPr/>
        </p:nvSpPr>
        <p:spPr>
          <a:xfrm>
            <a:off x="13826516" y="2748426"/>
            <a:ext cx="3760418" cy="913484"/>
          </a:xfrm>
          <a:prstGeom prst="rect">
            <a:avLst/>
          </a:prstGeom>
          <a:ln w="12700">
            <a:miter lim="400000"/>
          </a:ln>
          <a:extLst>
            <a:ext uri="{C572A759-6A51-4108-AA02-DFA0A04FC94B}"/>
          </a:extLst>
        </p:spPr>
        <p:txBody>
          <a:bodyPr wrap="none" lIns="71325" tIns="71325" rIns="71325" bIns="71325" anchor="ctr">
            <a:spAutoFit/>
          </a:bodyPr>
          <a:lstStyle/>
          <a:p>
            <a:pPr marL="0" marR="0" lvl="0" indent="0" algn="ctr" defTabSz="820402" rtl="0" eaLnBrk="1" fontAlgn="auto" latinLnBrk="0" hangingPunct="0">
              <a:lnSpc>
                <a:spcPct val="100000"/>
              </a:lnSpc>
              <a:spcBef>
                <a:spcPts val="0"/>
              </a:spcBef>
              <a:spcAft>
                <a:spcPts val="0"/>
              </a:spcAft>
              <a:buClrTx/>
              <a:buSzTx/>
              <a:buFontTx/>
              <a:buNone/>
              <a:tabLst/>
              <a:defRPr/>
            </a:pPr>
            <a:r>
              <a:rPr kumimoji="0" sz="50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rPr>
              <a:t>Model Space</a:t>
            </a:r>
          </a:p>
        </p:txBody>
      </p:sp>
      <p:sp>
        <p:nvSpPr>
          <p:cNvPr id="640" name="Shape 640"/>
          <p:cNvSpPr/>
          <p:nvPr/>
        </p:nvSpPr>
        <p:spPr>
          <a:xfrm>
            <a:off x="7075417" y="9079439"/>
            <a:ext cx="5454792" cy="1621371"/>
          </a:xfrm>
          <a:prstGeom prst="rect">
            <a:avLst/>
          </a:prstGeom>
          <a:ln w="12700">
            <a:miter lim="400000"/>
          </a:ln>
          <a:extLst>
            <a:ext uri="{C572A759-6A51-4108-AA02-DFA0A04FC94B}"/>
          </a:extLst>
        </p:spPr>
        <p:txBody>
          <a:bodyPr wrap="none" lIns="71325" tIns="71325" rIns="71325" bIns="71325" anchor="ctr">
            <a:spAutoFit/>
          </a:bodyPr>
          <a:lstStyle/>
          <a:p>
            <a:pPr marL="0" marR="0" lvl="0" indent="0" algn="ctr" defTabSz="820402" rtl="0" eaLnBrk="1" fontAlgn="auto" latinLnBrk="0" hangingPunct="0">
              <a:lnSpc>
                <a:spcPct val="100000"/>
              </a:lnSpc>
              <a:spcBef>
                <a:spcPts val="0"/>
              </a:spcBef>
              <a:spcAft>
                <a:spcPts val="0"/>
              </a:spcAft>
              <a:buClrTx/>
              <a:buSzTx/>
              <a:buFontTx/>
              <a:buNone/>
              <a:tabLst/>
              <a:defRPr sz="2400" b="1">
                <a:solidFill>
                  <a:srgbClr val="ED3B29"/>
                </a:solidFill>
                <a:latin typeface="+mj-lt"/>
                <a:ea typeface="+mj-ea"/>
                <a:cs typeface="+mj-cs"/>
                <a:sym typeface="Helvetica"/>
              </a:defRPr>
            </a:pPr>
            <a:r>
              <a:rPr kumimoji="0" sz="4800" b="1" i="0" u="none" strike="noStrike" kern="0" cap="none" spc="0" normalizeH="0" baseline="0" noProof="0">
                <a:ln>
                  <a:noFill/>
                </a:ln>
                <a:solidFill>
                  <a:srgbClr val="ED3B29"/>
                </a:solidFill>
                <a:effectLst/>
                <a:uLnTx/>
                <a:uFillTx/>
                <a:latin typeface="Helvetica"/>
                <a:ea typeface="+mj-ea"/>
                <a:cs typeface="Helvetica"/>
                <a:sym typeface="Helvetica"/>
              </a:rPr>
              <a:t>Images with equal</a:t>
            </a:r>
          </a:p>
          <a:p>
            <a:pPr marL="0" marR="0" lvl="0" indent="0" algn="ctr" defTabSz="820402" rtl="0" eaLnBrk="1" fontAlgn="auto" latinLnBrk="0" hangingPunct="0">
              <a:lnSpc>
                <a:spcPct val="100000"/>
              </a:lnSpc>
              <a:spcBef>
                <a:spcPts val="0"/>
              </a:spcBef>
              <a:spcAft>
                <a:spcPts val="0"/>
              </a:spcAft>
              <a:buClrTx/>
              <a:buSzTx/>
              <a:buFontTx/>
              <a:buNone/>
              <a:tabLst/>
              <a:defRPr sz="2400" b="1">
                <a:solidFill>
                  <a:srgbClr val="ED3B29"/>
                </a:solidFill>
                <a:latin typeface="+mj-lt"/>
                <a:ea typeface="+mj-ea"/>
                <a:cs typeface="+mj-cs"/>
                <a:sym typeface="Helvetica"/>
              </a:defRPr>
            </a:pPr>
            <a:r>
              <a:rPr kumimoji="0" sz="4800" b="1" i="0" u="none" strike="noStrike" kern="0" cap="none" spc="0" normalizeH="0" baseline="0" noProof="0">
                <a:ln>
                  <a:noFill/>
                </a:ln>
                <a:solidFill>
                  <a:srgbClr val="ED3B29"/>
                </a:solidFill>
                <a:effectLst/>
                <a:uLnTx/>
                <a:uFillTx/>
                <a:latin typeface="Helvetica"/>
                <a:ea typeface="+mj-ea"/>
                <a:cs typeface="Helvetica"/>
                <a:sym typeface="Helvetica"/>
              </a:rPr>
              <a:t>model response</a:t>
            </a:r>
          </a:p>
        </p:txBody>
      </p:sp>
      <p:sp>
        <p:nvSpPr>
          <p:cNvPr id="641" name="Shape 641"/>
          <p:cNvSpPr/>
          <p:nvPr/>
        </p:nvSpPr>
        <p:spPr>
          <a:xfrm>
            <a:off x="10061579" y="4918077"/>
            <a:ext cx="5387973" cy="1209675"/>
          </a:xfrm>
          <a:custGeom>
            <a:avLst/>
            <a:gdLst/>
            <a:ahLst/>
            <a:cxnLst>
              <a:cxn ang="0">
                <a:pos x="wd2" y="hd2"/>
              </a:cxn>
              <a:cxn ang="5400000">
                <a:pos x="wd2" y="hd2"/>
              </a:cxn>
              <a:cxn ang="10800000">
                <a:pos x="wd2" y="hd2"/>
              </a:cxn>
              <a:cxn ang="16200000">
                <a:pos x="wd2" y="hd2"/>
              </a:cxn>
            </a:cxnLst>
            <a:rect l="0" t="0" r="r" b="b"/>
            <a:pathLst>
              <a:path w="21600" h="20453" extrusionOk="0">
                <a:moveTo>
                  <a:pt x="0" y="20453"/>
                </a:moveTo>
                <a:cubicBezTo>
                  <a:pt x="2941" y="8935"/>
                  <a:pt x="6704" y="1854"/>
                  <a:pt x="10701" y="316"/>
                </a:cubicBezTo>
                <a:cubicBezTo>
                  <a:pt x="14503" y="-1147"/>
                  <a:pt x="18317" y="2493"/>
                  <a:pt x="21600" y="10717"/>
                </a:cubicBezTo>
              </a:path>
            </a:pathLst>
          </a:custGeom>
          <a:ln w="25400">
            <a:solidFill>
              <a:srgbClr val="85888D"/>
            </a:solidFill>
            <a:miter lim="400000"/>
            <a:tailEnd type="triangle"/>
          </a:ln>
        </p:spPr>
        <p:txBody>
          <a:bodyPr lIns="71325" tIns="71325" rIns="71325" bIns="71325" anchor="ctr"/>
          <a:lstStyle/>
          <a:p>
            <a:pPr marL="0" marR="0" lvl="0" indent="0" algn="ctr" defTabSz="820402" rtl="0" eaLnBrk="1" fontAlgn="auto" latinLnBrk="0" hangingPunct="0">
              <a:lnSpc>
                <a:spcPct val="100000"/>
              </a:lnSpc>
              <a:spcBef>
                <a:spcPts val="0"/>
              </a:spcBef>
              <a:spcAft>
                <a:spcPts val="0"/>
              </a:spcAft>
              <a:buClrTx/>
              <a:buSzTx/>
              <a:buFontTx/>
              <a:buNone/>
              <a:tabLst/>
              <a:defRPr sz="2400"/>
            </a:pPr>
            <a:endParaRPr kumimoji="0" sz="48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endParaRPr>
          </a:p>
        </p:txBody>
      </p:sp>
      <p:sp>
        <p:nvSpPr>
          <p:cNvPr id="642" name="Shape 642"/>
          <p:cNvSpPr/>
          <p:nvPr/>
        </p:nvSpPr>
        <p:spPr>
          <a:xfrm>
            <a:off x="9896477" y="5988051"/>
            <a:ext cx="304800" cy="304800"/>
          </a:xfrm>
          <a:prstGeom prst="ellipse">
            <a:avLst/>
          </a:prstGeom>
          <a:blipFill>
            <a:blip r:embed="rId4"/>
          </a:blipFill>
          <a:ln w="12700">
            <a:miter lim="400000"/>
          </a:ln>
          <a:effectLst>
            <a:outerShdw blurRad="38100" dist="25400" dir="5400000" rotWithShape="0">
              <a:srgbClr val="000000">
                <a:alpha val="50000"/>
              </a:srgbClr>
            </a:outerShdw>
          </a:effectLst>
        </p:spPr>
        <p:txBody>
          <a:bodyPr lIns="71325" tIns="71325" rIns="71325" bIns="71325" anchor="ctr"/>
          <a:lstStyle/>
          <a:p>
            <a:pPr marL="0" marR="0" lvl="0" indent="0" algn="ctr" defTabSz="820402" rtl="0" eaLnBrk="1" fontAlgn="auto" latinLnBrk="0" hangingPunct="0">
              <a:lnSpc>
                <a:spcPct val="100000"/>
              </a:lnSpc>
              <a:spcBef>
                <a:spcPts val="0"/>
              </a:spcBef>
              <a:spcAft>
                <a:spcPts val="0"/>
              </a:spcAft>
              <a:buClrTx/>
              <a:buSzTx/>
              <a:buFontTx/>
              <a:buNone/>
              <a:tabLst/>
              <a:defRPr sz="2400">
                <a:solidFill>
                  <a:srgbClr val="FFFFFF"/>
                </a:solidFill>
              </a:defRPr>
            </a:pPr>
            <a:endParaRPr kumimoji="0" sz="4800" b="0" i="0" u="none" strike="noStrike" kern="0" cap="none" spc="0" normalizeH="0" baseline="0" noProof="0">
              <a:ln>
                <a:noFill/>
              </a:ln>
              <a:solidFill>
                <a:srgbClr val="FFFFFF"/>
              </a:solidFill>
              <a:effectLst/>
              <a:uLnTx/>
              <a:uFillTx/>
              <a:latin typeface="Helvetica Light"/>
              <a:ea typeface="ＭＳ Ｐゴシック" charset="0"/>
              <a:cs typeface="Arial" panose="020B0604020202020204" pitchFamily="34" charset="0"/>
              <a:sym typeface="Helvetica Light"/>
            </a:endParaRPr>
          </a:p>
        </p:txBody>
      </p:sp>
      <p:sp>
        <p:nvSpPr>
          <p:cNvPr id="643" name="Shape 643"/>
          <p:cNvSpPr/>
          <p:nvPr/>
        </p:nvSpPr>
        <p:spPr>
          <a:xfrm>
            <a:off x="14782804" y="12791559"/>
            <a:ext cx="6083169" cy="813842"/>
          </a:xfrm>
          <a:prstGeom prst="rect">
            <a:avLst/>
          </a:prstGeom>
          <a:ln w="12700">
            <a:miter lim="400000"/>
          </a:ln>
          <a:extLst>
            <a:ext uri="{C572A759-6A51-4108-AA02-DFA0A04FC94B}"/>
          </a:extLst>
        </p:spPr>
        <p:txBody>
          <a:bodyPr wrap="none" lIns="71325" tIns="71325" rIns="71325" bIns="71325" anchor="ctr">
            <a:spAutoFit/>
          </a:bodyPr>
          <a:lstStyle>
            <a:lvl1pPr algn="l">
              <a:lnSpc>
                <a:spcPct val="120000"/>
              </a:lnSpc>
              <a:spcBef>
                <a:spcPts val="3200"/>
              </a:spcBef>
              <a:defRPr sz="2000"/>
            </a:lvl1pPr>
          </a:lstStyle>
          <a:p>
            <a:pPr marL="0" marR="0" lvl="0" indent="0" algn="l" defTabSz="820402" rtl="0" eaLnBrk="1" fontAlgn="auto" latinLnBrk="0" hangingPunct="0">
              <a:lnSpc>
                <a:spcPct val="120000"/>
              </a:lnSpc>
              <a:spcBef>
                <a:spcPts val="6400"/>
              </a:spcBef>
              <a:spcAft>
                <a:spcPts val="0"/>
              </a:spcAft>
              <a:buClrTx/>
              <a:buSzTx/>
              <a:buFontTx/>
              <a:buNone/>
              <a:tabLst/>
              <a:defRPr/>
            </a:pPr>
            <a:r>
              <a:rPr kumimoji="0" sz="4000" b="0" i="0" u="none" strike="noStrike" kern="0" cap="none" spc="0" normalizeH="0" baseline="0" noProof="0" dirty="0" err="1">
                <a:ln>
                  <a:noFill/>
                </a:ln>
                <a:solidFill>
                  <a:srgbClr val="000000"/>
                </a:solidFill>
                <a:effectLst/>
                <a:uLnTx/>
                <a:uFillTx/>
                <a:latin typeface="Helvetica Light"/>
                <a:ea typeface="ＭＳ Ｐゴシック" charset="0"/>
                <a:cs typeface="Arial" panose="020B0604020202020204" pitchFamily="34" charset="0"/>
                <a:sym typeface="Helvetica Light"/>
              </a:rPr>
              <a:t>Portilla</a:t>
            </a:r>
            <a:r>
              <a:rPr kumimoji="0" sz="4000" b="0" i="0" u="none" strike="noStrike" kern="0" cap="none" spc="0" normalizeH="0" baseline="0" noProof="0" dirty="0">
                <a:ln>
                  <a:noFill/>
                </a:ln>
                <a:solidFill>
                  <a:srgbClr val="000000"/>
                </a:solidFill>
                <a:effectLst/>
                <a:uLnTx/>
                <a:uFillTx/>
                <a:latin typeface="Helvetica Light"/>
                <a:ea typeface="ＭＳ Ｐゴシック" charset="0"/>
                <a:cs typeface="Arial" panose="020B0604020202020204" pitchFamily="34" charset="0"/>
                <a:sym typeface="Helvetica Light"/>
              </a:rPr>
              <a:t> &amp; </a:t>
            </a:r>
            <a:r>
              <a:rPr kumimoji="0" sz="4000" b="0" i="0" u="none" strike="noStrike" kern="0" cap="none" spc="0" normalizeH="0" baseline="0" noProof="0" dirty="0" err="1">
                <a:ln>
                  <a:noFill/>
                </a:ln>
                <a:solidFill>
                  <a:srgbClr val="000000"/>
                </a:solidFill>
                <a:effectLst/>
                <a:uLnTx/>
                <a:uFillTx/>
                <a:latin typeface="Helvetica Light"/>
                <a:ea typeface="ＭＳ Ｐゴシック" charset="0"/>
                <a:cs typeface="Arial" panose="020B0604020202020204" pitchFamily="34" charset="0"/>
                <a:sym typeface="Helvetica Light"/>
              </a:rPr>
              <a:t>Simoncelli</a:t>
            </a:r>
            <a:r>
              <a:rPr kumimoji="0" sz="4000" b="0" i="0" u="none" strike="noStrike" kern="0" cap="none" spc="0" normalizeH="0" baseline="0" noProof="0" dirty="0">
                <a:ln>
                  <a:noFill/>
                </a:ln>
                <a:solidFill>
                  <a:srgbClr val="000000"/>
                </a:solidFill>
                <a:effectLst/>
                <a:uLnTx/>
                <a:uFillTx/>
                <a:latin typeface="Helvetica Light"/>
                <a:ea typeface="ＭＳ Ｐゴシック" charset="0"/>
                <a:cs typeface="Arial" panose="020B0604020202020204" pitchFamily="34" charset="0"/>
                <a:sym typeface="Helvetica Light"/>
              </a:rPr>
              <a:t> (2000)</a:t>
            </a:r>
          </a:p>
        </p:txBody>
      </p:sp>
      <p:pic>
        <p:nvPicPr>
          <p:cNvPr id="167949"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61275" y="5489576"/>
            <a:ext cx="1787525" cy="119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649" name="Group 649"/>
          <p:cNvGrpSpPr>
            <a:grpSpLocks/>
          </p:cNvGrpSpPr>
          <p:nvPr/>
        </p:nvGrpSpPr>
        <p:grpSpPr bwMode="auto">
          <a:xfrm>
            <a:off x="4686299" y="7315204"/>
            <a:ext cx="9334501" cy="1863725"/>
            <a:chOff x="0" y="0"/>
            <a:chExt cx="6639142" cy="1326550"/>
          </a:xfrm>
        </p:grpSpPr>
        <p:pic>
          <p:nvPicPr>
            <p:cNvPr id="167956"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70000" cy="84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46" name="Shape 646"/>
            <p:cNvSpPr/>
            <p:nvPr/>
          </p:nvSpPr>
          <p:spPr>
            <a:xfrm>
              <a:off x="1420416" y="334462"/>
              <a:ext cx="219046" cy="216948"/>
            </a:xfrm>
            <a:prstGeom prst="ellipse">
              <a:avLst/>
            </a:prstGeom>
            <a:blipFill rotWithShape="1">
              <a:blip r:embed="rId7"/>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marL="0" marR="0" lvl="0" indent="0" algn="ctr" defTabSz="820402" rtl="0" eaLnBrk="1" fontAlgn="auto" latinLnBrk="0" hangingPunct="0">
                <a:lnSpc>
                  <a:spcPct val="100000"/>
                </a:lnSpc>
                <a:spcBef>
                  <a:spcPts val="0"/>
                </a:spcBef>
                <a:spcAft>
                  <a:spcPts val="0"/>
                </a:spcAft>
                <a:buClrTx/>
                <a:buSzTx/>
                <a:buFontTx/>
                <a:buNone/>
                <a:tabLst/>
                <a:defRPr sz="2400">
                  <a:solidFill>
                    <a:srgbClr val="FFFFFF"/>
                  </a:solidFill>
                </a:defRPr>
              </a:pPr>
              <a:endParaRPr kumimoji="0" sz="4800" b="0" i="0" u="none" strike="noStrike" kern="0" cap="none" spc="0" normalizeH="0" baseline="0" noProof="0">
                <a:ln>
                  <a:noFill/>
                </a:ln>
                <a:solidFill>
                  <a:srgbClr val="FFFFFF"/>
                </a:solidFill>
                <a:effectLst/>
                <a:uLnTx/>
                <a:uFillTx/>
                <a:latin typeface="Helvetica Light"/>
                <a:ea typeface="ＭＳ Ｐゴシック" charset="0"/>
                <a:cs typeface="Arial" panose="020B0604020202020204" pitchFamily="34" charset="0"/>
                <a:sym typeface="Helvetica Light"/>
              </a:endParaRPr>
            </a:p>
          </p:txBody>
        </p:sp>
        <p:sp>
          <p:nvSpPr>
            <p:cNvPr id="647" name="Shape 647"/>
            <p:cNvSpPr/>
            <p:nvPr/>
          </p:nvSpPr>
          <p:spPr>
            <a:xfrm>
              <a:off x="6420096" y="849715"/>
              <a:ext cx="219046" cy="216948"/>
            </a:xfrm>
            <a:prstGeom prst="ellipse">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marL="0" marR="0" lvl="0" indent="0" algn="ctr" defTabSz="820402" rtl="0" eaLnBrk="1" fontAlgn="auto" latinLnBrk="0" hangingPunct="0">
                <a:lnSpc>
                  <a:spcPct val="100000"/>
                </a:lnSpc>
                <a:spcBef>
                  <a:spcPts val="0"/>
                </a:spcBef>
                <a:spcAft>
                  <a:spcPts val="0"/>
                </a:spcAft>
                <a:buClrTx/>
                <a:buSzTx/>
                <a:buFontTx/>
                <a:buNone/>
                <a:tabLst/>
                <a:defRPr sz="2400">
                  <a:solidFill>
                    <a:srgbClr val="FFFFFF"/>
                  </a:solidFill>
                </a:defRPr>
              </a:pPr>
              <a:endParaRPr kumimoji="0" sz="4800" b="0" i="0" u="none" strike="noStrike" kern="0" cap="none" spc="0" normalizeH="0" baseline="0" noProof="0">
                <a:ln>
                  <a:noFill/>
                </a:ln>
                <a:solidFill>
                  <a:srgbClr val="FFFFFF"/>
                </a:solidFill>
                <a:effectLst/>
                <a:uLnTx/>
                <a:uFillTx/>
                <a:latin typeface="Helvetica Light"/>
                <a:ea typeface="ＭＳ Ｐゴシック" charset="0"/>
                <a:cs typeface="Arial" panose="020B0604020202020204" pitchFamily="34" charset="0"/>
                <a:sym typeface="Helvetica Light"/>
              </a:endParaRPr>
            </a:p>
          </p:txBody>
        </p:sp>
        <p:sp>
          <p:nvSpPr>
            <p:cNvPr id="648" name="Shape 648"/>
            <p:cNvSpPr/>
            <p:nvPr/>
          </p:nvSpPr>
          <p:spPr>
            <a:xfrm>
              <a:off x="1648494" y="451976"/>
              <a:ext cx="4749020" cy="874574"/>
            </a:xfrm>
            <a:custGeom>
              <a:avLst/>
              <a:gdLst/>
              <a:ahLst/>
              <a:cxnLst>
                <a:cxn ang="0">
                  <a:pos x="wd2" y="hd2"/>
                </a:cxn>
                <a:cxn ang="5400000">
                  <a:pos x="wd2" y="hd2"/>
                </a:cxn>
                <a:cxn ang="10800000">
                  <a:pos x="wd2" y="hd2"/>
                </a:cxn>
                <a:cxn ang="16200000">
                  <a:pos x="wd2" y="hd2"/>
                </a:cxn>
              </a:cxnLst>
              <a:rect l="0" t="0" r="r" b="b"/>
              <a:pathLst>
                <a:path w="21600" h="20406" extrusionOk="0">
                  <a:moveTo>
                    <a:pt x="0" y="0"/>
                  </a:moveTo>
                  <a:cubicBezTo>
                    <a:pt x="3272" y="11217"/>
                    <a:pt x="7040" y="18059"/>
                    <a:pt x="10960" y="19902"/>
                  </a:cubicBezTo>
                  <a:cubicBezTo>
                    <a:pt x="14574" y="21600"/>
                    <a:pt x="18215" y="18996"/>
                    <a:pt x="21600" y="12294"/>
                  </a:cubicBezTo>
                </a:path>
              </a:pathLst>
            </a:custGeom>
            <a:noFill/>
            <a:ln w="25400" cap="flat">
              <a:solidFill>
                <a:srgbClr val="85888D"/>
              </a:solidFill>
              <a:prstDash val="solid"/>
              <a:miter lim="400000"/>
              <a:tailEnd type="triangle" w="med" len="med"/>
            </a:ln>
            <a:effectLst/>
          </p:spPr>
          <p:txBody>
            <a:bodyPr lIns="101600" tIns="101600" rIns="101600" bIns="101600" anchor="ctr"/>
            <a:lstStyle/>
            <a:p>
              <a:pPr marL="0" marR="0" lvl="0" indent="0" algn="ctr" defTabSz="820402" rtl="0" eaLnBrk="1" fontAlgn="auto" latinLnBrk="0" hangingPunct="0">
                <a:lnSpc>
                  <a:spcPct val="100000"/>
                </a:lnSpc>
                <a:spcBef>
                  <a:spcPts val="0"/>
                </a:spcBef>
                <a:spcAft>
                  <a:spcPts val="0"/>
                </a:spcAft>
                <a:buClrTx/>
                <a:buSzTx/>
                <a:buFontTx/>
                <a:buNone/>
                <a:tabLst/>
                <a:defRPr sz="2400"/>
              </a:pPr>
              <a:endParaRPr kumimoji="0" sz="48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endParaRPr>
            </a:p>
          </p:txBody>
        </p:sp>
      </p:grpSp>
      <p:sp>
        <p:nvSpPr>
          <p:cNvPr id="650" name="Shape 650"/>
          <p:cNvSpPr/>
          <p:nvPr/>
        </p:nvSpPr>
        <p:spPr>
          <a:xfrm flipV="1">
            <a:off x="13979527" y="5794376"/>
            <a:ext cx="1419224" cy="2733675"/>
          </a:xfrm>
          <a:prstGeom prst="line">
            <a:avLst/>
          </a:prstGeom>
          <a:ln w="38100" cap="rnd">
            <a:solidFill>
              <a:srgbClr val="000000"/>
            </a:solidFill>
            <a:custDash>
              <a:ds d="100000" sp="200000"/>
            </a:custDash>
            <a:miter lim="400000"/>
            <a:tailEnd type="triangle"/>
          </a:ln>
        </p:spPr>
        <p:txBody>
          <a:bodyPr lIns="71325" tIns="71325" rIns="71325" bIns="71325" anchor="ctr"/>
          <a:lstStyle/>
          <a:p>
            <a:pPr marL="0" marR="0" lvl="0" indent="0" algn="ctr" defTabSz="820402" rtl="0" eaLnBrk="1" fontAlgn="auto" latinLnBrk="0" hangingPunct="0">
              <a:lnSpc>
                <a:spcPct val="100000"/>
              </a:lnSpc>
              <a:spcBef>
                <a:spcPts val="0"/>
              </a:spcBef>
              <a:spcAft>
                <a:spcPts val="0"/>
              </a:spcAft>
              <a:buClrTx/>
              <a:buSzTx/>
              <a:buFontTx/>
              <a:buNone/>
              <a:tabLst/>
              <a:defRPr sz="2400"/>
            </a:pPr>
            <a:endParaRPr kumimoji="0" sz="48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endParaRPr>
          </a:p>
        </p:txBody>
      </p:sp>
      <p:grpSp>
        <p:nvGrpSpPr>
          <p:cNvPr id="654" name="Group 654"/>
          <p:cNvGrpSpPr>
            <a:grpSpLocks/>
          </p:cNvGrpSpPr>
          <p:nvPr/>
        </p:nvGrpSpPr>
        <p:grpSpPr bwMode="auto">
          <a:xfrm>
            <a:off x="6972303" y="7470776"/>
            <a:ext cx="4695827" cy="1190624"/>
            <a:chOff x="0" y="0"/>
            <a:chExt cx="3338065" cy="846666"/>
          </a:xfrm>
        </p:grpSpPr>
        <p:sp>
          <p:nvSpPr>
            <p:cNvPr id="651" name="Shape 651"/>
            <p:cNvSpPr/>
            <p:nvPr/>
          </p:nvSpPr>
          <p:spPr>
            <a:xfrm flipV="1">
              <a:off x="0" y="309315"/>
              <a:ext cx="1654363" cy="0"/>
            </a:xfrm>
            <a:prstGeom prst="line">
              <a:avLst/>
            </a:prstGeom>
            <a:noFill/>
            <a:ln w="38100" cap="rnd">
              <a:solidFill>
                <a:srgbClr val="000000"/>
              </a:solidFill>
              <a:custDash>
                <a:ds d="100000" sp="200000"/>
              </a:custDash>
              <a:miter lim="400000"/>
              <a:tailEnd type="triangle" w="med" len="med"/>
            </a:ln>
            <a:effectLst/>
          </p:spPr>
          <p:txBody>
            <a:bodyPr lIns="101600" tIns="101600" rIns="101600" bIns="101600" anchor="ctr"/>
            <a:lstStyle/>
            <a:p>
              <a:pPr marL="0" marR="0" lvl="0" indent="0" algn="ctr" defTabSz="820402" rtl="0" eaLnBrk="1" fontAlgn="auto" latinLnBrk="0" hangingPunct="0">
                <a:lnSpc>
                  <a:spcPct val="100000"/>
                </a:lnSpc>
                <a:spcBef>
                  <a:spcPts val="0"/>
                </a:spcBef>
                <a:spcAft>
                  <a:spcPts val="0"/>
                </a:spcAft>
                <a:buClrTx/>
                <a:buSzTx/>
                <a:buFontTx/>
                <a:buNone/>
                <a:tabLst/>
                <a:defRPr sz="2400"/>
              </a:pPr>
              <a:endParaRPr kumimoji="0" sz="4800" b="0" i="0" u="none" strike="noStrike" kern="0" cap="none" spc="0" normalizeH="0" baseline="0" noProof="0">
                <a:ln>
                  <a:noFill/>
                </a:ln>
                <a:solidFill>
                  <a:srgbClr val="000000"/>
                </a:solidFill>
                <a:effectLst/>
                <a:uLnTx/>
                <a:uFillTx/>
                <a:latin typeface="Helvetica Light"/>
                <a:ea typeface="ＭＳ Ｐゴシック" charset="0"/>
                <a:cs typeface="Arial" panose="020B0604020202020204" pitchFamily="34" charset="0"/>
                <a:sym typeface="Helvetica Light"/>
              </a:endParaRPr>
            </a:p>
          </p:txBody>
        </p:sp>
        <p:sp>
          <p:nvSpPr>
            <p:cNvPr id="652" name="Shape 652"/>
            <p:cNvSpPr/>
            <p:nvPr/>
          </p:nvSpPr>
          <p:spPr>
            <a:xfrm>
              <a:off x="1661133" y="203200"/>
              <a:ext cx="216669" cy="219004"/>
            </a:xfrm>
            <a:prstGeom prst="ellipse">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marL="0" marR="0" lvl="0" indent="0" algn="ctr" defTabSz="820402" rtl="0" eaLnBrk="1" fontAlgn="auto" latinLnBrk="0" hangingPunct="0">
                <a:lnSpc>
                  <a:spcPct val="100000"/>
                </a:lnSpc>
                <a:spcBef>
                  <a:spcPts val="0"/>
                </a:spcBef>
                <a:spcAft>
                  <a:spcPts val="0"/>
                </a:spcAft>
                <a:buClrTx/>
                <a:buSzTx/>
                <a:buFontTx/>
                <a:buNone/>
                <a:tabLst/>
                <a:defRPr sz="2400">
                  <a:solidFill>
                    <a:srgbClr val="FFFFFF"/>
                  </a:solidFill>
                </a:defRPr>
              </a:pPr>
              <a:endParaRPr kumimoji="0" sz="4800" b="0" i="0" u="none" strike="noStrike" kern="0" cap="none" spc="0" normalizeH="0" baseline="0" noProof="0">
                <a:ln>
                  <a:noFill/>
                </a:ln>
                <a:solidFill>
                  <a:srgbClr val="FFFFFF"/>
                </a:solidFill>
                <a:effectLst/>
                <a:uLnTx/>
                <a:uFillTx/>
                <a:latin typeface="Helvetica Light"/>
                <a:ea typeface="ＭＳ Ｐゴシック" charset="0"/>
                <a:cs typeface="Arial" panose="020B0604020202020204" pitchFamily="34" charset="0"/>
                <a:sym typeface="Helvetica Light"/>
              </a:endParaRPr>
            </a:p>
          </p:txBody>
        </p:sp>
        <p:pic>
          <p:nvPicPr>
            <p:cNvPr id="167955" name="source_NatureForests0084_1_S.jpg_gl_['pool4', 'pool3', 'pool2', 'pool1', 'conv1_1']_gw_equal_200000000.0_texsize_[208 312]_iter_1000_pool_ave.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68065" y="0"/>
              <a:ext cx="1270001" cy="846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Tree>
    <p:extLst>
      <p:ext uri="{BB962C8B-B14F-4D97-AF65-F5344CB8AC3E}">
        <p14:creationId xmlns:p14="http://schemas.microsoft.com/office/powerpoint/2010/main" val="2570951989"/>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6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iterate>
                                    <p:tmAbs val="0"/>
                                  </p:iterate>
                                  <p:childTnLst>
                                    <p:set>
                                      <p:cBhvr>
                                        <p:cTn id="10" fill="hold"/>
                                        <p:tgtEl>
                                          <p:spTgt spid="65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iterate>
                                    <p:tmAbs val="0"/>
                                  </p:iterate>
                                  <p:childTnLst>
                                    <p:set>
                                      <p:cBhvr>
                                        <p:cTn id="14" fill="hold"/>
                                        <p:tgtEl>
                                          <p:spTgt spid="6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 grpId="0" animBg="1" advAuto="0"/>
      <p:bldP spid="654"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hape 429"/>
          <p:cNvSpPr>
            <a:spLocks noGrp="1"/>
          </p:cNvSpPr>
          <p:nvPr>
            <p:ph type="title"/>
          </p:nvPr>
        </p:nvSpPr>
        <p:spPr>
          <a:xfrm>
            <a:off x="3116204" y="-163938"/>
            <a:ext cx="18493323" cy="3036093"/>
          </a:xfrm>
        </p:spPr>
        <p:txBody>
          <a:bodyPr/>
          <a:lstStyle/>
          <a:p>
            <a:pPr eaLnBrk="1" hangingPunct="1"/>
            <a:r>
              <a:rPr lang="en-US" altLang="en-US" dirty="0"/>
              <a:t>CNN - Multiscale Filter Bank</a:t>
            </a:r>
          </a:p>
        </p:txBody>
      </p:sp>
      <p:grpSp>
        <p:nvGrpSpPr>
          <p:cNvPr id="169987" name="Group 435"/>
          <p:cNvGrpSpPr>
            <a:grpSpLocks/>
          </p:cNvGrpSpPr>
          <p:nvPr/>
        </p:nvGrpSpPr>
        <p:grpSpPr bwMode="auto">
          <a:xfrm>
            <a:off x="4654551" y="3232151"/>
            <a:ext cx="4613277" cy="8931277"/>
            <a:chOff x="0" y="0"/>
            <a:chExt cx="3279681" cy="6350000"/>
          </a:xfrm>
        </p:grpSpPr>
        <p:grpSp>
          <p:nvGrpSpPr>
            <p:cNvPr id="170038" name="Group 432"/>
            <p:cNvGrpSpPr>
              <a:grpSpLocks/>
            </p:cNvGrpSpPr>
            <p:nvPr/>
          </p:nvGrpSpPr>
          <p:grpSpPr bwMode="auto">
            <a:xfrm>
              <a:off x="0" y="0"/>
              <a:ext cx="3279682" cy="4285237"/>
              <a:chOff x="0" y="0"/>
              <a:chExt cx="3279681" cy="4285236"/>
            </a:xfrm>
          </p:grpSpPr>
          <p:sp>
            <p:nvSpPr>
              <p:cNvPr id="430" name="Shape 430"/>
              <p:cNvSpPr/>
              <p:nvPr/>
            </p:nvSpPr>
            <p:spPr>
              <a:xfrm>
                <a:off x="0" y="0"/>
                <a:ext cx="3279680" cy="4284499"/>
              </a:xfrm>
              <a:prstGeom prst="roundRect">
                <a:avLst>
                  <a:gd name="adj" fmla="val 12412"/>
                </a:avLst>
              </a:prstGeom>
              <a:noFill/>
              <a:ln w="25400" cap="flat">
                <a:solidFill>
                  <a:srgbClr val="85888D"/>
                </a:solidFill>
                <a:prstDash val="solid"/>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pic>
            <p:nvPicPr>
              <p:cNvPr id="170042" name="CNN.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7349" y="195664"/>
                <a:ext cx="2844983" cy="389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pic>
          <p:nvPicPr>
            <p:cNvPr id="170039" name="NatureForests0084_1_S.jp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1847" y="4830252"/>
              <a:ext cx="2275987" cy="151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34" name="Shape 434"/>
            <p:cNvSpPr/>
            <p:nvPr/>
          </p:nvSpPr>
          <p:spPr>
            <a:xfrm rot="16200000">
              <a:off x="1469408" y="3742800"/>
              <a:ext cx="340865" cy="1577767"/>
            </a:xfrm>
            <a:prstGeom prst="rightArrow">
              <a:avLst>
                <a:gd name="adj1" fmla="val 43901"/>
                <a:gd name="adj2" fmla="val 68573"/>
              </a:avLst>
            </a:prstGeom>
            <a:noFill/>
            <a:ln w="25400" cap="flat">
              <a:solidFill>
                <a:srgbClr val="85888E"/>
              </a:solidFill>
              <a:prstDash val="solid"/>
              <a:miter lim="400000"/>
            </a:ln>
            <a:effectLst>
              <a:outerShdw blurRad="38100" dist="25400" dir="5400000" rotWithShape="0">
                <a:srgbClr val="000000">
                  <a:alpha val="50000"/>
                </a:srgbClr>
              </a:outerShdw>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sp>
        <p:nvSpPr>
          <p:cNvPr id="436" name="Shape 436"/>
          <p:cNvSpPr/>
          <p:nvPr/>
        </p:nvSpPr>
        <p:spPr>
          <a:xfrm flipV="1">
            <a:off x="16871954" y="7388228"/>
            <a:ext cx="260349" cy="260349"/>
          </a:xfrm>
          <a:prstGeom prst="line">
            <a:avLst/>
          </a:prstGeom>
          <a:ln w="38100" cap="rnd">
            <a:solidFill>
              <a:srgbClr val="000000"/>
            </a:solidFill>
            <a:custDash>
              <a:ds d="100000" sp="200000"/>
            </a:custDash>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nvGrpSpPr>
          <p:cNvPr id="169989" name="Group 440"/>
          <p:cNvGrpSpPr>
            <a:grpSpLocks/>
          </p:cNvGrpSpPr>
          <p:nvPr/>
        </p:nvGrpSpPr>
        <p:grpSpPr bwMode="auto">
          <a:xfrm>
            <a:off x="15119351" y="5095879"/>
            <a:ext cx="1143000" cy="828675"/>
            <a:chOff x="0" y="0"/>
            <a:chExt cx="812799" cy="588460"/>
          </a:xfrm>
        </p:grpSpPr>
        <p:pic>
          <p:nvPicPr>
            <p:cNvPr id="170035" name="layer_pool2_featuremap_114_image_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5466" y="0"/>
              <a:ext cx="677334" cy="4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36" name="layer_pool2_featuremap_115_image_NatureForests0084_1_S.jp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733" y="67733"/>
              <a:ext cx="677334" cy="4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37" name="layer_pool2_featuremap_112_image_NatureForests0084_1_S.jpg.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135466"/>
              <a:ext cx="677334" cy="45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69990" name="Group 444"/>
          <p:cNvGrpSpPr>
            <a:grpSpLocks/>
          </p:cNvGrpSpPr>
          <p:nvPr/>
        </p:nvGrpSpPr>
        <p:grpSpPr bwMode="auto">
          <a:xfrm>
            <a:off x="14547851" y="6435730"/>
            <a:ext cx="2286000" cy="1654173"/>
            <a:chOff x="0" y="0"/>
            <a:chExt cx="1625600" cy="1175487"/>
          </a:xfrm>
        </p:grpSpPr>
        <p:pic>
          <p:nvPicPr>
            <p:cNvPr id="170032" name="layer_pool1_featuremap_4_image_NatureForests0084_1_S.jpg.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0933" y="0"/>
              <a:ext cx="1354668" cy="904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33" name="layer_pool1_featuremap_2_image_NatureForests0084_1_S.jpg.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35466" y="142557"/>
              <a:ext cx="1354668" cy="90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34" name="layer_pool1_featuremap_18_image_NatureForests0084_1_S.jpg.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0" y="270933"/>
              <a:ext cx="1354667" cy="90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69991" name="Group 448"/>
          <p:cNvGrpSpPr>
            <a:grpSpLocks/>
          </p:cNvGrpSpPr>
          <p:nvPr/>
        </p:nvGrpSpPr>
        <p:grpSpPr bwMode="auto">
          <a:xfrm>
            <a:off x="15405100" y="4267204"/>
            <a:ext cx="571501" cy="412749"/>
            <a:chOff x="0" y="0"/>
            <a:chExt cx="406399" cy="294940"/>
          </a:xfrm>
        </p:grpSpPr>
        <p:pic>
          <p:nvPicPr>
            <p:cNvPr id="170029" name="layer_pool3_featuremap_250_image_NatureForests0084_1_S.jpg.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7733" y="0"/>
              <a:ext cx="338667" cy="22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30" name="layer_pool3_featuremap_252_image_NatureForests0084_1_S.jpg.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3866" y="33866"/>
              <a:ext cx="338668" cy="22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31" name="layer_pool3_featuremap_249_image_NatureForests0084_1_S.jpg.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67733"/>
              <a:ext cx="338667" cy="22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69992" name="Group 452"/>
          <p:cNvGrpSpPr>
            <a:grpSpLocks/>
          </p:cNvGrpSpPr>
          <p:nvPr/>
        </p:nvGrpSpPr>
        <p:grpSpPr bwMode="auto">
          <a:xfrm>
            <a:off x="15547979" y="3482980"/>
            <a:ext cx="285749" cy="209549"/>
            <a:chOff x="0" y="0"/>
            <a:chExt cx="203199" cy="148166"/>
          </a:xfrm>
        </p:grpSpPr>
        <p:pic>
          <p:nvPicPr>
            <p:cNvPr id="170026" name="layer_pool4_featuremap_416_image_NatureForests0084_1_S.jpg.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3866" y="0"/>
              <a:ext cx="169334"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27" name="layer_pool4_featuremap_417_image_NatureForests0084_1_S.jpg.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6933" y="16933"/>
              <a:ext cx="169334" cy="11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28" name="layer_pool4_featuremap_415_image_NatureForests0084_1_S.jpg.jp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0" y="33866"/>
              <a:ext cx="169334" cy="11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453" name="Shape 453"/>
          <p:cNvSpPr/>
          <p:nvPr/>
        </p:nvSpPr>
        <p:spPr>
          <a:xfrm flipV="1">
            <a:off x="17954628" y="10836279"/>
            <a:ext cx="260349" cy="260349"/>
          </a:xfrm>
          <a:prstGeom prst="line">
            <a:avLst/>
          </a:prstGeom>
          <a:ln w="38100" cap="rnd">
            <a:solidFill>
              <a:srgbClr val="000000"/>
            </a:solidFill>
            <a:custDash>
              <a:ds d="100000" sp="200000"/>
            </a:custDash>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54" name="Shape 454"/>
          <p:cNvSpPr/>
          <p:nvPr/>
        </p:nvSpPr>
        <p:spPr>
          <a:xfrm flipV="1">
            <a:off x="16281404" y="5441954"/>
            <a:ext cx="260349" cy="260349"/>
          </a:xfrm>
          <a:prstGeom prst="line">
            <a:avLst/>
          </a:prstGeom>
          <a:ln w="38100" cap="rnd">
            <a:solidFill>
              <a:srgbClr val="000000"/>
            </a:solidFill>
            <a:custDash>
              <a:ds d="100000" sp="200000"/>
            </a:custDash>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55" name="Shape 455"/>
          <p:cNvSpPr/>
          <p:nvPr/>
        </p:nvSpPr>
        <p:spPr>
          <a:xfrm flipV="1">
            <a:off x="16014703" y="4286251"/>
            <a:ext cx="260349" cy="263525"/>
          </a:xfrm>
          <a:prstGeom prst="line">
            <a:avLst/>
          </a:prstGeom>
          <a:ln w="38100" cap="rnd">
            <a:solidFill>
              <a:srgbClr val="000000"/>
            </a:solidFill>
            <a:custDash>
              <a:ds d="100000" sp="200000"/>
            </a:custDash>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nvGrpSpPr>
          <p:cNvPr id="169996" name="Group 459"/>
          <p:cNvGrpSpPr>
            <a:grpSpLocks/>
          </p:cNvGrpSpPr>
          <p:nvPr/>
        </p:nvGrpSpPr>
        <p:grpSpPr bwMode="auto">
          <a:xfrm>
            <a:off x="13404851" y="8597903"/>
            <a:ext cx="4572000" cy="3308349"/>
            <a:chOff x="0" y="0"/>
            <a:chExt cx="3251199" cy="2350974"/>
          </a:xfrm>
        </p:grpSpPr>
        <p:pic>
          <p:nvPicPr>
            <p:cNvPr id="170023" name="layer_conv1_1_featuremap_0_image_NatureForests0084_1_S.jpg.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541866" y="0"/>
              <a:ext cx="2709334" cy="180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24" name="layer_conv1_1_featuremap_1_image_NatureForests0084_1_S.jpg.jp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70933" y="270933"/>
              <a:ext cx="2709334" cy="180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0025" name="layer_conv1_1_featuremap_5_image_NatureForests0084_1_S.jpg.jp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0" y="541866"/>
              <a:ext cx="2709334" cy="1809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460" name="Shape 460"/>
          <p:cNvSpPr/>
          <p:nvPr/>
        </p:nvSpPr>
        <p:spPr>
          <a:xfrm flipV="1">
            <a:off x="15852780" y="3336926"/>
            <a:ext cx="260349" cy="263525"/>
          </a:xfrm>
          <a:prstGeom prst="line">
            <a:avLst/>
          </a:prstGeom>
          <a:ln w="38100" cap="rnd">
            <a:solidFill>
              <a:srgbClr val="000000"/>
            </a:solidFill>
            <a:custDash>
              <a:ds d="100000" sp="200000"/>
            </a:custDash>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61" name="Shape 461"/>
          <p:cNvSpPr/>
          <p:nvPr/>
        </p:nvSpPr>
        <p:spPr>
          <a:xfrm flipV="1">
            <a:off x="9953627" y="4584701"/>
            <a:ext cx="0" cy="4286251"/>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62" name="Shape 462"/>
          <p:cNvSpPr/>
          <p:nvPr/>
        </p:nvSpPr>
        <p:spPr>
          <a:xfrm>
            <a:off x="9420227" y="6991349"/>
            <a:ext cx="539749"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63" name="Shape 463"/>
          <p:cNvSpPr/>
          <p:nvPr/>
        </p:nvSpPr>
        <p:spPr>
          <a:xfrm flipH="1">
            <a:off x="10966452" y="3603627"/>
            <a:ext cx="1984376"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64" name="Shape 464"/>
          <p:cNvSpPr/>
          <p:nvPr/>
        </p:nvSpPr>
        <p:spPr>
          <a:xfrm flipV="1">
            <a:off x="10975976" y="3587751"/>
            <a:ext cx="0" cy="6899277"/>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65" name="Shape 465"/>
          <p:cNvSpPr/>
          <p:nvPr/>
        </p:nvSpPr>
        <p:spPr>
          <a:xfrm flipH="1">
            <a:off x="10966452" y="10474325"/>
            <a:ext cx="1984376"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66" name="Shape 466"/>
          <p:cNvSpPr/>
          <p:nvPr/>
        </p:nvSpPr>
        <p:spPr>
          <a:xfrm flipH="1">
            <a:off x="9934580" y="6451600"/>
            <a:ext cx="1022349"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67" name="Shape 467"/>
          <p:cNvSpPr/>
          <p:nvPr/>
        </p:nvSpPr>
        <p:spPr>
          <a:xfrm>
            <a:off x="11264899" y="9736699"/>
            <a:ext cx="2195935" cy="81485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2000" b="1">
                <a:latin typeface="+mj-lt"/>
                <a:ea typeface="+mj-ea"/>
                <a:cs typeface="+mj-cs"/>
                <a:sym typeface="Helvetica"/>
              </a:defRPr>
            </a:lvl1pPr>
          </a:lstStyle>
          <a:p>
            <a:pPr defTabSz="820613">
              <a:spcBef>
                <a:spcPts val="6400"/>
              </a:spcBef>
              <a:defRPr/>
            </a:pPr>
            <a:r>
              <a:rPr sz="4000">
                <a:latin typeface="Helvetica"/>
                <a:cs typeface="Helvetica"/>
              </a:rPr>
              <a:t>conv1_1</a:t>
            </a:r>
          </a:p>
        </p:txBody>
      </p:sp>
      <p:sp>
        <p:nvSpPr>
          <p:cNvPr id="468" name="Shape 468"/>
          <p:cNvSpPr/>
          <p:nvPr/>
        </p:nvSpPr>
        <p:spPr>
          <a:xfrm>
            <a:off x="11264903" y="2891400"/>
            <a:ext cx="1509850" cy="81485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2000" b="1">
                <a:latin typeface="+mj-lt"/>
                <a:ea typeface="+mj-ea"/>
                <a:cs typeface="+mj-cs"/>
                <a:sym typeface="Helvetica"/>
              </a:defRPr>
            </a:lvl1pPr>
          </a:lstStyle>
          <a:p>
            <a:pPr defTabSz="820613">
              <a:spcBef>
                <a:spcPts val="6400"/>
              </a:spcBef>
              <a:defRPr/>
            </a:pPr>
            <a:r>
              <a:rPr sz="4000">
                <a:latin typeface="Helvetica"/>
                <a:cs typeface="Helvetica"/>
              </a:rPr>
              <a:t>pool4</a:t>
            </a:r>
          </a:p>
        </p:txBody>
      </p:sp>
      <p:sp>
        <p:nvSpPr>
          <p:cNvPr id="469" name="Shape 469"/>
          <p:cNvSpPr/>
          <p:nvPr/>
        </p:nvSpPr>
        <p:spPr>
          <a:xfrm>
            <a:off x="9426577" y="8851901"/>
            <a:ext cx="533400"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70" name="Shape 470"/>
          <p:cNvSpPr/>
          <p:nvPr/>
        </p:nvSpPr>
        <p:spPr>
          <a:xfrm>
            <a:off x="9423402" y="5686427"/>
            <a:ext cx="549277"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71" name="Shape 471"/>
          <p:cNvSpPr/>
          <p:nvPr/>
        </p:nvSpPr>
        <p:spPr>
          <a:xfrm>
            <a:off x="9423404" y="4603749"/>
            <a:ext cx="542925"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72" name="Shape 472"/>
          <p:cNvSpPr/>
          <p:nvPr/>
        </p:nvSpPr>
        <p:spPr>
          <a:xfrm flipH="1">
            <a:off x="10966452" y="4489451"/>
            <a:ext cx="1984376"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73" name="Shape 473"/>
          <p:cNvSpPr/>
          <p:nvPr/>
        </p:nvSpPr>
        <p:spPr>
          <a:xfrm>
            <a:off x="11264903" y="3783576"/>
            <a:ext cx="1509850" cy="81485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2000" b="1">
                <a:latin typeface="+mj-lt"/>
                <a:ea typeface="+mj-ea"/>
                <a:cs typeface="+mj-cs"/>
                <a:sym typeface="Helvetica"/>
              </a:defRPr>
            </a:lvl1pPr>
          </a:lstStyle>
          <a:p>
            <a:pPr defTabSz="820613">
              <a:spcBef>
                <a:spcPts val="6400"/>
              </a:spcBef>
              <a:defRPr/>
            </a:pPr>
            <a:r>
              <a:rPr sz="4000">
                <a:latin typeface="Helvetica"/>
                <a:cs typeface="Helvetica"/>
              </a:rPr>
              <a:t>pool3</a:t>
            </a:r>
          </a:p>
        </p:txBody>
      </p:sp>
      <p:sp>
        <p:nvSpPr>
          <p:cNvPr id="474" name="Shape 474"/>
          <p:cNvSpPr/>
          <p:nvPr/>
        </p:nvSpPr>
        <p:spPr>
          <a:xfrm flipH="1">
            <a:off x="10956930" y="5492749"/>
            <a:ext cx="1987549"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75" name="Shape 475"/>
          <p:cNvSpPr/>
          <p:nvPr/>
        </p:nvSpPr>
        <p:spPr>
          <a:xfrm>
            <a:off x="11258553" y="4786875"/>
            <a:ext cx="1509850" cy="81485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2000" b="1">
                <a:latin typeface="+mj-lt"/>
                <a:ea typeface="+mj-ea"/>
                <a:cs typeface="+mj-cs"/>
                <a:sym typeface="Helvetica"/>
              </a:defRPr>
            </a:lvl1pPr>
          </a:lstStyle>
          <a:p>
            <a:pPr defTabSz="820613">
              <a:spcBef>
                <a:spcPts val="6400"/>
              </a:spcBef>
              <a:defRPr/>
            </a:pPr>
            <a:r>
              <a:rPr sz="4000">
                <a:latin typeface="Helvetica"/>
                <a:cs typeface="Helvetica"/>
              </a:rPr>
              <a:t>pool2</a:t>
            </a:r>
          </a:p>
        </p:txBody>
      </p:sp>
      <p:sp>
        <p:nvSpPr>
          <p:cNvPr id="476" name="Shape 476"/>
          <p:cNvSpPr/>
          <p:nvPr/>
        </p:nvSpPr>
        <p:spPr>
          <a:xfrm flipH="1">
            <a:off x="10956930" y="7502525"/>
            <a:ext cx="1987549"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77" name="Shape 477"/>
          <p:cNvSpPr/>
          <p:nvPr/>
        </p:nvSpPr>
        <p:spPr>
          <a:xfrm>
            <a:off x="11258553" y="6793475"/>
            <a:ext cx="1509850" cy="81485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2000" b="1">
                <a:latin typeface="+mj-lt"/>
                <a:ea typeface="+mj-ea"/>
                <a:cs typeface="+mj-cs"/>
                <a:sym typeface="Helvetica"/>
              </a:defRPr>
            </a:lvl1pPr>
          </a:lstStyle>
          <a:p>
            <a:pPr defTabSz="820613">
              <a:spcBef>
                <a:spcPts val="6400"/>
              </a:spcBef>
              <a:defRPr/>
            </a:pPr>
            <a:r>
              <a:rPr sz="4000">
                <a:latin typeface="Helvetica"/>
                <a:cs typeface="Helvetica"/>
              </a:rPr>
              <a:t>pool1</a:t>
            </a:r>
          </a:p>
        </p:txBody>
      </p:sp>
      <p:sp>
        <p:nvSpPr>
          <p:cNvPr id="478" name="Shape 478"/>
          <p:cNvSpPr/>
          <p:nvPr/>
        </p:nvSpPr>
        <p:spPr>
          <a:xfrm flipV="1">
            <a:off x="9953627" y="7902577"/>
            <a:ext cx="0" cy="68580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79" name="Shape 479"/>
          <p:cNvSpPr/>
          <p:nvPr/>
        </p:nvSpPr>
        <p:spPr>
          <a:xfrm>
            <a:off x="9426579" y="8181976"/>
            <a:ext cx="539749" cy="0"/>
          </a:xfrm>
          <a:prstGeom prst="line">
            <a:avLst/>
          </a:prstGeom>
          <a:ln w="25400">
            <a:solidFill>
              <a:srgbClr val="85888D"/>
            </a:solidFill>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480" name="Shape 480"/>
          <p:cNvSpPr/>
          <p:nvPr/>
        </p:nvSpPr>
        <p:spPr>
          <a:xfrm>
            <a:off x="18376903" y="9518022"/>
            <a:ext cx="599344" cy="68071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64</a:t>
            </a:r>
          </a:p>
        </p:txBody>
      </p:sp>
      <p:sp>
        <p:nvSpPr>
          <p:cNvPr id="481" name="Shape 481"/>
          <p:cNvSpPr/>
          <p:nvPr/>
        </p:nvSpPr>
        <p:spPr>
          <a:xfrm>
            <a:off x="17856200" y="2412372"/>
            <a:ext cx="2078917" cy="68071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 features</a:t>
            </a:r>
          </a:p>
        </p:txBody>
      </p:sp>
      <p:sp>
        <p:nvSpPr>
          <p:cNvPr id="482" name="Shape 482"/>
          <p:cNvSpPr/>
          <p:nvPr/>
        </p:nvSpPr>
        <p:spPr>
          <a:xfrm>
            <a:off x="18376903" y="6698622"/>
            <a:ext cx="599344" cy="68071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64</a:t>
            </a:r>
          </a:p>
        </p:txBody>
      </p:sp>
      <p:sp>
        <p:nvSpPr>
          <p:cNvPr id="483" name="Shape 483"/>
          <p:cNvSpPr/>
          <p:nvPr/>
        </p:nvSpPr>
        <p:spPr>
          <a:xfrm>
            <a:off x="18291179" y="5079372"/>
            <a:ext cx="826971" cy="68071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128</a:t>
            </a:r>
          </a:p>
        </p:txBody>
      </p:sp>
      <p:sp>
        <p:nvSpPr>
          <p:cNvPr id="484" name="Shape 484"/>
          <p:cNvSpPr/>
          <p:nvPr/>
        </p:nvSpPr>
        <p:spPr>
          <a:xfrm>
            <a:off x="18297528" y="4133222"/>
            <a:ext cx="826971" cy="68071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256</a:t>
            </a:r>
          </a:p>
        </p:txBody>
      </p:sp>
      <p:sp>
        <p:nvSpPr>
          <p:cNvPr id="485" name="Shape 485"/>
          <p:cNvSpPr/>
          <p:nvPr/>
        </p:nvSpPr>
        <p:spPr>
          <a:xfrm>
            <a:off x="18297528" y="3264857"/>
            <a:ext cx="826971" cy="680713"/>
          </a:xfrm>
          <a:prstGeom prst="rect">
            <a:avLst/>
          </a:prstGeom>
          <a:ln w="12700">
            <a:miter lim="400000"/>
          </a:ln>
          <a:extLst>
            <a:ext uri="{C572A759-6A51-4108-AA02-DFA0A04FC94B}"/>
          </a:extLst>
        </p:spPr>
        <p:txBody>
          <a:bodyPr wrap="none" lIns="71349" tIns="71349" rIns="71349" bIns="71349"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512</a:t>
            </a:r>
          </a:p>
        </p:txBody>
      </p:sp>
    </p:spTree>
    <p:extLst>
      <p:ext uri="{BB962C8B-B14F-4D97-AF65-F5344CB8AC3E}">
        <p14:creationId xmlns:p14="http://schemas.microsoft.com/office/powerpoint/2010/main" val="4232088886"/>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hape 489"/>
          <p:cNvSpPr>
            <a:spLocks noGrp="1"/>
          </p:cNvSpPr>
          <p:nvPr>
            <p:ph type="title"/>
          </p:nvPr>
        </p:nvSpPr>
        <p:spPr/>
        <p:txBody>
          <a:bodyPr/>
          <a:lstStyle/>
          <a:p>
            <a:pPr eaLnBrk="1" hangingPunct="1"/>
            <a:r>
              <a:rPr lang="en-US" altLang="en-US"/>
              <a:t>CNN - Texture Features</a:t>
            </a:r>
          </a:p>
        </p:txBody>
      </p:sp>
      <p:grpSp>
        <p:nvGrpSpPr>
          <p:cNvPr id="171011" name="Group 495"/>
          <p:cNvGrpSpPr>
            <a:grpSpLocks/>
          </p:cNvGrpSpPr>
          <p:nvPr/>
        </p:nvGrpSpPr>
        <p:grpSpPr bwMode="auto">
          <a:xfrm>
            <a:off x="3940177" y="4124326"/>
            <a:ext cx="3571875" cy="6918325"/>
            <a:chOff x="0" y="0"/>
            <a:chExt cx="2540000" cy="4917856"/>
          </a:xfrm>
        </p:grpSpPr>
        <p:grpSp>
          <p:nvGrpSpPr>
            <p:cNvPr id="171042" name="Group 492"/>
            <p:cNvGrpSpPr>
              <a:grpSpLocks/>
            </p:cNvGrpSpPr>
            <p:nvPr/>
          </p:nvGrpSpPr>
          <p:grpSpPr bwMode="auto">
            <a:xfrm>
              <a:off x="0" y="0"/>
              <a:ext cx="2540000" cy="3318768"/>
              <a:chOff x="0" y="0"/>
              <a:chExt cx="2540000" cy="3318767"/>
            </a:xfrm>
          </p:grpSpPr>
          <p:sp>
            <p:nvSpPr>
              <p:cNvPr id="490" name="Shape 490"/>
              <p:cNvSpPr/>
              <p:nvPr/>
            </p:nvSpPr>
            <p:spPr>
              <a:xfrm>
                <a:off x="0" y="0"/>
                <a:ext cx="2540000" cy="3317691"/>
              </a:xfrm>
              <a:prstGeom prst="roundRect">
                <a:avLst>
                  <a:gd name="adj" fmla="val 12412"/>
                </a:avLst>
              </a:prstGeom>
              <a:noFill/>
              <a:ln w="25400" cap="flat">
                <a:solidFill>
                  <a:srgbClr val="85888D"/>
                </a:solidFill>
                <a:prstDash val="solid"/>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pic>
            <p:nvPicPr>
              <p:cNvPr id="171046" name="CNN.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329" y="151535"/>
                <a:ext cx="2203342" cy="3015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pic>
          <p:nvPicPr>
            <p:cNvPr id="171043" name="NatureForests0084_1_S.jp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8663" y="3740863"/>
              <a:ext cx="1762674" cy="1176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94" name="Shape 494"/>
            <p:cNvSpPr/>
            <p:nvPr/>
          </p:nvSpPr>
          <p:spPr>
            <a:xfrm rot="16200000">
              <a:off x="1137970" y="2899929"/>
              <a:ext cx="264062" cy="1221457"/>
            </a:xfrm>
            <a:prstGeom prst="rightArrow">
              <a:avLst>
                <a:gd name="adj1" fmla="val 43901"/>
                <a:gd name="adj2" fmla="val 68573"/>
              </a:avLst>
            </a:prstGeom>
            <a:noFill/>
            <a:ln w="25400" cap="flat">
              <a:solidFill>
                <a:srgbClr val="85888E"/>
              </a:solidFill>
              <a:prstDash val="solid"/>
              <a:miter lim="400000"/>
            </a:ln>
            <a:effectLst>
              <a:outerShdw blurRad="38100" dist="25400" dir="5400000" rotWithShape="0">
                <a:srgbClr val="000000">
                  <a:alpha val="50000"/>
                </a:srgbClr>
              </a:outerShdw>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grpSp>
        <p:nvGrpSpPr>
          <p:cNvPr id="171012" name="Group 521"/>
          <p:cNvGrpSpPr>
            <a:grpSpLocks/>
          </p:cNvGrpSpPr>
          <p:nvPr/>
        </p:nvGrpSpPr>
        <p:grpSpPr bwMode="auto">
          <a:xfrm>
            <a:off x="7759700" y="4064000"/>
            <a:ext cx="3952877" cy="7038976"/>
            <a:chOff x="0" y="0"/>
            <a:chExt cx="2811849" cy="5005959"/>
          </a:xfrm>
        </p:grpSpPr>
        <p:sp>
          <p:nvSpPr>
            <p:cNvPr id="496" name="Shape 496"/>
            <p:cNvSpPr/>
            <p:nvPr/>
          </p:nvSpPr>
          <p:spPr>
            <a:xfrm flipV="1">
              <a:off x="2025887" y="2366371"/>
              <a:ext cx="153579" cy="153543"/>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nvGrpSpPr>
            <p:cNvPr id="171018" name="Group 500"/>
            <p:cNvGrpSpPr>
              <a:grpSpLocks/>
            </p:cNvGrpSpPr>
            <p:nvPr/>
          </p:nvGrpSpPr>
          <p:grpSpPr bwMode="auto">
            <a:xfrm>
              <a:off x="1001838" y="1027738"/>
              <a:ext cx="667893" cy="483549"/>
              <a:chOff x="0" y="0"/>
              <a:chExt cx="667892" cy="483548"/>
            </a:xfrm>
          </p:grpSpPr>
          <p:pic>
            <p:nvPicPr>
              <p:cNvPr id="171039" name="layer_pool2_featuremap_114_image_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1315" y="0"/>
                <a:ext cx="556578" cy="372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40" name="layer_pool2_featuremap_115_image_NatureForests0084_1_S.jp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657" y="55657"/>
                <a:ext cx="556578" cy="37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41" name="layer_pool2_featuremap_112_image_NatureForests0084_1_S.jpg.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111315"/>
                <a:ext cx="556577" cy="37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71019" name="Group 504"/>
            <p:cNvGrpSpPr>
              <a:grpSpLocks/>
            </p:cNvGrpSpPr>
            <p:nvPr/>
          </p:nvGrpSpPr>
          <p:grpSpPr bwMode="auto">
            <a:xfrm>
              <a:off x="667892" y="1809744"/>
              <a:ext cx="1335785" cy="965920"/>
              <a:chOff x="0" y="0"/>
              <a:chExt cx="1335784" cy="965918"/>
            </a:xfrm>
          </p:grpSpPr>
          <p:pic>
            <p:nvPicPr>
              <p:cNvPr id="171036" name="layer_pool1_featuremap_4_image_NatureForests0084_1_S.jpg.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22630" y="0"/>
                <a:ext cx="1113155" cy="74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37" name="layer_pool1_featuremap_2_image_NatureForests0084_1_S.jpg.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1315" y="117142"/>
                <a:ext cx="1113155" cy="74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38" name="layer_pool1_featuremap_18_image_NatureForests0084_1_S.jpg.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0" y="222630"/>
                <a:ext cx="1113154" cy="74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71020" name="Group 508"/>
            <p:cNvGrpSpPr>
              <a:grpSpLocks/>
            </p:cNvGrpSpPr>
            <p:nvPr/>
          </p:nvGrpSpPr>
          <p:grpSpPr bwMode="auto">
            <a:xfrm>
              <a:off x="1168811" y="541933"/>
              <a:ext cx="333947" cy="242358"/>
              <a:chOff x="0" y="0"/>
              <a:chExt cx="333946" cy="242357"/>
            </a:xfrm>
          </p:grpSpPr>
          <p:pic>
            <p:nvPicPr>
              <p:cNvPr id="171033" name="layer_pool3_featuremap_250_image_NatureForests0084_1_S.jpg.jp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657" y="0"/>
                <a:ext cx="278290" cy="18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34" name="layer_pool3_featuremap_252_image_NatureForests0084_1_S.jpg.jp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828" y="27828"/>
                <a:ext cx="278290" cy="18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35" name="layer_pool3_featuremap_249_image_NatureForests0084_1_S.jpg.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55657"/>
                <a:ext cx="278289" cy="18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71021" name="Group 512"/>
            <p:cNvGrpSpPr>
              <a:grpSpLocks/>
            </p:cNvGrpSpPr>
            <p:nvPr/>
          </p:nvGrpSpPr>
          <p:grpSpPr bwMode="auto">
            <a:xfrm>
              <a:off x="1252297" y="84373"/>
              <a:ext cx="166975" cy="121752"/>
              <a:chOff x="0" y="0"/>
              <a:chExt cx="166973" cy="121751"/>
            </a:xfrm>
          </p:grpSpPr>
          <p:pic>
            <p:nvPicPr>
              <p:cNvPr id="171030" name="layer_pool4_featuremap_416_image_NatureForests0084_1_S.jpg.jp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7828" y="0"/>
                <a:ext cx="139146" cy="9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31" name="layer_pool4_featuremap_417_image_NatureForests0084_1_S.jpg.jp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3914" y="13914"/>
                <a:ext cx="139145" cy="9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32" name="layer_pool4_featuremap_415_image_NatureForests0084_1_S.jpg.jpg"/>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27828"/>
                <a:ext cx="139145" cy="93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513" name="Shape 513"/>
            <p:cNvSpPr/>
            <p:nvPr/>
          </p:nvSpPr>
          <p:spPr>
            <a:xfrm flipV="1">
              <a:off x="2658270" y="4380496"/>
              <a:ext cx="153579" cy="153543"/>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514" name="Shape 514"/>
            <p:cNvSpPr/>
            <p:nvPr/>
          </p:nvSpPr>
          <p:spPr>
            <a:xfrm flipV="1">
              <a:off x="1680333" y="1228345"/>
              <a:ext cx="153579" cy="153543"/>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515" name="Shape 515"/>
            <p:cNvSpPr/>
            <p:nvPr/>
          </p:nvSpPr>
          <p:spPr>
            <a:xfrm flipV="1">
              <a:off x="1524497" y="555465"/>
              <a:ext cx="153579" cy="151286"/>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nvGrpSpPr>
            <p:cNvPr id="171025" name="Group 519"/>
            <p:cNvGrpSpPr>
              <a:grpSpLocks/>
            </p:cNvGrpSpPr>
            <p:nvPr/>
          </p:nvGrpSpPr>
          <p:grpSpPr bwMode="auto">
            <a:xfrm>
              <a:off x="0" y="3074122"/>
              <a:ext cx="2671569" cy="1931838"/>
              <a:chOff x="0" y="0"/>
              <a:chExt cx="2671568" cy="1931837"/>
            </a:xfrm>
          </p:grpSpPr>
          <p:pic>
            <p:nvPicPr>
              <p:cNvPr id="171027" name="layer_conv1_1_featuremap_0_image_NatureForests0084_1_S.jpg.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445261" y="0"/>
                <a:ext cx="2226308" cy="148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28" name="layer_conv1_1_featuremap_1_image_NatureForests0084_1_S.jpg.jp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22630" y="222630"/>
                <a:ext cx="2226309" cy="148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1029" name="layer_conv1_1_featuremap_5_image_NatureForests0084_1_S.jpg.jp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0" y="445261"/>
                <a:ext cx="2226308" cy="148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520" name="Shape 520"/>
            <p:cNvSpPr/>
            <p:nvPr/>
          </p:nvSpPr>
          <p:spPr>
            <a:xfrm flipV="1">
              <a:off x="1431897" y="0"/>
              <a:ext cx="151321" cy="153543"/>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pic>
        <p:nvPicPr>
          <p:cNvPr id="171013" name="pasted-image.pdf"/>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12728576" y="3159126"/>
            <a:ext cx="57499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23" name="pasted-image.pdf"/>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12728576" y="4616451"/>
            <a:ext cx="2409824" cy="53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24" name="pasted-image.pdf"/>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12369801" y="6169028"/>
            <a:ext cx="7947027" cy="3482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525" name="pasted-image.pdf"/>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12674600" y="10747380"/>
            <a:ext cx="4927600" cy="124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986774137"/>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5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p:tmAbs val="0"/>
                                  </p:iterate>
                                  <p:childTnLst>
                                    <p:set>
                                      <p:cBhvr>
                                        <p:cTn id="10" fill="hold"/>
                                        <p:tgtEl>
                                          <p:spTgt spid="5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iterate>
                                    <p:tmAbs val="0"/>
                                  </p:iterate>
                                  <p:childTnLst>
                                    <p:set>
                                      <p:cBhvr>
                                        <p:cTn id="14" fill="hold"/>
                                        <p:tgtEl>
                                          <p:spTgt spid="5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 grpId="0" animBg="1" advAuto="0"/>
      <p:bldP spid="524" grpId="0" animBg="1" advAuto="0"/>
      <p:bldP spid="525" grpId="0"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hape 529"/>
          <p:cNvSpPr>
            <a:spLocks noGrp="1"/>
          </p:cNvSpPr>
          <p:nvPr>
            <p:ph type="title"/>
          </p:nvPr>
        </p:nvSpPr>
        <p:spPr>
          <a:xfrm>
            <a:off x="-302477" y="489486"/>
            <a:ext cx="15609093" cy="588765"/>
          </a:xfrm>
        </p:spPr>
        <p:txBody>
          <a:bodyPr/>
          <a:lstStyle/>
          <a:p>
            <a:pPr eaLnBrk="1" hangingPunct="1"/>
            <a:r>
              <a:rPr lang="en-US" altLang="en-US" dirty="0"/>
              <a:t>CNN-Texture Features</a:t>
            </a:r>
          </a:p>
        </p:txBody>
      </p:sp>
      <p:grpSp>
        <p:nvGrpSpPr>
          <p:cNvPr id="172035" name="Group 535"/>
          <p:cNvGrpSpPr>
            <a:grpSpLocks/>
          </p:cNvGrpSpPr>
          <p:nvPr/>
        </p:nvGrpSpPr>
        <p:grpSpPr bwMode="auto">
          <a:xfrm>
            <a:off x="4476750" y="4124326"/>
            <a:ext cx="3571877" cy="6918325"/>
            <a:chOff x="0" y="0"/>
            <a:chExt cx="2540000" cy="4917856"/>
          </a:xfrm>
        </p:grpSpPr>
        <p:grpSp>
          <p:nvGrpSpPr>
            <p:cNvPr id="172077" name="Group 532"/>
            <p:cNvGrpSpPr>
              <a:grpSpLocks/>
            </p:cNvGrpSpPr>
            <p:nvPr/>
          </p:nvGrpSpPr>
          <p:grpSpPr bwMode="auto">
            <a:xfrm>
              <a:off x="0" y="0"/>
              <a:ext cx="2540000" cy="3318768"/>
              <a:chOff x="0" y="0"/>
              <a:chExt cx="2540000" cy="3318767"/>
            </a:xfrm>
          </p:grpSpPr>
          <p:sp>
            <p:nvSpPr>
              <p:cNvPr id="530" name="Shape 530"/>
              <p:cNvSpPr/>
              <p:nvPr/>
            </p:nvSpPr>
            <p:spPr>
              <a:xfrm>
                <a:off x="0" y="0"/>
                <a:ext cx="2540000" cy="3317691"/>
              </a:xfrm>
              <a:prstGeom prst="roundRect">
                <a:avLst>
                  <a:gd name="adj" fmla="val 12412"/>
                </a:avLst>
              </a:prstGeom>
              <a:noFill/>
              <a:ln w="25400" cap="flat">
                <a:solidFill>
                  <a:srgbClr val="85888D"/>
                </a:solidFill>
                <a:prstDash val="solid"/>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pic>
            <p:nvPicPr>
              <p:cNvPr id="172081" name="CNN.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329" y="151535"/>
                <a:ext cx="2203342" cy="3015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pic>
          <p:nvPicPr>
            <p:cNvPr id="172078" name="NatureForests0084_1_S.jp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8663" y="3740863"/>
              <a:ext cx="1762674" cy="1176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534" name="Shape 534"/>
            <p:cNvSpPr/>
            <p:nvPr/>
          </p:nvSpPr>
          <p:spPr>
            <a:xfrm rot="16200000">
              <a:off x="1137969" y="2899930"/>
              <a:ext cx="264062" cy="1221458"/>
            </a:xfrm>
            <a:prstGeom prst="rightArrow">
              <a:avLst>
                <a:gd name="adj1" fmla="val 43901"/>
                <a:gd name="adj2" fmla="val 68573"/>
              </a:avLst>
            </a:prstGeom>
            <a:noFill/>
            <a:ln w="25400" cap="flat">
              <a:solidFill>
                <a:srgbClr val="85888E"/>
              </a:solidFill>
              <a:prstDash val="solid"/>
              <a:miter lim="400000"/>
            </a:ln>
            <a:effectLst>
              <a:outerShdw blurRad="38100" dist="25400" dir="5400000" rotWithShape="0">
                <a:srgbClr val="000000">
                  <a:alpha val="50000"/>
                </a:srgbClr>
              </a:outerShdw>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grpSp>
        <p:nvGrpSpPr>
          <p:cNvPr id="172036" name="Group 561"/>
          <p:cNvGrpSpPr>
            <a:grpSpLocks/>
          </p:cNvGrpSpPr>
          <p:nvPr/>
        </p:nvGrpSpPr>
        <p:grpSpPr bwMode="auto">
          <a:xfrm>
            <a:off x="8350251" y="3336927"/>
            <a:ext cx="4813301" cy="8569325"/>
            <a:chOff x="0" y="0"/>
            <a:chExt cx="3421916" cy="6092066"/>
          </a:xfrm>
        </p:grpSpPr>
        <p:sp>
          <p:nvSpPr>
            <p:cNvPr id="536" name="Shape 536"/>
            <p:cNvSpPr/>
            <p:nvPr/>
          </p:nvSpPr>
          <p:spPr>
            <a:xfrm flipV="1">
              <a:off x="2464863" y="2880132"/>
              <a:ext cx="187348" cy="185087"/>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nvGrpSpPr>
            <p:cNvPr id="172053" name="Group 540"/>
            <p:cNvGrpSpPr>
              <a:grpSpLocks/>
            </p:cNvGrpSpPr>
            <p:nvPr/>
          </p:nvGrpSpPr>
          <p:grpSpPr bwMode="auto">
            <a:xfrm>
              <a:off x="1219200" y="1250718"/>
              <a:ext cx="812800" cy="588462"/>
              <a:chOff x="0" y="0"/>
              <a:chExt cx="812799" cy="588460"/>
            </a:xfrm>
          </p:grpSpPr>
          <p:pic>
            <p:nvPicPr>
              <p:cNvPr id="172074" name="layer_pool2_featuremap_114_image_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5466" y="0"/>
                <a:ext cx="677334" cy="4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75" name="layer_pool2_featuremap_115_image_NatureForests0084_1_S.jp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733" y="67733"/>
                <a:ext cx="677334" cy="452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76" name="layer_pool2_featuremap_112_image_NatureForests0084_1_S.jpg.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135466"/>
                <a:ext cx="677334" cy="45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72054" name="Group 544"/>
            <p:cNvGrpSpPr>
              <a:grpSpLocks/>
            </p:cNvGrpSpPr>
            <p:nvPr/>
          </p:nvGrpSpPr>
          <p:grpSpPr bwMode="auto">
            <a:xfrm>
              <a:off x="812800" y="2202392"/>
              <a:ext cx="1625601" cy="1175488"/>
              <a:chOff x="0" y="0"/>
              <a:chExt cx="1625600" cy="1175487"/>
            </a:xfrm>
          </p:grpSpPr>
          <p:pic>
            <p:nvPicPr>
              <p:cNvPr id="172071" name="layer_pool1_featuremap_4_image_NatureForests0084_1_S.jpg.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0933" y="0"/>
                <a:ext cx="1354668" cy="904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72" name="layer_pool1_featuremap_2_image_NatureForests0084_1_S.jpg.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35466" y="142557"/>
                <a:ext cx="1354668" cy="90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73" name="layer_pool1_featuremap_18_image_NatureForests0084_1_S.jpg.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0" y="270933"/>
                <a:ext cx="1354667" cy="90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72055" name="Group 548"/>
            <p:cNvGrpSpPr>
              <a:grpSpLocks/>
            </p:cNvGrpSpPr>
            <p:nvPr/>
          </p:nvGrpSpPr>
          <p:grpSpPr bwMode="auto">
            <a:xfrm>
              <a:off x="1422400" y="659512"/>
              <a:ext cx="406400" cy="294941"/>
              <a:chOff x="0" y="0"/>
              <a:chExt cx="406399" cy="294940"/>
            </a:xfrm>
          </p:grpSpPr>
          <p:pic>
            <p:nvPicPr>
              <p:cNvPr id="172068" name="layer_pool3_featuremap_250_image_NatureForests0084_1_S.jpg.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7733" y="0"/>
                <a:ext cx="338667" cy="22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69" name="layer_pool3_featuremap_252_image_NatureForests0084_1_S.jpg.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3866" y="33866"/>
                <a:ext cx="338668" cy="22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70" name="layer_pool3_featuremap_249_image_NatureForests0084_1_S.jpg.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67733"/>
                <a:ext cx="338667" cy="22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72056" name="Group 552"/>
            <p:cNvGrpSpPr>
              <a:grpSpLocks/>
            </p:cNvGrpSpPr>
            <p:nvPr/>
          </p:nvGrpSpPr>
          <p:grpSpPr bwMode="auto">
            <a:xfrm>
              <a:off x="1524000" y="102679"/>
              <a:ext cx="203200" cy="148168"/>
              <a:chOff x="0" y="0"/>
              <a:chExt cx="203199" cy="148166"/>
            </a:xfrm>
          </p:grpSpPr>
          <p:pic>
            <p:nvPicPr>
              <p:cNvPr id="172065" name="layer_pool4_featuremap_416_image_NatureForests0084_1_S.jpg.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3866" y="0"/>
                <a:ext cx="169334"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66" name="layer_pool4_featuremap_417_image_NatureForests0084_1_S.jpg.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6933" y="16933"/>
                <a:ext cx="169334" cy="11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67" name="layer_pool4_featuremap_415_image_NatureForests0084_1_S.jpg.jp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0" y="33866"/>
                <a:ext cx="169334" cy="11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553" name="Shape 553"/>
            <p:cNvSpPr/>
            <p:nvPr/>
          </p:nvSpPr>
          <p:spPr>
            <a:xfrm flipV="1">
              <a:off x="3236826" y="5331405"/>
              <a:ext cx="185090" cy="185087"/>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554" name="Shape 554"/>
            <p:cNvSpPr/>
            <p:nvPr/>
          </p:nvSpPr>
          <p:spPr>
            <a:xfrm flipV="1">
              <a:off x="2047282" y="1496494"/>
              <a:ext cx="185090" cy="185087"/>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
          <p:nvSpPr>
            <p:cNvPr id="555" name="Shape 555"/>
            <p:cNvSpPr/>
            <p:nvPr/>
          </p:nvSpPr>
          <p:spPr>
            <a:xfrm flipV="1">
              <a:off x="1855419" y="674889"/>
              <a:ext cx="185090" cy="185087"/>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nvGrpSpPr>
            <p:cNvPr id="172060" name="Group 559"/>
            <p:cNvGrpSpPr>
              <a:grpSpLocks/>
            </p:cNvGrpSpPr>
            <p:nvPr/>
          </p:nvGrpSpPr>
          <p:grpSpPr bwMode="auto">
            <a:xfrm>
              <a:off x="0" y="3741092"/>
              <a:ext cx="3251200" cy="2350975"/>
              <a:chOff x="0" y="0"/>
              <a:chExt cx="3251199" cy="2350974"/>
            </a:xfrm>
          </p:grpSpPr>
          <p:pic>
            <p:nvPicPr>
              <p:cNvPr id="172062" name="layer_conv1_1_featuremap_0_image_NatureForests0084_1_S.jpg.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541866" y="0"/>
                <a:ext cx="2709334" cy="180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63" name="layer_conv1_1_featuremap_1_image_NatureForests0084_1_S.jpg.jp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270933" y="270933"/>
                <a:ext cx="2709334" cy="180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64" name="layer_conv1_1_featuremap_5_image_NatureForests0084_1_S.jpg.jp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0" y="541866"/>
                <a:ext cx="2709334" cy="1809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560" name="Shape 560"/>
            <p:cNvSpPr/>
            <p:nvPr/>
          </p:nvSpPr>
          <p:spPr>
            <a:xfrm flipV="1">
              <a:off x="1742559" y="0"/>
              <a:ext cx="185090" cy="185087"/>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sp>
        <p:nvSpPr>
          <p:cNvPr id="562" name="Shape 562"/>
          <p:cNvSpPr/>
          <p:nvPr/>
        </p:nvSpPr>
        <p:spPr>
          <a:xfrm rot="10800000" flipH="1">
            <a:off x="13385800" y="5848350"/>
            <a:ext cx="781051" cy="2476501"/>
          </a:xfrm>
          <a:prstGeom prst="rightArrow">
            <a:avLst>
              <a:gd name="adj1" fmla="val 45468"/>
              <a:gd name="adj2" fmla="val 100000"/>
            </a:avLst>
          </a:prstGeom>
          <a:ln w="25400">
            <a:solidFill>
              <a:srgbClr val="85888E"/>
            </a:solidFill>
            <a:miter lim="400000"/>
          </a:ln>
          <a:effectLst>
            <a:outerShdw blurRad="38100" dist="25400" dir="5400000" rotWithShape="0">
              <a:srgbClr val="000000">
                <a:alpha val="50000"/>
              </a:srgbClr>
            </a:outerShdw>
          </a:effectLst>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grpSp>
        <p:nvGrpSpPr>
          <p:cNvPr id="576" name="Group 576"/>
          <p:cNvGrpSpPr>
            <a:grpSpLocks/>
          </p:cNvGrpSpPr>
          <p:nvPr/>
        </p:nvGrpSpPr>
        <p:grpSpPr bwMode="auto">
          <a:xfrm>
            <a:off x="14559098" y="1200503"/>
            <a:ext cx="6510261" cy="10433719"/>
            <a:chOff x="-56802" y="76801"/>
            <a:chExt cx="4629402" cy="7419467"/>
          </a:xfrm>
        </p:grpSpPr>
        <p:grpSp>
          <p:nvGrpSpPr>
            <p:cNvPr id="172039" name="Group 574"/>
            <p:cNvGrpSpPr>
              <a:grpSpLocks/>
            </p:cNvGrpSpPr>
            <p:nvPr/>
          </p:nvGrpSpPr>
          <p:grpSpPr bwMode="auto">
            <a:xfrm>
              <a:off x="198933" y="746779"/>
              <a:ext cx="4373667" cy="6749489"/>
              <a:chOff x="0" y="0"/>
              <a:chExt cx="4373665" cy="6749488"/>
            </a:xfrm>
          </p:grpSpPr>
          <p:pic>
            <p:nvPicPr>
              <p:cNvPr id="172041" name="layer_conv1_1_image_NatureForests0084_1_S.jpg.jpg"/>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111250" y="6327556"/>
                <a:ext cx="317500" cy="31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42" name="layer_pool1_image_NatureForests0084_1_S.jpg.jpg"/>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111250" y="5544373"/>
                <a:ext cx="317500" cy="31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43" name="layer_pool2_image_NatureForests0084_1_S.jpg.jp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952500" y="4443691"/>
                <a:ext cx="635000" cy="63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44" name="layer_pool3_image_NatureForests0084_1_S.jpg.jpg"/>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635000" y="2829036"/>
                <a:ext cx="1270000" cy="127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2045" name="layer_pool4_image_NatureForests0084_1_S.jpg.jpg"/>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0" y="0"/>
                <a:ext cx="2540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568" name="Shape 568"/>
              <p:cNvSpPr/>
              <p:nvPr/>
            </p:nvSpPr>
            <p:spPr>
              <a:xfrm>
                <a:off x="3222187" y="6221986"/>
                <a:ext cx="469632" cy="527502"/>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64</a:t>
                </a:r>
              </a:p>
            </p:txBody>
          </p:sp>
          <p:sp>
            <p:nvSpPr>
              <p:cNvPr id="569" name="Shape 569"/>
              <p:cNvSpPr/>
              <p:nvPr/>
            </p:nvSpPr>
            <p:spPr>
              <a:xfrm>
                <a:off x="2851920" y="168938"/>
                <a:ext cx="1521745" cy="527502"/>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 features</a:t>
                </a:r>
              </a:p>
            </p:txBody>
          </p:sp>
          <p:sp>
            <p:nvSpPr>
              <p:cNvPr id="570" name="Shape 570"/>
              <p:cNvSpPr/>
              <p:nvPr/>
            </p:nvSpPr>
            <p:spPr>
              <a:xfrm>
                <a:off x="3222187" y="5452091"/>
                <a:ext cx="469632" cy="527502"/>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64</a:t>
                </a:r>
              </a:p>
            </p:txBody>
          </p:sp>
          <p:sp>
            <p:nvSpPr>
              <p:cNvPr id="571" name="Shape 571"/>
              <p:cNvSpPr/>
              <p:nvPr/>
            </p:nvSpPr>
            <p:spPr>
              <a:xfrm>
                <a:off x="3163485" y="4497061"/>
                <a:ext cx="631496" cy="527502"/>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128</a:t>
                </a:r>
              </a:p>
            </p:txBody>
          </p:sp>
          <p:sp>
            <p:nvSpPr>
              <p:cNvPr id="572" name="Shape 572"/>
              <p:cNvSpPr/>
              <p:nvPr/>
            </p:nvSpPr>
            <p:spPr>
              <a:xfrm>
                <a:off x="3158970" y="3201107"/>
                <a:ext cx="631496" cy="527502"/>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256</a:t>
                </a:r>
              </a:p>
            </p:txBody>
          </p:sp>
          <p:sp>
            <p:nvSpPr>
              <p:cNvPr id="573" name="Shape 573"/>
              <p:cNvSpPr/>
              <p:nvPr/>
            </p:nvSpPr>
            <p:spPr>
              <a:xfrm>
                <a:off x="3163485" y="1006566"/>
                <a:ext cx="631496" cy="527502"/>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lnSpc>
                    <a:spcPct val="120000"/>
                  </a:lnSpc>
                  <a:spcBef>
                    <a:spcPts val="3200"/>
                  </a:spcBef>
                  <a:defRPr sz="1600" b="1">
                    <a:latin typeface="+mj-lt"/>
                    <a:ea typeface="+mj-ea"/>
                    <a:cs typeface="+mj-cs"/>
                    <a:sym typeface="Helvetica"/>
                  </a:defRPr>
                </a:lvl1pPr>
              </a:lstStyle>
              <a:p>
                <a:pPr defTabSz="820613">
                  <a:spcBef>
                    <a:spcPts val="6400"/>
                  </a:spcBef>
                  <a:defRPr/>
                </a:pPr>
                <a:r>
                  <a:rPr sz="3200">
                    <a:latin typeface="Helvetica"/>
                    <a:cs typeface="Helvetica"/>
                  </a:rPr>
                  <a:t>512</a:t>
                </a:r>
              </a:p>
            </p:txBody>
          </p:sp>
        </p:grpSp>
        <p:sp>
          <p:nvSpPr>
            <p:cNvPr id="575" name="Shape 575"/>
            <p:cNvSpPr/>
            <p:nvPr/>
          </p:nvSpPr>
          <p:spPr>
            <a:xfrm>
              <a:off x="-56802" y="76801"/>
              <a:ext cx="3051470" cy="693061"/>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p>
              <a:pPr defTabSz="820613">
                <a:defRPr/>
              </a:pPr>
              <a:r>
                <a:rPr sz="5000" b="0" dirty="0">
                  <a:latin typeface="Helvetica Light"/>
                  <a:ea typeface="ＭＳ Ｐゴシック" charset="0"/>
                  <a:cs typeface="Arial" panose="020B0604020202020204" pitchFamily="34" charset="0"/>
                  <a:sym typeface="Helvetica Light"/>
                </a:rPr>
                <a:t>Gram Matrices</a:t>
              </a:r>
            </a:p>
          </p:txBody>
        </p:sp>
      </p:grpSp>
    </p:spTree>
    <p:extLst>
      <p:ext uri="{BB962C8B-B14F-4D97-AF65-F5344CB8AC3E}">
        <p14:creationId xmlns:p14="http://schemas.microsoft.com/office/powerpoint/2010/main" val="1090827726"/>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5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p:tmAbs val="0"/>
                                  </p:iterate>
                                  <p:childTnLst>
                                    <p:set>
                                      <p:cBhvr>
                                        <p:cTn id="10" fill="hold"/>
                                        <p:tgtEl>
                                          <p:spTgt spid="5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 grpId="0" animBg="1" advAuto="0"/>
      <p:bldP spid="576" grpId="0"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84228" y="3206750"/>
            <a:ext cx="2108200" cy="62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73059" name="Shape 659"/>
          <p:cNvSpPr>
            <a:spLocks noGrp="1"/>
          </p:cNvSpPr>
          <p:nvPr>
            <p:ph type="title"/>
          </p:nvPr>
        </p:nvSpPr>
        <p:spPr/>
        <p:txBody>
          <a:bodyPr/>
          <a:lstStyle/>
          <a:p>
            <a:pPr eaLnBrk="1" hangingPunct="1"/>
            <a:r>
              <a:rPr lang="en-US" altLang="en-US"/>
              <a:t>Texture Synthesis</a:t>
            </a:r>
          </a:p>
        </p:txBody>
      </p:sp>
      <p:pic>
        <p:nvPicPr>
          <p:cNvPr id="173060"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1103" y="3660776"/>
            <a:ext cx="14401800"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3061"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9930"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3062"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119604"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63" name="Shape 663"/>
          <p:cNvSpPr/>
          <p:nvPr/>
        </p:nvSpPr>
        <p:spPr>
          <a:xfrm>
            <a:off x="12211051" y="3051178"/>
            <a:ext cx="7435851" cy="9432925"/>
          </a:xfrm>
          <a:prstGeom prst="rect">
            <a:avLst/>
          </a:prstGeom>
          <a:solidFill>
            <a:srgbClr val="FFFFFF"/>
          </a:solidFill>
          <a:ln w="12700">
            <a:miter lim="400000"/>
          </a:ln>
        </p:spPr>
        <p:txBody>
          <a:bodyPr lIns="71349" tIns="71349" rIns="71349" bIns="71349" anchor="ctr"/>
          <a:lstStyle/>
          <a:p>
            <a:pPr defTabSz="820613">
              <a:defRPr sz="2400"/>
            </a:pPr>
            <a:endParaRPr sz="4800" b="0">
              <a:latin typeface="Helvetica Light"/>
              <a:ea typeface="ＭＳ Ｐゴシック" charset="0"/>
              <a:cs typeface="Arial" panose="020B0604020202020204" pitchFamily="34" charset="0"/>
              <a:sym typeface="Helvetica Light"/>
            </a:endParaRPr>
          </a:p>
        </p:txBody>
      </p:sp>
    </p:spTree>
    <p:extLst>
      <p:ext uri="{BB962C8B-B14F-4D97-AF65-F5344CB8AC3E}">
        <p14:creationId xmlns:p14="http://schemas.microsoft.com/office/powerpoint/2010/main" val="2349920880"/>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iterate>
                                    <p:tmAbs val="0"/>
                                  </p:iterate>
                                  <p:childTnLst>
                                    <p:set>
                                      <p:cBhvr>
                                        <p:cTn id="6" fill="hold">
                                          <p:stCondLst>
                                            <p:cond delay="0"/>
                                          </p:stCondLst>
                                        </p:cTn>
                                        <p:tgtEl>
                                          <p:spTgt spid="6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3" grpId="0" animBg="1"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84228" y="3206750"/>
            <a:ext cx="2108200" cy="62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74083" name="Shape 668"/>
          <p:cNvSpPr>
            <a:spLocks noGrp="1"/>
          </p:cNvSpPr>
          <p:nvPr>
            <p:ph type="title"/>
          </p:nvPr>
        </p:nvSpPr>
        <p:spPr>
          <a:xfrm>
            <a:off x="4387453" y="-426244"/>
            <a:ext cx="15609093" cy="3036093"/>
          </a:xfrm>
        </p:spPr>
        <p:txBody>
          <a:bodyPr/>
          <a:lstStyle/>
          <a:p>
            <a:pPr eaLnBrk="1" hangingPunct="1"/>
            <a:r>
              <a:rPr lang="en-US" altLang="en-US" dirty="0"/>
              <a:t>Texture Synthesis</a:t>
            </a:r>
          </a:p>
        </p:txBody>
      </p:sp>
      <p:pic>
        <p:nvPicPr>
          <p:cNvPr id="174084"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1103" y="3660776"/>
            <a:ext cx="14401800"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4085"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9930"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4086"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119604"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4087" name="pasted-image.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90228" y="2536828"/>
            <a:ext cx="2720973"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4088"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769600" y="10709277"/>
            <a:ext cx="2844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936937404"/>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84228" y="3206750"/>
            <a:ext cx="2108200" cy="62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75107" name="Shape 678"/>
          <p:cNvSpPr>
            <a:spLocks noGrp="1"/>
          </p:cNvSpPr>
          <p:nvPr>
            <p:ph type="title"/>
          </p:nvPr>
        </p:nvSpPr>
        <p:spPr/>
        <p:txBody>
          <a:bodyPr/>
          <a:lstStyle/>
          <a:p>
            <a:pPr eaLnBrk="1" hangingPunct="1"/>
            <a:r>
              <a:rPr lang="en-US" altLang="en-US"/>
              <a:t>Texture Synthesis</a:t>
            </a:r>
          </a:p>
        </p:txBody>
      </p:sp>
      <p:pic>
        <p:nvPicPr>
          <p:cNvPr id="175108"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1103" y="3660776"/>
            <a:ext cx="14401800"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5109"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9930"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5110"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119604"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5111" name="pasted-image.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90228" y="2536828"/>
            <a:ext cx="2720973"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5112"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769600" y="10709277"/>
            <a:ext cx="2844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5113" name="pasted-image.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3154027" y="4314828"/>
            <a:ext cx="2425701"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4264450919"/>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84228" y="3206750"/>
            <a:ext cx="2108200" cy="62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76131" name="Shape 689"/>
          <p:cNvSpPr>
            <a:spLocks noGrp="1"/>
          </p:cNvSpPr>
          <p:nvPr>
            <p:ph type="title"/>
          </p:nvPr>
        </p:nvSpPr>
        <p:spPr/>
        <p:txBody>
          <a:bodyPr/>
          <a:lstStyle/>
          <a:p>
            <a:pPr eaLnBrk="1" hangingPunct="1"/>
            <a:r>
              <a:rPr lang="en-US" altLang="en-US"/>
              <a:t>Texture Synthesis</a:t>
            </a:r>
          </a:p>
        </p:txBody>
      </p:sp>
      <p:pic>
        <p:nvPicPr>
          <p:cNvPr id="176132"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1103" y="3660776"/>
            <a:ext cx="14401800"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6133"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9930"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6134"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119604"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6135" name="pasted-image.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90228" y="2536828"/>
            <a:ext cx="2720973"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6136"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769600" y="10709277"/>
            <a:ext cx="2844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6137" name="pasted-image.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3154027" y="4314828"/>
            <a:ext cx="2425701"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6138" name="pasted-image.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5446376" y="4530726"/>
            <a:ext cx="1089024" cy="74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160848691"/>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84228" y="3206750"/>
            <a:ext cx="2108200" cy="62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77155" name="Shape 701"/>
          <p:cNvSpPr>
            <a:spLocks noGrp="1"/>
          </p:cNvSpPr>
          <p:nvPr>
            <p:ph type="title"/>
          </p:nvPr>
        </p:nvSpPr>
        <p:spPr/>
        <p:txBody>
          <a:bodyPr/>
          <a:lstStyle/>
          <a:p>
            <a:pPr eaLnBrk="1" hangingPunct="1"/>
            <a:r>
              <a:rPr lang="en-US" altLang="en-US"/>
              <a:t>Texture Synthesis</a:t>
            </a:r>
          </a:p>
        </p:txBody>
      </p:sp>
      <p:pic>
        <p:nvPicPr>
          <p:cNvPr id="177156"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1103" y="3660776"/>
            <a:ext cx="14401800"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7157"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9930"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7158"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782804"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7159" name="pasted-image.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90228" y="2536828"/>
            <a:ext cx="2720973"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7160"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769600" y="10709277"/>
            <a:ext cx="2844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7161" name="pasted-image.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3154027" y="4314828"/>
            <a:ext cx="2425701"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7162" name="pasted-image.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5446376" y="4530726"/>
            <a:ext cx="1089024" cy="74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7163" name="pasted-image.pd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3154028" y="5810251"/>
            <a:ext cx="3257549" cy="532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762681930"/>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84228" y="3206750"/>
            <a:ext cx="2108200" cy="62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78179" name="Shape 714"/>
          <p:cNvSpPr>
            <a:spLocks noGrp="1"/>
          </p:cNvSpPr>
          <p:nvPr>
            <p:ph type="title"/>
          </p:nvPr>
        </p:nvSpPr>
        <p:spPr/>
        <p:txBody>
          <a:bodyPr/>
          <a:lstStyle/>
          <a:p>
            <a:pPr eaLnBrk="1" hangingPunct="1"/>
            <a:r>
              <a:rPr lang="en-US" altLang="en-US"/>
              <a:t>Texture Synthesis</a:t>
            </a:r>
          </a:p>
        </p:txBody>
      </p:sp>
      <p:pic>
        <p:nvPicPr>
          <p:cNvPr id="178180"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1103" y="3660776"/>
            <a:ext cx="14401800"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1"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9930"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2"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782804"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3" name="pasted-image.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90228" y="2536828"/>
            <a:ext cx="2720973"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4"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769600" y="10709277"/>
            <a:ext cx="2844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5" name="pasted-image.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3154027" y="4314828"/>
            <a:ext cx="2425701"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6" name="pasted-image.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5446376" y="4530726"/>
            <a:ext cx="1089024" cy="74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7" name="pasted-image.pd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3154028" y="5810251"/>
            <a:ext cx="3257549" cy="532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8" name="si_NatureForests0084_1_S.jpg_loss_gram_tl_['pool4', 'pool3', 'pool2', 'pool1', 'conv1_1']_tw_1000000000.0_srcimsize_[209 313]_dstimsize_[209 313]_iter_50.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7373603" y="11220452"/>
            <a:ext cx="1787525"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8189" name="pasted-image.pd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6167103" y="12411079"/>
            <a:ext cx="165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408956759"/>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84228" y="3206750"/>
            <a:ext cx="2108200" cy="62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79203" name="Shape 729"/>
          <p:cNvSpPr>
            <a:spLocks noGrp="1"/>
          </p:cNvSpPr>
          <p:nvPr>
            <p:ph type="title"/>
          </p:nvPr>
        </p:nvSpPr>
        <p:spPr/>
        <p:txBody>
          <a:bodyPr/>
          <a:lstStyle/>
          <a:p>
            <a:pPr eaLnBrk="1" hangingPunct="1"/>
            <a:r>
              <a:rPr lang="en-US" altLang="en-US"/>
              <a:t>Texture Synthesis</a:t>
            </a:r>
          </a:p>
        </p:txBody>
      </p:sp>
      <p:pic>
        <p:nvPicPr>
          <p:cNvPr id="179204"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91103" y="3660776"/>
            <a:ext cx="14401800" cy="755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05"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9930"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06"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782804" y="11220452"/>
            <a:ext cx="1784349"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07" name="pasted-image.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690228" y="2536828"/>
            <a:ext cx="2720973"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08"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769600" y="10709277"/>
            <a:ext cx="2844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09" name="pasted-image.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3154027" y="4314828"/>
            <a:ext cx="2425701"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10" name="pasted-image.pd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5446376" y="4530726"/>
            <a:ext cx="1089024" cy="74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11" name="pasted-image.pd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3154028" y="5810251"/>
            <a:ext cx="3257549" cy="532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12" name="pasted-image.pd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6167103" y="12411079"/>
            <a:ext cx="165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9213" name="source_NatureForests0084_1_S.jpg_gl_['pool4', 'pool3', 'pool2', 'pool1', 'conv1_1']_gw_equal_200000000.0_texsize_[208 312]_iter_1000_pool_ave.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7373603" y="11220452"/>
            <a:ext cx="1787525" cy="1190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225367613"/>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Meat0003_3_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73477" y="8185154"/>
            <a:ext cx="78232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1251" name="Aerials0066_S.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73477" y="5505451"/>
            <a:ext cx="7823200" cy="267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1252" name="FlowerBeds0044_1_S.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54427" y="2825750"/>
            <a:ext cx="7823200" cy="267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1253" name="Grungemaps0049_1_S.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40176" y="10861675"/>
            <a:ext cx="7286624" cy="267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1254" name="InkFull0008_1_S.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049125" y="8185154"/>
            <a:ext cx="78232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1255" name="LandscapeCity0016_1_S.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049125" y="2825750"/>
            <a:ext cx="7823200" cy="267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1256" name="Wicker0039_S.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049125" y="5505451"/>
            <a:ext cx="7823200" cy="267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1257" name="RockGrassy0171_1_S.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2315828" y="10861675"/>
            <a:ext cx="7289800" cy="267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81258" name="Shape 767"/>
          <p:cNvSpPr>
            <a:spLocks noGrp="1"/>
          </p:cNvSpPr>
          <p:nvPr>
            <p:ph type="title"/>
          </p:nvPr>
        </p:nvSpPr>
        <p:spPr/>
        <p:txBody>
          <a:bodyPr/>
          <a:lstStyle/>
          <a:p>
            <a:pPr eaLnBrk="1" hangingPunct="1"/>
            <a:r>
              <a:rPr lang="en-US" altLang="en-US" dirty="0" err="1"/>
              <a:t>Gatys</a:t>
            </a:r>
            <a:r>
              <a:rPr lang="en-US" altLang="en-US" dirty="0"/>
              <a:t> Texture Synthesis</a:t>
            </a:r>
          </a:p>
        </p:txBody>
      </p:sp>
    </p:spTree>
    <p:extLst>
      <p:ext uri="{BB962C8B-B14F-4D97-AF65-F5344CB8AC3E}">
        <p14:creationId xmlns:p14="http://schemas.microsoft.com/office/powerpoint/2010/main" val="3208247483"/>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61C8613-B6D6-4616-942A-DD509DB3830A}"/>
              </a:ext>
            </a:extLst>
          </p:cNvPr>
          <p:cNvSpPr txBox="1"/>
          <p:nvPr/>
        </p:nvSpPr>
        <p:spPr>
          <a:xfrm>
            <a:off x="16380412" y="6778626"/>
            <a:ext cx="2707103" cy="1228791"/>
          </a:xfrm>
          <a:prstGeom prst="rect">
            <a:avLst/>
          </a:prstGeom>
          <a:noFill/>
          <a:ln>
            <a:solidFill>
              <a:schemeClr val="tx1"/>
            </a:solidFill>
          </a:ln>
        </p:spPr>
        <p:txBody>
          <a:bodyPr wrap="none" lIns="85542" tIns="42732" rIns="85542" bIns="42732">
            <a:spAutoFit/>
          </a:bodyPr>
          <a:lstStyle/>
          <a:p>
            <a:pPr defTabSz="1218934" hangingPunct="1">
              <a:defRPr/>
            </a:pPr>
            <a:r>
              <a:rPr lang="en-US" sz="3712" dirty="0">
                <a:sym typeface="Helvetica Light"/>
              </a:rPr>
              <a:t>“Shetland</a:t>
            </a:r>
          </a:p>
          <a:p>
            <a:pPr defTabSz="1218934" hangingPunct="1">
              <a:defRPr/>
            </a:pPr>
            <a:r>
              <a:rPr lang="en-US" sz="3712" dirty="0">
                <a:sym typeface="Helvetica Light"/>
              </a:rPr>
              <a:t>Sheepdog”</a:t>
            </a:r>
          </a:p>
        </p:txBody>
      </p:sp>
      <p:sp>
        <p:nvSpPr>
          <p:cNvPr id="7" name="TextBox 6">
            <a:extLst>
              <a:ext uri="{FF2B5EF4-FFF2-40B4-BE49-F238E27FC236}">
                <a16:creationId xmlns:a16="http://schemas.microsoft.com/office/drawing/2014/main" id="{0CE1EF66-CE86-4DC6-B342-88D7A087232A}"/>
              </a:ext>
            </a:extLst>
          </p:cNvPr>
          <p:cNvSpPr txBox="1"/>
          <p:nvPr/>
        </p:nvSpPr>
        <p:spPr>
          <a:xfrm>
            <a:off x="6319084" y="9515477"/>
            <a:ext cx="2163684" cy="709546"/>
          </a:xfrm>
          <a:prstGeom prst="rect">
            <a:avLst/>
          </a:prstGeom>
          <a:noFill/>
        </p:spPr>
        <p:txBody>
          <a:bodyPr wrap="none" lIns="85542" tIns="42732" rIns="85542" bIns="42732">
            <a:spAutoFit/>
          </a:bodyPr>
          <a:lstStyle/>
          <a:p>
            <a:pPr defTabSz="1218934" hangingPunct="1">
              <a:defRPr/>
            </a:pPr>
            <a:r>
              <a:rPr lang="en-US" sz="4050" dirty="0">
                <a:sym typeface="Helvetica Light"/>
              </a:rPr>
              <a:t>image </a:t>
            </a:r>
            <a:r>
              <a:rPr lang="en-US" sz="4050" i="1" dirty="0">
                <a:sym typeface="Helvetica Light"/>
              </a:rPr>
              <a:t>X</a:t>
            </a:r>
          </a:p>
        </p:txBody>
      </p:sp>
      <p:sp>
        <p:nvSpPr>
          <p:cNvPr id="9" name="TextBox 8">
            <a:extLst>
              <a:ext uri="{FF2B5EF4-FFF2-40B4-BE49-F238E27FC236}">
                <a16:creationId xmlns:a16="http://schemas.microsoft.com/office/drawing/2014/main" id="{1622542B-7963-4A28-9BB6-C1CFCF884738}"/>
              </a:ext>
            </a:extLst>
          </p:cNvPr>
          <p:cNvSpPr txBox="1"/>
          <p:nvPr/>
        </p:nvSpPr>
        <p:spPr>
          <a:xfrm>
            <a:off x="16653657" y="9515477"/>
            <a:ext cx="1846290" cy="709546"/>
          </a:xfrm>
          <a:prstGeom prst="rect">
            <a:avLst/>
          </a:prstGeom>
          <a:noFill/>
        </p:spPr>
        <p:txBody>
          <a:bodyPr wrap="none" lIns="85542" tIns="42732" rIns="85542" bIns="42732">
            <a:spAutoFit/>
          </a:bodyPr>
          <a:lstStyle/>
          <a:p>
            <a:pPr defTabSz="1218934" hangingPunct="1">
              <a:defRPr/>
            </a:pPr>
            <a:r>
              <a:rPr lang="en-US" sz="4050" dirty="0">
                <a:sym typeface="Helvetica Light"/>
              </a:rPr>
              <a:t>label </a:t>
            </a:r>
            <a:r>
              <a:rPr lang="en-US" sz="4050" i="1" dirty="0">
                <a:sym typeface="Helvetica Light"/>
              </a:rPr>
              <a:t>Y</a:t>
            </a:r>
          </a:p>
        </p:txBody>
      </p:sp>
      <p:cxnSp>
        <p:nvCxnSpPr>
          <p:cNvPr id="12" name="Straight Arrow Connector 11">
            <a:extLst>
              <a:ext uri="{FF2B5EF4-FFF2-40B4-BE49-F238E27FC236}">
                <a16:creationId xmlns:a16="http://schemas.microsoft.com/office/drawing/2014/main" id="{00E3FC91-85FD-42A8-8148-1ECE93255D1F}"/>
              </a:ext>
            </a:extLst>
          </p:cNvPr>
          <p:cNvCxnSpPr/>
          <p:nvPr/>
        </p:nvCxnSpPr>
        <p:spPr>
          <a:xfrm>
            <a:off x="15001876" y="7429500"/>
            <a:ext cx="1333500" cy="0"/>
          </a:xfrm>
          <a:prstGeom prst="straightConnector1">
            <a:avLst/>
          </a:prstGeom>
          <a:ln w="50800">
            <a:headEnd type="arrow"/>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A3C73037-25B1-4A8C-9D18-8B8DE3D08627}"/>
              </a:ext>
            </a:extLst>
          </p:cNvPr>
          <p:cNvCxnSpPr/>
          <p:nvPr/>
        </p:nvCxnSpPr>
        <p:spPr>
          <a:xfrm>
            <a:off x="9191626" y="7429500"/>
            <a:ext cx="1333500" cy="0"/>
          </a:xfrm>
          <a:prstGeom prst="straightConnector1">
            <a:avLst/>
          </a:prstGeom>
          <a:ln w="50800">
            <a:headEnd type="arrow"/>
            <a:tailEnd type="arrow"/>
          </a:ln>
        </p:spPr>
        <p:style>
          <a:lnRef idx="1">
            <a:schemeClr val="dk1"/>
          </a:lnRef>
          <a:fillRef idx="0">
            <a:schemeClr val="dk1"/>
          </a:fillRef>
          <a:effectRef idx="0">
            <a:schemeClr val="dk1"/>
          </a:effectRef>
          <a:fontRef idx="minor">
            <a:schemeClr val="tx1"/>
          </a:fontRef>
        </p:style>
      </p:cxnSp>
      <p:sp>
        <p:nvSpPr>
          <p:cNvPr id="19" name="Shape 2220">
            <a:extLst>
              <a:ext uri="{FF2B5EF4-FFF2-40B4-BE49-F238E27FC236}">
                <a16:creationId xmlns:a16="http://schemas.microsoft.com/office/drawing/2014/main" id="{72F10C09-9B02-48F6-BAFA-A3F3819BC481}"/>
              </a:ext>
            </a:extLst>
          </p:cNvPr>
          <p:cNvSpPr/>
          <p:nvPr/>
        </p:nvSpPr>
        <p:spPr>
          <a:xfrm>
            <a:off x="10620377" y="5045077"/>
            <a:ext cx="4143374" cy="45275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5028"/>
                </a:lnTo>
                <a:lnTo>
                  <a:pt x="21600" y="16641"/>
                </a:lnTo>
                <a:lnTo>
                  <a:pt x="0" y="21600"/>
                </a:lnTo>
                <a:lnTo>
                  <a:pt x="0" y="0"/>
                </a:lnTo>
                <a:close/>
              </a:path>
            </a:pathLst>
          </a:custGeom>
          <a:blipFill>
            <a:blip r:embed="rId2" cstate="screen"/>
          </a:blipFill>
          <a:ln w="12700">
            <a:miter lim="400000"/>
          </a:ln>
          <a:effectLst>
            <a:outerShdw blurRad="50800" dist="25400" dir="5400000" rotWithShape="0">
              <a:srgbClr val="000000">
                <a:alpha val="50000"/>
              </a:srgbClr>
            </a:outerShdw>
          </a:effectLst>
        </p:spPr>
        <p:txBody>
          <a:bodyPr lIns="47494" tIns="47494" rIns="47494" bIns="47494" anchor="ctr"/>
          <a:lstStyle/>
          <a:p>
            <a:pPr defTabSz="1218934" hangingPunct="1">
              <a:defRPr sz="3000">
                <a:solidFill>
                  <a:srgbClr val="FFFFFF"/>
                </a:solidFill>
                <a:effectLst>
                  <a:outerShdw blurRad="38100" dist="12700" dir="5400000" rotWithShape="0">
                    <a:srgbClr val="000000">
                      <a:alpha val="80000"/>
                    </a:srgbClr>
                  </a:outerShdw>
                </a:effectLst>
                <a:latin typeface="Helvetica Neue Medium"/>
                <a:ea typeface="Helvetica Neue Medium"/>
                <a:cs typeface="Helvetica Neue Medium"/>
                <a:sym typeface="Helvetica Neue Medium"/>
              </a:defRPr>
            </a:pPr>
            <a:r>
              <a:rPr lang="en-US" sz="4950" dirty="0">
                <a:solidFill>
                  <a:srgbClr val="FFFFFF"/>
                </a:solidFill>
                <a:effectLst>
                  <a:outerShdw blurRad="38100" dist="12700" dir="5400000" rotWithShape="0">
                    <a:srgbClr val="000000">
                      <a:alpha val="80000"/>
                    </a:srgbClr>
                  </a:outerShdw>
                </a:effectLst>
                <a:latin typeface="Helvetica Neue Medium"/>
                <a:ea typeface="Helvetica Neue Medium"/>
                <a:cs typeface="Helvetica Neue Medium"/>
                <a:sym typeface="Helvetica Neue Medium"/>
              </a:rPr>
              <a:t>Convolutional Neural Network</a:t>
            </a:r>
            <a:endParaRPr sz="4950" dirty="0">
              <a:solidFill>
                <a:srgbClr val="FFFFFF"/>
              </a:solidFill>
              <a:effectLst>
                <a:outerShdw blurRad="38100" dist="12700" dir="5400000" rotWithShape="0">
                  <a:srgbClr val="000000">
                    <a:alpha val="80000"/>
                  </a:srgbClr>
                </a:outerShdw>
              </a:effectLst>
              <a:latin typeface="Helvetica Neue Medium"/>
              <a:ea typeface="Helvetica Neue Medium"/>
              <a:cs typeface="Helvetica Neue Medium"/>
              <a:sym typeface="Helvetica Neue Medium"/>
            </a:endParaRPr>
          </a:p>
        </p:txBody>
      </p:sp>
      <p:pic>
        <p:nvPicPr>
          <p:cNvPr id="265224" name="val_im_2.jpg">
            <a:extLst>
              <a:ext uri="{FF2B5EF4-FFF2-40B4-BE49-F238E27FC236}">
                <a16:creationId xmlns:a16="http://schemas.microsoft.com/office/drawing/2014/main" id="{4DE75AE3-8D19-4DC3-A3A2-1A559BDA70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9626" y="5857876"/>
            <a:ext cx="30861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5" name="Title 1">
            <a:extLst>
              <a:ext uri="{FF2B5EF4-FFF2-40B4-BE49-F238E27FC236}">
                <a16:creationId xmlns:a16="http://schemas.microsoft.com/office/drawing/2014/main" id="{C32F1733-A2CE-4C8C-B5AE-35FE7052292E}"/>
              </a:ext>
            </a:extLst>
          </p:cNvPr>
          <p:cNvSpPr txBox="1">
            <a:spLocks/>
          </p:cNvSpPr>
          <p:nvPr/>
        </p:nvSpPr>
        <p:spPr bwMode="auto">
          <a:xfrm>
            <a:off x="3833813" y="152400"/>
            <a:ext cx="17654586" cy="1285876"/>
          </a:xfrm>
          <a:prstGeom prst="rect">
            <a:avLst/>
          </a:prstGeom>
          <a:noFill/>
          <a:ln>
            <a:noFill/>
          </a:ln>
        </p:spPr>
        <p:txBody>
          <a:bodyPr lIns="121184" tIns="60578" rIns="121184" bIns="60578" anchor="ctr"/>
          <a:lstStyle>
            <a:lvl1pPr algn="ctr" rtl="0" eaLnBrk="0" fontAlgn="base" hangingPunct="0">
              <a:spcBef>
                <a:spcPct val="0"/>
              </a:spcBef>
              <a:spcAft>
                <a:spcPct val="0"/>
              </a:spcAft>
              <a:defRPr sz="6300">
                <a:solidFill>
                  <a:schemeClr val="tx2"/>
                </a:solidFill>
                <a:latin typeface="+mj-lt"/>
                <a:ea typeface="+mj-ea"/>
                <a:cs typeface="+mj-cs"/>
              </a:defRPr>
            </a:lvl1pPr>
            <a:lvl2pPr algn="ctr" rtl="0" eaLnBrk="0" fontAlgn="base" hangingPunct="0">
              <a:spcBef>
                <a:spcPct val="0"/>
              </a:spcBef>
              <a:spcAft>
                <a:spcPct val="0"/>
              </a:spcAft>
              <a:defRPr sz="6300">
                <a:solidFill>
                  <a:schemeClr val="tx2"/>
                </a:solidFill>
                <a:latin typeface="Arial" charset="0"/>
                <a:cs typeface="Arial" charset="0"/>
              </a:defRPr>
            </a:lvl2pPr>
            <a:lvl3pPr algn="ctr" rtl="0" eaLnBrk="0" fontAlgn="base" hangingPunct="0">
              <a:spcBef>
                <a:spcPct val="0"/>
              </a:spcBef>
              <a:spcAft>
                <a:spcPct val="0"/>
              </a:spcAft>
              <a:defRPr sz="6300">
                <a:solidFill>
                  <a:schemeClr val="tx2"/>
                </a:solidFill>
                <a:latin typeface="Arial" charset="0"/>
                <a:cs typeface="Arial" charset="0"/>
              </a:defRPr>
            </a:lvl3pPr>
            <a:lvl4pPr algn="ctr" rtl="0" eaLnBrk="0" fontAlgn="base" hangingPunct="0">
              <a:spcBef>
                <a:spcPct val="0"/>
              </a:spcBef>
              <a:spcAft>
                <a:spcPct val="0"/>
              </a:spcAft>
              <a:defRPr sz="6300">
                <a:solidFill>
                  <a:schemeClr val="tx2"/>
                </a:solidFill>
                <a:latin typeface="Arial" charset="0"/>
                <a:cs typeface="Arial" charset="0"/>
              </a:defRPr>
            </a:lvl4pPr>
            <a:lvl5pPr algn="ctr" rtl="0" eaLnBrk="0" fontAlgn="base" hangingPunct="0">
              <a:spcBef>
                <a:spcPct val="0"/>
              </a:spcBef>
              <a:spcAft>
                <a:spcPct val="0"/>
              </a:spcAft>
              <a:defRPr sz="6300">
                <a:solidFill>
                  <a:schemeClr val="tx2"/>
                </a:solidFill>
                <a:latin typeface="Arial" charset="0"/>
                <a:cs typeface="Arial" charset="0"/>
              </a:defRPr>
            </a:lvl5pPr>
            <a:lvl6pPr marL="649540" algn="ctr" rtl="0" fontAlgn="base">
              <a:spcBef>
                <a:spcPct val="0"/>
              </a:spcBef>
              <a:spcAft>
                <a:spcPct val="0"/>
              </a:spcAft>
              <a:defRPr sz="6300">
                <a:solidFill>
                  <a:schemeClr val="tx2"/>
                </a:solidFill>
                <a:latin typeface="Arial" charset="0"/>
                <a:cs typeface="Arial" charset="0"/>
              </a:defRPr>
            </a:lvl6pPr>
            <a:lvl7pPr marL="1299090" algn="ctr" rtl="0" fontAlgn="base">
              <a:spcBef>
                <a:spcPct val="0"/>
              </a:spcBef>
              <a:spcAft>
                <a:spcPct val="0"/>
              </a:spcAft>
              <a:defRPr sz="6300">
                <a:solidFill>
                  <a:schemeClr val="tx2"/>
                </a:solidFill>
                <a:latin typeface="Arial" charset="0"/>
                <a:cs typeface="Arial" charset="0"/>
              </a:defRPr>
            </a:lvl7pPr>
            <a:lvl8pPr marL="1948643" algn="ctr" rtl="0" fontAlgn="base">
              <a:spcBef>
                <a:spcPct val="0"/>
              </a:spcBef>
              <a:spcAft>
                <a:spcPct val="0"/>
              </a:spcAft>
              <a:defRPr sz="6300">
                <a:solidFill>
                  <a:schemeClr val="tx2"/>
                </a:solidFill>
                <a:latin typeface="Arial" charset="0"/>
                <a:cs typeface="Arial" charset="0"/>
              </a:defRPr>
            </a:lvl8pPr>
            <a:lvl9pPr marL="2598187" algn="ctr" rtl="0" fontAlgn="base">
              <a:spcBef>
                <a:spcPct val="0"/>
              </a:spcBef>
              <a:spcAft>
                <a:spcPct val="0"/>
              </a:spcAft>
              <a:defRPr sz="6300">
                <a:solidFill>
                  <a:schemeClr val="tx2"/>
                </a:solidFill>
                <a:latin typeface="Arial" charset="0"/>
                <a:cs typeface="Arial" charset="0"/>
              </a:defRPr>
            </a:lvl9pPr>
          </a:lstStyle>
          <a:p>
            <a:pPr defTabSz="853036">
              <a:defRPr/>
            </a:pPr>
            <a:r>
              <a:rPr lang="en-US" sz="5682" dirty="0">
                <a:solidFill>
                  <a:srgbClr val="000000"/>
                </a:solidFill>
                <a:latin typeface="Arial"/>
                <a:cs typeface="Arial"/>
                <a:sym typeface="Helvetica Light"/>
              </a:rPr>
              <a:t>ImageNet Recognition </a:t>
            </a:r>
          </a:p>
          <a:p>
            <a:pPr defTabSz="853036">
              <a:defRPr/>
            </a:pPr>
            <a:r>
              <a:rPr lang="en-US" sz="5682" dirty="0">
                <a:solidFill>
                  <a:srgbClr val="000000"/>
                </a:solidFill>
                <a:latin typeface="Arial"/>
                <a:cs typeface="Arial"/>
                <a:sym typeface="Helvetica Light"/>
              </a:rPr>
              <a:t>is just Texture Recognition</a:t>
            </a:r>
          </a:p>
        </p:txBody>
      </p:sp>
    </p:spTree>
    <p:extLst>
      <p:ext uri="{BB962C8B-B14F-4D97-AF65-F5344CB8AC3E}">
        <p14:creationId xmlns:p14="http://schemas.microsoft.com/office/powerpoint/2010/main" val="15792289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800987F-58DB-4669-8F22-67E7AA09130C}"/>
              </a:ext>
            </a:extLst>
          </p:cNvPr>
          <p:cNvSpPr txBox="1"/>
          <p:nvPr/>
        </p:nvSpPr>
        <p:spPr>
          <a:xfrm>
            <a:off x="6319084" y="9515477"/>
            <a:ext cx="2163684" cy="709546"/>
          </a:xfrm>
          <a:prstGeom prst="rect">
            <a:avLst/>
          </a:prstGeom>
          <a:noFill/>
        </p:spPr>
        <p:txBody>
          <a:bodyPr wrap="none" lIns="85542" tIns="42732" rIns="85542" bIns="42732">
            <a:spAutoFit/>
          </a:bodyPr>
          <a:lstStyle/>
          <a:p>
            <a:pPr defTabSz="1218934" hangingPunct="1">
              <a:defRPr/>
            </a:pPr>
            <a:r>
              <a:rPr lang="en-US" sz="4050" dirty="0">
                <a:sym typeface="Helvetica Light"/>
              </a:rPr>
              <a:t>image </a:t>
            </a:r>
            <a:r>
              <a:rPr lang="en-US" sz="4050" i="1" dirty="0">
                <a:sym typeface="Helvetica Light"/>
              </a:rPr>
              <a:t>X</a:t>
            </a:r>
          </a:p>
        </p:txBody>
      </p:sp>
      <p:sp>
        <p:nvSpPr>
          <p:cNvPr id="9" name="TextBox 8">
            <a:extLst>
              <a:ext uri="{FF2B5EF4-FFF2-40B4-BE49-F238E27FC236}">
                <a16:creationId xmlns:a16="http://schemas.microsoft.com/office/drawing/2014/main" id="{759AE121-A28F-4E5D-B1C4-6DB8A3B2E880}"/>
              </a:ext>
            </a:extLst>
          </p:cNvPr>
          <p:cNvSpPr txBox="1"/>
          <p:nvPr/>
        </p:nvSpPr>
        <p:spPr>
          <a:xfrm>
            <a:off x="16653657" y="9515477"/>
            <a:ext cx="1846290" cy="709546"/>
          </a:xfrm>
          <a:prstGeom prst="rect">
            <a:avLst/>
          </a:prstGeom>
          <a:noFill/>
        </p:spPr>
        <p:txBody>
          <a:bodyPr wrap="none" lIns="85542" tIns="42732" rIns="85542" bIns="42732">
            <a:spAutoFit/>
          </a:bodyPr>
          <a:lstStyle/>
          <a:p>
            <a:pPr defTabSz="1218934" hangingPunct="1">
              <a:defRPr/>
            </a:pPr>
            <a:r>
              <a:rPr lang="en-US" sz="4050" dirty="0">
                <a:sym typeface="Helvetica Light"/>
              </a:rPr>
              <a:t>label </a:t>
            </a:r>
            <a:r>
              <a:rPr lang="en-US" sz="4050" i="1" dirty="0">
                <a:sym typeface="Helvetica Light"/>
              </a:rPr>
              <a:t>Y</a:t>
            </a:r>
          </a:p>
        </p:txBody>
      </p:sp>
      <p:cxnSp>
        <p:nvCxnSpPr>
          <p:cNvPr id="12" name="Straight Arrow Connector 11">
            <a:extLst>
              <a:ext uri="{FF2B5EF4-FFF2-40B4-BE49-F238E27FC236}">
                <a16:creationId xmlns:a16="http://schemas.microsoft.com/office/drawing/2014/main" id="{EC1BA4E8-3215-4C27-AC85-69C9466201F1}"/>
              </a:ext>
            </a:extLst>
          </p:cNvPr>
          <p:cNvCxnSpPr/>
          <p:nvPr/>
        </p:nvCxnSpPr>
        <p:spPr>
          <a:xfrm>
            <a:off x="15001876" y="7429500"/>
            <a:ext cx="1333500" cy="0"/>
          </a:xfrm>
          <a:prstGeom prst="straightConnector1">
            <a:avLst/>
          </a:prstGeom>
          <a:ln w="50800">
            <a:headEnd type="arrow"/>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3C3F637C-F148-4477-9081-52D738221113}"/>
              </a:ext>
            </a:extLst>
          </p:cNvPr>
          <p:cNvCxnSpPr/>
          <p:nvPr/>
        </p:nvCxnSpPr>
        <p:spPr>
          <a:xfrm>
            <a:off x="9191626" y="7429500"/>
            <a:ext cx="1333500" cy="0"/>
          </a:xfrm>
          <a:prstGeom prst="straightConnector1">
            <a:avLst/>
          </a:prstGeom>
          <a:ln w="50800">
            <a:headEnd type="arrow"/>
            <a:tailEnd type="arrow"/>
          </a:ln>
        </p:spPr>
        <p:style>
          <a:lnRef idx="1">
            <a:schemeClr val="dk1"/>
          </a:lnRef>
          <a:fillRef idx="0">
            <a:schemeClr val="dk1"/>
          </a:fillRef>
          <a:effectRef idx="0">
            <a:schemeClr val="dk1"/>
          </a:effectRef>
          <a:fontRef idx="minor">
            <a:schemeClr val="tx1"/>
          </a:fontRef>
        </p:style>
      </p:cxnSp>
      <p:sp>
        <p:nvSpPr>
          <p:cNvPr id="19" name="Shape 2220">
            <a:extLst>
              <a:ext uri="{FF2B5EF4-FFF2-40B4-BE49-F238E27FC236}">
                <a16:creationId xmlns:a16="http://schemas.microsoft.com/office/drawing/2014/main" id="{6B302C5D-4ED2-4295-A6FF-47698CC09A91}"/>
              </a:ext>
            </a:extLst>
          </p:cNvPr>
          <p:cNvSpPr/>
          <p:nvPr/>
        </p:nvSpPr>
        <p:spPr>
          <a:xfrm>
            <a:off x="10620377" y="5045077"/>
            <a:ext cx="4143374" cy="45275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5028"/>
                </a:lnTo>
                <a:lnTo>
                  <a:pt x="21600" y="16641"/>
                </a:lnTo>
                <a:lnTo>
                  <a:pt x="0" y="21600"/>
                </a:lnTo>
                <a:lnTo>
                  <a:pt x="0" y="0"/>
                </a:lnTo>
                <a:close/>
              </a:path>
            </a:pathLst>
          </a:custGeom>
          <a:blipFill>
            <a:blip r:embed="rId2" cstate="screen"/>
          </a:blipFill>
          <a:ln w="12700">
            <a:miter lim="400000"/>
          </a:ln>
          <a:effectLst>
            <a:outerShdw blurRad="50800" dist="25400" dir="5400000" rotWithShape="0">
              <a:srgbClr val="000000">
                <a:alpha val="50000"/>
              </a:srgbClr>
            </a:outerShdw>
          </a:effectLst>
        </p:spPr>
        <p:txBody>
          <a:bodyPr lIns="47494" tIns="47494" rIns="47494" bIns="47494" anchor="ctr"/>
          <a:lstStyle/>
          <a:p>
            <a:pPr defTabSz="1218934" hangingPunct="1">
              <a:defRPr sz="3000">
                <a:solidFill>
                  <a:srgbClr val="FFFFFF"/>
                </a:solidFill>
                <a:effectLst>
                  <a:outerShdw blurRad="38100" dist="12700" dir="5400000" rotWithShape="0">
                    <a:srgbClr val="000000">
                      <a:alpha val="80000"/>
                    </a:srgbClr>
                  </a:outerShdw>
                </a:effectLst>
                <a:latin typeface="Helvetica Neue Medium"/>
                <a:ea typeface="Helvetica Neue Medium"/>
                <a:cs typeface="Helvetica Neue Medium"/>
                <a:sym typeface="Helvetica Neue Medium"/>
              </a:defRPr>
            </a:pPr>
            <a:r>
              <a:rPr lang="en-US" sz="4950" dirty="0">
                <a:solidFill>
                  <a:srgbClr val="FFFFFF"/>
                </a:solidFill>
                <a:effectLst>
                  <a:outerShdw blurRad="38100" dist="12700" dir="5400000" rotWithShape="0">
                    <a:srgbClr val="000000">
                      <a:alpha val="80000"/>
                    </a:srgbClr>
                  </a:outerShdw>
                </a:effectLst>
                <a:latin typeface="Helvetica Neue Medium"/>
                <a:ea typeface="Helvetica Neue Medium"/>
                <a:cs typeface="Helvetica Neue Medium"/>
                <a:sym typeface="Helvetica Neue Medium"/>
              </a:rPr>
              <a:t>Convolutional Neural Network</a:t>
            </a:r>
            <a:endParaRPr sz="4950" dirty="0">
              <a:solidFill>
                <a:srgbClr val="FFFFFF"/>
              </a:solidFill>
              <a:effectLst>
                <a:outerShdw blurRad="38100" dist="12700" dir="5400000" rotWithShape="0">
                  <a:srgbClr val="000000">
                    <a:alpha val="80000"/>
                  </a:srgbClr>
                </a:outerShdw>
              </a:effectLst>
              <a:latin typeface="Helvetica Neue Medium"/>
              <a:ea typeface="Helvetica Neue Medium"/>
              <a:cs typeface="Helvetica Neue Medium"/>
              <a:sym typeface="Helvetica Neue Medium"/>
            </a:endParaRPr>
          </a:p>
        </p:txBody>
      </p:sp>
      <p:pic>
        <p:nvPicPr>
          <p:cNvPr id="266247" name="source_ILSVRC2012_val_00000003.JPEG_count_13_maxgl_pool4_gw_equal_1000000000.0_texsize_256_iter_2000_pool_ave.jpg">
            <a:extLst>
              <a:ext uri="{FF2B5EF4-FFF2-40B4-BE49-F238E27FC236}">
                <a16:creationId xmlns:a16="http://schemas.microsoft.com/office/drawing/2014/main" id="{6B6BC31C-152B-41B7-BD9E-A8FB9983B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8527" y="5822951"/>
            <a:ext cx="3076574"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6" name="source_ILSVRC2012_val_00000003.JPEG_count_10_maxgl_pool4_gw_equal_1000000000.0_texsize_256_iter_2000_pool_ave.jpg">
            <a:extLst>
              <a:ext uri="{FF2B5EF4-FFF2-40B4-BE49-F238E27FC236}">
                <a16:creationId xmlns:a16="http://schemas.microsoft.com/office/drawing/2014/main" id="{E79420C6-78AA-4CAD-A5C0-4AA89E5C38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27" y="5835651"/>
            <a:ext cx="3079750"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7" name="source_ILSVRC2012_val_00000003.JPEG_count_12_maxgl_pool4_gw_equal_1000000000.0_texsize_256_iter_2000_pool_ave.jpg">
            <a:extLst>
              <a:ext uri="{FF2B5EF4-FFF2-40B4-BE49-F238E27FC236}">
                <a16:creationId xmlns:a16="http://schemas.microsoft.com/office/drawing/2014/main" id="{8FF50299-AABB-4D4F-BE10-CA82461543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7" y="5835651"/>
            <a:ext cx="3079750"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 name="TextBox 2">
            <a:extLst>
              <a:ext uri="{FF2B5EF4-FFF2-40B4-BE49-F238E27FC236}">
                <a16:creationId xmlns:a16="http://schemas.microsoft.com/office/drawing/2014/main" id="{13B5BAC7-9825-4808-A1B0-9BF2D87AFDFF}"/>
              </a:ext>
            </a:extLst>
          </p:cNvPr>
          <p:cNvSpPr txBox="1"/>
          <p:nvPr/>
        </p:nvSpPr>
        <p:spPr>
          <a:xfrm>
            <a:off x="16038044" y="10188340"/>
            <a:ext cx="3080255" cy="5399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40126" tIns="40126" rIns="40126" bIns="40126" spcCol="38047" anchor="ctr">
            <a:spAutoFit/>
          </a:bodyPr>
          <a:lstStyle/>
          <a:p>
            <a:pPr defTabSz="461128" hangingPunct="1">
              <a:defRPr/>
            </a:pPr>
            <a:r>
              <a:rPr lang="en-US" sz="2982" dirty="0" err="1">
                <a:sym typeface="Helvetica Light"/>
                <a:hlinkClick r:id="rId6"/>
              </a:rPr>
              <a:t>Gatys</a:t>
            </a:r>
            <a:r>
              <a:rPr lang="en-US" sz="2982" dirty="0">
                <a:sym typeface="Helvetica Light"/>
                <a:hlinkClick r:id="rId6"/>
              </a:rPr>
              <a:t> et al, 2017</a:t>
            </a:r>
            <a:endParaRPr lang="en-US" sz="2982" dirty="0">
              <a:sym typeface="Helvetica Light"/>
            </a:endParaRPr>
          </a:p>
        </p:txBody>
      </p:sp>
      <p:sp>
        <p:nvSpPr>
          <p:cNvPr id="15" name="TextBox 14">
            <a:extLst>
              <a:ext uri="{FF2B5EF4-FFF2-40B4-BE49-F238E27FC236}">
                <a16:creationId xmlns:a16="http://schemas.microsoft.com/office/drawing/2014/main" id="{F27869F9-7909-4F9C-B5D1-45890391F89E}"/>
              </a:ext>
            </a:extLst>
          </p:cNvPr>
          <p:cNvSpPr txBox="1"/>
          <p:nvPr/>
        </p:nvSpPr>
        <p:spPr>
          <a:xfrm>
            <a:off x="16380412" y="6778626"/>
            <a:ext cx="2707103" cy="1228791"/>
          </a:xfrm>
          <a:prstGeom prst="rect">
            <a:avLst/>
          </a:prstGeom>
          <a:noFill/>
          <a:ln>
            <a:solidFill>
              <a:schemeClr val="tx1"/>
            </a:solidFill>
          </a:ln>
        </p:spPr>
        <p:txBody>
          <a:bodyPr wrap="none" lIns="85542" tIns="42732" rIns="85542" bIns="42732">
            <a:spAutoFit/>
          </a:bodyPr>
          <a:lstStyle/>
          <a:p>
            <a:pPr defTabSz="1218934" hangingPunct="1">
              <a:defRPr/>
            </a:pPr>
            <a:r>
              <a:rPr lang="en-US" sz="3712" dirty="0">
                <a:sym typeface="Helvetica Light"/>
              </a:rPr>
              <a:t>“Shetland</a:t>
            </a:r>
          </a:p>
          <a:p>
            <a:pPr defTabSz="1218934" hangingPunct="1">
              <a:defRPr/>
            </a:pPr>
            <a:r>
              <a:rPr lang="en-US" sz="3712" dirty="0">
                <a:sym typeface="Helvetica Light"/>
              </a:rPr>
              <a:t>Sheepdog”</a:t>
            </a:r>
          </a:p>
        </p:txBody>
      </p:sp>
      <p:sp>
        <p:nvSpPr>
          <p:cNvPr id="18" name="Title 1">
            <a:extLst>
              <a:ext uri="{FF2B5EF4-FFF2-40B4-BE49-F238E27FC236}">
                <a16:creationId xmlns:a16="http://schemas.microsoft.com/office/drawing/2014/main" id="{F1F0F8AD-CC4E-44E6-83D1-B0F69A06448C}"/>
              </a:ext>
            </a:extLst>
          </p:cNvPr>
          <p:cNvSpPr txBox="1">
            <a:spLocks/>
          </p:cNvSpPr>
          <p:nvPr/>
        </p:nvSpPr>
        <p:spPr bwMode="auto">
          <a:xfrm>
            <a:off x="5488266" y="152400"/>
            <a:ext cx="13573124" cy="1285876"/>
          </a:xfrm>
          <a:prstGeom prst="rect">
            <a:avLst/>
          </a:prstGeom>
          <a:noFill/>
          <a:ln>
            <a:noFill/>
          </a:ln>
        </p:spPr>
        <p:txBody>
          <a:bodyPr lIns="121184" tIns="60578" rIns="121184" bIns="60578" anchor="ctr"/>
          <a:lstStyle>
            <a:lvl1pPr algn="ctr" rtl="0" eaLnBrk="0" fontAlgn="base" hangingPunct="0">
              <a:spcBef>
                <a:spcPct val="0"/>
              </a:spcBef>
              <a:spcAft>
                <a:spcPct val="0"/>
              </a:spcAft>
              <a:defRPr sz="6300">
                <a:solidFill>
                  <a:schemeClr val="tx2"/>
                </a:solidFill>
                <a:latin typeface="+mj-lt"/>
                <a:ea typeface="+mj-ea"/>
                <a:cs typeface="+mj-cs"/>
              </a:defRPr>
            </a:lvl1pPr>
            <a:lvl2pPr algn="ctr" rtl="0" eaLnBrk="0" fontAlgn="base" hangingPunct="0">
              <a:spcBef>
                <a:spcPct val="0"/>
              </a:spcBef>
              <a:spcAft>
                <a:spcPct val="0"/>
              </a:spcAft>
              <a:defRPr sz="6300">
                <a:solidFill>
                  <a:schemeClr val="tx2"/>
                </a:solidFill>
                <a:latin typeface="Arial" charset="0"/>
                <a:cs typeface="Arial" charset="0"/>
              </a:defRPr>
            </a:lvl2pPr>
            <a:lvl3pPr algn="ctr" rtl="0" eaLnBrk="0" fontAlgn="base" hangingPunct="0">
              <a:spcBef>
                <a:spcPct val="0"/>
              </a:spcBef>
              <a:spcAft>
                <a:spcPct val="0"/>
              </a:spcAft>
              <a:defRPr sz="6300">
                <a:solidFill>
                  <a:schemeClr val="tx2"/>
                </a:solidFill>
                <a:latin typeface="Arial" charset="0"/>
                <a:cs typeface="Arial" charset="0"/>
              </a:defRPr>
            </a:lvl3pPr>
            <a:lvl4pPr algn="ctr" rtl="0" eaLnBrk="0" fontAlgn="base" hangingPunct="0">
              <a:spcBef>
                <a:spcPct val="0"/>
              </a:spcBef>
              <a:spcAft>
                <a:spcPct val="0"/>
              </a:spcAft>
              <a:defRPr sz="6300">
                <a:solidFill>
                  <a:schemeClr val="tx2"/>
                </a:solidFill>
                <a:latin typeface="Arial" charset="0"/>
                <a:cs typeface="Arial" charset="0"/>
              </a:defRPr>
            </a:lvl4pPr>
            <a:lvl5pPr algn="ctr" rtl="0" eaLnBrk="0" fontAlgn="base" hangingPunct="0">
              <a:spcBef>
                <a:spcPct val="0"/>
              </a:spcBef>
              <a:spcAft>
                <a:spcPct val="0"/>
              </a:spcAft>
              <a:defRPr sz="6300">
                <a:solidFill>
                  <a:schemeClr val="tx2"/>
                </a:solidFill>
                <a:latin typeface="Arial" charset="0"/>
                <a:cs typeface="Arial" charset="0"/>
              </a:defRPr>
            </a:lvl5pPr>
            <a:lvl6pPr marL="649540" algn="ctr" rtl="0" fontAlgn="base">
              <a:spcBef>
                <a:spcPct val="0"/>
              </a:spcBef>
              <a:spcAft>
                <a:spcPct val="0"/>
              </a:spcAft>
              <a:defRPr sz="6300">
                <a:solidFill>
                  <a:schemeClr val="tx2"/>
                </a:solidFill>
                <a:latin typeface="Arial" charset="0"/>
                <a:cs typeface="Arial" charset="0"/>
              </a:defRPr>
            </a:lvl6pPr>
            <a:lvl7pPr marL="1299090" algn="ctr" rtl="0" fontAlgn="base">
              <a:spcBef>
                <a:spcPct val="0"/>
              </a:spcBef>
              <a:spcAft>
                <a:spcPct val="0"/>
              </a:spcAft>
              <a:defRPr sz="6300">
                <a:solidFill>
                  <a:schemeClr val="tx2"/>
                </a:solidFill>
                <a:latin typeface="Arial" charset="0"/>
                <a:cs typeface="Arial" charset="0"/>
              </a:defRPr>
            </a:lvl7pPr>
            <a:lvl8pPr marL="1948643" algn="ctr" rtl="0" fontAlgn="base">
              <a:spcBef>
                <a:spcPct val="0"/>
              </a:spcBef>
              <a:spcAft>
                <a:spcPct val="0"/>
              </a:spcAft>
              <a:defRPr sz="6300">
                <a:solidFill>
                  <a:schemeClr val="tx2"/>
                </a:solidFill>
                <a:latin typeface="Arial" charset="0"/>
                <a:cs typeface="Arial" charset="0"/>
              </a:defRPr>
            </a:lvl8pPr>
            <a:lvl9pPr marL="2598187" algn="ctr" rtl="0" fontAlgn="base">
              <a:spcBef>
                <a:spcPct val="0"/>
              </a:spcBef>
              <a:spcAft>
                <a:spcPct val="0"/>
              </a:spcAft>
              <a:defRPr sz="6300">
                <a:solidFill>
                  <a:schemeClr val="tx2"/>
                </a:solidFill>
                <a:latin typeface="Arial" charset="0"/>
                <a:cs typeface="Arial" charset="0"/>
              </a:defRPr>
            </a:lvl9pPr>
          </a:lstStyle>
          <a:p>
            <a:pPr defTabSz="853036">
              <a:defRPr/>
            </a:pPr>
            <a:r>
              <a:rPr lang="en-US" sz="5682" dirty="0">
                <a:solidFill>
                  <a:srgbClr val="000000"/>
                </a:solidFill>
                <a:latin typeface="Arial"/>
                <a:cs typeface="Arial"/>
                <a:sym typeface="Helvetica Light"/>
              </a:rPr>
              <a:t>ImageNet Recognition </a:t>
            </a:r>
          </a:p>
          <a:p>
            <a:pPr defTabSz="853036">
              <a:defRPr/>
            </a:pPr>
            <a:r>
              <a:rPr lang="en-US" sz="5682" dirty="0">
                <a:solidFill>
                  <a:srgbClr val="000000"/>
                </a:solidFill>
                <a:latin typeface="Arial"/>
                <a:cs typeface="Arial"/>
                <a:sym typeface="Helvetica Light"/>
              </a:rPr>
              <a:t>is just Texture Recognition</a:t>
            </a:r>
          </a:p>
        </p:txBody>
      </p:sp>
    </p:spTree>
    <p:extLst>
      <p:ext uri="{BB962C8B-B14F-4D97-AF65-F5344CB8AC3E}">
        <p14:creationId xmlns:p14="http://schemas.microsoft.com/office/powerpoint/2010/main" val="4520696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hape 1026"/>
          <p:cNvSpPr>
            <a:spLocks noGrp="1"/>
          </p:cNvSpPr>
          <p:nvPr>
            <p:ph type="title" idx="4294967295"/>
          </p:nvPr>
        </p:nvSpPr>
        <p:spPr>
          <a:xfrm>
            <a:off x="234952" y="784227"/>
            <a:ext cx="11052176" cy="3892549"/>
          </a:xfrm>
        </p:spPr>
        <p:txBody>
          <a:bodyPr/>
          <a:lstStyle/>
          <a:p>
            <a:pPr algn="ctr" eaLnBrk="1" hangingPunct="1"/>
            <a:r>
              <a:rPr lang="en-US" altLang="en-US" dirty="0"/>
              <a:t>A Neural Algorithm</a:t>
            </a:r>
            <a:br>
              <a:rPr lang="en-US" altLang="en-US" dirty="0"/>
            </a:br>
            <a:r>
              <a:rPr lang="en-US" altLang="en-US" dirty="0"/>
              <a:t>of Artistic Style</a:t>
            </a:r>
          </a:p>
        </p:txBody>
      </p:sp>
      <p:pic>
        <p:nvPicPr>
          <p:cNvPr id="158723" name="alex.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2828" y="4676776"/>
            <a:ext cx="1784349" cy="267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58724" name="leo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4679954"/>
            <a:ext cx="178752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58725" name="matthia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31203" y="4676776"/>
            <a:ext cx="1787525" cy="267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30" name="Shape 1030"/>
          <p:cNvSpPr/>
          <p:nvPr/>
        </p:nvSpPr>
        <p:spPr>
          <a:xfrm>
            <a:off x="3200400" y="7794108"/>
            <a:ext cx="7676554" cy="813842"/>
          </a:xfrm>
          <a:prstGeom prst="rect">
            <a:avLst/>
          </a:prstGeom>
          <a:ln w="12700">
            <a:miter lim="400000"/>
          </a:ln>
          <a:extLst>
            <a:ext uri="{C572A759-6A51-4108-AA02-DFA0A04FC94B}"/>
          </a:extLst>
        </p:spPr>
        <p:txBody>
          <a:bodyPr wrap="none" lIns="71325" tIns="71325" rIns="71325" bIns="71325" anchor="ctr">
            <a:spAutoFit/>
          </a:bodyPr>
          <a:lstStyle>
            <a:lvl1pPr algn="l">
              <a:lnSpc>
                <a:spcPct val="120000"/>
              </a:lnSpc>
              <a:spcBef>
                <a:spcPts val="3200"/>
              </a:spcBef>
              <a:defRPr sz="2000"/>
            </a:lvl1pPr>
          </a:lstStyle>
          <a:p>
            <a:pPr defTabSz="820360">
              <a:spcBef>
                <a:spcPts val="6400"/>
              </a:spcBef>
              <a:defRPr/>
            </a:pPr>
            <a:r>
              <a:rPr sz="4000" b="0" dirty="0" err="1">
                <a:latin typeface="Helvetica Light"/>
                <a:ea typeface="ＭＳ Ｐゴシック" charset="0"/>
                <a:cs typeface="Arial" panose="020B0604020202020204" pitchFamily="34" charset="0"/>
                <a:sym typeface="Helvetica Light"/>
              </a:rPr>
              <a:t>Gatys</a:t>
            </a:r>
            <a:r>
              <a:rPr sz="4000" b="0" dirty="0">
                <a:latin typeface="Helvetica Light"/>
                <a:ea typeface="ＭＳ Ｐゴシック" charset="0"/>
                <a:cs typeface="Arial" panose="020B0604020202020204" pitchFamily="34" charset="0"/>
                <a:sym typeface="Helvetica Light"/>
              </a:rPr>
              <a:t>, Ecker, </a:t>
            </a:r>
            <a:r>
              <a:rPr sz="4000" b="0" dirty="0" err="1">
                <a:latin typeface="Helvetica Light"/>
                <a:ea typeface="ＭＳ Ｐゴシック" charset="0"/>
                <a:cs typeface="Arial" panose="020B0604020202020204" pitchFamily="34" charset="0"/>
                <a:sym typeface="Helvetica Light"/>
              </a:rPr>
              <a:t>Bethge</a:t>
            </a:r>
            <a:r>
              <a:rPr sz="4000" b="0" dirty="0">
                <a:latin typeface="Helvetica Light"/>
                <a:ea typeface="ＭＳ Ｐゴシック" charset="0"/>
                <a:cs typeface="Arial" panose="020B0604020202020204" pitchFamily="34" charset="0"/>
                <a:sym typeface="Helvetica Light"/>
              </a:rPr>
              <a:t> (</a:t>
            </a:r>
            <a:r>
              <a:rPr sz="4000" b="0" dirty="0" err="1">
                <a:latin typeface="Helvetica Light"/>
                <a:ea typeface="ＭＳ Ｐゴシック" charset="0"/>
                <a:cs typeface="Arial" panose="020B0604020202020204" pitchFamily="34" charset="0"/>
                <a:sym typeface="Helvetica Light"/>
              </a:rPr>
              <a:t>arXiv</a:t>
            </a:r>
            <a:r>
              <a:rPr sz="4000" b="0" dirty="0">
                <a:latin typeface="Helvetica Light"/>
                <a:ea typeface="ＭＳ Ｐゴシック" charset="0"/>
                <a:cs typeface="Arial" panose="020B0604020202020204" pitchFamily="34" charset="0"/>
                <a:sym typeface="Helvetica Light"/>
              </a:rPr>
              <a:t> 2015)</a:t>
            </a:r>
          </a:p>
        </p:txBody>
      </p:sp>
      <p:pic>
        <p:nvPicPr>
          <p:cNvPr id="158727" name="pasted-image.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87128" y="2035176"/>
            <a:ext cx="9045573" cy="1028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828506649"/>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Tuebingen_Neckarfront.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0"/>
            <a:ext cx="182880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4009201770"/>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cimg_Tuebingen_Neckarfront.jpg_simg_vangogh_starry_night.jpg_sz_450.0_hr_1300.0_cw_10000.0_sw_1e5,1e5,1e5,1e5,1e5_pool_max_net_nor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177"/>
            <a:ext cx="18288000" cy="137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12" name="Shape 1012"/>
          <p:cNvSpPr>
            <a:spLocks noChangeArrowheads="1"/>
          </p:cNvSpPr>
          <p:nvPr/>
        </p:nvSpPr>
        <p:spPr bwMode="auto">
          <a:xfrm>
            <a:off x="18135602" y="12716313"/>
            <a:ext cx="3706762" cy="81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71331" tIns="71331" rIns="71331" bIns="71331" anchor="ctr">
            <a:spAutoFit/>
          </a:bodyPr>
          <a:lstStyle>
            <a:lvl1pPr eaLnBrk="0" hangingPunct="0">
              <a:spcBef>
                <a:spcPts val="2950"/>
              </a:spcBef>
              <a:buSzPct val="75000"/>
              <a:buChar char="•"/>
              <a:defRPr sz="2200">
                <a:solidFill>
                  <a:srgbClr val="000000"/>
                </a:solidFill>
                <a:latin typeface="Helvetica Light"/>
                <a:ea typeface="Helvetica Light"/>
                <a:cs typeface="Helvetica Light"/>
                <a:sym typeface="Helvetica Light"/>
              </a:defRPr>
            </a:lvl1pPr>
            <a:lvl2pPr marL="742950" indent="-285750" eaLnBrk="0" hangingPunct="0">
              <a:spcBef>
                <a:spcPts val="2950"/>
              </a:spcBef>
              <a:buSzPct val="75000"/>
              <a:buChar char="•"/>
              <a:defRPr sz="2200">
                <a:solidFill>
                  <a:srgbClr val="000000"/>
                </a:solidFill>
                <a:latin typeface="Helvetica Light"/>
                <a:ea typeface="Helvetica Light"/>
                <a:cs typeface="Helvetica Light"/>
                <a:sym typeface="Helvetica Light"/>
              </a:defRPr>
            </a:lvl2pPr>
            <a:lvl3pPr marL="11430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3pPr>
            <a:lvl4pPr marL="16002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4pPr>
            <a:lvl5pPr marL="20574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5pPr>
            <a:lvl6pPr marL="25146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6pPr>
            <a:lvl7pPr marL="29718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7pPr>
            <a:lvl8pPr marL="34290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8pPr>
            <a:lvl9pPr marL="38862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9pPr>
          </a:lstStyle>
          <a:p>
            <a:pPr algn="l" defTabSz="1828823" eaLnBrk="1" fontAlgn="base" hangingPunct="1">
              <a:lnSpc>
                <a:spcPct val="120000"/>
              </a:lnSpc>
              <a:spcBef>
                <a:spcPts val="6400"/>
              </a:spcBef>
              <a:spcAft>
                <a:spcPct val="0"/>
              </a:spcAft>
              <a:buSzTx/>
              <a:buNone/>
            </a:pPr>
            <a:r>
              <a:rPr lang="en-US" altLang="en-US" sz="4000" b="0" kern="1200">
                <a:solidFill>
                  <a:srgbClr val="FFFFFF"/>
                </a:solidFill>
                <a:latin typeface="Times New Roman" panose="02020603050405020304" pitchFamily="18" charset="0"/>
              </a:rPr>
              <a:t>Van Gogh (1889)</a:t>
            </a:r>
          </a:p>
        </p:txBody>
      </p:sp>
    </p:spTree>
    <p:extLst>
      <p:ext uri="{BB962C8B-B14F-4D97-AF65-F5344CB8AC3E}">
        <p14:creationId xmlns:p14="http://schemas.microsoft.com/office/powerpoint/2010/main" val="1638168247"/>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1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2" grpId="0"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cimg_Tuebingen_Neckarfront.jpg_simg_picasso_seated_nude.jpg_sz_450.0_hr_1300.0_cw_100000.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177"/>
            <a:ext cx="18288000" cy="137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15" name="Shape 1015"/>
          <p:cNvSpPr>
            <a:spLocks noChangeArrowheads="1"/>
          </p:cNvSpPr>
          <p:nvPr/>
        </p:nvSpPr>
        <p:spPr bwMode="auto">
          <a:xfrm>
            <a:off x="18135604" y="12716313"/>
            <a:ext cx="3181746" cy="81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71331" tIns="71331" rIns="71331" bIns="71331" anchor="ctr">
            <a:spAutoFit/>
          </a:bodyPr>
          <a:lstStyle>
            <a:lvl1pPr eaLnBrk="0" hangingPunct="0">
              <a:spcBef>
                <a:spcPts val="2950"/>
              </a:spcBef>
              <a:buSzPct val="75000"/>
              <a:buChar char="•"/>
              <a:defRPr sz="2200">
                <a:solidFill>
                  <a:srgbClr val="000000"/>
                </a:solidFill>
                <a:latin typeface="Helvetica Light"/>
                <a:ea typeface="Helvetica Light"/>
                <a:cs typeface="Helvetica Light"/>
                <a:sym typeface="Helvetica Light"/>
              </a:defRPr>
            </a:lvl1pPr>
            <a:lvl2pPr marL="742950" indent="-285750" eaLnBrk="0" hangingPunct="0">
              <a:spcBef>
                <a:spcPts val="2950"/>
              </a:spcBef>
              <a:buSzPct val="75000"/>
              <a:buChar char="•"/>
              <a:defRPr sz="2200">
                <a:solidFill>
                  <a:srgbClr val="000000"/>
                </a:solidFill>
                <a:latin typeface="Helvetica Light"/>
                <a:ea typeface="Helvetica Light"/>
                <a:cs typeface="Helvetica Light"/>
                <a:sym typeface="Helvetica Light"/>
              </a:defRPr>
            </a:lvl2pPr>
            <a:lvl3pPr marL="11430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3pPr>
            <a:lvl4pPr marL="16002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4pPr>
            <a:lvl5pPr marL="20574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5pPr>
            <a:lvl6pPr marL="25146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6pPr>
            <a:lvl7pPr marL="29718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7pPr>
            <a:lvl8pPr marL="34290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8pPr>
            <a:lvl9pPr marL="38862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9pPr>
          </a:lstStyle>
          <a:p>
            <a:pPr algn="l" defTabSz="1828823" eaLnBrk="1" fontAlgn="base" hangingPunct="1">
              <a:lnSpc>
                <a:spcPct val="120000"/>
              </a:lnSpc>
              <a:spcBef>
                <a:spcPts val="6400"/>
              </a:spcBef>
              <a:spcAft>
                <a:spcPct val="0"/>
              </a:spcAft>
              <a:buSzTx/>
              <a:buNone/>
            </a:pPr>
            <a:r>
              <a:rPr lang="en-US" altLang="en-US" sz="4000" b="0" kern="1200">
                <a:solidFill>
                  <a:srgbClr val="FFFFFF"/>
                </a:solidFill>
                <a:latin typeface="Times New Roman" panose="02020603050405020304" pitchFamily="18" charset="0"/>
              </a:rPr>
              <a:t>Picasso (1910)</a:t>
            </a:r>
          </a:p>
        </p:txBody>
      </p:sp>
    </p:spTree>
    <p:extLst>
      <p:ext uri="{BB962C8B-B14F-4D97-AF65-F5344CB8AC3E}">
        <p14:creationId xmlns:p14="http://schemas.microsoft.com/office/powerpoint/2010/main" val="2328590995"/>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1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5" grpId="0" animBg="1"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cimg_Tuebingen_Neckarfront.jpg_simg_munch_schrei.jpg_sz_450.0_hr_1300.0_cw_1000000.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177"/>
            <a:ext cx="18288000" cy="137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18" name="Shape 1018"/>
          <p:cNvSpPr>
            <a:spLocks noChangeArrowheads="1"/>
          </p:cNvSpPr>
          <p:nvPr/>
        </p:nvSpPr>
        <p:spPr bwMode="auto">
          <a:xfrm>
            <a:off x="18135604" y="12716313"/>
            <a:ext cx="3095184" cy="81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71331" tIns="71331" rIns="71331" bIns="71331" anchor="ctr">
            <a:spAutoFit/>
          </a:bodyPr>
          <a:lstStyle>
            <a:lvl1pPr eaLnBrk="0" hangingPunct="0">
              <a:spcBef>
                <a:spcPts val="2950"/>
              </a:spcBef>
              <a:buSzPct val="75000"/>
              <a:buChar char="•"/>
              <a:defRPr sz="2200">
                <a:solidFill>
                  <a:srgbClr val="000000"/>
                </a:solidFill>
                <a:latin typeface="Helvetica Light"/>
                <a:ea typeface="Helvetica Light"/>
                <a:cs typeface="Helvetica Light"/>
                <a:sym typeface="Helvetica Light"/>
              </a:defRPr>
            </a:lvl1pPr>
            <a:lvl2pPr marL="742950" indent="-285750" eaLnBrk="0" hangingPunct="0">
              <a:spcBef>
                <a:spcPts val="2950"/>
              </a:spcBef>
              <a:buSzPct val="75000"/>
              <a:buChar char="•"/>
              <a:defRPr sz="2200">
                <a:solidFill>
                  <a:srgbClr val="000000"/>
                </a:solidFill>
                <a:latin typeface="Helvetica Light"/>
                <a:ea typeface="Helvetica Light"/>
                <a:cs typeface="Helvetica Light"/>
                <a:sym typeface="Helvetica Light"/>
              </a:defRPr>
            </a:lvl2pPr>
            <a:lvl3pPr marL="11430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3pPr>
            <a:lvl4pPr marL="16002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4pPr>
            <a:lvl5pPr marL="20574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5pPr>
            <a:lvl6pPr marL="25146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6pPr>
            <a:lvl7pPr marL="29718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7pPr>
            <a:lvl8pPr marL="34290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8pPr>
            <a:lvl9pPr marL="38862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9pPr>
          </a:lstStyle>
          <a:p>
            <a:pPr algn="l" defTabSz="1828823" eaLnBrk="1" fontAlgn="base" hangingPunct="1">
              <a:lnSpc>
                <a:spcPct val="120000"/>
              </a:lnSpc>
              <a:spcBef>
                <a:spcPts val="6400"/>
              </a:spcBef>
              <a:spcAft>
                <a:spcPct val="0"/>
              </a:spcAft>
              <a:buSzTx/>
              <a:buNone/>
            </a:pPr>
            <a:r>
              <a:rPr lang="en-US" altLang="en-US" sz="4000" b="0" kern="1200">
                <a:solidFill>
                  <a:srgbClr val="FFFFFF"/>
                </a:solidFill>
                <a:latin typeface="Times New Roman" panose="02020603050405020304" pitchFamily="18" charset="0"/>
              </a:rPr>
              <a:t>Munch (1893)</a:t>
            </a:r>
          </a:p>
        </p:txBody>
      </p:sp>
    </p:spTree>
    <p:extLst>
      <p:ext uri="{BB962C8B-B14F-4D97-AF65-F5344CB8AC3E}">
        <p14:creationId xmlns:p14="http://schemas.microsoft.com/office/powerpoint/2010/main" val="1916780578"/>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10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8" grpId="0"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cimg_Tuebingen_Neckarfront.jpg_simg_turner_shipwreck.jpg_sz_450.0_hr_1300.0_cw_1000000.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177"/>
            <a:ext cx="18288000" cy="137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21" name="Shape 1021"/>
          <p:cNvSpPr>
            <a:spLocks noChangeArrowheads="1"/>
          </p:cNvSpPr>
          <p:nvPr/>
        </p:nvSpPr>
        <p:spPr bwMode="auto">
          <a:xfrm>
            <a:off x="18135601" y="12716313"/>
            <a:ext cx="3019458" cy="81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71331" tIns="71331" rIns="71331" bIns="71331" anchor="ctr">
            <a:spAutoFit/>
          </a:bodyPr>
          <a:lstStyle>
            <a:lvl1pPr eaLnBrk="0" hangingPunct="0">
              <a:spcBef>
                <a:spcPts val="2950"/>
              </a:spcBef>
              <a:buSzPct val="75000"/>
              <a:buChar char="•"/>
              <a:defRPr sz="2200">
                <a:solidFill>
                  <a:srgbClr val="000000"/>
                </a:solidFill>
                <a:latin typeface="Helvetica Light"/>
                <a:ea typeface="Helvetica Light"/>
                <a:cs typeface="Helvetica Light"/>
                <a:sym typeface="Helvetica Light"/>
              </a:defRPr>
            </a:lvl1pPr>
            <a:lvl2pPr marL="742950" indent="-285750" eaLnBrk="0" hangingPunct="0">
              <a:spcBef>
                <a:spcPts val="2950"/>
              </a:spcBef>
              <a:buSzPct val="75000"/>
              <a:buChar char="•"/>
              <a:defRPr sz="2200">
                <a:solidFill>
                  <a:srgbClr val="000000"/>
                </a:solidFill>
                <a:latin typeface="Helvetica Light"/>
                <a:ea typeface="Helvetica Light"/>
                <a:cs typeface="Helvetica Light"/>
                <a:sym typeface="Helvetica Light"/>
              </a:defRPr>
            </a:lvl2pPr>
            <a:lvl3pPr marL="11430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3pPr>
            <a:lvl4pPr marL="16002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4pPr>
            <a:lvl5pPr marL="20574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5pPr>
            <a:lvl6pPr marL="25146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6pPr>
            <a:lvl7pPr marL="29718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7pPr>
            <a:lvl8pPr marL="34290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8pPr>
            <a:lvl9pPr marL="38862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9pPr>
          </a:lstStyle>
          <a:p>
            <a:pPr algn="l" defTabSz="1828823" eaLnBrk="1" fontAlgn="base" hangingPunct="1">
              <a:lnSpc>
                <a:spcPct val="120000"/>
              </a:lnSpc>
              <a:spcBef>
                <a:spcPts val="6400"/>
              </a:spcBef>
              <a:spcAft>
                <a:spcPct val="0"/>
              </a:spcAft>
              <a:buSzTx/>
              <a:buNone/>
            </a:pPr>
            <a:r>
              <a:rPr lang="en-US" altLang="en-US" sz="4000" b="0" kern="1200">
                <a:solidFill>
                  <a:srgbClr val="FFFFFF"/>
                </a:solidFill>
                <a:latin typeface="Times New Roman" panose="02020603050405020304" pitchFamily="18" charset="0"/>
              </a:rPr>
              <a:t>Turner (1805)</a:t>
            </a:r>
          </a:p>
        </p:txBody>
      </p:sp>
    </p:spTree>
    <p:extLst>
      <p:ext uri="{BB962C8B-B14F-4D97-AF65-F5344CB8AC3E}">
        <p14:creationId xmlns:p14="http://schemas.microsoft.com/office/powerpoint/2010/main" val="1918212539"/>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1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1" grpId="0" animBg="1" advAuto="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cimg_Tuebingen_Neckarfront.jpg_simg_kandinsky_composition7.jpg_sz_450.0_hr_1300.0_cw_100000.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177"/>
            <a:ext cx="18288000" cy="137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24" name="Shape 1024"/>
          <p:cNvSpPr>
            <a:spLocks noChangeArrowheads="1"/>
          </p:cNvSpPr>
          <p:nvPr/>
        </p:nvSpPr>
        <p:spPr bwMode="auto">
          <a:xfrm>
            <a:off x="18135604" y="12716313"/>
            <a:ext cx="3864625" cy="81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71331" tIns="71331" rIns="71331" bIns="71331" anchor="ctr">
            <a:spAutoFit/>
          </a:bodyPr>
          <a:lstStyle>
            <a:lvl1pPr eaLnBrk="0" hangingPunct="0">
              <a:spcBef>
                <a:spcPts val="2950"/>
              </a:spcBef>
              <a:buSzPct val="75000"/>
              <a:buChar char="•"/>
              <a:defRPr sz="2200">
                <a:solidFill>
                  <a:srgbClr val="000000"/>
                </a:solidFill>
                <a:latin typeface="Helvetica Light"/>
                <a:ea typeface="Helvetica Light"/>
                <a:cs typeface="Helvetica Light"/>
                <a:sym typeface="Helvetica Light"/>
              </a:defRPr>
            </a:lvl1pPr>
            <a:lvl2pPr marL="742950" indent="-285750" eaLnBrk="0" hangingPunct="0">
              <a:spcBef>
                <a:spcPts val="2950"/>
              </a:spcBef>
              <a:buSzPct val="75000"/>
              <a:buChar char="•"/>
              <a:defRPr sz="2200">
                <a:solidFill>
                  <a:srgbClr val="000000"/>
                </a:solidFill>
                <a:latin typeface="Helvetica Light"/>
                <a:ea typeface="Helvetica Light"/>
                <a:cs typeface="Helvetica Light"/>
                <a:sym typeface="Helvetica Light"/>
              </a:defRPr>
            </a:lvl2pPr>
            <a:lvl3pPr marL="11430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3pPr>
            <a:lvl4pPr marL="16002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4pPr>
            <a:lvl5pPr marL="2057400" indent="-228600" eaLnBrk="0" hangingPunct="0">
              <a:spcBef>
                <a:spcPts val="2950"/>
              </a:spcBef>
              <a:buSzPct val="75000"/>
              <a:buChar char="•"/>
              <a:defRPr sz="2200">
                <a:solidFill>
                  <a:srgbClr val="000000"/>
                </a:solidFill>
                <a:latin typeface="Helvetica Light"/>
                <a:ea typeface="Helvetica Light"/>
                <a:cs typeface="Helvetica Light"/>
                <a:sym typeface="Helvetica Light"/>
              </a:defRPr>
            </a:lvl5pPr>
            <a:lvl6pPr marL="25146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6pPr>
            <a:lvl7pPr marL="29718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7pPr>
            <a:lvl8pPr marL="34290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8pPr>
            <a:lvl9pPr marL="3886200" indent="-228600" eaLnBrk="0" fontAlgn="base" hangingPunct="0">
              <a:spcBef>
                <a:spcPts val="2950"/>
              </a:spcBef>
              <a:spcAft>
                <a:spcPct val="0"/>
              </a:spcAft>
              <a:buSzPct val="75000"/>
              <a:buChar char="•"/>
              <a:defRPr sz="2200">
                <a:solidFill>
                  <a:srgbClr val="000000"/>
                </a:solidFill>
                <a:latin typeface="Helvetica Light"/>
                <a:ea typeface="Helvetica Light"/>
                <a:cs typeface="Helvetica Light"/>
                <a:sym typeface="Helvetica Light"/>
              </a:defRPr>
            </a:lvl9pPr>
          </a:lstStyle>
          <a:p>
            <a:pPr algn="l" defTabSz="1828823" eaLnBrk="1" fontAlgn="base" hangingPunct="1">
              <a:lnSpc>
                <a:spcPct val="120000"/>
              </a:lnSpc>
              <a:spcBef>
                <a:spcPts val="6400"/>
              </a:spcBef>
              <a:spcAft>
                <a:spcPct val="0"/>
              </a:spcAft>
              <a:buSzTx/>
              <a:buNone/>
            </a:pPr>
            <a:r>
              <a:rPr lang="en-US" altLang="en-US" sz="4000" b="0" kern="1200">
                <a:solidFill>
                  <a:srgbClr val="FFFFFF"/>
                </a:solidFill>
                <a:latin typeface="Times New Roman" panose="02020603050405020304" pitchFamily="18" charset="0"/>
              </a:rPr>
              <a:t>Kandinsky (1913)</a:t>
            </a:r>
          </a:p>
        </p:txBody>
      </p:sp>
    </p:spTree>
    <p:extLst>
      <p:ext uri="{BB962C8B-B14F-4D97-AF65-F5344CB8AC3E}">
        <p14:creationId xmlns:p14="http://schemas.microsoft.com/office/powerpoint/2010/main" val="1105173769"/>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1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 grpId="0" animBg="1" advAuto="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hape 1184"/>
          <p:cNvSpPr>
            <a:spLocks noGrp="1"/>
          </p:cNvSpPr>
          <p:nvPr>
            <p:ph type="title"/>
          </p:nvPr>
        </p:nvSpPr>
        <p:spPr>
          <a:xfrm>
            <a:off x="2660094" y="231725"/>
            <a:ext cx="18347850" cy="3036093"/>
          </a:xfrm>
        </p:spPr>
        <p:txBody>
          <a:bodyPr/>
          <a:lstStyle/>
          <a:p>
            <a:pPr eaLnBrk="1" hangingPunct="1"/>
            <a:r>
              <a:rPr lang="en-US" altLang="en-US" dirty="0"/>
              <a:t>CNN - Texture Synthesis</a:t>
            </a:r>
          </a:p>
        </p:txBody>
      </p:sp>
      <p:pic>
        <p:nvPicPr>
          <p:cNvPr id="185347" name="layer_conv5_1_featuremap_2_image_vangogh_starry_night.jpg.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13929" y="4041779"/>
            <a:ext cx="196851" cy="155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48" name="layer_conv5_1_featuremap_1_image_vangogh_starry_night.jpg.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98052" y="4057652"/>
            <a:ext cx="196851" cy="155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49" name="layer_conv5_1_featuremap_0_image_vangogh_starry_night.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82177" y="4070354"/>
            <a:ext cx="196851" cy="15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85350" name="Group 1191"/>
          <p:cNvGrpSpPr>
            <a:grpSpLocks/>
          </p:cNvGrpSpPr>
          <p:nvPr/>
        </p:nvGrpSpPr>
        <p:grpSpPr bwMode="auto">
          <a:xfrm>
            <a:off x="9671052" y="4705350"/>
            <a:ext cx="450851" cy="371477"/>
            <a:chOff x="0" y="0"/>
            <a:chExt cx="322228" cy="264169"/>
          </a:xfrm>
        </p:grpSpPr>
        <p:pic>
          <p:nvPicPr>
            <p:cNvPr id="185386" name="layer_conv4_1_featuremap_2_image_vangogh_starry_night.jp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544" y="0"/>
              <a:ext cx="278685" cy="22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87" name="layer_conv4_1_featuremap_1_image_vangogh_starry_night.jpg.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772" y="21772"/>
              <a:ext cx="278685" cy="22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88" name="layer_conv4_1_featuremap_0_image_vangogh_starry_night.jpg.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43544"/>
              <a:ext cx="278684" cy="220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85351" name="Group 1198"/>
          <p:cNvGrpSpPr>
            <a:grpSpLocks/>
          </p:cNvGrpSpPr>
          <p:nvPr/>
        </p:nvGrpSpPr>
        <p:grpSpPr bwMode="auto">
          <a:xfrm>
            <a:off x="4121150" y="4064001"/>
            <a:ext cx="3571877" cy="7696200"/>
            <a:chOff x="0" y="0"/>
            <a:chExt cx="2540000" cy="5473662"/>
          </a:xfrm>
        </p:grpSpPr>
        <p:grpSp>
          <p:nvGrpSpPr>
            <p:cNvPr id="185380" name="Group 1196"/>
            <p:cNvGrpSpPr>
              <a:grpSpLocks/>
            </p:cNvGrpSpPr>
            <p:nvPr/>
          </p:nvGrpSpPr>
          <p:grpSpPr bwMode="auto">
            <a:xfrm>
              <a:off x="0" y="0"/>
              <a:ext cx="2540000" cy="3641756"/>
              <a:chOff x="0" y="0"/>
              <a:chExt cx="2540000" cy="3641755"/>
            </a:xfrm>
          </p:grpSpPr>
          <p:grpSp>
            <p:nvGrpSpPr>
              <p:cNvPr id="185382" name="Group 1194"/>
              <p:cNvGrpSpPr>
                <a:grpSpLocks/>
              </p:cNvGrpSpPr>
              <p:nvPr/>
            </p:nvGrpSpPr>
            <p:grpSpPr bwMode="auto">
              <a:xfrm>
                <a:off x="0" y="0"/>
                <a:ext cx="2540000" cy="3318768"/>
                <a:chOff x="0" y="0"/>
                <a:chExt cx="2540000" cy="3318767"/>
              </a:xfrm>
            </p:grpSpPr>
            <p:sp>
              <p:nvSpPr>
                <p:cNvPr id="1192" name="Shape 1192"/>
                <p:cNvSpPr/>
                <p:nvPr/>
              </p:nvSpPr>
              <p:spPr>
                <a:xfrm>
                  <a:off x="0" y="0"/>
                  <a:ext cx="2540000" cy="3319423"/>
                </a:xfrm>
                <a:prstGeom prst="roundRect">
                  <a:avLst>
                    <a:gd name="adj" fmla="val 12412"/>
                  </a:avLst>
                </a:prstGeom>
                <a:noFill/>
                <a:ln w="25400" cap="flat">
                  <a:solidFill>
                    <a:srgbClr val="85888D"/>
                  </a:solidFill>
                  <a:prstDash val="solid"/>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pic>
              <p:nvPicPr>
                <p:cNvPr id="185385" name="CNN.pd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68329" y="151535"/>
                  <a:ext cx="2203342" cy="3015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195" name="Shape 1195"/>
              <p:cNvSpPr/>
              <p:nvPr/>
            </p:nvSpPr>
            <p:spPr>
              <a:xfrm rot="16200000">
                <a:off x="1137900" y="2899505"/>
                <a:ext cx="264200" cy="1221458"/>
              </a:xfrm>
              <a:prstGeom prst="rightArrow">
                <a:avLst>
                  <a:gd name="adj1" fmla="val 43901"/>
                  <a:gd name="adj2" fmla="val 68573"/>
                </a:avLst>
              </a:prstGeom>
              <a:noFill/>
              <a:ln w="25400" cap="flat">
                <a:solidFill>
                  <a:srgbClr val="85888E"/>
                </a:solidFill>
                <a:prstDash val="solid"/>
                <a:miter lim="400000"/>
              </a:ln>
              <a:effectLst>
                <a:outerShdw blurRad="38100" dist="25400" dir="5400000" rotWithShape="0">
                  <a:srgbClr val="000000">
                    <a:alpha val="50000"/>
                  </a:srgbClr>
                </a:outerShdw>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pic>
          <p:nvPicPr>
            <p:cNvPr id="185381" name="vangogh_starry_night.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83153" y="3752635"/>
              <a:ext cx="2173694" cy="172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199" name="Shape 1199"/>
          <p:cNvSpPr/>
          <p:nvPr/>
        </p:nvSpPr>
        <p:spPr>
          <a:xfrm>
            <a:off x="15392403" y="12666070"/>
            <a:ext cx="5486994" cy="813983"/>
          </a:xfrm>
          <a:prstGeom prst="rect">
            <a:avLst/>
          </a:prstGeom>
          <a:ln w="12700">
            <a:miter lim="400000"/>
          </a:ln>
          <a:extLst>
            <a:ext uri="{C572A759-6A51-4108-AA02-DFA0A04FC94B}"/>
          </a:extLst>
        </p:spPr>
        <p:txBody>
          <a:bodyPr wrap="none" lIns="71395" tIns="71395" rIns="71395" bIns="71395" anchor="ctr">
            <a:spAutoFit/>
          </a:bodyPr>
          <a:lstStyle>
            <a:lvl1pPr algn="l">
              <a:lnSpc>
                <a:spcPct val="120000"/>
              </a:lnSpc>
              <a:spcBef>
                <a:spcPts val="3200"/>
              </a:spcBef>
              <a:defRPr sz="2000"/>
            </a:lvl1pPr>
          </a:lstStyle>
          <a:p>
            <a:pPr defTabSz="821117">
              <a:spcBef>
                <a:spcPts val="6400"/>
              </a:spcBef>
              <a:defRPr/>
            </a:pPr>
            <a:r>
              <a:rPr sz="4000" b="0" dirty="0" err="1">
                <a:latin typeface="Helvetica Light"/>
                <a:ea typeface="ＭＳ Ｐゴシック" charset="0"/>
                <a:cs typeface="Arial" panose="020B0604020202020204" pitchFamily="34" charset="0"/>
                <a:sym typeface="Helvetica Light"/>
              </a:rPr>
              <a:t>Gatys</a:t>
            </a:r>
            <a:r>
              <a:rPr sz="4000" b="0" dirty="0">
                <a:latin typeface="Helvetica Light"/>
                <a:ea typeface="ＭＳ Ｐゴシック" charset="0"/>
                <a:cs typeface="Arial" panose="020B0604020202020204" pitchFamily="34" charset="0"/>
                <a:sym typeface="Helvetica Light"/>
              </a:rPr>
              <a:t> et al. (NIPS 2015)</a:t>
            </a:r>
          </a:p>
        </p:txBody>
      </p:sp>
      <p:sp>
        <p:nvSpPr>
          <p:cNvPr id="1200" name="Shape 1200"/>
          <p:cNvSpPr/>
          <p:nvPr/>
        </p:nvSpPr>
        <p:spPr>
          <a:xfrm>
            <a:off x="17665700" y="2768601"/>
            <a:ext cx="498477" cy="885827"/>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nvGrpSpPr>
          <p:cNvPr id="185354" name="Group 1218"/>
          <p:cNvGrpSpPr>
            <a:grpSpLocks/>
          </p:cNvGrpSpPr>
          <p:nvPr/>
        </p:nvGrpSpPr>
        <p:grpSpPr bwMode="auto">
          <a:xfrm>
            <a:off x="7727951" y="3978275"/>
            <a:ext cx="4016376" cy="7781925"/>
            <a:chOff x="0" y="0"/>
            <a:chExt cx="2856965" cy="5534907"/>
          </a:xfrm>
        </p:grpSpPr>
        <p:sp>
          <p:nvSpPr>
            <p:cNvPr id="1201" name="Shape 1201"/>
            <p:cNvSpPr/>
            <p:nvPr/>
          </p:nvSpPr>
          <p:spPr>
            <a:xfrm flipV="1">
              <a:off x="1921959" y="2653413"/>
              <a:ext cx="210037" cy="212273"/>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nvGrpSpPr>
            <p:cNvPr id="185364" name="Group 1205"/>
            <p:cNvGrpSpPr>
              <a:grpSpLocks/>
            </p:cNvGrpSpPr>
            <p:nvPr/>
          </p:nvGrpSpPr>
          <p:grpSpPr bwMode="auto">
            <a:xfrm>
              <a:off x="0" y="3421553"/>
              <a:ext cx="2577827" cy="2113355"/>
              <a:chOff x="0" y="0"/>
              <a:chExt cx="2577826" cy="2113353"/>
            </a:xfrm>
          </p:grpSpPr>
          <p:pic>
            <p:nvPicPr>
              <p:cNvPr id="185377" name="layer_conv1_1_featuremap_2_image_vangogh_starry_night.jpg.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48354" y="0"/>
                <a:ext cx="2229473" cy="176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78" name="layer_conv1_1_featuremap_0_image_vangogh_starry_night.jpg.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74177" y="174222"/>
                <a:ext cx="2229473" cy="176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79" name="layer_conv1_1_featuremap_1_image_vangogh_starry_night.jpg.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348354"/>
                <a:ext cx="2229472" cy="176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85365" name="Group 1209"/>
            <p:cNvGrpSpPr>
              <a:grpSpLocks/>
            </p:cNvGrpSpPr>
            <p:nvPr/>
          </p:nvGrpSpPr>
          <p:grpSpPr bwMode="auto">
            <a:xfrm>
              <a:off x="644456" y="2010848"/>
              <a:ext cx="1288915" cy="1056678"/>
              <a:chOff x="0" y="0"/>
              <a:chExt cx="1288913" cy="1056676"/>
            </a:xfrm>
          </p:grpSpPr>
          <p:pic>
            <p:nvPicPr>
              <p:cNvPr id="185374" name="layer_conv2_1_featuremap_2_image_vangogh_starry_night.jpg.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74177" y="0"/>
                <a:ext cx="1114737" cy="88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75" name="layer_conv2_1_featuremap_1_image_vangogh_starry_night.jpg.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87088" y="87088"/>
                <a:ext cx="1114737" cy="882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76" name="layer_conv2_1_featuremap_0_image_vangogh_starry_night.jpg.jpg"/>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0" y="174177"/>
                <a:ext cx="1114736" cy="88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85366" name="Group 1213"/>
            <p:cNvGrpSpPr>
              <a:grpSpLocks/>
            </p:cNvGrpSpPr>
            <p:nvPr/>
          </p:nvGrpSpPr>
          <p:grpSpPr bwMode="auto">
            <a:xfrm>
              <a:off x="966685" y="1052205"/>
              <a:ext cx="644457" cy="528339"/>
              <a:chOff x="0" y="0"/>
              <a:chExt cx="644456" cy="528338"/>
            </a:xfrm>
          </p:grpSpPr>
          <p:pic>
            <p:nvPicPr>
              <p:cNvPr id="185371" name="layer_conv3_1_featuremap_2_image_vangogh_starry_night.jpg.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87088" y="0"/>
                <a:ext cx="557369" cy="4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72" name="layer_conv3_1_featuremap_1_image_vangogh_starry_night.jpg.jp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43544" y="43544"/>
                <a:ext cx="557369" cy="4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73" name="layer_conv3_1_featuremap_0_image_vangogh_starry_night.jpg.jp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0" y="87088"/>
                <a:ext cx="557368" cy="44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214" name="Shape 1214"/>
            <p:cNvSpPr/>
            <p:nvPr/>
          </p:nvSpPr>
          <p:spPr>
            <a:xfrm flipV="1">
              <a:off x="2646927" y="4940995"/>
              <a:ext cx="210038" cy="210014"/>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15" name="Shape 1215"/>
            <p:cNvSpPr/>
            <p:nvPr/>
          </p:nvSpPr>
          <p:spPr>
            <a:xfrm flipV="1">
              <a:off x="1603514" y="1296221"/>
              <a:ext cx="210038" cy="210014"/>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16" name="Shape 1216"/>
            <p:cNvSpPr/>
            <p:nvPr/>
          </p:nvSpPr>
          <p:spPr>
            <a:xfrm flipV="1">
              <a:off x="1413802" y="596171"/>
              <a:ext cx="210038" cy="210014"/>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17" name="Shape 1217"/>
            <p:cNvSpPr/>
            <p:nvPr/>
          </p:nvSpPr>
          <p:spPr>
            <a:xfrm flipV="1">
              <a:off x="1350565" y="0"/>
              <a:ext cx="210038" cy="210014"/>
            </a:xfrm>
            <a:prstGeom prst="line">
              <a:avLst/>
            </a:prstGeom>
            <a:noFill/>
            <a:ln w="38100" cap="rnd">
              <a:solidFill>
                <a:srgbClr val="000000"/>
              </a:solidFill>
              <a:custDash>
                <a:ds d="100000" sp="200000"/>
              </a:custDash>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grpSp>
        <p:nvGrpSpPr>
          <p:cNvPr id="185355" name="Group 1224"/>
          <p:cNvGrpSpPr>
            <a:grpSpLocks/>
          </p:cNvGrpSpPr>
          <p:nvPr/>
        </p:nvGrpSpPr>
        <p:grpSpPr bwMode="auto">
          <a:xfrm>
            <a:off x="11029950" y="3349628"/>
            <a:ext cx="3216277" cy="8410573"/>
            <a:chOff x="0" y="0"/>
            <a:chExt cx="2286000" cy="5980550"/>
          </a:xfrm>
        </p:grpSpPr>
        <p:pic>
          <p:nvPicPr>
            <p:cNvPr id="185358" name="layer_conv1_1_image_NatureForests0084_1_S.jpg.jp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1000125" y="5694800"/>
              <a:ext cx="285750" cy="285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59" name="layer_pool1_image_NatureForests0084_1_S.jpg.jpg"/>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1000125" y="4989936"/>
              <a:ext cx="285750" cy="285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60" name="layer_pool2_image_NatureForests0084_1_S.jpg.jpg"/>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57250" y="3999322"/>
              <a:ext cx="571500" cy="571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61" name="layer_pool3_image_NatureForests0084_1_S.jpg.jpg"/>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571500" y="2546132"/>
              <a:ext cx="11430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5362" name="layer_pool4_image_NatureForests0084_1_S.jpg.jpg"/>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0" y="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pic>
        <p:nvPicPr>
          <p:cNvPr id="185356" name="pasted-image.pdf"/>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15887701" y="5918201"/>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26" name="Shape 1226"/>
          <p:cNvSpPr/>
          <p:nvPr/>
        </p:nvSpPr>
        <p:spPr>
          <a:xfrm rot="10800000" flipH="1">
            <a:off x="14547851" y="6318252"/>
            <a:ext cx="781051" cy="2473325"/>
          </a:xfrm>
          <a:prstGeom prst="rightArrow">
            <a:avLst>
              <a:gd name="adj1" fmla="val 45468"/>
              <a:gd name="adj2" fmla="val 100000"/>
            </a:avLst>
          </a:prstGeom>
          <a:ln w="25400">
            <a:solidFill>
              <a:srgbClr val="85888E"/>
            </a:solidFill>
            <a:miter lim="400000"/>
          </a:ln>
          <a:effectLst>
            <a:outerShdw blurRad="38100" dist="25400" dir="5400000" rotWithShape="0">
              <a:srgbClr val="000000">
                <a:alpha val="50000"/>
              </a:srgbClr>
            </a:outerShdw>
          </a:effectLst>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Tree>
    <p:extLst>
      <p:ext uri="{BB962C8B-B14F-4D97-AF65-F5344CB8AC3E}">
        <p14:creationId xmlns:p14="http://schemas.microsoft.com/office/powerpoint/2010/main" val="2795554364"/>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hape 1230"/>
          <p:cNvSpPr>
            <a:spLocks noGrp="1"/>
          </p:cNvSpPr>
          <p:nvPr>
            <p:ph type="title"/>
          </p:nvPr>
        </p:nvSpPr>
        <p:spPr/>
        <p:txBody>
          <a:bodyPr/>
          <a:lstStyle/>
          <a:p>
            <a:pPr eaLnBrk="1" hangingPunct="1"/>
            <a:r>
              <a:rPr lang="en-US" altLang="en-US"/>
              <a:t>Artistic Style Transfer</a:t>
            </a:r>
          </a:p>
        </p:txBody>
      </p:sp>
      <p:grpSp>
        <p:nvGrpSpPr>
          <p:cNvPr id="1233" name="Group 1233"/>
          <p:cNvGrpSpPr>
            <a:grpSpLocks/>
          </p:cNvGrpSpPr>
          <p:nvPr/>
        </p:nvGrpSpPr>
        <p:grpSpPr bwMode="auto">
          <a:xfrm>
            <a:off x="14887577" y="6378576"/>
            <a:ext cx="5451475" cy="3422651"/>
            <a:chOff x="0" y="0"/>
            <a:chExt cx="3876985" cy="2434881"/>
          </a:xfrm>
        </p:grpSpPr>
        <p:pic>
          <p:nvPicPr>
            <p:cNvPr id="186379" name="ii_Tuebingen_vangogh_paper.jpg_gi_vangogh_starry_night.jpg_gl_['conv5_1', 'conv4_1', 'conv3_1', 'conv2_1', 'conv1_1']200000000.0_imsize_(692, 924)_iter_200_pool_ave.jpg.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5785" y="0"/>
              <a:ext cx="3251201" cy="2434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32" name="Shape 1232"/>
            <p:cNvSpPr/>
            <p:nvPr/>
          </p:nvSpPr>
          <p:spPr>
            <a:xfrm rot="10800000" flipH="1">
              <a:off x="0" y="492397"/>
              <a:ext cx="316120" cy="1450087"/>
            </a:xfrm>
            <a:prstGeom prst="rightArrow">
              <a:avLst>
                <a:gd name="adj1" fmla="val 45468"/>
                <a:gd name="adj2" fmla="val 100000"/>
              </a:avLst>
            </a:prstGeom>
            <a:noFill/>
            <a:ln w="25400" cap="flat">
              <a:solidFill>
                <a:srgbClr val="85888E"/>
              </a:solidFill>
              <a:prstDash val="solid"/>
              <a:miter lim="400000"/>
            </a:ln>
            <a:effectLst>
              <a:outerShdw blurRad="38100" dist="25400" dir="5400000" rotWithShape="0">
                <a:srgbClr val="000000">
                  <a:alpha val="50000"/>
                </a:srgbClr>
              </a:outerShdw>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pic>
        <p:nvPicPr>
          <p:cNvPr id="186372" name="vangogh_starry_night.jpg"/>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210051" y="4162428"/>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6373" name="Tuebingen_Neckarfron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10051" y="8591551"/>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240" name="Group 1240"/>
          <p:cNvGrpSpPr>
            <a:grpSpLocks/>
          </p:cNvGrpSpPr>
          <p:nvPr/>
        </p:nvGrpSpPr>
        <p:grpSpPr bwMode="auto">
          <a:xfrm>
            <a:off x="9105900" y="4162428"/>
            <a:ext cx="5346701" cy="7858125"/>
            <a:chOff x="0" y="0"/>
            <a:chExt cx="3801334" cy="5588058"/>
          </a:xfrm>
        </p:grpSpPr>
        <p:sp>
          <p:nvSpPr>
            <p:cNvPr id="1236" name="Shape 1236"/>
            <p:cNvSpPr/>
            <p:nvPr/>
          </p:nvSpPr>
          <p:spPr>
            <a:xfrm rot="10800000" flipH="1">
              <a:off x="0" y="3896965"/>
              <a:ext cx="316025" cy="943761"/>
            </a:xfrm>
            <a:prstGeom prst="rightArrow">
              <a:avLst>
                <a:gd name="adj1" fmla="val 45468"/>
                <a:gd name="adj2" fmla="val 100000"/>
              </a:avLst>
            </a:prstGeom>
            <a:noFill/>
            <a:ln w="25400" cap="flat">
              <a:solidFill>
                <a:srgbClr val="85888E"/>
              </a:solidFill>
              <a:prstDash val="solid"/>
              <a:miter lim="400000"/>
            </a:ln>
            <a:effectLst>
              <a:outerShdw blurRad="38100" dist="25400" dir="5400000" rotWithShape="0">
                <a:srgbClr val="000000">
                  <a:alpha val="50000"/>
                </a:srgbClr>
              </a:outerShdw>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37" name="Shape 1237"/>
            <p:cNvSpPr/>
            <p:nvPr/>
          </p:nvSpPr>
          <p:spPr>
            <a:xfrm rot="10800000" flipH="1">
              <a:off x="0" y="747332"/>
              <a:ext cx="316025" cy="943761"/>
            </a:xfrm>
            <a:prstGeom prst="rightArrow">
              <a:avLst>
                <a:gd name="adj1" fmla="val 45468"/>
                <a:gd name="adj2" fmla="val 100000"/>
              </a:avLst>
            </a:prstGeom>
            <a:noFill/>
            <a:ln w="25400" cap="flat">
              <a:solidFill>
                <a:srgbClr val="85888E"/>
              </a:solidFill>
              <a:prstDash val="solid"/>
              <a:miter lim="400000"/>
            </a:ln>
            <a:effectLst>
              <a:outerShdw blurRad="38100" dist="25400" dir="5400000" rotWithShape="0">
                <a:srgbClr val="000000">
                  <a:alpha val="50000"/>
                </a:srgbClr>
              </a:outerShdw>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pic>
          <p:nvPicPr>
            <p:cNvPr id="186377" name="pasted-image.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0134" y="0"/>
              <a:ext cx="3251201" cy="2438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6378" name="pasted-image.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50134" y="3149620"/>
              <a:ext cx="3251201" cy="2438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Tree>
    <p:extLst>
      <p:ext uri="{BB962C8B-B14F-4D97-AF65-F5344CB8AC3E}">
        <p14:creationId xmlns:p14="http://schemas.microsoft.com/office/powerpoint/2010/main" val="3382923978"/>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12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p:tmAbs val="0"/>
                                  </p:iterate>
                                  <p:childTnLst>
                                    <p:set>
                                      <p:cBhvr>
                                        <p:cTn id="10" fill="hold"/>
                                        <p:tgtEl>
                                          <p:spTgt spid="1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3" grpId="0" animBg="1" advAuto="0"/>
      <p:bldP spid="1240" grpId="0" animBg="1" advAuto="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hape 1242"/>
          <p:cNvSpPr>
            <a:spLocks noGrp="1"/>
          </p:cNvSpPr>
          <p:nvPr>
            <p:ph type="title"/>
          </p:nvPr>
        </p:nvSpPr>
        <p:spPr/>
        <p:txBody>
          <a:bodyPr/>
          <a:lstStyle/>
          <a:p>
            <a:pPr eaLnBrk="1" hangingPunct="1"/>
            <a:r>
              <a:rPr lang="en-US" altLang="en-US"/>
              <a:t>Artistic Style Transfer</a:t>
            </a:r>
          </a:p>
        </p:txBody>
      </p:sp>
      <p:pic>
        <p:nvPicPr>
          <p:cNvPr id="187395"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7396"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45" name="Shape 1245"/>
          <p:cNvSpPr/>
          <p:nvPr/>
        </p:nvSpPr>
        <p:spPr>
          <a:xfrm>
            <a:off x="7727952" y="9893303"/>
            <a:ext cx="2978149" cy="815976"/>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46" name="Shape 1246"/>
          <p:cNvSpPr/>
          <p:nvPr/>
        </p:nvSpPr>
        <p:spPr>
          <a:xfrm>
            <a:off x="8102600" y="2695579"/>
            <a:ext cx="2263776" cy="815973"/>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47" name="Shape 1247"/>
          <p:cNvSpPr/>
          <p:nvPr/>
        </p:nvSpPr>
        <p:spPr>
          <a:xfrm>
            <a:off x="8362951" y="3463925"/>
            <a:ext cx="1628776" cy="457200"/>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48" name="Shape 1248"/>
          <p:cNvSpPr/>
          <p:nvPr/>
        </p:nvSpPr>
        <p:spPr>
          <a:xfrm>
            <a:off x="9334500" y="2749551"/>
            <a:ext cx="6442077" cy="7480301"/>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49" name="Shape 1249"/>
          <p:cNvSpPr/>
          <p:nvPr/>
        </p:nvSpPr>
        <p:spPr>
          <a:xfrm>
            <a:off x="14452602" y="4714878"/>
            <a:ext cx="2682877" cy="1171573"/>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pic>
        <p:nvPicPr>
          <p:cNvPr id="187402"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51" name="Shape 1251"/>
          <p:cNvSpPr/>
          <p:nvPr/>
        </p:nvSpPr>
        <p:spPr>
          <a:xfrm>
            <a:off x="14690729" y="3679827"/>
            <a:ext cx="6445251" cy="8029573"/>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Tree>
    <p:extLst>
      <p:ext uri="{BB962C8B-B14F-4D97-AF65-F5344CB8AC3E}">
        <p14:creationId xmlns:p14="http://schemas.microsoft.com/office/powerpoint/2010/main" val="2113724305"/>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hape 1253"/>
          <p:cNvSpPr>
            <a:spLocks noGrp="1"/>
          </p:cNvSpPr>
          <p:nvPr>
            <p:ph type="title"/>
          </p:nvPr>
        </p:nvSpPr>
        <p:spPr/>
        <p:txBody>
          <a:bodyPr/>
          <a:lstStyle/>
          <a:p>
            <a:pPr eaLnBrk="1" hangingPunct="1"/>
            <a:r>
              <a:rPr lang="en-US" altLang="en-US"/>
              <a:t>Artistic Style Transfer</a:t>
            </a:r>
          </a:p>
        </p:txBody>
      </p:sp>
      <p:pic>
        <p:nvPicPr>
          <p:cNvPr id="188419"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8420"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56" name="Shape 1256"/>
          <p:cNvSpPr/>
          <p:nvPr/>
        </p:nvSpPr>
        <p:spPr>
          <a:xfrm>
            <a:off x="7727952" y="9893303"/>
            <a:ext cx="2978149" cy="815976"/>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57" name="Shape 1257"/>
          <p:cNvSpPr/>
          <p:nvPr/>
        </p:nvSpPr>
        <p:spPr>
          <a:xfrm>
            <a:off x="8102600" y="2695579"/>
            <a:ext cx="2263776" cy="815973"/>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58" name="Shape 1258"/>
          <p:cNvSpPr/>
          <p:nvPr/>
        </p:nvSpPr>
        <p:spPr>
          <a:xfrm>
            <a:off x="8362951" y="3463925"/>
            <a:ext cx="1628776" cy="457200"/>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59" name="Shape 1259"/>
          <p:cNvSpPr/>
          <p:nvPr/>
        </p:nvSpPr>
        <p:spPr>
          <a:xfrm>
            <a:off x="9334500" y="2749551"/>
            <a:ext cx="6442077" cy="7480301"/>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60" name="Shape 1260"/>
          <p:cNvSpPr/>
          <p:nvPr/>
        </p:nvSpPr>
        <p:spPr>
          <a:xfrm>
            <a:off x="14452602" y="4714878"/>
            <a:ext cx="2682877" cy="1171573"/>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pic>
        <p:nvPicPr>
          <p:cNvPr id="188426"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2135359045"/>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hape 1263"/>
          <p:cNvSpPr>
            <a:spLocks noGrp="1"/>
          </p:cNvSpPr>
          <p:nvPr>
            <p:ph type="title"/>
          </p:nvPr>
        </p:nvSpPr>
        <p:spPr/>
        <p:txBody>
          <a:bodyPr/>
          <a:lstStyle/>
          <a:p>
            <a:pPr eaLnBrk="1" hangingPunct="1"/>
            <a:r>
              <a:rPr lang="en-US" altLang="en-US"/>
              <a:t>Artistic Style Transfer</a:t>
            </a:r>
          </a:p>
        </p:txBody>
      </p:sp>
      <p:pic>
        <p:nvPicPr>
          <p:cNvPr id="189443"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9444"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66" name="Shape 1266"/>
          <p:cNvSpPr/>
          <p:nvPr/>
        </p:nvSpPr>
        <p:spPr>
          <a:xfrm>
            <a:off x="7727952" y="9893303"/>
            <a:ext cx="2978149" cy="815976"/>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67" name="Shape 1267"/>
          <p:cNvSpPr/>
          <p:nvPr/>
        </p:nvSpPr>
        <p:spPr>
          <a:xfrm>
            <a:off x="8102600" y="2695579"/>
            <a:ext cx="2263776" cy="815973"/>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68" name="Shape 1268"/>
          <p:cNvSpPr/>
          <p:nvPr/>
        </p:nvSpPr>
        <p:spPr>
          <a:xfrm>
            <a:off x="8362951" y="3463925"/>
            <a:ext cx="1628776" cy="457200"/>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69" name="Shape 1269"/>
          <p:cNvSpPr/>
          <p:nvPr/>
        </p:nvSpPr>
        <p:spPr>
          <a:xfrm>
            <a:off x="14452602" y="4714878"/>
            <a:ext cx="2682877" cy="1171573"/>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pic>
        <p:nvPicPr>
          <p:cNvPr id="189449"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89450" name="white_noise_img.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3614403" y="10267951"/>
            <a:ext cx="1250949" cy="927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89451" name="Group 1277"/>
          <p:cNvGrpSpPr>
            <a:grpSpLocks/>
          </p:cNvGrpSpPr>
          <p:nvPr/>
        </p:nvGrpSpPr>
        <p:grpSpPr bwMode="auto">
          <a:xfrm>
            <a:off x="10096502" y="4321177"/>
            <a:ext cx="2063749" cy="5359400"/>
            <a:chOff x="0" y="0"/>
            <a:chExt cx="1466699" cy="3810000"/>
          </a:xfrm>
        </p:grpSpPr>
        <p:sp>
          <p:nvSpPr>
            <p:cNvPr id="1272" name="Shape 1272"/>
            <p:cNvSpPr/>
            <p:nvPr/>
          </p:nvSpPr>
          <p:spPr>
            <a:xfrm>
              <a:off x="0" y="3554946"/>
              <a:ext cx="649860" cy="255054"/>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73" name="Shape 1273"/>
            <p:cNvSpPr/>
            <p:nvPr/>
          </p:nvSpPr>
          <p:spPr>
            <a:xfrm>
              <a:off x="13539" y="2780758"/>
              <a:ext cx="889045" cy="255053"/>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74" name="Shape 1274"/>
            <p:cNvSpPr/>
            <p:nvPr/>
          </p:nvSpPr>
          <p:spPr>
            <a:xfrm>
              <a:off x="13539" y="1918543"/>
              <a:ext cx="1017664" cy="252796"/>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75" name="Shape 1275"/>
            <p:cNvSpPr/>
            <p:nvPr/>
          </p:nvSpPr>
          <p:spPr>
            <a:xfrm>
              <a:off x="13539" y="900586"/>
              <a:ext cx="1270388" cy="255054"/>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76" name="Shape 1276"/>
            <p:cNvSpPr/>
            <p:nvPr/>
          </p:nvSpPr>
          <p:spPr>
            <a:xfrm>
              <a:off x="13539" y="0"/>
              <a:ext cx="1453160" cy="6613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grpSp>
        <p:nvGrpSpPr>
          <p:cNvPr id="189452" name="Group 1283"/>
          <p:cNvGrpSpPr>
            <a:grpSpLocks/>
          </p:cNvGrpSpPr>
          <p:nvPr/>
        </p:nvGrpSpPr>
        <p:grpSpPr bwMode="auto">
          <a:xfrm>
            <a:off x="11718926" y="4606930"/>
            <a:ext cx="2041525" cy="5514973"/>
            <a:chOff x="0" y="0"/>
            <a:chExt cx="1452262" cy="3921824"/>
          </a:xfrm>
        </p:grpSpPr>
        <p:sp>
          <p:nvSpPr>
            <p:cNvPr id="1278" name="Shape 1278"/>
            <p:cNvSpPr/>
            <p:nvPr/>
          </p:nvSpPr>
          <p:spPr>
            <a:xfrm>
              <a:off x="0" y="3479292"/>
              <a:ext cx="1452262"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79" name="Shape 1279"/>
            <p:cNvSpPr/>
            <p:nvPr/>
          </p:nvSpPr>
          <p:spPr>
            <a:xfrm>
              <a:off x="223598" y="2666479"/>
              <a:ext cx="3387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80" name="Shape 1280"/>
            <p:cNvSpPr/>
            <p:nvPr/>
          </p:nvSpPr>
          <p:spPr>
            <a:xfrm>
              <a:off x="363630" y="1867212"/>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81" name="Shape 1281"/>
            <p:cNvSpPr/>
            <p:nvPr/>
          </p:nvSpPr>
          <p:spPr>
            <a:xfrm>
              <a:off x="643693" y="939251"/>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82" name="Shape 1282"/>
            <p:cNvSpPr/>
            <p:nvPr/>
          </p:nvSpPr>
          <p:spPr>
            <a:xfrm>
              <a:off x="295872" y="0"/>
              <a:ext cx="8130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spTree>
    <p:extLst>
      <p:ext uri="{BB962C8B-B14F-4D97-AF65-F5344CB8AC3E}">
        <p14:creationId xmlns:p14="http://schemas.microsoft.com/office/powerpoint/2010/main" val="1002657049"/>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hape 1285"/>
          <p:cNvSpPr>
            <a:spLocks noGrp="1"/>
          </p:cNvSpPr>
          <p:nvPr>
            <p:ph type="title"/>
          </p:nvPr>
        </p:nvSpPr>
        <p:spPr/>
        <p:txBody>
          <a:bodyPr/>
          <a:lstStyle/>
          <a:p>
            <a:pPr eaLnBrk="1" hangingPunct="1"/>
            <a:r>
              <a:rPr lang="en-US" altLang="en-US"/>
              <a:t>Artistic Style Transfer</a:t>
            </a:r>
          </a:p>
        </p:txBody>
      </p:sp>
      <p:pic>
        <p:nvPicPr>
          <p:cNvPr id="190467"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0468"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88" name="Shape 1288"/>
          <p:cNvSpPr/>
          <p:nvPr/>
        </p:nvSpPr>
        <p:spPr>
          <a:xfrm>
            <a:off x="14452602" y="4714878"/>
            <a:ext cx="2682877" cy="1171573"/>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pic>
        <p:nvPicPr>
          <p:cNvPr id="190470"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0471" name="white_noise_img.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3614403" y="10267951"/>
            <a:ext cx="1250949" cy="927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90472" name="Group 1296"/>
          <p:cNvGrpSpPr>
            <a:grpSpLocks/>
          </p:cNvGrpSpPr>
          <p:nvPr/>
        </p:nvGrpSpPr>
        <p:grpSpPr bwMode="auto">
          <a:xfrm>
            <a:off x="10096502" y="4321177"/>
            <a:ext cx="2063749" cy="5359400"/>
            <a:chOff x="0" y="0"/>
            <a:chExt cx="1466699" cy="3810000"/>
          </a:xfrm>
        </p:grpSpPr>
        <p:sp>
          <p:nvSpPr>
            <p:cNvPr id="1291" name="Shape 1291"/>
            <p:cNvSpPr/>
            <p:nvPr/>
          </p:nvSpPr>
          <p:spPr>
            <a:xfrm>
              <a:off x="0" y="3554946"/>
              <a:ext cx="649860" cy="255054"/>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92" name="Shape 1292"/>
            <p:cNvSpPr/>
            <p:nvPr/>
          </p:nvSpPr>
          <p:spPr>
            <a:xfrm>
              <a:off x="13539" y="2780758"/>
              <a:ext cx="889045" cy="255053"/>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93" name="Shape 1293"/>
            <p:cNvSpPr/>
            <p:nvPr/>
          </p:nvSpPr>
          <p:spPr>
            <a:xfrm>
              <a:off x="13539" y="1918543"/>
              <a:ext cx="1017664" cy="252796"/>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94" name="Shape 1294"/>
            <p:cNvSpPr/>
            <p:nvPr/>
          </p:nvSpPr>
          <p:spPr>
            <a:xfrm>
              <a:off x="13539" y="900586"/>
              <a:ext cx="1270388" cy="255054"/>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95" name="Shape 1295"/>
            <p:cNvSpPr/>
            <p:nvPr/>
          </p:nvSpPr>
          <p:spPr>
            <a:xfrm>
              <a:off x="13539" y="0"/>
              <a:ext cx="1453160" cy="6613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grpSp>
        <p:nvGrpSpPr>
          <p:cNvPr id="190473" name="Group 1302"/>
          <p:cNvGrpSpPr>
            <a:grpSpLocks/>
          </p:cNvGrpSpPr>
          <p:nvPr/>
        </p:nvGrpSpPr>
        <p:grpSpPr bwMode="auto">
          <a:xfrm>
            <a:off x="11718926" y="4606930"/>
            <a:ext cx="2041525" cy="5514973"/>
            <a:chOff x="0" y="0"/>
            <a:chExt cx="1452262" cy="3921824"/>
          </a:xfrm>
        </p:grpSpPr>
        <p:sp>
          <p:nvSpPr>
            <p:cNvPr id="1297" name="Shape 1297"/>
            <p:cNvSpPr/>
            <p:nvPr/>
          </p:nvSpPr>
          <p:spPr>
            <a:xfrm>
              <a:off x="0" y="3479292"/>
              <a:ext cx="1452262"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98" name="Shape 1298"/>
            <p:cNvSpPr/>
            <p:nvPr/>
          </p:nvSpPr>
          <p:spPr>
            <a:xfrm>
              <a:off x="223598" y="2666479"/>
              <a:ext cx="3387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299" name="Shape 1299"/>
            <p:cNvSpPr/>
            <p:nvPr/>
          </p:nvSpPr>
          <p:spPr>
            <a:xfrm>
              <a:off x="363630" y="1867212"/>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00" name="Shape 1300"/>
            <p:cNvSpPr/>
            <p:nvPr/>
          </p:nvSpPr>
          <p:spPr>
            <a:xfrm>
              <a:off x="643693" y="939251"/>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01" name="Shape 1301"/>
            <p:cNvSpPr/>
            <p:nvPr/>
          </p:nvSpPr>
          <p:spPr>
            <a:xfrm>
              <a:off x="295872" y="0"/>
              <a:ext cx="8130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spTree>
    <p:extLst>
      <p:ext uri="{BB962C8B-B14F-4D97-AF65-F5344CB8AC3E}">
        <p14:creationId xmlns:p14="http://schemas.microsoft.com/office/powerpoint/2010/main" val="2320694849"/>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hape 1304"/>
          <p:cNvSpPr>
            <a:spLocks noGrp="1"/>
          </p:cNvSpPr>
          <p:nvPr>
            <p:ph type="title"/>
          </p:nvPr>
        </p:nvSpPr>
        <p:spPr/>
        <p:txBody>
          <a:bodyPr/>
          <a:lstStyle/>
          <a:p>
            <a:pPr eaLnBrk="1" hangingPunct="1"/>
            <a:r>
              <a:rPr lang="en-US" altLang="en-US"/>
              <a:t>Artistic Style Transfer</a:t>
            </a:r>
          </a:p>
        </p:txBody>
      </p:sp>
      <p:pic>
        <p:nvPicPr>
          <p:cNvPr id="191491"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1492"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1493"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1494" name="white_noise_img.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3614403" y="10267951"/>
            <a:ext cx="1250949" cy="927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91495" name="Group 1314"/>
          <p:cNvGrpSpPr>
            <a:grpSpLocks/>
          </p:cNvGrpSpPr>
          <p:nvPr/>
        </p:nvGrpSpPr>
        <p:grpSpPr bwMode="auto">
          <a:xfrm>
            <a:off x="10096502" y="4321177"/>
            <a:ext cx="2063749" cy="5359400"/>
            <a:chOff x="0" y="0"/>
            <a:chExt cx="1466699" cy="3810000"/>
          </a:xfrm>
        </p:grpSpPr>
        <p:sp>
          <p:nvSpPr>
            <p:cNvPr id="1309" name="Shape 1309"/>
            <p:cNvSpPr/>
            <p:nvPr/>
          </p:nvSpPr>
          <p:spPr>
            <a:xfrm>
              <a:off x="0" y="3554946"/>
              <a:ext cx="649860" cy="255054"/>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10" name="Shape 1310"/>
            <p:cNvSpPr/>
            <p:nvPr/>
          </p:nvSpPr>
          <p:spPr>
            <a:xfrm>
              <a:off x="13539" y="2780758"/>
              <a:ext cx="889045" cy="255053"/>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11" name="Shape 1311"/>
            <p:cNvSpPr/>
            <p:nvPr/>
          </p:nvSpPr>
          <p:spPr>
            <a:xfrm>
              <a:off x="13539" y="1918543"/>
              <a:ext cx="1017664" cy="252796"/>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12" name="Shape 1312"/>
            <p:cNvSpPr/>
            <p:nvPr/>
          </p:nvSpPr>
          <p:spPr>
            <a:xfrm>
              <a:off x="13539" y="900586"/>
              <a:ext cx="1270388" cy="255054"/>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13" name="Shape 1313"/>
            <p:cNvSpPr/>
            <p:nvPr/>
          </p:nvSpPr>
          <p:spPr>
            <a:xfrm>
              <a:off x="13539" y="0"/>
              <a:ext cx="1453160" cy="6613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grpSp>
        <p:nvGrpSpPr>
          <p:cNvPr id="191496" name="Group 1320"/>
          <p:cNvGrpSpPr>
            <a:grpSpLocks/>
          </p:cNvGrpSpPr>
          <p:nvPr/>
        </p:nvGrpSpPr>
        <p:grpSpPr bwMode="auto">
          <a:xfrm>
            <a:off x="11718926" y="4606930"/>
            <a:ext cx="2041525" cy="5514973"/>
            <a:chOff x="0" y="0"/>
            <a:chExt cx="1452262" cy="3921824"/>
          </a:xfrm>
        </p:grpSpPr>
        <p:sp>
          <p:nvSpPr>
            <p:cNvPr id="1315" name="Shape 1315"/>
            <p:cNvSpPr/>
            <p:nvPr/>
          </p:nvSpPr>
          <p:spPr>
            <a:xfrm>
              <a:off x="0" y="3479292"/>
              <a:ext cx="1452262"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16" name="Shape 1316"/>
            <p:cNvSpPr/>
            <p:nvPr/>
          </p:nvSpPr>
          <p:spPr>
            <a:xfrm>
              <a:off x="223598" y="2666479"/>
              <a:ext cx="3387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17" name="Shape 1317"/>
            <p:cNvSpPr/>
            <p:nvPr/>
          </p:nvSpPr>
          <p:spPr>
            <a:xfrm>
              <a:off x="363630" y="1867212"/>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18" name="Shape 1318"/>
            <p:cNvSpPr/>
            <p:nvPr/>
          </p:nvSpPr>
          <p:spPr>
            <a:xfrm>
              <a:off x="643693" y="939251"/>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19" name="Shape 1319"/>
            <p:cNvSpPr/>
            <p:nvPr/>
          </p:nvSpPr>
          <p:spPr>
            <a:xfrm>
              <a:off x="295872" y="0"/>
              <a:ext cx="8130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sp>
        <p:nvSpPr>
          <p:cNvPr id="1321" name="Shape 1321"/>
          <p:cNvSpPr/>
          <p:nvPr/>
        </p:nvSpPr>
        <p:spPr>
          <a:xfrm>
            <a:off x="14522451" y="5553076"/>
            <a:ext cx="2041525" cy="622301"/>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Tree>
    <p:extLst>
      <p:ext uri="{BB962C8B-B14F-4D97-AF65-F5344CB8AC3E}">
        <p14:creationId xmlns:p14="http://schemas.microsoft.com/office/powerpoint/2010/main" val="813029508"/>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hape 1323"/>
          <p:cNvSpPr>
            <a:spLocks noGrp="1"/>
          </p:cNvSpPr>
          <p:nvPr>
            <p:ph type="title"/>
          </p:nvPr>
        </p:nvSpPr>
        <p:spPr/>
        <p:txBody>
          <a:bodyPr/>
          <a:lstStyle/>
          <a:p>
            <a:pPr eaLnBrk="1" hangingPunct="1"/>
            <a:r>
              <a:rPr lang="en-US" altLang="en-US"/>
              <a:t>Artistic Style Transfer</a:t>
            </a:r>
          </a:p>
        </p:txBody>
      </p:sp>
      <p:pic>
        <p:nvPicPr>
          <p:cNvPr id="192515"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2516"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2517"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2518" name="white_noise_img.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3614403" y="10267951"/>
            <a:ext cx="1250949" cy="927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92519" name="Group 1333"/>
          <p:cNvGrpSpPr>
            <a:grpSpLocks/>
          </p:cNvGrpSpPr>
          <p:nvPr/>
        </p:nvGrpSpPr>
        <p:grpSpPr bwMode="auto">
          <a:xfrm>
            <a:off x="10096502" y="4321177"/>
            <a:ext cx="2063749" cy="5359400"/>
            <a:chOff x="0" y="0"/>
            <a:chExt cx="1466699" cy="3810000"/>
          </a:xfrm>
        </p:grpSpPr>
        <p:sp>
          <p:nvSpPr>
            <p:cNvPr id="1328" name="Shape 1328"/>
            <p:cNvSpPr/>
            <p:nvPr/>
          </p:nvSpPr>
          <p:spPr>
            <a:xfrm>
              <a:off x="0" y="3554946"/>
              <a:ext cx="649860" cy="255054"/>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29" name="Shape 1329"/>
            <p:cNvSpPr/>
            <p:nvPr/>
          </p:nvSpPr>
          <p:spPr>
            <a:xfrm>
              <a:off x="13539" y="2780758"/>
              <a:ext cx="889045" cy="255053"/>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30" name="Shape 1330"/>
            <p:cNvSpPr/>
            <p:nvPr/>
          </p:nvSpPr>
          <p:spPr>
            <a:xfrm>
              <a:off x="13539" y="1918543"/>
              <a:ext cx="1017664" cy="252796"/>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31" name="Shape 1331"/>
            <p:cNvSpPr/>
            <p:nvPr/>
          </p:nvSpPr>
          <p:spPr>
            <a:xfrm>
              <a:off x="13539" y="900586"/>
              <a:ext cx="1270388" cy="255054"/>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32" name="Shape 1332"/>
            <p:cNvSpPr/>
            <p:nvPr/>
          </p:nvSpPr>
          <p:spPr>
            <a:xfrm>
              <a:off x="13539" y="0"/>
              <a:ext cx="1453160" cy="6613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grpSp>
        <p:nvGrpSpPr>
          <p:cNvPr id="192520" name="Group 1339"/>
          <p:cNvGrpSpPr>
            <a:grpSpLocks/>
          </p:cNvGrpSpPr>
          <p:nvPr/>
        </p:nvGrpSpPr>
        <p:grpSpPr bwMode="auto">
          <a:xfrm>
            <a:off x="11718926" y="4606930"/>
            <a:ext cx="2041525" cy="5514973"/>
            <a:chOff x="0" y="0"/>
            <a:chExt cx="1452262" cy="3921824"/>
          </a:xfrm>
        </p:grpSpPr>
        <p:sp>
          <p:nvSpPr>
            <p:cNvPr id="1334" name="Shape 1334"/>
            <p:cNvSpPr/>
            <p:nvPr/>
          </p:nvSpPr>
          <p:spPr>
            <a:xfrm>
              <a:off x="0" y="3479292"/>
              <a:ext cx="1452262"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35" name="Shape 1335"/>
            <p:cNvSpPr/>
            <p:nvPr/>
          </p:nvSpPr>
          <p:spPr>
            <a:xfrm>
              <a:off x="223598" y="2666479"/>
              <a:ext cx="3387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36" name="Shape 1336"/>
            <p:cNvSpPr/>
            <p:nvPr/>
          </p:nvSpPr>
          <p:spPr>
            <a:xfrm>
              <a:off x="363630" y="1867212"/>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37" name="Shape 1337"/>
            <p:cNvSpPr/>
            <p:nvPr/>
          </p:nvSpPr>
          <p:spPr>
            <a:xfrm>
              <a:off x="643693" y="939251"/>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38" name="Shape 1338"/>
            <p:cNvSpPr/>
            <p:nvPr/>
          </p:nvSpPr>
          <p:spPr>
            <a:xfrm>
              <a:off x="295872" y="0"/>
              <a:ext cx="8130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sp>
        <p:nvSpPr>
          <p:cNvPr id="1340" name="Shape 1340"/>
          <p:cNvSpPr/>
          <p:nvPr/>
        </p:nvSpPr>
        <p:spPr>
          <a:xfrm>
            <a:off x="14522451" y="5553076"/>
            <a:ext cx="2041525" cy="622301"/>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pic>
        <p:nvPicPr>
          <p:cNvPr id="192522" name="pasted-image.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239628" y="2552703"/>
            <a:ext cx="709612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071937947"/>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hape 1343"/>
          <p:cNvSpPr>
            <a:spLocks noGrp="1"/>
          </p:cNvSpPr>
          <p:nvPr>
            <p:ph type="title"/>
          </p:nvPr>
        </p:nvSpPr>
        <p:spPr/>
        <p:txBody>
          <a:bodyPr/>
          <a:lstStyle/>
          <a:p>
            <a:pPr eaLnBrk="1" hangingPunct="1"/>
            <a:r>
              <a:rPr lang="en-US" altLang="en-US"/>
              <a:t>Artistic Style Transfer</a:t>
            </a:r>
          </a:p>
        </p:txBody>
      </p:sp>
      <p:pic>
        <p:nvPicPr>
          <p:cNvPr id="193539"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3540"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3541"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3542" name="white_noise_img.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3614403" y="10267951"/>
            <a:ext cx="1250949" cy="927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93543" name="Group 1353"/>
          <p:cNvGrpSpPr>
            <a:grpSpLocks/>
          </p:cNvGrpSpPr>
          <p:nvPr/>
        </p:nvGrpSpPr>
        <p:grpSpPr bwMode="auto">
          <a:xfrm>
            <a:off x="11718926" y="4606930"/>
            <a:ext cx="2041525" cy="5514973"/>
            <a:chOff x="0" y="0"/>
            <a:chExt cx="1452262" cy="3921824"/>
          </a:xfrm>
        </p:grpSpPr>
        <p:sp>
          <p:nvSpPr>
            <p:cNvPr id="1348" name="Shape 1348"/>
            <p:cNvSpPr/>
            <p:nvPr/>
          </p:nvSpPr>
          <p:spPr>
            <a:xfrm>
              <a:off x="0" y="3479292"/>
              <a:ext cx="1452262"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49" name="Shape 1349"/>
            <p:cNvSpPr/>
            <p:nvPr/>
          </p:nvSpPr>
          <p:spPr>
            <a:xfrm>
              <a:off x="223598" y="2666479"/>
              <a:ext cx="3387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50" name="Shape 1350"/>
            <p:cNvSpPr/>
            <p:nvPr/>
          </p:nvSpPr>
          <p:spPr>
            <a:xfrm>
              <a:off x="363630" y="1867212"/>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51" name="Shape 1351"/>
            <p:cNvSpPr/>
            <p:nvPr/>
          </p:nvSpPr>
          <p:spPr>
            <a:xfrm>
              <a:off x="643693" y="939251"/>
              <a:ext cx="338786" cy="428985"/>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
          <p:nvSpPr>
            <p:cNvPr id="1352" name="Shape 1352"/>
            <p:cNvSpPr/>
            <p:nvPr/>
          </p:nvSpPr>
          <p:spPr>
            <a:xfrm>
              <a:off x="295872" y="0"/>
              <a:ext cx="813086" cy="442532"/>
            </a:xfrm>
            <a:prstGeom prst="rect">
              <a:avLst/>
            </a:prstGeom>
            <a:solidFill>
              <a:srgbClr val="FFFFFF"/>
            </a:solidFill>
            <a:ln w="12700" cap="flat">
              <a:noFill/>
              <a:miter lim="400000"/>
            </a:ln>
            <a:effectLst/>
          </p:spPr>
          <p:txBody>
            <a:bodyPr lIns="101600" tIns="101600" rIns="101600" bIns="101600"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grpSp>
      <p:pic>
        <p:nvPicPr>
          <p:cNvPr id="193544" name="pasted-image.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239628" y="2552703"/>
            <a:ext cx="709612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746085699"/>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hape 1356"/>
          <p:cNvSpPr>
            <a:spLocks noGrp="1"/>
          </p:cNvSpPr>
          <p:nvPr>
            <p:ph type="title"/>
          </p:nvPr>
        </p:nvSpPr>
        <p:spPr/>
        <p:txBody>
          <a:bodyPr/>
          <a:lstStyle/>
          <a:p>
            <a:pPr eaLnBrk="1" hangingPunct="1"/>
            <a:r>
              <a:rPr lang="en-US" altLang="en-US"/>
              <a:t>Artistic Style Transfer</a:t>
            </a:r>
          </a:p>
        </p:txBody>
      </p:sp>
      <p:pic>
        <p:nvPicPr>
          <p:cNvPr id="194563"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4564"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4565"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4566" name="white_noise_img.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3614403" y="10267951"/>
            <a:ext cx="1250949" cy="927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4567" name="pasted-image.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239628" y="2552703"/>
            <a:ext cx="709612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362" name="Shape 1362"/>
          <p:cNvSpPr/>
          <p:nvPr/>
        </p:nvSpPr>
        <p:spPr>
          <a:xfrm>
            <a:off x="12550777" y="9572628"/>
            <a:ext cx="1416051" cy="635000"/>
          </a:xfrm>
          <a:prstGeom prst="rect">
            <a:avLst/>
          </a:prstGeom>
          <a:solidFill>
            <a:srgbClr val="FFFFFF"/>
          </a:solidFill>
          <a:ln w="12700">
            <a:miter lim="400000"/>
          </a:ln>
        </p:spPr>
        <p:txBody>
          <a:bodyPr lIns="71395" tIns="71395" rIns="71395" bIns="71395" anchor="ctr"/>
          <a:lstStyle/>
          <a:p>
            <a:pPr defTabSz="821117">
              <a:defRPr sz="2400"/>
            </a:pPr>
            <a:endParaRPr sz="4800" b="0">
              <a:latin typeface="Helvetica Light"/>
              <a:ea typeface="ＭＳ Ｐゴシック" charset="0"/>
              <a:cs typeface="Arial" panose="020B0604020202020204" pitchFamily="34" charset="0"/>
              <a:sym typeface="Helvetica Light"/>
            </a:endParaRPr>
          </a:p>
        </p:txBody>
      </p:sp>
    </p:spTree>
    <p:extLst>
      <p:ext uri="{BB962C8B-B14F-4D97-AF65-F5344CB8AC3E}">
        <p14:creationId xmlns:p14="http://schemas.microsoft.com/office/powerpoint/2010/main" val="966024842"/>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hape 1364"/>
          <p:cNvSpPr>
            <a:spLocks noGrp="1"/>
          </p:cNvSpPr>
          <p:nvPr>
            <p:ph type="title"/>
          </p:nvPr>
        </p:nvSpPr>
        <p:spPr/>
        <p:txBody>
          <a:bodyPr/>
          <a:lstStyle/>
          <a:p>
            <a:pPr eaLnBrk="1" hangingPunct="1"/>
            <a:r>
              <a:rPr lang="en-US" altLang="en-US"/>
              <a:t>Artistic Style Transfer</a:t>
            </a:r>
          </a:p>
        </p:txBody>
      </p:sp>
      <p:pic>
        <p:nvPicPr>
          <p:cNvPr id="195587"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5588"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14403" y="10258427"/>
            <a:ext cx="1250949" cy="93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5589"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5590" name="pasted-image.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5591" name="white_noise_img.jpg"/>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11744328" y="10258428"/>
            <a:ext cx="1250949"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5592" name="pasted-image.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620627" y="11242679"/>
            <a:ext cx="1463675" cy="10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5593"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239628" y="2552703"/>
            <a:ext cx="709612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5594" name="white_noise_img.jpg"/>
          <p:cNvPicPr>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13614403" y="10267951"/>
            <a:ext cx="1250949" cy="927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521076009"/>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hape 1374"/>
          <p:cNvSpPr>
            <a:spLocks noGrp="1"/>
          </p:cNvSpPr>
          <p:nvPr>
            <p:ph type="title"/>
          </p:nvPr>
        </p:nvSpPr>
        <p:spPr/>
        <p:txBody>
          <a:bodyPr/>
          <a:lstStyle/>
          <a:p>
            <a:pPr eaLnBrk="1" hangingPunct="1"/>
            <a:r>
              <a:rPr lang="en-US" altLang="en-US"/>
              <a:t>Artistic Style Transfer</a:t>
            </a:r>
          </a:p>
        </p:txBody>
      </p:sp>
      <p:pic>
        <p:nvPicPr>
          <p:cNvPr id="196611"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6612"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14403" y="10258427"/>
            <a:ext cx="1250949" cy="93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6613"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6614" name="pasted-image.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6615" name="white_noise_img.jpg"/>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11744328" y="10258428"/>
            <a:ext cx="1250949"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6616" name="pasted-image.pd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620627" y="11242679"/>
            <a:ext cx="1463675" cy="10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6617"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239628" y="2552703"/>
            <a:ext cx="709612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743020276"/>
      </p:ext>
    </p:extLst>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hape 1383"/>
          <p:cNvSpPr>
            <a:spLocks noGrp="1"/>
          </p:cNvSpPr>
          <p:nvPr>
            <p:ph type="title"/>
          </p:nvPr>
        </p:nvSpPr>
        <p:spPr/>
        <p:txBody>
          <a:bodyPr/>
          <a:lstStyle/>
          <a:p>
            <a:pPr eaLnBrk="1" hangingPunct="1"/>
            <a:r>
              <a:rPr lang="en-US" altLang="en-US"/>
              <a:t>Artistic Style Transfer</a:t>
            </a:r>
          </a:p>
        </p:txBody>
      </p:sp>
      <p:pic>
        <p:nvPicPr>
          <p:cNvPr id="197635"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2987677"/>
            <a:ext cx="16967200" cy="774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7636"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627" y="10245725"/>
            <a:ext cx="1666875"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7637"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68877" y="10245728"/>
            <a:ext cx="1666875" cy="125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7638" name="white_noise_img.jpg"/>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11744328" y="10258428"/>
            <a:ext cx="1250949"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7639" name="pasted-image.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20627" y="11242679"/>
            <a:ext cx="1463675" cy="101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7640" name="Tuebingen_VanGogh.png"/>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13614403" y="10245728"/>
            <a:ext cx="1250949" cy="895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7641" name="pasted-image.pd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239628" y="2552703"/>
            <a:ext cx="7096125"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369096099"/>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8658" name="Shape 1411"/>
          <p:cNvSpPr>
            <a:spLocks noGrp="1"/>
          </p:cNvSpPr>
          <p:nvPr>
            <p:ph type="title"/>
          </p:nvPr>
        </p:nvSpPr>
        <p:spPr>
          <a:xfrm>
            <a:off x="0" y="0"/>
            <a:ext cx="24855054" cy="3036093"/>
          </a:xfrm>
        </p:spPr>
        <p:txBody>
          <a:bodyPr/>
          <a:lstStyle/>
          <a:p>
            <a:pPr eaLnBrk="1" hangingPunct="1"/>
            <a:r>
              <a:rPr lang="en-US" altLang="en-US" sz="9600" dirty="0"/>
              <a:t>Relative Weighting of Content and Style</a:t>
            </a:r>
          </a:p>
        </p:txBody>
      </p:sp>
      <p:sp>
        <p:nvSpPr>
          <p:cNvPr id="1412" name="Shape 1412"/>
          <p:cNvSpPr/>
          <p:nvPr/>
        </p:nvSpPr>
        <p:spPr>
          <a:xfrm>
            <a:off x="7877177" y="2368453"/>
            <a:ext cx="1360864" cy="882848"/>
          </a:xfrm>
          <a:prstGeom prst="rect">
            <a:avLst/>
          </a:prstGeom>
          <a:ln w="12700">
            <a:miter lim="400000"/>
          </a:ln>
          <a:extLst>
            <a:ext uri="{C572A759-6A51-4108-AA02-DFA0A04FC94B}"/>
          </a:extLst>
        </p:spPr>
        <p:txBody>
          <a:bodyPr wrap="none" lIns="71395" tIns="71395" rIns="71395" bIns="71395" anchor="ctr">
            <a:spAutoFit/>
          </a:bodyPr>
          <a:lstStyle>
            <a:lvl1pPr algn="l">
              <a:spcBef>
                <a:spcPts val="4200"/>
              </a:spcBef>
              <a:defRPr sz="2400"/>
            </a:lvl1pPr>
          </a:lstStyle>
          <a:p>
            <a:pPr defTabSz="821117">
              <a:spcBef>
                <a:spcPts val="8400"/>
              </a:spcBef>
              <a:defRPr/>
            </a:pPr>
            <a:r>
              <a:rPr sz="4800" b="0">
                <a:latin typeface="Helvetica Light"/>
                <a:ea typeface="ＭＳ Ｐゴシック" charset="0"/>
                <a:cs typeface="Arial" panose="020B0604020202020204" pitchFamily="34" charset="0"/>
                <a:sym typeface="Helvetica Light"/>
              </a:rPr>
              <a:t>1e-4</a:t>
            </a:r>
          </a:p>
        </p:txBody>
      </p:sp>
      <p:pic>
        <p:nvPicPr>
          <p:cNvPr id="198660" name="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21303" y="3155950"/>
            <a:ext cx="6251576" cy="46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8661" name="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11128" y="3155950"/>
            <a:ext cx="6251573" cy="46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8662" name="pasted-image.pd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21303" y="8705852"/>
            <a:ext cx="6251576" cy="468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98663" name="pasted-image.pd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811128" y="8705852"/>
            <a:ext cx="6251573" cy="468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417" name="Shape 1417"/>
          <p:cNvSpPr/>
          <p:nvPr/>
        </p:nvSpPr>
        <p:spPr>
          <a:xfrm>
            <a:off x="7877177" y="7905653"/>
            <a:ext cx="1360864" cy="882848"/>
          </a:xfrm>
          <a:prstGeom prst="rect">
            <a:avLst/>
          </a:prstGeom>
          <a:ln w="12700">
            <a:miter lim="400000"/>
          </a:ln>
          <a:extLst>
            <a:ext uri="{C572A759-6A51-4108-AA02-DFA0A04FC94B}"/>
          </a:extLst>
        </p:spPr>
        <p:txBody>
          <a:bodyPr wrap="none" lIns="71395" tIns="71395" rIns="71395" bIns="71395" anchor="ctr">
            <a:spAutoFit/>
          </a:bodyPr>
          <a:lstStyle>
            <a:lvl1pPr algn="l">
              <a:spcBef>
                <a:spcPts val="4200"/>
              </a:spcBef>
              <a:defRPr sz="2400"/>
            </a:lvl1pPr>
          </a:lstStyle>
          <a:p>
            <a:pPr defTabSz="821117">
              <a:spcBef>
                <a:spcPts val="8400"/>
              </a:spcBef>
              <a:defRPr/>
            </a:pPr>
            <a:r>
              <a:rPr sz="4800" b="0">
                <a:latin typeface="Helvetica Light"/>
                <a:ea typeface="ＭＳ Ｐゴシック" charset="0"/>
                <a:cs typeface="Arial" panose="020B0604020202020204" pitchFamily="34" charset="0"/>
                <a:sym typeface="Helvetica Light"/>
              </a:rPr>
              <a:t>1e-2</a:t>
            </a:r>
          </a:p>
        </p:txBody>
      </p:sp>
      <p:sp>
        <p:nvSpPr>
          <p:cNvPr id="1418" name="Shape 1418"/>
          <p:cNvSpPr/>
          <p:nvPr/>
        </p:nvSpPr>
        <p:spPr>
          <a:xfrm>
            <a:off x="15582903" y="7905653"/>
            <a:ext cx="1360864" cy="882848"/>
          </a:xfrm>
          <a:prstGeom prst="rect">
            <a:avLst/>
          </a:prstGeom>
          <a:ln w="12700">
            <a:miter lim="400000"/>
          </a:ln>
          <a:extLst>
            <a:ext uri="{C572A759-6A51-4108-AA02-DFA0A04FC94B}"/>
          </a:extLst>
        </p:spPr>
        <p:txBody>
          <a:bodyPr wrap="none" lIns="71395" tIns="71395" rIns="71395" bIns="71395" anchor="ctr">
            <a:spAutoFit/>
          </a:bodyPr>
          <a:lstStyle>
            <a:lvl1pPr algn="l">
              <a:spcBef>
                <a:spcPts val="4200"/>
              </a:spcBef>
              <a:defRPr sz="2400"/>
            </a:lvl1pPr>
          </a:lstStyle>
          <a:p>
            <a:pPr defTabSz="821117">
              <a:spcBef>
                <a:spcPts val="8400"/>
              </a:spcBef>
              <a:defRPr/>
            </a:pPr>
            <a:r>
              <a:rPr sz="4800" b="0">
                <a:latin typeface="Helvetica Light"/>
                <a:ea typeface="ＭＳ Ｐゴシック" charset="0"/>
                <a:cs typeface="Arial" panose="020B0604020202020204" pitchFamily="34" charset="0"/>
                <a:sym typeface="Helvetica Light"/>
              </a:rPr>
              <a:t>1e-1</a:t>
            </a:r>
          </a:p>
        </p:txBody>
      </p:sp>
      <p:sp>
        <p:nvSpPr>
          <p:cNvPr id="1419" name="Shape 1419"/>
          <p:cNvSpPr/>
          <p:nvPr/>
        </p:nvSpPr>
        <p:spPr>
          <a:xfrm>
            <a:off x="15427327" y="2368453"/>
            <a:ext cx="1360864" cy="882848"/>
          </a:xfrm>
          <a:prstGeom prst="rect">
            <a:avLst/>
          </a:prstGeom>
          <a:ln w="12700">
            <a:miter lim="400000"/>
          </a:ln>
          <a:extLst>
            <a:ext uri="{C572A759-6A51-4108-AA02-DFA0A04FC94B}"/>
          </a:extLst>
        </p:spPr>
        <p:txBody>
          <a:bodyPr wrap="none" lIns="71395" tIns="71395" rIns="71395" bIns="71395" anchor="ctr">
            <a:spAutoFit/>
          </a:bodyPr>
          <a:lstStyle>
            <a:lvl1pPr algn="l">
              <a:spcBef>
                <a:spcPts val="4200"/>
              </a:spcBef>
              <a:defRPr sz="2400"/>
            </a:lvl1pPr>
          </a:lstStyle>
          <a:p>
            <a:pPr defTabSz="821117">
              <a:spcBef>
                <a:spcPts val="8400"/>
              </a:spcBef>
              <a:defRPr/>
            </a:pPr>
            <a:r>
              <a:rPr sz="4800" b="0">
                <a:latin typeface="Helvetica Light"/>
                <a:ea typeface="ＭＳ Ｐゴシック" charset="0"/>
                <a:cs typeface="Arial" panose="020B0604020202020204" pitchFamily="34" charset="0"/>
                <a:sym typeface="Helvetica Light"/>
              </a:rPr>
              <a:t>1e-3</a:t>
            </a:r>
          </a:p>
        </p:txBody>
      </p:sp>
    </p:spTree>
    <p:extLst>
      <p:ext uri="{BB962C8B-B14F-4D97-AF65-F5344CB8AC3E}">
        <p14:creationId xmlns:p14="http://schemas.microsoft.com/office/powerpoint/2010/main" val="641224894"/>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9682" name="Shape 1429"/>
          <p:cNvSpPr>
            <a:spLocks noGrp="1"/>
          </p:cNvSpPr>
          <p:nvPr>
            <p:ph type="title"/>
          </p:nvPr>
        </p:nvSpPr>
        <p:spPr/>
        <p:txBody>
          <a:bodyPr/>
          <a:lstStyle/>
          <a:p>
            <a:pPr eaLnBrk="1" hangingPunct="1"/>
            <a:r>
              <a:rPr lang="en-US" altLang="en-US"/>
              <a:t>Different Reconstruction Layers</a:t>
            </a:r>
          </a:p>
        </p:txBody>
      </p:sp>
      <p:grpSp>
        <p:nvGrpSpPr>
          <p:cNvPr id="199683" name="Group 1432"/>
          <p:cNvGrpSpPr>
            <a:grpSpLocks/>
          </p:cNvGrpSpPr>
          <p:nvPr/>
        </p:nvGrpSpPr>
        <p:grpSpPr bwMode="auto">
          <a:xfrm>
            <a:off x="3883027" y="3943632"/>
            <a:ext cx="8035925" cy="7168871"/>
            <a:chOff x="0" y="-130638"/>
            <a:chExt cx="5715000" cy="5095932"/>
          </a:xfrm>
        </p:grpSpPr>
        <p:sp>
          <p:nvSpPr>
            <p:cNvPr id="1430" name="Shape 1430"/>
            <p:cNvSpPr/>
            <p:nvPr/>
          </p:nvSpPr>
          <p:spPr>
            <a:xfrm>
              <a:off x="1786078" y="-130638"/>
              <a:ext cx="2407734" cy="845951"/>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spcBef>
                  <a:spcPts val="4200"/>
                </a:spcBef>
                <a:defRPr sz="3200"/>
              </a:lvl1pPr>
            </a:lstStyle>
            <a:p>
              <a:pPr defTabSz="821117">
                <a:spcBef>
                  <a:spcPts val="8400"/>
                </a:spcBef>
                <a:defRPr/>
              </a:pPr>
              <a:r>
                <a:rPr sz="6400" b="0">
                  <a:latin typeface="Helvetica Light"/>
                  <a:ea typeface="ＭＳ Ｐゴシック" charset="0"/>
                  <a:cs typeface="Arial" panose="020B0604020202020204" pitchFamily="34" charset="0"/>
                  <a:sym typeface="Helvetica Light"/>
                </a:rPr>
                <a:t>Conv2_2</a:t>
              </a:r>
            </a:p>
          </p:txBody>
        </p:sp>
        <p:pic>
          <p:nvPicPr>
            <p:cNvPr id="199688" name="ri_MatthiasSchwager3.jpg_gi_feininger_jesuiten.jpg_rl_['conv2_2']_gl_['conv5_1', 'conv4_1', 'conv3_1', 'conv2_1', 'conv1_1']_rw_1000000.0_gw_200000000.0_imsize_[426 640]_iter_2000_inc_noise_imc_downsample_pool_av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61246"/>
              <a:ext cx="5715000" cy="380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199684" name="Group 1435"/>
          <p:cNvGrpSpPr>
            <a:grpSpLocks/>
          </p:cNvGrpSpPr>
          <p:nvPr/>
        </p:nvGrpSpPr>
        <p:grpSpPr bwMode="auto">
          <a:xfrm>
            <a:off x="12465052" y="3940459"/>
            <a:ext cx="8039102" cy="7172044"/>
            <a:chOff x="0" y="-130640"/>
            <a:chExt cx="5715000" cy="5098770"/>
          </a:xfrm>
        </p:grpSpPr>
        <p:sp>
          <p:nvSpPr>
            <p:cNvPr id="1433" name="Shape 1433"/>
            <p:cNvSpPr/>
            <p:nvPr/>
          </p:nvSpPr>
          <p:spPr>
            <a:xfrm>
              <a:off x="2040426" y="-130640"/>
              <a:ext cx="2406783" cy="846047"/>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spcBef>
                  <a:spcPts val="4200"/>
                </a:spcBef>
                <a:defRPr sz="3200"/>
              </a:lvl1pPr>
            </a:lstStyle>
            <a:p>
              <a:pPr defTabSz="821117">
                <a:spcBef>
                  <a:spcPts val="8400"/>
                </a:spcBef>
                <a:defRPr/>
              </a:pPr>
              <a:r>
                <a:rPr sz="6400" b="0">
                  <a:latin typeface="Helvetica Light"/>
                  <a:ea typeface="ＭＳ Ｐゴシック" charset="0"/>
                  <a:cs typeface="Arial" panose="020B0604020202020204" pitchFamily="34" charset="0"/>
                  <a:sym typeface="Helvetica Light"/>
                </a:rPr>
                <a:t>Conv4_2</a:t>
              </a:r>
            </a:p>
          </p:txBody>
        </p:sp>
        <p:pic>
          <p:nvPicPr>
            <p:cNvPr id="199686" name="ri_MatthiasSchwager3.jpg_gi_feininger_jesuiten.jpg_rl_['conv4_2']_gl_['conv5_1', 'conv4_1', 'conv3_1', 'conv2_1', 'conv1_1']_rw_1000000.0_gw_200000000.0_imsize_[426 640]_iter_2000_inc_noise_imc_downsample_pool_a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64082"/>
              <a:ext cx="5715000" cy="380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Tree>
    <p:extLst>
      <p:ext uri="{BB962C8B-B14F-4D97-AF65-F5344CB8AC3E}">
        <p14:creationId xmlns:p14="http://schemas.microsoft.com/office/powerpoint/2010/main" val="3668684986"/>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0706" name="Shape 1437"/>
          <p:cNvSpPr>
            <a:spLocks noGrp="1"/>
          </p:cNvSpPr>
          <p:nvPr>
            <p:ph type="title"/>
          </p:nvPr>
        </p:nvSpPr>
        <p:spPr/>
        <p:txBody>
          <a:bodyPr/>
          <a:lstStyle/>
          <a:p>
            <a:pPr eaLnBrk="1" hangingPunct="1"/>
            <a:r>
              <a:rPr lang="en-US" altLang="en-US"/>
              <a:t>Different Reconstruction Layers</a:t>
            </a:r>
          </a:p>
        </p:txBody>
      </p:sp>
      <p:grpSp>
        <p:nvGrpSpPr>
          <p:cNvPr id="200707" name="Group 1441"/>
          <p:cNvGrpSpPr>
            <a:grpSpLocks/>
          </p:cNvGrpSpPr>
          <p:nvPr/>
        </p:nvGrpSpPr>
        <p:grpSpPr bwMode="auto">
          <a:xfrm>
            <a:off x="3883027" y="3943632"/>
            <a:ext cx="8035925" cy="7168871"/>
            <a:chOff x="0" y="-130638"/>
            <a:chExt cx="5715000" cy="5095932"/>
          </a:xfrm>
        </p:grpSpPr>
        <p:sp>
          <p:nvSpPr>
            <p:cNvPr id="1438" name="Shape 1438"/>
            <p:cNvSpPr/>
            <p:nvPr/>
          </p:nvSpPr>
          <p:spPr>
            <a:xfrm>
              <a:off x="1786078" y="-130638"/>
              <a:ext cx="2407734" cy="845951"/>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spcBef>
                  <a:spcPts val="4200"/>
                </a:spcBef>
                <a:defRPr sz="3200"/>
              </a:lvl1pPr>
            </a:lstStyle>
            <a:p>
              <a:pPr defTabSz="821117">
                <a:spcBef>
                  <a:spcPts val="8400"/>
                </a:spcBef>
                <a:defRPr/>
              </a:pPr>
              <a:r>
                <a:rPr sz="6400" b="0">
                  <a:latin typeface="Helvetica Light"/>
                  <a:ea typeface="ＭＳ Ｐゴシック" charset="0"/>
                  <a:cs typeface="Arial" panose="020B0604020202020204" pitchFamily="34" charset="0"/>
                  <a:sym typeface="Helvetica Light"/>
                </a:rPr>
                <a:t>Conv2_2</a:t>
              </a:r>
            </a:p>
          </p:txBody>
        </p:sp>
        <p:pic>
          <p:nvPicPr>
            <p:cNvPr id="200714" name="ri_MatthiasSchwager3.jpg_gi_feininger_jesuiten.jpg_rl_['conv2_2']_gl_['conv5_1', 'conv4_1', 'conv3_1', 'conv2_1', 'conv1_1']_rw_1000000.0_gw_200000000.0_imsize_[426 640]_iter_2000_inc_noise_imc_downsample_pool_av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61246"/>
              <a:ext cx="5715000" cy="380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440" name="ri_MatthiasSchwager3.jpg_gi_feininger_jesuiten.jpg_rl_['conv2_2']_gl_['conv5_1', 'conv4_1', 'conv3_1', 'conv2_1', 'conv1_1']_rw_1000000.0_gw_200000000.0_imsize_[426 640]_iter_2000_inc_noise_imc_downsample_pool_ave.jpg"/>
            <p:cNvPicPr>
              <a:picLocks noChangeAspect="1"/>
            </p:cNvPicPr>
            <p:nvPr/>
          </p:nvPicPr>
          <p:blipFill>
            <a:blip r:embed="rId2"/>
            <a:srcRect l="50000" r="17658" b="50000"/>
            <a:stretch>
              <a:fillRect/>
            </a:stretch>
          </p:blipFill>
          <p:spPr>
            <a:xfrm>
              <a:off x="2858629" y="1162380"/>
              <a:ext cx="1847045" cy="1900329"/>
            </a:xfrm>
            <a:prstGeom prst="rect">
              <a:avLst/>
            </a:prstGeom>
            <a:ln w="25400" cap="flat">
              <a:solidFill>
                <a:schemeClr val="accent5"/>
              </a:solidFill>
              <a:prstDash val="solid"/>
              <a:miter lim="400000"/>
            </a:ln>
            <a:effectLst/>
          </p:spPr>
        </p:pic>
      </p:grpSp>
      <p:grpSp>
        <p:nvGrpSpPr>
          <p:cNvPr id="200708" name="Group 1446"/>
          <p:cNvGrpSpPr>
            <a:grpSpLocks/>
          </p:cNvGrpSpPr>
          <p:nvPr/>
        </p:nvGrpSpPr>
        <p:grpSpPr bwMode="auto">
          <a:xfrm>
            <a:off x="12465052" y="3940458"/>
            <a:ext cx="8039102" cy="7172045"/>
            <a:chOff x="0" y="-130638"/>
            <a:chExt cx="5715000" cy="5098769"/>
          </a:xfrm>
        </p:grpSpPr>
        <p:grpSp>
          <p:nvGrpSpPr>
            <p:cNvPr id="200709" name="Group 1444"/>
            <p:cNvGrpSpPr>
              <a:grpSpLocks/>
            </p:cNvGrpSpPr>
            <p:nvPr/>
          </p:nvGrpSpPr>
          <p:grpSpPr bwMode="auto">
            <a:xfrm>
              <a:off x="0" y="-130638"/>
              <a:ext cx="5715000" cy="5098769"/>
              <a:chOff x="0" y="-130638"/>
              <a:chExt cx="5715000" cy="5098768"/>
            </a:xfrm>
          </p:grpSpPr>
          <p:sp>
            <p:nvSpPr>
              <p:cNvPr id="1442" name="Shape 1442"/>
              <p:cNvSpPr/>
              <p:nvPr/>
            </p:nvSpPr>
            <p:spPr>
              <a:xfrm>
                <a:off x="2040426" y="-130638"/>
                <a:ext cx="2406783" cy="846047"/>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spcBef>
                    <a:spcPts val="4200"/>
                  </a:spcBef>
                  <a:defRPr sz="3200"/>
                </a:lvl1pPr>
              </a:lstStyle>
              <a:p>
                <a:pPr defTabSz="821117">
                  <a:spcBef>
                    <a:spcPts val="8400"/>
                  </a:spcBef>
                  <a:defRPr/>
                </a:pPr>
                <a:r>
                  <a:rPr sz="6400" b="0">
                    <a:latin typeface="Helvetica Light"/>
                    <a:ea typeface="ＭＳ Ｐゴシック" charset="0"/>
                    <a:cs typeface="Arial" panose="020B0604020202020204" pitchFamily="34" charset="0"/>
                    <a:sym typeface="Helvetica Light"/>
                  </a:rPr>
                  <a:t>Conv4_2</a:t>
                </a:r>
              </a:p>
            </p:txBody>
          </p:sp>
          <p:pic>
            <p:nvPicPr>
              <p:cNvPr id="200712" name="ri_MatthiasSchwager3.jpg_gi_feininger_jesuiten.jpg_rl_['conv4_2']_gl_['conv5_1', 'conv4_1', 'conv3_1', 'conv2_1', 'conv1_1']_rw_1000000.0_gw_200000000.0_imsize_[426 640]_iter_2000_inc_noise_imc_downsample_pool_a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64082"/>
                <a:ext cx="5715000" cy="3804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pic>
          <p:nvPicPr>
            <p:cNvPr id="1445" name="ri_MatthiasSchwager3.jpg_gi_feininger_jesuiten.jpg_rl_['conv4_2']_gl_['conv5_1', 'conv4_1', 'conv3_1', 'conv2_1', 'conv1_1']_rw_1000000.0_gw_200000000.0_imsize_[426 640]_iter_2000_inc_noise_imc_downsample_pool_ave.jpg"/>
            <p:cNvPicPr>
              <a:picLocks noChangeAspect="1"/>
            </p:cNvPicPr>
            <p:nvPr/>
          </p:nvPicPr>
          <p:blipFill>
            <a:blip r:embed="rId3"/>
            <a:srcRect l="50000" r="17447" b="50000"/>
            <a:stretch>
              <a:fillRect/>
            </a:stretch>
          </p:blipFill>
          <p:spPr>
            <a:xfrm>
              <a:off x="2857500" y="1164785"/>
              <a:ext cx="1859858" cy="1900545"/>
            </a:xfrm>
            <a:prstGeom prst="rect">
              <a:avLst/>
            </a:prstGeom>
            <a:ln w="25400" cap="flat">
              <a:solidFill>
                <a:schemeClr val="accent5"/>
              </a:solidFill>
              <a:prstDash val="solid"/>
              <a:miter lim="400000"/>
            </a:ln>
            <a:effectLst/>
          </p:spPr>
        </p:pic>
      </p:grpSp>
    </p:spTree>
    <p:extLst>
      <p:ext uri="{BB962C8B-B14F-4D97-AF65-F5344CB8AC3E}">
        <p14:creationId xmlns:p14="http://schemas.microsoft.com/office/powerpoint/2010/main" val="183237448"/>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1730" name="Shape 1448"/>
          <p:cNvSpPr>
            <a:spLocks noGrp="1"/>
          </p:cNvSpPr>
          <p:nvPr>
            <p:ph type="title"/>
          </p:nvPr>
        </p:nvSpPr>
        <p:spPr/>
        <p:txBody>
          <a:bodyPr/>
          <a:lstStyle/>
          <a:p>
            <a:pPr eaLnBrk="1" hangingPunct="1"/>
            <a:r>
              <a:rPr lang="en-US" altLang="en-US"/>
              <a:t>Different Reconstruction Layers</a:t>
            </a:r>
          </a:p>
        </p:txBody>
      </p:sp>
      <p:sp>
        <p:nvSpPr>
          <p:cNvPr id="1449" name="Shape 1449"/>
          <p:cNvSpPr/>
          <p:nvPr/>
        </p:nvSpPr>
        <p:spPr>
          <a:xfrm>
            <a:off x="11017252" y="3970956"/>
            <a:ext cx="3324542" cy="1129069"/>
          </a:xfrm>
          <a:prstGeom prst="rect">
            <a:avLst/>
          </a:prstGeom>
          <a:ln w="12700">
            <a:miter lim="400000"/>
          </a:ln>
          <a:extLst>
            <a:ext uri="{C572A759-6A51-4108-AA02-DFA0A04FC94B}"/>
          </a:extLst>
        </p:spPr>
        <p:txBody>
          <a:bodyPr wrap="none" lIns="71395" tIns="71395" rIns="71395" bIns="71395" anchor="ctr">
            <a:spAutoFit/>
          </a:bodyPr>
          <a:lstStyle>
            <a:lvl1pPr algn="l">
              <a:spcBef>
                <a:spcPts val="4200"/>
              </a:spcBef>
              <a:defRPr sz="3200"/>
            </a:lvl1pPr>
          </a:lstStyle>
          <a:p>
            <a:pPr defTabSz="821117">
              <a:spcBef>
                <a:spcPts val="8400"/>
              </a:spcBef>
              <a:defRPr/>
            </a:pPr>
            <a:r>
              <a:rPr sz="6400" b="0">
                <a:latin typeface="Helvetica Light"/>
                <a:ea typeface="ＭＳ Ｐゴシック" charset="0"/>
                <a:cs typeface="Arial" panose="020B0604020202020204" pitchFamily="34" charset="0"/>
                <a:sym typeface="Helvetica Light"/>
              </a:rPr>
              <a:t>Conv2_2</a:t>
            </a:r>
          </a:p>
        </p:txBody>
      </p:sp>
      <p:pic>
        <p:nvPicPr>
          <p:cNvPr id="201732" name="ri_MatthiasSchwager3.jpg_gi_feininger_jesuiten.jpg_rl_['conv2_2']_gl_['conv5_1', 'conv4_1', 'conv3_1', 'conv2_1', 'conv1_1']_rw_1000000.0_gw_200000000.0_imsize_[426 640]_iter_2000_inc_noise_imc_downsample_pool_ave.jpg"/>
          <p:cNvPicPr>
            <a:picLocks noChangeAspect="1"/>
          </p:cNvPicPr>
          <p:nvPr/>
        </p:nvPicPr>
        <p:blipFill>
          <a:blip r:embed="rId2">
            <a:extLst>
              <a:ext uri="{28A0092B-C50C-407E-A947-70E740481C1C}">
                <a14:useLocalDpi xmlns:a14="http://schemas.microsoft.com/office/drawing/2010/main" val="0"/>
              </a:ext>
            </a:extLst>
          </a:blip>
          <a:srcRect l="50000" r="17657" b="50000"/>
          <a:stretch>
            <a:fillRect/>
          </a:stretch>
        </p:blipFill>
        <p:spPr bwMode="auto">
          <a:xfrm>
            <a:off x="9547227" y="5762628"/>
            <a:ext cx="5356224"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201733" name="Group 1453"/>
          <p:cNvGrpSpPr>
            <a:grpSpLocks/>
          </p:cNvGrpSpPr>
          <p:nvPr/>
        </p:nvGrpSpPr>
        <p:grpSpPr bwMode="auto">
          <a:xfrm>
            <a:off x="3740149" y="3940457"/>
            <a:ext cx="5359400" cy="7311745"/>
            <a:chOff x="0" y="-130644"/>
            <a:chExt cx="3810000" cy="5199333"/>
          </a:xfrm>
        </p:grpSpPr>
        <p:pic>
          <p:nvPicPr>
            <p:cNvPr id="201737" name="pasted-image.pdf"/>
            <p:cNvPicPr>
              <a:picLocks noChangeAspect="1"/>
            </p:cNvPicPr>
            <p:nvPr/>
          </p:nvPicPr>
          <p:blipFill>
            <a:blip r:embed="rId3">
              <a:extLst>
                <a:ext uri="{28A0092B-C50C-407E-A947-70E740481C1C}">
                  <a14:useLocalDpi xmlns:a14="http://schemas.microsoft.com/office/drawing/2010/main" val="0"/>
                </a:ext>
              </a:extLst>
            </a:blip>
            <a:srcRect l="50000" r="17282" b="50000"/>
            <a:stretch>
              <a:fillRect/>
            </a:stretch>
          </p:blipFill>
          <p:spPr bwMode="auto">
            <a:xfrm>
              <a:off x="0" y="1164082"/>
              <a:ext cx="3810000" cy="390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452" name="Shape 1452"/>
            <p:cNvSpPr/>
            <p:nvPr/>
          </p:nvSpPr>
          <p:spPr>
            <a:xfrm>
              <a:off x="1137583" y="-130644"/>
              <a:ext cx="2083144" cy="846250"/>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spcBef>
                  <a:spcPts val="4200"/>
                </a:spcBef>
                <a:defRPr sz="3200"/>
              </a:lvl1pPr>
            </a:lstStyle>
            <a:p>
              <a:pPr defTabSz="821117">
                <a:spcBef>
                  <a:spcPts val="8400"/>
                </a:spcBef>
                <a:defRPr/>
              </a:pPr>
              <a:r>
                <a:rPr sz="6400" b="0">
                  <a:latin typeface="Helvetica Light"/>
                  <a:ea typeface="ＭＳ Ｐゴシック" charset="0"/>
                  <a:cs typeface="Arial" panose="020B0604020202020204" pitchFamily="34" charset="0"/>
                  <a:sym typeface="Helvetica Light"/>
                </a:rPr>
                <a:t>Original</a:t>
              </a:r>
            </a:p>
          </p:txBody>
        </p:sp>
      </p:grpSp>
      <p:grpSp>
        <p:nvGrpSpPr>
          <p:cNvPr id="201734" name="Group 1456"/>
          <p:cNvGrpSpPr>
            <a:grpSpLocks/>
          </p:cNvGrpSpPr>
          <p:nvPr/>
        </p:nvGrpSpPr>
        <p:grpSpPr bwMode="auto">
          <a:xfrm>
            <a:off x="15354302" y="3918232"/>
            <a:ext cx="5356226" cy="7333970"/>
            <a:chOff x="0" y="-130639"/>
            <a:chExt cx="3810000" cy="5215362"/>
          </a:xfrm>
        </p:grpSpPr>
        <p:sp>
          <p:nvSpPr>
            <p:cNvPr id="1454" name="Shape 1454"/>
            <p:cNvSpPr/>
            <p:nvPr/>
          </p:nvSpPr>
          <p:spPr>
            <a:xfrm>
              <a:off x="1045662" y="-130639"/>
              <a:ext cx="2408210" cy="846287"/>
            </a:xfrm>
            <a:prstGeom prst="rect">
              <a:avLst/>
            </a:prstGeom>
            <a:noFill/>
            <a:ln w="12700" cap="flat">
              <a:noFill/>
              <a:miter lim="400000"/>
            </a:ln>
            <a:effectLst/>
            <a:extLst>
              <a:ext uri="{C572A759-6A51-4108-AA02-DFA0A04FC94B}"/>
            </a:extLst>
          </p:spPr>
          <p:txBody>
            <a:bodyPr wrap="none" lIns="101600" tIns="101600" rIns="101600" bIns="101600" anchor="ctr">
              <a:spAutoFit/>
            </a:bodyPr>
            <a:lstStyle>
              <a:lvl1pPr algn="l">
                <a:spcBef>
                  <a:spcPts val="4200"/>
                </a:spcBef>
                <a:defRPr sz="3200"/>
              </a:lvl1pPr>
            </a:lstStyle>
            <a:p>
              <a:pPr defTabSz="821117">
                <a:spcBef>
                  <a:spcPts val="8400"/>
                </a:spcBef>
                <a:defRPr/>
              </a:pPr>
              <a:r>
                <a:rPr sz="6400" b="0">
                  <a:latin typeface="Helvetica Light"/>
                  <a:ea typeface="ＭＳ Ｐゴシック" charset="0"/>
                  <a:cs typeface="Arial" panose="020B0604020202020204" pitchFamily="34" charset="0"/>
                  <a:sym typeface="Helvetica Light"/>
                </a:rPr>
                <a:t>Conv4_2</a:t>
              </a:r>
            </a:p>
          </p:txBody>
        </p:sp>
        <p:pic>
          <p:nvPicPr>
            <p:cNvPr id="201736" name="ri_MatthiasSchwager3.jpg_gi_feininger_jesuiten.jpg_rl_['conv4_2']_gl_['conv5_1', 'conv4_1', 'conv3_1', 'conv2_1', 'conv1_1']_rw_1000000.0_gw_200000000.0_imsize_[426 640]_iter_2000_inc_noise_imc_downsample_pool_ave.jpg"/>
            <p:cNvPicPr>
              <a:picLocks noChangeAspect="1"/>
            </p:cNvPicPr>
            <p:nvPr/>
          </p:nvPicPr>
          <p:blipFill>
            <a:blip r:embed="rId4">
              <a:extLst>
                <a:ext uri="{28A0092B-C50C-407E-A947-70E740481C1C}">
                  <a14:useLocalDpi xmlns:a14="http://schemas.microsoft.com/office/drawing/2010/main" val="0"/>
                </a:ext>
              </a:extLst>
            </a:blip>
            <a:srcRect l="50000" r="17447" b="50000"/>
            <a:stretch>
              <a:fillRect/>
            </a:stretch>
          </p:blipFill>
          <p:spPr bwMode="auto">
            <a:xfrm>
              <a:off x="0" y="1189482"/>
              <a:ext cx="3810000" cy="3895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Tree>
    <p:extLst>
      <p:ext uri="{BB962C8B-B14F-4D97-AF65-F5344CB8AC3E}">
        <p14:creationId xmlns:p14="http://schemas.microsoft.com/office/powerpoint/2010/main" val="630264093"/>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703179" y="6073776"/>
            <a:ext cx="7143749" cy="4032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02755" name="Shape 1459"/>
          <p:cNvSpPr>
            <a:spLocks noGrp="1"/>
          </p:cNvSpPr>
          <p:nvPr>
            <p:ph type="title"/>
          </p:nvPr>
        </p:nvSpPr>
        <p:spPr/>
        <p:txBody>
          <a:bodyPr/>
          <a:lstStyle/>
          <a:p>
            <a:pPr eaLnBrk="1" hangingPunct="1"/>
            <a:r>
              <a:rPr lang="en-US" altLang="en-US"/>
              <a:t>General Style Transfer</a:t>
            </a:r>
          </a:p>
        </p:txBody>
      </p:sp>
      <p:pic>
        <p:nvPicPr>
          <p:cNvPr id="202756" name="New_York_nigh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37078" y="5857879"/>
            <a:ext cx="7143749" cy="446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605262389"/>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6077" y="3556000"/>
            <a:ext cx="16071851" cy="907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03779" name="Shape 1463"/>
          <p:cNvSpPr>
            <a:spLocks noGrp="1"/>
          </p:cNvSpPr>
          <p:nvPr>
            <p:ph type="title"/>
          </p:nvPr>
        </p:nvSpPr>
        <p:spPr/>
        <p:txBody>
          <a:bodyPr/>
          <a:lstStyle/>
          <a:p>
            <a:pPr eaLnBrk="1" hangingPunct="1"/>
            <a:r>
              <a:rPr lang="en-US" altLang="en-US"/>
              <a:t>General Style Transfer</a:t>
            </a:r>
          </a:p>
        </p:txBody>
      </p:sp>
      <p:pic>
        <p:nvPicPr>
          <p:cNvPr id="1464" name="cimg_London_day.jpg_simg_New_York_night.jpg_sz_450.0_mr_1300.0_net_org_pad_master_1e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56077" y="3581401"/>
            <a:ext cx="16071851" cy="9045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465" name="cimg_London_day.jpg_simg_New_York_night.jpg_sz_450.0_mr_1300.0_net_org_pad_maste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56077" y="3556000"/>
            <a:ext cx="16071851" cy="904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4167365168"/>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14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iterate>
                                    <p:tmAbs val="0"/>
                                  </p:iterate>
                                  <p:childTnLst>
                                    <p:set>
                                      <p:cBhvr>
                                        <p:cTn id="10" fill="hold"/>
                                        <p:tgtEl>
                                          <p:spTgt spid="14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 grpId="0" animBg="1" advAuto="0"/>
      <p:bldP spid="1465" grpId="0" animBg="1" advAuto="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girl_cont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0428" y="606428"/>
            <a:ext cx="12503149" cy="1250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718523764"/>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0" name="style_gir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56077" y="2336800"/>
            <a:ext cx="16071851" cy="904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2922748349"/>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girl_cont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40428" y="606428"/>
            <a:ext cx="12503149" cy="1250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475" name="result_girl.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40428" y="606428"/>
            <a:ext cx="12503149" cy="1250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648918093"/>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14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5" grpId="0" animBg="1" advAuto="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cimg_sanfran_citylights.jpg_simg_afremov_island.jpg_sz_450.0_mr_1300.0_hr_3000.0_ncrops_2_ol_5_net_org_pad_mas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5800" y="2882903"/>
            <a:ext cx="18288000" cy="795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08899" name="sanfran_cityligh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882903"/>
            <a:ext cx="18288000" cy="795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39827956"/>
      </p:ext>
    </p:extLst>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2" name="cimg_sanfran_citylights.jpg_simg_afremov_island.jpg_sz_450.0_mr_1300.0_hr_3000.0_ncrops_2_ol_5_net_org_pad_mas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882903"/>
            <a:ext cx="18288000" cy="795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604099200"/>
      </p:ext>
    </p:extLst>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32454-FF06-AE8C-5468-5BBBAD52A40A}"/>
              </a:ext>
            </a:extLst>
          </p:cNvPr>
          <p:cNvSpPr>
            <a:spLocks noGrp="1"/>
          </p:cNvSpPr>
          <p:nvPr>
            <p:ph type="title"/>
          </p:nvPr>
        </p:nvSpPr>
        <p:spPr/>
        <p:txBody>
          <a:bodyPr/>
          <a:lstStyle/>
          <a:p>
            <a:r>
              <a:rPr lang="en-US" dirty="0"/>
              <a:t>GANs as generative models</a:t>
            </a:r>
          </a:p>
        </p:txBody>
      </p:sp>
      <p:sp>
        <p:nvSpPr>
          <p:cNvPr id="3" name="Content Placeholder 2">
            <a:extLst>
              <a:ext uri="{FF2B5EF4-FFF2-40B4-BE49-F238E27FC236}">
                <a16:creationId xmlns:a16="http://schemas.microsoft.com/office/drawing/2014/main" id="{BAAA1F0B-5E67-5F6D-468D-4EED6349C6BA}"/>
              </a:ext>
            </a:extLst>
          </p:cNvPr>
          <p:cNvSpPr>
            <a:spLocks noGrp="1"/>
          </p:cNvSpPr>
          <p:nvPr>
            <p:ph idx="1"/>
          </p:nvPr>
        </p:nvSpPr>
        <p:spPr>
          <a:xfrm>
            <a:off x="1219200" y="3200404"/>
            <a:ext cx="21945600" cy="2438396"/>
          </a:xfrm>
        </p:spPr>
        <p:txBody>
          <a:bodyPr>
            <a:normAutofit fontScale="85000" lnSpcReduction="10000"/>
          </a:bodyPr>
          <a:lstStyle/>
          <a:p>
            <a:r>
              <a:rPr lang="en-US" b="1" dirty="0"/>
              <a:t>G</a:t>
            </a:r>
            <a:r>
              <a:rPr lang="en-US" dirty="0"/>
              <a:t> tries to synthesize fake images that </a:t>
            </a:r>
            <a:r>
              <a:rPr lang="en-US" b="1" i="1" dirty="0">
                <a:solidFill>
                  <a:schemeClr val="accent6">
                    <a:lumMod val="75000"/>
                  </a:schemeClr>
                </a:solidFill>
              </a:rPr>
              <a:t>fool</a:t>
            </a:r>
            <a:r>
              <a:rPr lang="en-US" dirty="0"/>
              <a:t> the </a:t>
            </a:r>
            <a:r>
              <a:rPr lang="en-US" b="1" i="1" dirty="0">
                <a:solidFill>
                  <a:schemeClr val="accent1">
                    <a:lumMod val="75000"/>
                  </a:schemeClr>
                </a:solidFill>
              </a:rPr>
              <a:t>best</a:t>
            </a:r>
            <a:r>
              <a:rPr lang="en-US" dirty="0"/>
              <a:t> </a:t>
            </a:r>
            <a:r>
              <a:rPr lang="en-US" b="1" dirty="0"/>
              <a:t>D</a:t>
            </a:r>
          </a:p>
          <a:p>
            <a:r>
              <a:rPr lang="en-US" b="1" dirty="0"/>
              <a:t>D</a:t>
            </a:r>
            <a:r>
              <a:rPr lang="en-US" dirty="0"/>
              <a:t> tries to identify the fakes</a:t>
            </a:r>
          </a:p>
        </p:txBody>
      </p:sp>
      <p:pic>
        <p:nvPicPr>
          <p:cNvPr id="5" name="Picture 4">
            <a:extLst>
              <a:ext uri="{FF2B5EF4-FFF2-40B4-BE49-F238E27FC236}">
                <a16:creationId xmlns:a16="http://schemas.microsoft.com/office/drawing/2014/main" id="{A938661B-A6FB-BB4C-867C-A1AC55BFA8F9}"/>
              </a:ext>
            </a:extLst>
          </p:cNvPr>
          <p:cNvPicPr>
            <a:picLocks noChangeAspect="1"/>
          </p:cNvPicPr>
          <p:nvPr/>
        </p:nvPicPr>
        <p:blipFill>
          <a:blip r:embed="rId2"/>
          <a:stretch>
            <a:fillRect/>
          </a:stretch>
        </p:blipFill>
        <p:spPr>
          <a:xfrm>
            <a:off x="2059215" y="5638801"/>
            <a:ext cx="20265570" cy="4759710"/>
          </a:xfrm>
          <a:prstGeom prst="rect">
            <a:avLst/>
          </a:prstGeom>
        </p:spPr>
      </p:pic>
      <p:pic>
        <p:nvPicPr>
          <p:cNvPr id="8" name="Picture 7">
            <a:extLst>
              <a:ext uri="{FF2B5EF4-FFF2-40B4-BE49-F238E27FC236}">
                <a16:creationId xmlns:a16="http://schemas.microsoft.com/office/drawing/2014/main" id="{FC4D99FD-7BFA-2E4E-8D25-037F44CC3170}"/>
              </a:ext>
            </a:extLst>
          </p:cNvPr>
          <p:cNvPicPr>
            <a:picLocks noChangeAspect="1"/>
          </p:cNvPicPr>
          <p:nvPr/>
        </p:nvPicPr>
        <p:blipFill>
          <a:blip r:embed="rId3"/>
          <a:stretch>
            <a:fillRect/>
          </a:stretch>
        </p:blipFill>
        <p:spPr>
          <a:xfrm>
            <a:off x="1371598" y="10398510"/>
            <a:ext cx="21640800" cy="2616200"/>
          </a:xfrm>
          <a:prstGeom prst="rect">
            <a:avLst/>
          </a:prstGeom>
        </p:spPr>
      </p:pic>
      <p:sp>
        <p:nvSpPr>
          <p:cNvPr id="9" name="TextBox 8">
            <a:extLst>
              <a:ext uri="{FF2B5EF4-FFF2-40B4-BE49-F238E27FC236}">
                <a16:creationId xmlns:a16="http://schemas.microsoft.com/office/drawing/2014/main" id="{F05320AA-8022-754B-BB1C-03B45107BB7A}"/>
              </a:ext>
            </a:extLst>
          </p:cNvPr>
          <p:cNvSpPr txBox="1"/>
          <p:nvPr/>
        </p:nvSpPr>
        <p:spPr>
          <a:xfrm>
            <a:off x="17264743" y="13131225"/>
            <a:ext cx="7598830" cy="584775"/>
          </a:xfrm>
          <a:prstGeom prst="rect">
            <a:avLst/>
          </a:prstGeom>
          <a:noFill/>
        </p:spPr>
        <p:txBody>
          <a:bodyPr wrap="square" rtlCol="0">
            <a:spAutoFit/>
          </a:bodyPr>
          <a:lstStyle/>
          <a:p>
            <a:r>
              <a:rPr lang="en-US" sz="3200" dirty="0"/>
              <a:t>Source: Isola, Freeman, Torralba</a:t>
            </a:r>
          </a:p>
        </p:txBody>
      </p:sp>
    </p:spTree>
    <p:extLst>
      <p:ext uri="{BB962C8B-B14F-4D97-AF65-F5344CB8AC3E}">
        <p14:creationId xmlns:p14="http://schemas.microsoft.com/office/powerpoint/2010/main" val="24930478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32454-FF06-AE8C-5468-5BBBAD52A40A}"/>
              </a:ext>
            </a:extLst>
          </p:cNvPr>
          <p:cNvSpPr>
            <a:spLocks noGrp="1"/>
          </p:cNvSpPr>
          <p:nvPr>
            <p:ph type="title"/>
          </p:nvPr>
        </p:nvSpPr>
        <p:spPr/>
        <p:txBody>
          <a:bodyPr/>
          <a:lstStyle/>
          <a:p>
            <a:r>
              <a:rPr lang="en-US" dirty="0"/>
              <a:t>GANs can “walk” on the manifold</a:t>
            </a:r>
          </a:p>
        </p:txBody>
      </p:sp>
      <p:pic>
        <p:nvPicPr>
          <p:cNvPr id="10" name="Picture 9">
            <a:extLst>
              <a:ext uri="{FF2B5EF4-FFF2-40B4-BE49-F238E27FC236}">
                <a16:creationId xmlns:a16="http://schemas.microsoft.com/office/drawing/2014/main" id="{25C7033D-63D9-724B-96C2-D56108C4056F}"/>
              </a:ext>
            </a:extLst>
          </p:cNvPr>
          <p:cNvPicPr>
            <a:picLocks noChangeAspect="1"/>
          </p:cNvPicPr>
          <p:nvPr/>
        </p:nvPicPr>
        <p:blipFill>
          <a:blip r:embed="rId2"/>
          <a:stretch>
            <a:fillRect/>
          </a:stretch>
        </p:blipFill>
        <p:spPr>
          <a:xfrm>
            <a:off x="2508063" y="2601947"/>
            <a:ext cx="19367874" cy="11114054"/>
          </a:xfrm>
          <a:prstGeom prst="rect">
            <a:avLst/>
          </a:prstGeom>
        </p:spPr>
      </p:pic>
    </p:spTree>
    <p:extLst>
      <p:ext uri="{BB962C8B-B14F-4D97-AF65-F5344CB8AC3E}">
        <p14:creationId xmlns:p14="http://schemas.microsoft.com/office/powerpoint/2010/main" val="15460371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Content Placeholder 2">
            <a:extLst>
              <a:ext uri="{FF2B5EF4-FFF2-40B4-BE49-F238E27FC236}">
                <a16:creationId xmlns:a16="http://schemas.microsoft.com/office/drawing/2014/main" id="{13639B7C-CC6A-41A4-B307-AF5300D0BFFB}"/>
              </a:ext>
            </a:extLst>
          </p:cNvPr>
          <p:cNvSpPr>
            <a:spLocks noGrp="1" noChangeArrowheads="1"/>
          </p:cNvSpPr>
          <p:nvPr>
            <p:ph idx="1"/>
          </p:nvPr>
        </p:nvSpPr>
        <p:spPr>
          <a:xfrm>
            <a:off x="1572203" y="8553020"/>
            <a:ext cx="22984691" cy="2636114"/>
          </a:xfrm>
        </p:spPr>
        <p:txBody>
          <a:bodyPr/>
          <a:lstStyle/>
          <a:p>
            <a:r>
              <a:rPr lang="en-US" altLang="en-US" b="1" dirty="0"/>
              <a:t>Conjecture: </a:t>
            </a:r>
            <a:r>
              <a:rPr lang="en-US" altLang="en-US" dirty="0"/>
              <a:t>GANs might be learning the “right” features to match for natural images</a:t>
            </a:r>
          </a:p>
        </p:txBody>
      </p:sp>
      <p:pic>
        <p:nvPicPr>
          <p:cNvPr id="334851" name="Picture 2" descr="Image result for GAN">
            <a:extLst>
              <a:ext uri="{FF2B5EF4-FFF2-40B4-BE49-F238E27FC236}">
                <a16:creationId xmlns:a16="http://schemas.microsoft.com/office/drawing/2014/main" id="{175977C2-AABC-4B49-9680-415CBA48F5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248026"/>
            <a:ext cx="11318876" cy="493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4852" name="Picture 4">
            <a:extLst>
              <a:ext uri="{FF2B5EF4-FFF2-40B4-BE49-F238E27FC236}">
                <a16:creationId xmlns:a16="http://schemas.microsoft.com/office/drawing/2014/main" id="{617AE2E8-99A9-4972-A2A9-266AE39D0C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134" t="26508" r="9404" b="45197"/>
          <a:stretch>
            <a:fillRect/>
          </a:stretch>
        </p:blipFill>
        <p:spPr bwMode="auto">
          <a:xfrm>
            <a:off x="8375651" y="11264900"/>
            <a:ext cx="488315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4853" name="Picture 5">
            <a:extLst>
              <a:ext uri="{FF2B5EF4-FFF2-40B4-BE49-F238E27FC236}">
                <a16:creationId xmlns:a16="http://schemas.microsoft.com/office/drawing/2014/main" id="{01896793-0FAA-45B6-8076-4D8F412454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4840" t="54887" r="9404" b="17831"/>
          <a:stretch>
            <a:fillRect/>
          </a:stretch>
        </p:blipFill>
        <p:spPr bwMode="auto">
          <a:xfrm>
            <a:off x="14916151" y="11264900"/>
            <a:ext cx="168275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4854" name="Picture 6">
            <a:extLst>
              <a:ext uri="{FF2B5EF4-FFF2-40B4-BE49-F238E27FC236}">
                <a16:creationId xmlns:a16="http://schemas.microsoft.com/office/drawing/2014/main" id="{980B36EA-B66B-4807-8E4E-9396259D4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2886" t="53851" r="40988" b="17831"/>
          <a:stretch>
            <a:fillRect/>
          </a:stretch>
        </p:blipFill>
        <p:spPr bwMode="auto">
          <a:xfrm>
            <a:off x="13258801" y="11277600"/>
            <a:ext cx="165735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4855" name="Shape 633">
            <a:extLst>
              <a:ext uri="{FF2B5EF4-FFF2-40B4-BE49-F238E27FC236}">
                <a16:creationId xmlns:a16="http://schemas.microsoft.com/office/drawing/2014/main" id="{AB723824-4CE9-4CA9-B835-F1B48633FE91}"/>
              </a:ext>
            </a:extLst>
          </p:cNvPr>
          <p:cNvSpPr>
            <a:spLocks noGrp="1" noChangeArrowheads="1"/>
          </p:cNvSpPr>
          <p:nvPr>
            <p:ph type="title"/>
          </p:nvPr>
        </p:nvSpPr>
        <p:spPr>
          <a:xfrm>
            <a:off x="2334490" y="252846"/>
            <a:ext cx="18322637" cy="2147455"/>
          </a:xfrm>
        </p:spPr>
        <p:txBody>
          <a:bodyPr/>
          <a:lstStyle/>
          <a:p>
            <a:pPr eaLnBrk="1" hangingPunct="1"/>
            <a:r>
              <a:rPr lang="en-US" altLang="en-US" dirty="0"/>
              <a:t>GANs as Texture Synthesis?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hape 633"/>
          <p:cNvSpPr>
            <a:spLocks noGrp="1"/>
          </p:cNvSpPr>
          <p:nvPr>
            <p:ph type="title"/>
          </p:nvPr>
        </p:nvSpPr>
        <p:spPr>
          <a:xfrm>
            <a:off x="5579096" y="-66677"/>
            <a:ext cx="20811067" cy="3035301"/>
          </a:xfrm>
        </p:spPr>
        <p:txBody>
          <a:bodyPr/>
          <a:lstStyle/>
          <a:p>
            <a:pPr eaLnBrk="1" hangingPunct="1"/>
            <a:r>
              <a:rPr lang="en-US" altLang="en-US" dirty="0"/>
              <a:t>Projecting onto the “Image Manifold”</a:t>
            </a:r>
          </a:p>
        </p:txBody>
      </p:sp>
      <p:sp>
        <p:nvSpPr>
          <p:cNvPr id="634" name="Shape 634"/>
          <p:cNvSpPr/>
          <p:nvPr/>
        </p:nvSpPr>
        <p:spPr>
          <a:xfrm>
            <a:off x="4406900" y="3679828"/>
            <a:ext cx="7508877" cy="8461373"/>
          </a:xfrm>
          <a:prstGeom prst="roundRect">
            <a:avLst>
              <a:gd name="adj" fmla="val 10002"/>
            </a:avLst>
          </a:prstGeom>
          <a:ln w="25400">
            <a:solidFill>
              <a:srgbClr val="85888D"/>
            </a:solidFill>
            <a:miter lim="400000"/>
          </a:ln>
        </p:spPr>
        <p:txBody>
          <a:bodyPr lIns="71325" tIns="71325" rIns="71325" bIns="71325"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35" name="Shape 635"/>
          <p:cNvSpPr/>
          <p:nvPr/>
        </p:nvSpPr>
        <p:spPr>
          <a:xfrm>
            <a:off x="11950703" y="3679827"/>
            <a:ext cx="7512051" cy="8464549"/>
          </a:xfrm>
          <a:prstGeom prst="roundRect">
            <a:avLst>
              <a:gd name="adj" fmla="val 10002"/>
            </a:avLst>
          </a:prstGeom>
          <a:ln w="25400">
            <a:solidFill>
              <a:srgbClr val="85888D"/>
            </a:solidFill>
            <a:miter lim="400000"/>
          </a:ln>
        </p:spPr>
        <p:txBody>
          <a:bodyPr lIns="71325" tIns="71325" rIns="71325" bIns="71325"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36" name="Shape 636"/>
          <p:cNvSpPr/>
          <p:nvPr/>
        </p:nvSpPr>
        <p:spPr>
          <a:xfrm>
            <a:off x="6715128" y="4670428"/>
            <a:ext cx="3355973" cy="5756275"/>
          </a:xfrm>
          <a:custGeom>
            <a:avLst/>
            <a:gdLst/>
            <a:ahLst/>
            <a:cxnLst>
              <a:cxn ang="0">
                <a:pos x="wd2" y="hd2"/>
              </a:cxn>
              <a:cxn ang="5400000">
                <a:pos x="wd2" y="hd2"/>
              </a:cxn>
              <a:cxn ang="10800000">
                <a:pos x="wd2" y="hd2"/>
              </a:cxn>
              <a:cxn ang="16200000">
                <a:pos x="wd2" y="hd2"/>
              </a:cxn>
            </a:cxnLst>
            <a:rect l="0" t="0" r="r" b="b"/>
            <a:pathLst>
              <a:path w="21433" h="21600" extrusionOk="0">
                <a:moveTo>
                  <a:pt x="0" y="21600"/>
                </a:moveTo>
                <a:cubicBezTo>
                  <a:pt x="1075" y="20430"/>
                  <a:pt x="2367" y="19333"/>
                  <a:pt x="3851" y="18329"/>
                </a:cubicBezTo>
                <a:cubicBezTo>
                  <a:pt x="6798" y="16337"/>
                  <a:pt x="10446" y="14746"/>
                  <a:pt x="14543" y="13666"/>
                </a:cubicBezTo>
                <a:cubicBezTo>
                  <a:pt x="16620" y="12745"/>
                  <a:pt x="18369" y="11594"/>
                  <a:pt x="19692" y="10277"/>
                </a:cubicBezTo>
                <a:cubicBezTo>
                  <a:pt x="20368" y="9605"/>
                  <a:pt x="20927" y="8894"/>
                  <a:pt x="21360" y="8155"/>
                </a:cubicBezTo>
                <a:cubicBezTo>
                  <a:pt x="21600" y="6662"/>
                  <a:pt x="21241" y="5156"/>
                  <a:pt x="20313" y="3759"/>
                </a:cubicBezTo>
                <a:cubicBezTo>
                  <a:pt x="19350" y="2310"/>
                  <a:pt x="17802" y="1020"/>
                  <a:pt x="15803" y="0"/>
                </a:cubicBezTo>
              </a:path>
            </a:pathLst>
          </a:custGeom>
          <a:ln w="50800">
            <a:solidFill>
              <a:srgbClr val="EC3B29"/>
            </a:solidFill>
            <a:miter lim="400000"/>
          </a:ln>
        </p:spPr>
        <p:txBody>
          <a:bodyPr lIns="71325" tIns="71325" rIns="71325" bIns="71325"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37" name="Shape 637"/>
          <p:cNvSpPr/>
          <p:nvPr/>
        </p:nvSpPr>
        <p:spPr>
          <a:xfrm>
            <a:off x="15398751" y="5489576"/>
            <a:ext cx="307976" cy="304800"/>
          </a:xfrm>
          <a:prstGeom prst="ellipse">
            <a:avLst/>
          </a:prstGeom>
          <a:blipFill>
            <a:blip r:embed="rId3"/>
          </a:blipFill>
          <a:ln w="12700">
            <a:miter lim="400000"/>
          </a:ln>
          <a:effectLst>
            <a:outerShdw blurRad="38100" dist="25400" dir="5400000" rotWithShape="0">
              <a:srgbClr val="000000">
                <a:alpha val="50000"/>
              </a:srgbClr>
            </a:outerShdw>
          </a:effectLst>
        </p:spPr>
        <p:txBody>
          <a:bodyPr lIns="71325" tIns="71325" rIns="71325" bIns="71325"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sp>
        <p:nvSpPr>
          <p:cNvPr id="638" name="Shape 638"/>
          <p:cNvSpPr/>
          <p:nvPr/>
        </p:nvSpPr>
        <p:spPr>
          <a:xfrm>
            <a:off x="6277923" y="2748426"/>
            <a:ext cx="3766830" cy="913484"/>
          </a:xfrm>
          <a:prstGeom prst="rect">
            <a:avLst/>
          </a:prstGeom>
          <a:ln w="12700">
            <a:miter lim="400000"/>
          </a:ln>
          <a:extLst>
            <a:ext uri="{C572A759-6A51-4108-AA02-DFA0A04FC94B}"/>
          </a:extLst>
        </p:spPr>
        <p:txBody>
          <a:bodyPr wrap="none" lIns="71325" tIns="71325" rIns="71325" bIns="71325" anchor="ctr">
            <a:spAutoFit/>
          </a:bodyPr>
          <a:lstStyle/>
          <a:p>
            <a:pPr defTabSz="820402">
              <a:defRPr/>
            </a:pPr>
            <a:r>
              <a:rPr sz="5000" b="0">
                <a:latin typeface="Helvetica Light"/>
                <a:ea typeface="ＭＳ Ｐゴシック" charset="0"/>
                <a:cs typeface="Arial" panose="020B0604020202020204" pitchFamily="34" charset="0"/>
                <a:sym typeface="Helvetica Light"/>
              </a:rPr>
              <a:t>Image Space</a:t>
            </a:r>
          </a:p>
        </p:txBody>
      </p:sp>
      <p:sp>
        <p:nvSpPr>
          <p:cNvPr id="639" name="Shape 639"/>
          <p:cNvSpPr/>
          <p:nvPr/>
        </p:nvSpPr>
        <p:spPr>
          <a:xfrm>
            <a:off x="13826516" y="2748426"/>
            <a:ext cx="3760418" cy="913484"/>
          </a:xfrm>
          <a:prstGeom prst="rect">
            <a:avLst/>
          </a:prstGeom>
          <a:ln w="12700">
            <a:miter lim="400000"/>
          </a:ln>
          <a:extLst>
            <a:ext uri="{C572A759-6A51-4108-AA02-DFA0A04FC94B}"/>
          </a:extLst>
        </p:spPr>
        <p:txBody>
          <a:bodyPr wrap="none" lIns="71325" tIns="71325" rIns="71325" bIns="71325" anchor="ctr">
            <a:spAutoFit/>
          </a:bodyPr>
          <a:lstStyle/>
          <a:p>
            <a:pPr defTabSz="820402">
              <a:defRPr/>
            </a:pPr>
            <a:r>
              <a:rPr sz="5000" b="0">
                <a:latin typeface="Helvetica Light"/>
                <a:ea typeface="ＭＳ Ｐゴシック" charset="0"/>
                <a:cs typeface="Arial" panose="020B0604020202020204" pitchFamily="34" charset="0"/>
                <a:sym typeface="Helvetica Light"/>
              </a:rPr>
              <a:t>Model Space</a:t>
            </a:r>
          </a:p>
        </p:txBody>
      </p:sp>
      <p:sp>
        <p:nvSpPr>
          <p:cNvPr id="640" name="Shape 640"/>
          <p:cNvSpPr/>
          <p:nvPr/>
        </p:nvSpPr>
        <p:spPr>
          <a:xfrm>
            <a:off x="7075417" y="9079439"/>
            <a:ext cx="5454792" cy="1621371"/>
          </a:xfrm>
          <a:prstGeom prst="rect">
            <a:avLst/>
          </a:prstGeom>
          <a:ln w="12700">
            <a:miter lim="400000"/>
          </a:ln>
          <a:extLst>
            <a:ext uri="{C572A759-6A51-4108-AA02-DFA0A04FC94B}"/>
          </a:extLst>
        </p:spPr>
        <p:txBody>
          <a:bodyPr wrap="none" lIns="71325" tIns="71325" rIns="71325" bIns="71325" anchor="ctr">
            <a:spAutoFit/>
          </a:bodyPr>
          <a:lstStyle/>
          <a:p>
            <a:pPr defTabSz="820402">
              <a:defRPr sz="2400" b="1">
                <a:solidFill>
                  <a:srgbClr val="ED3B29"/>
                </a:solidFill>
                <a:latin typeface="+mj-lt"/>
                <a:ea typeface="+mj-ea"/>
                <a:cs typeface="+mj-cs"/>
                <a:sym typeface="Helvetica"/>
              </a:defRPr>
            </a:pPr>
            <a:r>
              <a:rPr sz="4800">
                <a:solidFill>
                  <a:srgbClr val="ED3B29"/>
                </a:solidFill>
                <a:latin typeface="Helvetica"/>
                <a:ea typeface="+mj-ea"/>
                <a:cs typeface="Helvetica"/>
                <a:sym typeface="Helvetica"/>
              </a:rPr>
              <a:t>Images with equal</a:t>
            </a:r>
          </a:p>
          <a:p>
            <a:pPr defTabSz="820402">
              <a:defRPr sz="2400" b="1">
                <a:solidFill>
                  <a:srgbClr val="ED3B29"/>
                </a:solidFill>
                <a:latin typeface="+mj-lt"/>
                <a:ea typeface="+mj-ea"/>
                <a:cs typeface="+mj-cs"/>
                <a:sym typeface="Helvetica"/>
              </a:defRPr>
            </a:pPr>
            <a:r>
              <a:rPr sz="4800">
                <a:solidFill>
                  <a:srgbClr val="ED3B29"/>
                </a:solidFill>
                <a:latin typeface="Helvetica"/>
                <a:ea typeface="+mj-ea"/>
                <a:cs typeface="Helvetica"/>
                <a:sym typeface="Helvetica"/>
              </a:rPr>
              <a:t>model response</a:t>
            </a:r>
          </a:p>
        </p:txBody>
      </p:sp>
      <p:sp>
        <p:nvSpPr>
          <p:cNvPr id="641" name="Shape 641"/>
          <p:cNvSpPr/>
          <p:nvPr/>
        </p:nvSpPr>
        <p:spPr>
          <a:xfrm>
            <a:off x="10061579" y="4918077"/>
            <a:ext cx="5387973" cy="1209675"/>
          </a:xfrm>
          <a:custGeom>
            <a:avLst/>
            <a:gdLst/>
            <a:ahLst/>
            <a:cxnLst>
              <a:cxn ang="0">
                <a:pos x="wd2" y="hd2"/>
              </a:cxn>
              <a:cxn ang="5400000">
                <a:pos x="wd2" y="hd2"/>
              </a:cxn>
              <a:cxn ang="10800000">
                <a:pos x="wd2" y="hd2"/>
              </a:cxn>
              <a:cxn ang="16200000">
                <a:pos x="wd2" y="hd2"/>
              </a:cxn>
            </a:cxnLst>
            <a:rect l="0" t="0" r="r" b="b"/>
            <a:pathLst>
              <a:path w="21600" h="20453" extrusionOk="0">
                <a:moveTo>
                  <a:pt x="0" y="20453"/>
                </a:moveTo>
                <a:cubicBezTo>
                  <a:pt x="2941" y="8935"/>
                  <a:pt x="6704" y="1854"/>
                  <a:pt x="10701" y="316"/>
                </a:cubicBezTo>
                <a:cubicBezTo>
                  <a:pt x="14503" y="-1147"/>
                  <a:pt x="18317" y="2493"/>
                  <a:pt x="21600" y="10717"/>
                </a:cubicBezTo>
              </a:path>
            </a:pathLst>
          </a:custGeom>
          <a:ln w="25400">
            <a:solidFill>
              <a:srgbClr val="85888D"/>
            </a:solidFill>
            <a:miter lim="400000"/>
            <a:tailEnd type="triangle"/>
          </a:ln>
        </p:spPr>
        <p:txBody>
          <a:bodyPr lIns="71325" tIns="71325" rIns="71325" bIns="71325"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42" name="Shape 642"/>
          <p:cNvSpPr/>
          <p:nvPr/>
        </p:nvSpPr>
        <p:spPr>
          <a:xfrm>
            <a:off x="9896477" y="5988051"/>
            <a:ext cx="304800" cy="304800"/>
          </a:xfrm>
          <a:prstGeom prst="ellipse">
            <a:avLst/>
          </a:prstGeom>
          <a:blipFill>
            <a:blip r:embed="rId4"/>
          </a:blipFill>
          <a:ln w="12700">
            <a:miter lim="400000"/>
          </a:ln>
          <a:effectLst>
            <a:outerShdw blurRad="38100" dist="25400" dir="5400000" rotWithShape="0">
              <a:srgbClr val="000000">
                <a:alpha val="50000"/>
              </a:srgbClr>
            </a:outerShdw>
          </a:effectLst>
        </p:spPr>
        <p:txBody>
          <a:bodyPr lIns="71325" tIns="71325" rIns="71325" bIns="71325"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sp>
        <p:nvSpPr>
          <p:cNvPr id="643" name="Shape 643"/>
          <p:cNvSpPr/>
          <p:nvPr/>
        </p:nvSpPr>
        <p:spPr>
          <a:xfrm>
            <a:off x="14782804" y="12791559"/>
            <a:ext cx="6083169" cy="813842"/>
          </a:xfrm>
          <a:prstGeom prst="rect">
            <a:avLst/>
          </a:prstGeom>
          <a:ln w="12700">
            <a:miter lim="400000"/>
          </a:ln>
          <a:extLst>
            <a:ext uri="{C572A759-6A51-4108-AA02-DFA0A04FC94B}"/>
          </a:extLst>
        </p:spPr>
        <p:txBody>
          <a:bodyPr wrap="none" lIns="71325" tIns="71325" rIns="71325" bIns="71325" anchor="ctr">
            <a:spAutoFit/>
          </a:bodyPr>
          <a:lstStyle>
            <a:lvl1pPr algn="l">
              <a:lnSpc>
                <a:spcPct val="120000"/>
              </a:lnSpc>
              <a:spcBef>
                <a:spcPts val="3200"/>
              </a:spcBef>
              <a:defRPr sz="2000"/>
            </a:lvl1pPr>
          </a:lstStyle>
          <a:p>
            <a:pPr defTabSz="820402">
              <a:spcBef>
                <a:spcPts val="6400"/>
              </a:spcBef>
              <a:defRPr/>
            </a:pPr>
            <a:r>
              <a:rPr sz="4000" b="0" dirty="0" err="1">
                <a:latin typeface="Helvetica Light"/>
                <a:ea typeface="ＭＳ Ｐゴシック" charset="0"/>
                <a:cs typeface="Arial" panose="020B0604020202020204" pitchFamily="34" charset="0"/>
                <a:sym typeface="Helvetica Light"/>
              </a:rPr>
              <a:t>Portilla</a:t>
            </a:r>
            <a:r>
              <a:rPr sz="4000" b="0" dirty="0">
                <a:latin typeface="Helvetica Light"/>
                <a:ea typeface="ＭＳ Ｐゴシック" charset="0"/>
                <a:cs typeface="Arial" panose="020B0604020202020204" pitchFamily="34" charset="0"/>
                <a:sym typeface="Helvetica Light"/>
              </a:rPr>
              <a:t> &amp; </a:t>
            </a:r>
            <a:r>
              <a:rPr sz="4000" b="0" dirty="0" err="1">
                <a:latin typeface="Helvetica Light"/>
                <a:ea typeface="ＭＳ Ｐゴシック" charset="0"/>
                <a:cs typeface="Arial" panose="020B0604020202020204" pitchFamily="34" charset="0"/>
                <a:sym typeface="Helvetica Light"/>
              </a:rPr>
              <a:t>Simoncelli</a:t>
            </a:r>
            <a:r>
              <a:rPr sz="4000" b="0" dirty="0">
                <a:latin typeface="Helvetica Light"/>
                <a:ea typeface="ＭＳ Ｐゴシック" charset="0"/>
                <a:cs typeface="Arial" panose="020B0604020202020204" pitchFamily="34" charset="0"/>
                <a:sym typeface="Helvetica Light"/>
              </a:rPr>
              <a:t> (2000)</a:t>
            </a:r>
          </a:p>
        </p:txBody>
      </p:sp>
      <p:pic>
        <p:nvPicPr>
          <p:cNvPr id="167949" name="NatureForests0084_1_S.jpg.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61275" y="5489576"/>
            <a:ext cx="1787525" cy="119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649" name="Group 649"/>
          <p:cNvGrpSpPr>
            <a:grpSpLocks/>
          </p:cNvGrpSpPr>
          <p:nvPr/>
        </p:nvGrpSpPr>
        <p:grpSpPr bwMode="auto">
          <a:xfrm>
            <a:off x="4686299" y="7315204"/>
            <a:ext cx="9334501" cy="1863725"/>
            <a:chOff x="0" y="0"/>
            <a:chExt cx="6639142" cy="1326550"/>
          </a:xfrm>
        </p:grpSpPr>
        <p:pic>
          <p:nvPicPr>
            <p:cNvPr id="167956" name="white_noise_im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270000" cy="84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646" name="Shape 646"/>
            <p:cNvSpPr/>
            <p:nvPr/>
          </p:nvSpPr>
          <p:spPr>
            <a:xfrm>
              <a:off x="1420416" y="334462"/>
              <a:ext cx="219046" cy="216948"/>
            </a:xfrm>
            <a:prstGeom prst="ellipse">
              <a:avLst/>
            </a:prstGeom>
            <a:blipFill rotWithShape="1">
              <a:blip r:embed="rId7"/>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sp>
          <p:nvSpPr>
            <p:cNvPr id="647" name="Shape 647"/>
            <p:cNvSpPr/>
            <p:nvPr/>
          </p:nvSpPr>
          <p:spPr>
            <a:xfrm>
              <a:off x="6420096" y="849715"/>
              <a:ext cx="219046" cy="216948"/>
            </a:xfrm>
            <a:prstGeom prst="ellipse">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sp>
          <p:nvSpPr>
            <p:cNvPr id="648" name="Shape 648"/>
            <p:cNvSpPr/>
            <p:nvPr/>
          </p:nvSpPr>
          <p:spPr>
            <a:xfrm>
              <a:off x="1648494" y="451976"/>
              <a:ext cx="4749020" cy="874574"/>
            </a:xfrm>
            <a:custGeom>
              <a:avLst/>
              <a:gdLst/>
              <a:ahLst/>
              <a:cxnLst>
                <a:cxn ang="0">
                  <a:pos x="wd2" y="hd2"/>
                </a:cxn>
                <a:cxn ang="5400000">
                  <a:pos x="wd2" y="hd2"/>
                </a:cxn>
                <a:cxn ang="10800000">
                  <a:pos x="wd2" y="hd2"/>
                </a:cxn>
                <a:cxn ang="16200000">
                  <a:pos x="wd2" y="hd2"/>
                </a:cxn>
              </a:cxnLst>
              <a:rect l="0" t="0" r="r" b="b"/>
              <a:pathLst>
                <a:path w="21600" h="20406" extrusionOk="0">
                  <a:moveTo>
                    <a:pt x="0" y="0"/>
                  </a:moveTo>
                  <a:cubicBezTo>
                    <a:pt x="3272" y="11217"/>
                    <a:pt x="7040" y="18059"/>
                    <a:pt x="10960" y="19902"/>
                  </a:cubicBezTo>
                  <a:cubicBezTo>
                    <a:pt x="14574" y="21600"/>
                    <a:pt x="18215" y="18996"/>
                    <a:pt x="21600" y="12294"/>
                  </a:cubicBezTo>
                </a:path>
              </a:pathLst>
            </a:custGeom>
            <a:noFill/>
            <a:ln w="25400" cap="flat">
              <a:solidFill>
                <a:srgbClr val="85888D"/>
              </a:solidFill>
              <a:prstDash val="solid"/>
              <a:miter lim="400000"/>
              <a:tailEnd type="triangle" w="med" len="med"/>
            </a:ln>
            <a:effectLst/>
          </p:spPr>
          <p:txBody>
            <a:bodyPr lIns="101600" tIns="101600" rIns="101600" bIns="101600"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grpSp>
      <p:sp>
        <p:nvSpPr>
          <p:cNvPr id="650" name="Shape 650"/>
          <p:cNvSpPr/>
          <p:nvPr/>
        </p:nvSpPr>
        <p:spPr>
          <a:xfrm flipV="1">
            <a:off x="13979527" y="5794376"/>
            <a:ext cx="1419224" cy="2733675"/>
          </a:xfrm>
          <a:prstGeom prst="line">
            <a:avLst/>
          </a:prstGeom>
          <a:ln w="38100" cap="rnd">
            <a:solidFill>
              <a:srgbClr val="000000"/>
            </a:solidFill>
            <a:custDash>
              <a:ds d="100000" sp="200000"/>
            </a:custDash>
            <a:miter lim="400000"/>
            <a:tailEnd type="triangle"/>
          </a:ln>
        </p:spPr>
        <p:txBody>
          <a:bodyPr lIns="71325" tIns="71325" rIns="71325" bIns="71325"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grpSp>
        <p:nvGrpSpPr>
          <p:cNvPr id="654" name="Group 654"/>
          <p:cNvGrpSpPr>
            <a:grpSpLocks/>
          </p:cNvGrpSpPr>
          <p:nvPr/>
        </p:nvGrpSpPr>
        <p:grpSpPr bwMode="auto">
          <a:xfrm>
            <a:off x="6972303" y="7470776"/>
            <a:ext cx="4695827" cy="1190624"/>
            <a:chOff x="0" y="0"/>
            <a:chExt cx="3338065" cy="846666"/>
          </a:xfrm>
        </p:grpSpPr>
        <p:sp>
          <p:nvSpPr>
            <p:cNvPr id="651" name="Shape 651"/>
            <p:cNvSpPr/>
            <p:nvPr/>
          </p:nvSpPr>
          <p:spPr>
            <a:xfrm flipV="1">
              <a:off x="0" y="309315"/>
              <a:ext cx="1654363" cy="0"/>
            </a:xfrm>
            <a:prstGeom prst="line">
              <a:avLst/>
            </a:prstGeom>
            <a:noFill/>
            <a:ln w="38100" cap="rnd">
              <a:solidFill>
                <a:srgbClr val="000000"/>
              </a:solidFill>
              <a:custDash>
                <a:ds d="100000" sp="200000"/>
              </a:custDash>
              <a:miter lim="400000"/>
              <a:tailEnd type="triangle" w="med" len="med"/>
            </a:ln>
            <a:effectLst/>
          </p:spPr>
          <p:txBody>
            <a:bodyPr lIns="101600" tIns="101600" rIns="101600" bIns="101600" anchor="ctr"/>
            <a:lstStyle/>
            <a:p>
              <a:pPr defTabSz="820402">
                <a:defRPr sz="2400"/>
              </a:pPr>
              <a:endParaRPr sz="4800" b="0">
                <a:latin typeface="Helvetica Light"/>
                <a:ea typeface="ＭＳ Ｐゴシック" charset="0"/>
                <a:cs typeface="Arial" panose="020B0604020202020204" pitchFamily="34" charset="0"/>
                <a:sym typeface="Helvetica Light"/>
              </a:endParaRPr>
            </a:p>
          </p:txBody>
        </p:sp>
        <p:sp>
          <p:nvSpPr>
            <p:cNvPr id="652" name="Shape 652"/>
            <p:cNvSpPr/>
            <p:nvPr/>
          </p:nvSpPr>
          <p:spPr>
            <a:xfrm>
              <a:off x="1661133" y="203200"/>
              <a:ext cx="216669" cy="219004"/>
            </a:xfrm>
            <a:prstGeom prst="ellipse">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b="0">
                <a:solidFill>
                  <a:srgbClr val="FFFFFF"/>
                </a:solidFill>
                <a:latin typeface="Helvetica Light"/>
                <a:ea typeface="ＭＳ Ｐゴシック" charset="0"/>
                <a:cs typeface="Arial" panose="020B0604020202020204" pitchFamily="34" charset="0"/>
                <a:sym typeface="Helvetica Light"/>
              </a:endParaRPr>
            </a:p>
          </p:txBody>
        </p:sp>
        <p:pic>
          <p:nvPicPr>
            <p:cNvPr id="167955" name="source_NatureForests0084_1_S.jpg_gl_['pool4', 'pool3', 'pool2', 'pool1', 'conv1_1']_gw_equal_200000000.0_texsize_[208 312]_iter_1000_pool_ave.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68065" y="0"/>
              <a:ext cx="1270001" cy="846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Tree>
    <p:extLst>
      <p:ext uri="{BB962C8B-B14F-4D97-AF65-F5344CB8AC3E}">
        <p14:creationId xmlns:p14="http://schemas.microsoft.com/office/powerpoint/2010/main" val="3540899937"/>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6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iterate>
                                    <p:tmAbs val="0"/>
                                  </p:iterate>
                                  <p:childTnLst>
                                    <p:set>
                                      <p:cBhvr>
                                        <p:cTn id="10" fill="hold"/>
                                        <p:tgtEl>
                                          <p:spTgt spid="65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iterate>
                                    <p:tmAbs val="0"/>
                                  </p:iterate>
                                  <p:childTnLst>
                                    <p:set>
                                      <p:cBhvr>
                                        <p:cTn id="14" fill="hold"/>
                                        <p:tgtEl>
                                          <p:spTgt spid="6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 grpId="0" animBg="1" advAuto="0"/>
      <p:bldP spid="654" grpId="0" animBg="1" advAuto="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pic>
        <p:nvPicPr>
          <p:cNvPr id="154" name="Image" descr="Image"/>
          <p:cNvPicPr>
            <a:picLocks noChangeAspect="1"/>
          </p:cNvPicPr>
          <p:nvPr/>
        </p:nvPicPr>
        <p:blipFill>
          <a:blip r:embed="rId3"/>
          <a:stretch>
            <a:fillRect/>
          </a:stretch>
        </p:blipFill>
        <p:spPr>
          <a:xfrm>
            <a:off x="15980970" y="1835114"/>
            <a:ext cx="7620001" cy="7620002"/>
          </a:xfrm>
          <a:prstGeom prst="rect">
            <a:avLst/>
          </a:prstGeom>
          <a:ln w="12700" cap="flat">
            <a:noFill/>
            <a:miter lim="400000"/>
          </a:ln>
          <a:effectLst/>
        </p:spPr>
      </p:pic>
      <p:pic>
        <p:nvPicPr>
          <p:cNvPr id="158" name="Image" descr="Image"/>
          <p:cNvPicPr>
            <a:picLocks noChangeAspect="1"/>
          </p:cNvPicPr>
          <p:nvPr/>
        </p:nvPicPr>
        <p:blipFill>
          <a:blip r:embed="rId4"/>
          <a:stretch>
            <a:fillRect/>
          </a:stretch>
        </p:blipFill>
        <p:spPr>
          <a:xfrm>
            <a:off x="801678" y="1833683"/>
            <a:ext cx="7620001" cy="7620001"/>
          </a:xfrm>
          <a:prstGeom prst="rect">
            <a:avLst/>
          </a:prstGeom>
          <a:ln w="12700" cap="flat">
            <a:noFill/>
            <a:miter lim="400000"/>
          </a:ln>
          <a:effectLst/>
        </p:spPr>
      </p:pic>
      <p:sp>
        <p:nvSpPr>
          <p:cNvPr id="160" name="diffusion"/>
          <p:cNvSpPr txBox="1"/>
          <p:nvPr/>
        </p:nvSpPr>
        <p:spPr>
          <a:xfrm>
            <a:off x="-721393" y="10275202"/>
            <a:ext cx="24322364" cy="2410916"/>
          </a:xfrm>
          <a:prstGeom prst="rect">
            <a:avLst/>
          </a:prstGeom>
          <a:ln w="12700">
            <a:miter lim="400000"/>
          </a:ln>
          <a:effectLst>
            <a:outerShdw blurRad="63500" dist="762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5000">
                <a:solidFill>
                  <a:srgbClr val="0433FF"/>
                </a:solidFill>
                <a:latin typeface="Comic Sans MS"/>
                <a:ea typeface="Comic Sans MS"/>
                <a:cs typeface="Comic Sans MS"/>
                <a:sym typeface="Comic Sans MS"/>
              </a:defRPr>
            </a:lvl1pPr>
          </a:lstStyle>
          <a:p>
            <a:r>
              <a:rPr lang="en-US" dirty="0"/>
              <a:t>D</a:t>
            </a:r>
            <a:r>
              <a:rPr dirty="0"/>
              <a:t>iffusion</a:t>
            </a:r>
            <a:r>
              <a:rPr lang="en-US" dirty="0"/>
              <a:t> / Flow Matching</a:t>
            </a:r>
            <a:endParaRPr dirty="0"/>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Generate 100 images"/>
          <p:cNvSpPr txBox="1"/>
          <p:nvPr/>
        </p:nvSpPr>
        <p:spPr>
          <a:xfrm>
            <a:off x="2189575" y="6286500"/>
            <a:ext cx="20004850"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Generate 100 images</a:t>
            </a:r>
          </a:p>
        </p:txBody>
      </p:sp>
      <p:sp>
        <p:nvSpPr>
          <p:cNvPr id="2" name="TextBox 1">
            <a:extLst>
              <a:ext uri="{FF2B5EF4-FFF2-40B4-BE49-F238E27FC236}">
                <a16:creationId xmlns:a16="http://schemas.microsoft.com/office/drawing/2014/main" id="{C4C7D73E-AE94-082F-72D5-7A056C60D04B}"/>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327"/>
                                        </p:tgtEl>
                                        <p:attrNameLst>
                                          <p:attrName>style.visibility</p:attrName>
                                        </p:attrNameLst>
                                      </p:cBhvr>
                                      <p:to>
                                        <p:strVal val="visible"/>
                                      </p:to>
                                    </p:set>
                                    <p:animEffect transition="in" filter="fade">
                                      <p:cBhvr>
                                        <p:cTn id="7" dur="500"/>
                                        <p:tgtEl>
                                          <p:spTgt spid="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 grpId="0" animBg="1" advAuto="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 name="out150.jpeg" descr="out150.jpeg"/>
          <p:cNvPicPr>
            <a:picLocks noChangeAspect="1"/>
          </p:cNvPicPr>
          <p:nvPr/>
        </p:nvPicPr>
        <p:blipFill>
          <a:blip r:embed="rId3"/>
          <a:stretch>
            <a:fillRect/>
          </a:stretch>
        </p:blipFill>
        <p:spPr>
          <a:xfrm>
            <a:off x="5664200" y="-406400"/>
            <a:ext cx="12700000" cy="12700000"/>
          </a:xfrm>
          <a:prstGeom prst="rect">
            <a:avLst/>
          </a:prstGeom>
          <a:ln w="12700">
            <a:miter lim="400000"/>
          </a:ln>
        </p:spPr>
      </p:pic>
      <p:sp>
        <p:nvSpPr>
          <p:cNvPr id="332" name="Generate 100 images"/>
          <p:cNvSpPr txBox="1"/>
          <p:nvPr/>
        </p:nvSpPr>
        <p:spPr>
          <a:xfrm>
            <a:off x="2189575" y="12293600"/>
            <a:ext cx="20004850"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Generate 100 images</a:t>
            </a:r>
          </a:p>
        </p:txBody>
      </p:sp>
      <p:sp>
        <p:nvSpPr>
          <p:cNvPr id="2" name="TextBox 1">
            <a:extLst>
              <a:ext uri="{FF2B5EF4-FFF2-40B4-BE49-F238E27FC236}">
                <a16:creationId xmlns:a16="http://schemas.microsoft.com/office/drawing/2014/main" id="{1BE302DD-CD74-4FAF-E6EC-94198BB7C131}"/>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pic>
        <p:nvPicPr>
          <p:cNvPr id="3" name="Graphic 2">
            <a:extLst>
              <a:ext uri="{FF2B5EF4-FFF2-40B4-BE49-F238E27FC236}">
                <a16:creationId xmlns:a16="http://schemas.microsoft.com/office/drawing/2014/main" id="{926BEF2F-9316-55F8-1751-9158CD22630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47538" y="11196942"/>
            <a:ext cx="9888924" cy="1011800"/>
          </a:xfrm>
          <a:prstGeom prst="rect">
            <a:avLst/>
          </a:prstGeom>
        </p:spPr>
      </p:pic>
    </p:spTree>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Generate 100 images of raspberries"/>
          <p:cNvSpPr txBox="1"/>
          <p:nvPr/>
        </p:nvSpPr>
        <p:spPr>
          <a:xfrm>
            <a:off x="2189575" y="6286500"/>
            <a:ext cx="20004850"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defTabSz="457200">
              <a:defRPr b="0">
                <a:solidFill>
                  <a:srgbClr val="0433FF"/>
                </a:solidFill>
                <a:latin typeface="Avenir Book"/>
                <a:ea typeface="Avenir Book"/>
                <a:cs typeface="Avenir Book"/>
                <a:sym typeface="Avenir Book"/>
              </a:defRPr>
            </a:pPr>
            <a:r>
              <a:t>Generate 100 images of </a:t>
            </a:r>
            <a:r>
              <a:rPr>
                <a:latin typeface="Avenir Heavy"/>
                <a:ea typeface="Avenir Heavy"/>
                <a:cs typeface="Avenir Heavy"/>
                <a:sym typeface="Avenir Heavy"/>
              </a:rPr>
              <a:t>raspberries</a:t>
            </a:r>
          </a:p>
        </p:txBody>
      </p:sp>
      <p:sp>
        <p:nvSpPr>
          <p:cNvPr id="2" name="TextBox 1">
            <a:extLst>
              <a:ext uri="{FF2B5EF4-FFF2-40B4-BE49-F238E27FC236}">
                <a16:creationId xmlns:a16="http://schemas.microsoft.com/office/drawing/2014/main" id="{89DD81E4-E9CB-860F-6696-35DE4DAE2C6D}"/>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341"/>
                                        </p:tgtEl>
                                        <p:attrNameLst>
                                          <p:attrName>style.visibility</p:attrName>
                                        </p:attrNameLst>
                                      </p:cBhvr>
                                      <p:to>
                                        <p:strVal val="visible"/>
                                      </p:to>
                                    </p:set>
                                    <p:animEffect transition="in" filter="fade">
                                      <p:cBhvr>
                                        <p:cTn id="7"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1" grpId="0" animBg="1" advAuto="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7" name="Group"/>
          <p:cNvGrpSpPr/>
          <p:nvPr/>
        </p:nvGrpSpPr>
        <p:grpSpPr>
          <a:xfrm>
            <a:off x="14163040" y="1842240"/>
            <a:ext cx="5908344" cy="7216109"/>
            <a:chOff x="0" y="0"/>
            <a:chExt cx="5908342" cy="7216107"/>
          </a:xfrm>
        </p:grpSpPr>
        <p:sp>
          <p:nvSpPr>
            <p:cNvPr id="345"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346"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350" name="Group"/>
          <p:cNvGrpSpPr/>
          <p:nvPr/>
        </p:nvGrpSpPr>
        <p:grpSpPr>
          <a:xfrm>
            <a:off x="3747446" y="5592128"/>
            <a:ext cx="5908343" cy="5925359"/>
            <a:chOff x="0" y="0"/>
            <a:chExt cx="5908342" cy="5925358"/>
          </a:xfrm>
        </p:grpSpPr>
        <p:sp>
          <p:nvSpPr>
            <p:cNvPr id="348"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349"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351" name="Circle"/>
          <p:cNvSpPr/>
          <p:nvPr/>
        </p:nvSpPr>
        <p:spPr>
          <a:xfrm>
            <a:off x="5868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352" name="Circle"/>
          <p:cNvSpPr/>
          <p:nvPr/>
        </p:nvSpPr>
        <p:spPr>
          <a:xfrm>
            <a:off x="17908213" y="574210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357" name="Group"/>
          <p:cNvGrpSpPr/>
          <p:nvPr/>
        </p:nvGrpSpPr>
        <p:grpSpPr>
          <a:xfrm>
            <a:off x="18032359" y="5099049"/>
            <a:ext cx="4791667" cy="3797301"/>
            <a:chOff x="0" y="-139700"/>
            <a:chExt cx="4791665" cy="3797300"/>
          </a:xfrm>
        </p:grpSpPr>
        <p:grpSp>
          <p:nvGrpSpPr>
            <p:cNvPr id="355" name="raspberries.jpeg"/>
            <p:cNvGrpSpPr/>
            <p:nvPr/>
          </p:nvGrpSpPr>
          <p:grpSpPr>
            <a:xfrm>
              <a:off x="1121366" y="-139701"/>
              <a:ext cx="3670300" cy="3797301"/>
              <a:chOff x="0" y="0"/>
              <a:chExt cx="3670299" cy="3797300"/>
            </a:xfrm>
          </p:grpSpPr>
          <p:pic>
            <p:nvPicPr>
              <p:cNvPr id="354" name="raspberries.jpeg" descr="raspberries.jpeg"/>
              <p:cNvPicPr>
                <a:picLocks noChangeAspect="1"/>
              </p:cNvPicPr>
              <p:nvPr/>
            </p:nvPicPr>
            <p:blipFill>
              <a:blip r:embed="rId3"/>
              <a:srcRect l="22187" t="644" r="12109" b="762"/>
              <a:stretch>
                <a:fillRect/>
              </a:stretch>
            </p:blipFill>
            <p:spPr>
              <a:xfrm>
                <a:off x="215900" y="139700"/>
                <a:ext cx="3238500" cy="3238500"/>
              </a:xfrm>
              <a:prstGeom prst="rect">
                <a:avLst/>
              </a:prstGeom>
              <a:ln>
                <a:noFill/>
              </a:ln>
              <a:effectLst/>
            </p:spPr>
          </p:pic>
          <p:pic>
            <p:nvPicPr>
              <p:cNvPr id="353" name="raspberries.jpeg" descr="raspberries.jpeg"/>
              <p:cNvPicPr>
                <a:picLocks/>
              </p:cNvPicPr>
              <p:nvPr/>
            </p:nvPicPr>
            <p:blipFill>
              <a:blip r:embed="rId4"/>
              <a:stretch>
                <a:fillRect/>
              </a:stretch>
            </p:blipFill>
            <p:spPr>
              <a:xfrm>
                <a:off x="0" y="-1"/>
                <a:ext cx="3670300" cy="3797301"/>
              </a:xfrm>
              <a:prstGeom prst="rect">
                <a:avLst/>
              </a:prstGeom>
              <a:effectLst/>
            </p:spPr>
          </p:pic>
        </p:grpSp>
        <p:sp>
          <p:nvSpPr>
            <p:cNvPr id="363" name="Connection Line"/>
            <p:cNvSpPr/>
            <p:nvPr/>
          </p:nvSpPr>
          <p:spPr>
            <a:xfrm>
              <a:off x="0" y="627500"/>
              <a:ext cx="1121367" cy="4291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grpSp>
        <p:nvGrpSpPr>
          <p:cNvPr id="360" name="Group"/>
          <p:cNvGrpSpPr/>
          <p:nvPr/>
        </p:nvGrpSpPr>
        <p:grpSpPr>
          <a:xfrm>
            <a:off x="2312148" y="3783935"/>
            <a:ext cx="3680954" cy="3868665"/>
            <a:chOff x="0" y="0"/>
            <a:chExt cx="3680952" cy="3868663"/>
          </a:xfrm>
        </p:grpSpPr>
        <p:pic>
          <p:nvPicPr>
            <p:cNvPr id="358" name="out150.jpeg" descr="out150.jpeg"/>
            <p:cNvPicPr>
              <a:picLocks noChangeAspect="1"/>
            </p:cNvPicPr>
            <p:nvPr/>
          </p:nvPicPr>
          <p:blipFill>
            <a:blip r:embed="rId5"/>
            <a:srcRect l="9595" t="10602" r="9595" b="10602"/>
            <a:stretch>
              <a:fillRect/>
            </a:stretch>
          </p:blipFill>
          <p:spPr>
            <a:xfrm>
              <a:off x="0" y="0"/>
              <a:ext cx="3386667" cy="3302331"/>
            </a:xfrm>
            <a:prstGeom prst="rect">
              <a:avLst/>
            </a:prstGeom>
            <a:ln w="12700" cap="flat">
              <a:noFill/>
              <a:miter lim="400000"/>
            </a:ln>
            <a:effectLst/>
          </p:spPr>
        </p:pic>
        <p:sp>
          <p:nvSpPr>
            <p:cNvPr id="364" name="Connection Line"/>
            <p:cNvSpPr/>
            <p:nvPr/>
          </p:nvSpPr>
          <p:spPr>
            <a:xfrm>
              <a:off x="3173363" y="3302396"/>
              <a:ext cx="507590" cy="5662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sp>
        <p:nvSpPr>
          <p:cNvPr id="361" name="easy"/>
          <p:cNvSpPr txBox="1"/>
          <p:nvPr/>
        </p:nvSpPr>
        <p:spPr>
          <a:xfrm>
            <a:off x="5231840" y="7449801"/>
            <a:ext cx="2939555"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a:solidFill>
                  <a:schemeClr val="accent3">
                    <a:hueOff val="362282"/>
                    <a:satOff val="31803"/>
                    <a:lumOff val="-18242"/>
                  </a:schemeClr>
                </a:solidFill>
              </a:defRPr>
            </a:lvl1pPr>
          </a:lstStyle>
          <a:p>
            <a:r>
              <a:t>easy</a:t>
            </a:r>
          </a:p>
        </p:txBody>
      </p:sp>
      <p:sp>
        <p:nvSpPr>
          <p:cNvPr id="362" name="hard"/>
          <p:cNvSpPr txBox="1"/>
          <p:nvPr/>
        </p:nvSpPr>
        <p:spPr>
          <a:xfrm>
            <a:off x="15684022" y="3696622"/>
            <a:ext cx="2866381"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a:solidFill>
                  <a:schemeClr val="accent5">
                    <a:hueOff val="-82419"/>
                    <a:satOff val="-9513"/>
                    <a:lumOff val="-16343"/>
                  </a:schemeClr>
                </a:solidFill>
              </a:defRPr>
            </a:lvl1pPr>
          </a:lstStyle>
          <a:p>
            <a:r>
              <a:t>hard</a:t>
            </a:r>
          </a:p>
        </p:txBody>
      </p:sp>
      <p:sp>
        <p:nvSpPr>
          <p:cNvPr id="2" name="TextBox 1">
            <a:extLst>
              <a:ext uri="{FF2B5EF4-FFF2-40B4-BE49-F238E27FC236}">
                <a16:creationId xmlns:a16="http://schemas.microsoft.com/office/drawing/2014/main" id="{CC39D474-DC9A-AF60-6F7F-A05EB0B131FF}"/>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6"/>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350"/>
                                        </p:tgtEl>
                                        <p:attrNameLst>
                                          <p:attrName>style.visibility</p:attrName>
                                        </p:attrNameLst>
                                      </p:cBhvr>
                                      <p:to>
                                        <p:strVal val="visible"/>
                                      </p:to>
                                    </p:set>
                                    <p:animEffect transition="in" filter="fade">
                                      <p:cBhvr>
                                        <p:cTn id="7" dur="500"/>
                                        <p:tgtEl>
                                          <p:spTgt spid="3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347"/>
                                        </p:tgtEl>
                                        <p:attrNameLst>
                                          <p:attrName>style.visibility</p:attrName>
                                        </p:attrNameLst>
                                      </p:cBhvr>
                                      <p:to>
                                        <p:strVal val="visible"/>
                                      </p:to>
                                    </p:set>
                                    <p:animEffect transition="in" filter="fade">
                                      <p:cBhvr>
                                        <p:cTn id="12" dur="500"/>
                                        <p:tgtEl>
                                          <p:spTgt spid="3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351"/>
                                        </p:tgtEl>
                                        <p:attrNameLst>
                                          <p:attrName>style.visibility</p:attrName>
                                        </p:attrNameLst>
                                      </p:cBhvr>
                                      <p:to>
                                        <p:strVal val="visible"/>
                                      </p:to>
                                    </p:set>
                                    <p:animEffect transition="in" filter="fade">
                                      <p:cBhvr>
                                        <p:cTn id="17" dur="500"/>
                                        <p:tgtEl>
                                          <p:spTgt spid="351"/>
                                        </p:tgtEl>
                                      </p:cBhvr>
                                    </p:animEffect>
                                  </p:childTnLst>
                                </p:cTn>
                              </p:par>
                            </p:childTnLst>
                          </p:cTn>
                        </p:par>
                        <p:par>
                          <p:cTn id="18" fill="hold">
                            <p:stCondLst>
                              <p:cond delay="500"/>
                            </p:stCondLst>
                            <p:childTnLst>
                              <p:par>
                                <p:cTn id="19" presetID="10" presetClass="entr" fill="hold" grpId="0" nodeType="afterEffect">
                                  <p:stCondLst>
                                    <p:cond delay="0"/>
                                  </p:stCondLst>
                                  <p:iterate>
                                    <p:tmAbs val="0"/>
                                  </p:iterate>
                                  <p:childTnLst>
                                    <p:set>
                                      <p:cBhvr>
                                        <p:cTn id="20" fill="hold"/>
                                        <p:tgtEl>
                                          <p:spTgt spid="360"/>
                                        </p:tgtEl>
                                        <p:attrNameLst>
                                          <p:attrName>style.visibility</p:attrName>
                                        </p:attrNameLst>
                                      </p:cBhvr>
                                      <p:to>
                                        <p:strVal val="visible"/>
                                      </p:to>
                                    </p:set>
                                    <p:animEffect transition="in" filter="fade">
                                      <p:cBhvr>
                                        <p:cTn id="21" dur="500"/>
                                        <p:tgtEl>
                                          <p:spTgt spid="360"/>
                                        </p:tgtEl>
                                      </p:cBhvr>
                                    </p:animEffect>
                                  </p:childTnLst>
                                </p:cTn>
                              </p:par>
                            </p:childTnLst>
                          </p:cTn>
                        </p:par>
                        <p:par>
                          <p:cTn id="22" fill="hold">
                            <p:stCondLst>
                              <p:cond delay="1000"/>
                            </p:stCondLst>
                            <p:childTnLst>
                              <p:par>
                                <p:cTn id="23" presetID="10" presetClass="entr" fill="hold" grpId="0" nodeType="afterEffect">
                                  <p:stCondLst>
                                    <p:cond delay="0"/>
                                  </p:stCondLst>
                                  <p:iterate>
                                    <p:tmAbs val="0"/>
                                  </p:iterate>
                                  <p:childTnLst>
                                    <p:set>
                                      <p:cBhvr>
                                        <p:cTn id="24" fill="hold"/>
                                        <p:tgtEl>
                                          <p:spTgt spid="352"/>
                                        </p:tgtEl>
                                        <p:attrNameLst>
                                          <p:attrName>style.visibility</p:attrName>
                                        </p:attrNameLst>
                                      </p:cBhvr>
                                      <p:to>
                                        <p:strVal val="visible"/>
                                      </p:to>
                                    </p:set>
                                    <p:animEffect transition="in" filter="fade">
                                      <p:cBhvr>
                                        <p:cTn id="25" dur="500"/>
                                        <p:tgtEl>
                                          <p:spTgt spid="352"/>
                                        </p:tgtEl>
                                      </p:cBhvr>
                                    </p:animEffect>
                                  </p:childTnLst>
                                </p:cTn>
                              </p:par>
                            </p:childTnLst>
                          </p:cTn>
                        </p:par>
                        <p:par>
                          <p:cTn id="26" fill="hold">
                            <p:stCondLst>
                              <p:cond delay="1500"/>
                            </p:stCondLst>
                            <p:childTnLst>
                              <p:par>
                                <p:cTn id="27" presetID="10" presetClass="entr" fill="hold" grpId="0" nodeType="afterEffect">
                                  <p:stCondLst>
                                    <p:cond delay="0"/>
                                  </p:stCondLst>
                                  <p:iterate>
                                    <p:tmAbs val="0"/>
                                  </p:iterate>
                                  <p:childTnLst>
                                    <p:set>
                                      <p:cBhvr>
                                        <p:cTn id="28" fill="hold"/>
                                        <p:tgtEl>
                                          <p:spTgt spid="357"/>
                                        </p:tgtEl>
                                        <p:attrNameLst>
                                          <p:attrName>style.visibility</p:attrName>
                                        </p:attrNameLst>
                                      </p:cBhvr>
                                      <p:to>
                                        <p:strVal val="visible"/>
                                      </p:to>
                                    </p:set>
                                    <p:animEffect transition="in" filter="fade">
                                      <p:cBhvr>
                                        <p:cTn id="29" dur="500"/>
                                        <p:tgtEl>
                                          <p:spTgt spid="357"/>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iterate>
                                    <p:tmAbs val="0"/>
                                  </p:iterate>
                                  <p:childTnLst>
                                    <p:set>
                                      <p:cBhvr>
                                        <p:cTn id="33" fill="hold"/>
                                        <p:tgtEl>
                                          <p:spTgt spid="361"/>
                                        </p:tgtEl>
                                        <p:attrNameLst>
                                          <p:attrName>style.visibility</p:attrName>
                                        </p:attrNameLst>
                                      </p:cBhvr>
                                      <p:to>
                                        <p:strVal val="visible"/>
                                      </p:to>
                                    </p:set>
                                    <p:anim calcmode="lin" valueType="num">
                                      <p:cBhvr>
                                        <p:cTn id="34" dur="500" fill="hold"/>
                                        <p:tgtEl>
                                          <p:spTgt spid="361"/>
                                        </p:tgtEl>
                                        <p:attrNameLst>
                                          <p:attrName>ppt_w</p:attrName>
                                        </p:attrNameLst>
                                      </p:cBhvr>
                                      <p:tavLst>
                                        <p:tav tm="0">
                                          <p:val>
                                            <p:fltVal val="0"/>
                                          </p:val>
                                        </p:tav>
                                        <p:tav tm="100000">
                                          <p:val>
                                            <p:strVal val="#ppt_w"/>
                                          </p:val>
                                        </p:tav>
                                      </p:tavLst>
                                    </p:anim>
                                    <p:anim calcmode="lin" valueType="num">
                                      <p:cBhvr>
                                        <p:cTn id="35" dur="500" fill="hold"/>
                                        <p:tgtEl>
                                          <p:spTgt spid="361"/>
                                        </p:tgtEl>
                                        <p:attrNameLst>
                                          <p:attrName>ppt_h</p:attrName>
                                        </p:attrNameLst>
                                      </p:cBhvr>
                                      <p:tavLst>
                                        <p:tav tm="0">
                                          <p:val>
                                            <p:fltVal val="0"/>
                                          </p:val>
                                        </p:tav>
                                        <p:tav tm="100000">
                                          <p:val>
                                            <p:strVal val="#ppt_h"/>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grpId="0" nodeType="clickEffect">
                                  <p:stCondLst>
                                    <p:cond delay="0"/>
                                  </p:stCondLst>
                                  <p:iterate>
                                    <p:tmAbs val="0"/>
                                  </p:iterate>
                                  <p:childTnLst>
                                    <p:set>
                                      <p:cBhvr>
                                        <p:cTn id="39" fill="hold"/>
                                        <p:tgtEl>
                                          <p:spTgt spid="362"/>
                                        </p:tgtEl>
                                        <p:attrNameLst>
                                          <p:attrName>style.visibility</p:attrName>
                                        </p:attrNameLst>
                                      </p:cBhvr>
                                      <p:to>
                                        <p:strVal val="visible"/>
                                      </p:to>
                                    </p:set>
                                    <p:anim calcmode="lin" valueType="num">
                                      <p:cBhvr>
                                        <p:cTn id="40" dur="500" fill="hold"/>
                                        <p:tgtEl>
                                          <p:spTgt spid="362"/>
                                        </p:tgtEl>
                                        <p:attrNameLst>
                                          <p:attrName>ppt_w</p:attrName>
                                        </p:attrNameLst>
                                      </p:cBhvr>
                                      <p:tavLst>
                                        <p:tav tm="0">
                                          <p:val>
                                            <p:fltVal val="0"/>
                                          </p:val>
                                        </p:tav>
                                        <p:tav tm="100000">
                                          <p:val>
                                            <p:strVal val="#ppt_w"/>
                                          </p:val>
                                        </p:tav>
                                      </p:tavLst>
                                    </p:anim>
                                    <p:anim calcmode="lin" valueType="num">
                                      <p:cBhvr>
                                        <p:cTn id="41" dur="500" fill="hold"/>
                                        <p:tgtEl>
                                          <p:spTgt spid="3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0" animBg="1" advAuto="0"/>
      <p:bldP spid="350" grpId="0" animBg="1" advAuto="0"/>
      <p:bldP spid="351" grpId="0" animBg="1" advAuto="0"/>
      <p:bldP spid="352" grpId="0" animBg="1" advAuto="0"/>
      <p:bldP spid="357" grpId="0" animBg="1" advAuto="0"/>
      <p:bldP spid="360" grpId="0" animBg="1" advAuto="0"/>
      <p:bldP spid="361" grpId="0" animBg="1" advAuto="0"/>
      <p:bldP spid="362" grpId="0" animBg="1" advAuto="0"/>
    </p:bld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70" name="Group"/>
          <p:cNvGrpSpPr/>
          <p:nvPr/>
        </p:nvGrpSpPr>
        <p:grpSpPr>
          <a:xfrm>
            <a:off x="3747446" y="5592128"/>
            <a:ext cx="5908343" cy="5925359"/>
            <a:chOff x="0" y="0"/>
            <a:chExt cx="5908342" cy="5925358"/>
          </a:xfrm>
        </p:grpSpPr>
        <p:sp>
          <p:nvSpPr>
            <p:cNvPr id="368"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369"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371" name="Line"/>
          <p:cNvSpPr/>
          <p:nvPr/>
        </p:nvSpPr>
        <p:spPr>
          <a:xfrm flipV="1">
            <a:off x="9223921" y="5386876"/>
            <a:ext cx="5614894" cy="1518324"/>
          </a:xfrm>
          <a:prstGeom prst="line">
            <a:avLst/>
          </a:prstGeom>
          <a:ln w="317500">
            <a:solidFill>
              <a:schemeClr val="accent5">
                <a:hueOff val="-82419"/>
                <a:satOff val="-9513"/>
                <a:lumOff val="-16343"/>
              </a:schemeClr>
            </a:solidFill>
            <a:miter lim="400000"/>
            <a:tailEnd type="triangle"/>
          </a:ln>
          <a:effectLst>
            <a:outerShdw blurRad="63500" dist="76200" dir="5400000" rotWithShape="0">
              <a:srgbClr val="000000">
                <a:alpha val="50000"/>
              </a:srgbClr>
            </a:outerShdw>
          </a:effectLst>
        </p:spPr>
        <p:txBody>
          <a:bodyPr lIns="50800" tIns="50800" rIns="50800" bIns="50800" anchor="ctr"/>
          <a:lstStyle/>
          <a:p>
            <a:endParaRPr/>
          </a:p>
        </p:txBody>
      </p:sp>
      <p:sp>
        <p:nvSpPr>
          <p:cNvPr id="372" name="diffusion"/>
          <p:cNvSpPr txBox="1"/>
          <p:nvPr/>
        </p:nvSpPr>
        <p:spPr>
          <a:xfrm>
            <a:off x="9990484" y="6752475"/>
            <a:ext cx="4403032" cy="1236763"/>
          </a:xfrm>
          <a:prstGeom prst="rect">
            <a:avLst/>
          </a:prstGeom>
          <a:ln w="12700">
            <a:miter lim="400000"/>
          </a:ln>
          <a:effectLst>
            <a:outerShdw blurRad="63500" dist="76200" dir="5400000" rotWithShape="0">
              <a:srgbClr val="000000">
                <a:alpha val="5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8000">
                <a:solidFill>
                  <a:schemeClr val="accent5">
                    <a:hueOff val="-82419"/>
                    <a:satOff val="-9513"/>
                    <a:lumOff val="-16343"/>
                  </a:schemeClr>
                </a:solidFill>
              </a:defRPr>
            </a:lvl1pPr>
          </a:lstStyle>
          <a:p>
            <a:r>
              <a:t>diffusion</a:t>
            </a:r>
          </a:p>
        </p:txBody>
      </p:sp>
      <p:grpSp>
        <p:nvGrpSpPr>
          <p:cNvPr id="375" name="Group"/>
          <p:cNvGrpSpPr/>
          <p:nvPr/>
        </p:nvGrpSpPr>
        <p:grpSpPr>
          <a:xfrm>
            <a:off x="14163040" y="1842240"/>
            <a:ext cx="5908344" cy="7216109"/>
            <a:chOff x="0" y="0"/>
            <a:chExt cx="5908342" cy="7216107"/>
          </a:xfrm>
        </p:grpSpPr>
        <p:sp>
          <p:nvSpPr>
            <p:cNvPr id="373"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374"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sp>
        <p:nvSpPr>
          <p:cNvPr id="2" name="TextBox 1">
            <a:extLst>
              <a:ext uri="{FF2B5EF4-FFF2-40B4-BE49-F238E27FC236}">
                <a16:creationId xmlns:a16="http://schemas.microsoft.com/office/drawing/2014/main" id="{0A6D8B4F-4485-6AEF-9861-50AAC0E920EF}"/>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p:transition>
    <p:fade/>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p:tmAbs val="0"/>
                                  </p:iterate>
                                  <p:childTnLst>
                                    <p:set>
                                      <p:cBhvr>
                                        <p:cTn id="6" fill="hold"/>
                                        <p:tgtEl>
                                          <p:spTgt spid="372"/>
                                        </p:tgtEl>
                                        <p:attrNameLst>
                                          <p:attrName>style.visibility</p:attrName>
                                        </p:attrNameLst>
                                      </p:cBhvr>
                                      <p:to>
                                        <p:strVal val="visible"/>
                                      </p:to>
                                    </p:set>
                                    <p:anim calcmode="lin" valueType="num">
                                      <p:cBhvr>
                                        <p:cTn id="7" dur="1500" fill="hold"/>
                                        <p:tgtEl>
                                          <p:spTgt spid="372"/>
                                        </p:tgtEl>
                                        <p:attrNameLst>
                                          <p:attrName>ppt_x</p:attrName>
                                        </p:attrNameLst>
                                      </p:cBhvr>
                                      <p:tavLst>
                                        <p:tav tm="0">
                                          <p:val>
                                            <p:strVal val="#ppt_x"/>
                                          </p:val>
                                        </p:tav>
                                        <p:tav tm="100000">
                                          <p:val>
                                            <p:strVal val="#ppt_x"/>
                                          </p:val>
                                        </p:tav>
                                      </p:tavLst>
                                    </p:anim>
                                    <p:anim calcmode="lin" valueType="num">
                                      <p:cBhvr>
                                        <p:cTn id="8" dur="1500" fill="hold"/>
                                        <p:tgtEl>
                                          <p:spTgt spid="3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 grpId="0" animBg="1" advAuto="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1" name="Group"/>
          <p:cNvGrpSpPr/>
          <p:nvPr/>
        </p:nvGrpSpPr>
        <p:grpSpPr>
          <a:xfrm>
            <a:off x="14163040" y="1842240"/>
            <a:ext cx="5908344" cy="7216109"/>
            <a:chOff x="0" y="0"/>
            <a:chExt cx="5908342" cy="7216107"/>
          </a:xfrm>
        </p:grpSpPr>
        <p:sp>
          <p:nvSpPr>
            <p:cNvPr id="379"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380"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384" name="Group"/>
          <p:cNvGrpSpPr/>
          <p:nvPr/>
        </p:nvGrpSpPr>
        <p:grpSpPr>
          <a:xfrm>
            <a:off x="3747446" y="5592128"/>
            <a:ext cx="5908343" cy="5925359"/>
            <a:chOff x="0" y="0"/>
            <a:chExt cx="5908342" cy="5925358"/>
          </a:xfrm>
        </p:grpSpPr>
        <p:sp>
          <p:nvSpPr>
            <p:cNvPr id="382"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383"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385" name="Circle"/>
          <p:cNvSpPr/>
          <p:nvPr/>
        </p:nvSpPr>
        <p:spPr>
          <a:xfrm>
            <a:off x="5868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386" name="Circle"/>
          <p:cNvSpPr/>
          <p:nvPr/>
        </p:nvSpPr>
        <p:spPr>
          <a:xfrm>
            <a:off x="17908213" y="574210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391" name="Group"/>
          <p:cNvGrpSpPr/>
          <p:nvPr/>
        </p:nvGrpSpPr>
        <p:grpSpPr>
          <a:xfrm>
            <a:off x="18032359" y="5099049"/>
            <a:ext cx="4791667" cy="3797301"/>
            <a:chOff x="0" y="-139700"/>
            <a:chExt cx="4791665" cy="3797300"/>
          </a:xfrm>
        </p:grpSpPr>
        <p:grpSp>
          <p:nvGrpSpPr>
            <p:cNvPr id="389" name="raspberries.jpeg"/>
            <p:cNvGrpSpPr/>
            <p:nvPr/>
          </p:nvGrpSpPr>
          <p:grpSpPr>
            <a:xfrm>
              <a:off x="1121366" y="-139701"/>
              <a:ext cx="3670300" cy="3797301"/>
              <a:chOff x="0" y="0"/>
              <a:chExt cx="3670299" cy="3797300"/>
            </a:xfrm>
          </p:grpSpPr>
          <p:pic>
            <p:nvPicPr>
              <p:cNvPr id="388" name="raspberries.jpeg" descr="raspberries.jpeg"/>
              <p:cNvPicPr>
                <a:picLocks noChangeAspect="1"/>
              </p:cNvPicPr>
              <p:nvPr/>
            </p:nvPicPr>
            <p:blipFill>
              <a:blip r:embed="rId3"/>
              <a:srcRect l="22187" t="644" r="12109" b="762"/>
              <a:stretch>
                <a:fillRect/>
              </a:stretch>
            </p:blipFill>
            <p:spPr>
              <a:xfrm>
                <a:off x="215900" y="139700"/>
                <a:ext cx="3238500" cy="3238500"/>
              </a:xfrm>
              <a:prstGeom prst="rect">
                <a:avLst/>
              </a:prstGeom>
              <a:ln>
                <a:noFill/>
              </a:ln>
              <a:effectLst/>
            </p:spPr>
          </p:pic>
          <p:pic>
            <p:nvPicPr>
              <p:cNvPr id="387" name="raspberries.jpeg" descr="raspberries.jpeg"/>
              <p:cNvPicPr>
                <a:picLocks/>
              </p:cNvPicPr>
              <p:nvPr/>
            </p:nvPicPr>
            <p:blipFill>
              <a:blip r:embed="rId4"/>
              <a:stretch>
                <a:fillRect/>
              </a:stretch>
            </p:blipFill>
            <p:spPr>
              <a:xfrm>
                <a:off x="0" y="-1"/>
                <a:ext cx="3670300" cy="3797301"/>
              </a:xfrm>
              <a:prstGeom prst="rect">
                <a:avLst/>
              </a:prstGeom>
              <a:effectLst/>
            </p:spPr>
          </p:pic>
        </p:grpSp>
        <p:sp>
          <p:nvSpPr>
            <p:cNvPr id="397" name="Connection Line"/>
            <p:cNvSpPr/>
            <p:nvPr/>
          </p:nvSpPr>
          <p:spPr>
            <a:xfrm>
              <a:off x="0" y="627500"/>
              <a:ext cx="1121367" cy="4291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392" name="Line"/>
          <p:cNvSpPr/>
          <p:nvPr/>
        </p:nvSpPr>
        <p:spPr>
          <a:xfrm flipV="1">
            <a:off x="6186945" y="5893898"/>
            <a:ext cx="11697107" cy="1703635"/>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grpSp>
        <p:nvGrpSpPr>
          <p:cNvPr id="395" name="Group"/>
          <p:cNvGrpSpPr/>
          <p:nvPr/>
        </p:nvGrpSpPr>
        <p:grpSpPr>
          <a:xfrm>
            <a:off x="2312148" y="3783935"/>
            <a:ext cx="3680954" cy="3868665"/>
            <a:chOff x="0" y="0"/>
            <a:chExt cx="3680952" cy="3868663"/>
          </a:xfrm>
        </p:grpSpPr>
        <p:pic>
          <p:nvPicPr>
            <p:cNvPr id="393" name="out150.jpeg" descr="out150.jpeg"/>
            <p:cNvPicPr>
              <a:picLocks noChangeAspect="1"/>
            </p:cNvPicPr>
            <p:nvPr/>
          </p:nvPicPr>
          <p:blipFill>
            <a:blip r:embed="rId5"/>
            <a:srcRect l="9595" t="10602" r="9595" b="10602"/>
            <a:stretch>
              <a:fillRect/>
            </a:stretch>
          </p:blipFill>
          <p:spPr>
            <a:xfrm>
              <a:off x="0" y="0"/>
              <a:ext cx="3386667" cy="3302331"/>
            </a:xfrm>
            <a:prstGeom prst="rect">
              <a:avLst/>
            </a:prstGeom>
            <a:ln w="12700" cap="flat">
              <a:noFill/>
              <a:miter lim="400000"/>
            </a:ln>
            <a:effectLst/>
          </p:spPr>
        </p:pic>
        <p:sp>
          <p:nvSpPr>
            <p:cNvPr id="398" name="Connection Line"/>
            <p:cNvSpPr/>
            <p:nvPr/>
          </p:nvSpPr>
          <p:spPr>
            <a:xfrm>
              <a:off x="3173363" y="3302396"/>
              <a:ext cx="507590" cy="5662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sp>
        <p:nvSpPr>
          <p:cNvPr id="396" name="hard"/>
          <p:cNvSpPr txBox="1"/>
          <p:nvPr/>
        </p:nvSpPr>
        <p:spPr>
          <a:xfrm>
            <a:off x="11045001" y="6892323"/>
            <a:ext cx="2866381"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a:solidFill>
                  <a:schemeClr val="accent5">
                    <a:hueOff val="-82419"/>
                    <a:satOff val="-9513"/>
                    <a:lumOff val="-16343"/>
                  </a:schemeClr>
                </a:solidFill>
              </a:defRPr>
            </a:lvl1pPr>
          </a:lstStyle>
          <a:p>
            <a:r>
              <a:t>hard</a:t>
            </a:r>
          </a:p>
        </p:txBody>
      </p:sp>
      <p:sp>
        <p:nvSpPr>
          <p:cNvPr id="2" name="TextBox 1">
            <a:extLst>
              <a:ext uri="{FF2B5EF4-FFF2-40B4-BE49-F238E27FC236}">
                <a16:creationId xmlns:a16="http://schemas.microsoft.com/office/drawing/2014/main" id="{BC36BBF9-EABD-2AEC-FBB4-2A964BA23DC6}"/>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6"/>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392"/>
                                        </p:tgtEl>
                                        <p:attrNameLst>
                                          <p:attrName>style.visibility</p:attrName>
                                        </p:attrNameLst>
                                      </p:cBhvr>
                                      <p:to>
                                        <p:strVal val="visible"/>
                                      </p:to>
                                    </p:set>
                                    <p:animEffect transition="in" filter="wipe(left)">
                                      <p:cBhvr>
                                        <p:cTn id="7" dur="500"/>
                                        <p:tgtEl>
                                          <p:spTgt spid="392"/>
                                        </p:tgtEl>
                                      </p:cBhvr>
                                    </p:animEffect>
                                  </p:childTnLst>
                                </p:cTn>
                              </p:par>
                            </p:childTnLst>
                          </p:cTn>
                        </p:par>
                        <p:par>
                          <p:cTn id="8" fill="hold">
                            <p:stCondLst>
                              <p:cond delay="500"/>
                            </p:stCondLst>
                            <p:childTnLst>
                              <p:par>
                                <p:cTn id="9" presetID="23" presetClass="entr" presetSubtype="16" fill="hold" grpId="0" nodeType="afterEffect">
                                  <p:stCondLst>
                                    <p:cond delay="0"/>
                                  </p:stCondLst>
                                  <p:iterate>
                                    <p:tmAbs val="0"/>
                                  </p:iterate>
                                  <p:childTnLst>
                                    <p:set>
                                      <p:cBhvr>
                                        <p:cTn id="10" fill="hold"/>
                                        <p:tgtEl>
                                          <p:spTgt spid="396"/>
                                        </p:tgtEl>
                                        <p:attrNameLst>
                                          <p:attrName>style.visibility</p:attrName>
                                        </p:attrNameLst>
                                      </p:cBhvr>
                                      <p:to>
                                        <p:strVal val="visible"/>
                                      </p:to>
                                    </p:set>
                                    <p:anim calcmode="lin" valueType="num">
                                      <p:cBhvr>
                                        <p:cTn id="11" dur="500" fill="hold"/>
                                        <p:tgtEl>
                                          <p:spTgt spid="396"/>
                                        </p:tgtEl>
                                        <p:attrNameLst>
                                          <p:attrName>ppt_w</p:attrName>
                                        </p:attrNameLst>
                                      </p:cBhvr>
                                      <p:tavLst>
                                        <p:tav tm="0">
                                          <p:val>
                                            <p:fltVal val="0"/>
                                          </p:val>
                                        </p:tav>
                                        <p:tav tm="100000">
                                          <p:val>
                                            <p:strVal val="#ppt_w"/>
                                          </p:val>
                                        </p:tav>
                                      </p:tavLst>
                                    </p:anim>
                                    <p:anim calcmode="lin" valueType="num">
                                      <p:cBhvr>
                                        <p:cTn id="12" dur="500" fill="hold"/>
                                        <p:tgtEl>
                                          <p:spTgt spid="3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 grpId="0" animBg="1" advAuto="0"/>
      <p:bldP spid="396" grpId="0" animBg="1" advAuto="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4" name="Group"/>
          <p:cNvGrpSpPr/>
          <p:nvPr/>
        </p:nvGrpSpPr>
        <p:grpSpPr>
          <a:xfrm>
            <a:off x="14163040" y="1842240"/>
            <a:ext cx="5908344" cy="7216109"/>
            <a:chOff x="0" y="0"/>
            <a:chExt cx="5908342" cy="7216107"/>
          </a:xfrm>
        </p:grpSpPr>
        <p:sp>
          <p:nvSpPr>
            <p:cNvPr id="402"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03"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407" name="Group"/>
          <p:cNvGrpSpPr/>
          <p:nvPr/>
        </p:nvGrpSpPr>
        <p:grpSpPr>
          <a:xfrm>
            <a:off x="3747446" y="5592128"/>
            <a:ext cx="5908343" cy="5925359"/>
            <a:chOff x="0" y="0"/>
            <a:chExt cx="5908342" cy="5925358"/>
          </a:xfrm>
        </p:grpSpPr>
        <p:sp>
          <p:nvSpPr>
            <p:cNvPr id="405"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06"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408" name="Circle"/>
          <p:cNvSpPr/>
          <p:nvPr/>
        </p:nvSpPr>
        <p:spPr>
          <a:xfrm>
            <a:off x="5868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09" name="Circle"/>
          <p:cNvSpPr/>
          <p:nvPr/>
        </p:nvSpPr>
        <p:spPr>
          <a:xfrm>
            <a:off x="17908213" y="574210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414" name="Group"/>
          <p:cNvGrpSpPr/>
          <p:nvPr/>
        </p:nvGrpSpPr>
        <p:grpSpPr>
          <a:xfrm>
            <a:off x="18032359" y="5099049"/>
            <a:ext cx="4791667" cy="3797301"/>
            <a:chOff x="0" y="-139700"/>
            <a:chExt cx="4791665" cy="3797300"/>
          </a:xfrm>
        </p:grpSpPr>
        <p:grpSp>
          <p:nvGrpSpPr>
            <p:cNvPr id="412" name="raspberries.jpeg"/>
            <p:cNvGrpSpPr/>
            <p:nvPr/>
          </p:nvGrpSpPr>
          <p:grpSpPr>
            <a:xfrm>
              <a:off x="1121366" y="-139701"/>
              <a:ext cx="3670300" cy="3797301"/>
              <a:chOff x="0" y="0"/>
              <a:chExt cx="3670299" cy="3797300"/>
            </a:xfrm>
          </p:grpSpPr>
          <p:pic>
            <p:nvPicPr>
              <p:cNvPr id="411" name="raspberries.jpeg" descr="raspberries.jpeg"/>
              <p:cNvPicPr>
                <a:picLocks noChangeAspect="1"/>
              </p:cNvPicPr>
              <p:nvPr/>
            </p:nvPicPr>
            <p:blipFill>
              <a:blip r:embed="rId3"/>
              <a:srcRect l="22187" t="644" r="12109" b="762"/>
              <a:stretch>
                <a:fillRect/>
              </a:stretch>
            </p:blipFill>
            <p:spPr>
              <a:xfrm>
                <a:off x="215900" y="139700"/>
                <a:ext cx="3238500" cy="3238500"/>
              </a:xfrm>
              <a:prstGeom prst="rect">
                <a:avLst/>
              </a:prstGeom>
              <a:ln>
                <a:noFill/>
              </a:ln>
              <a:effectLst/>
            </p:spPr>
          </p:pic>
          <p:pic>
            <p:nvPicPr>
              <p:cNvPr id="410" name="raspberries.jpeg" descr="raspberries.jpeg"/>
              <p:cNvPicPr>
                <a:picLocks/>
              </p:cNvPicPr>
              <p:nvPr/>
            </p:nvPicPr>
            <p:blipFill>
              <a:blip r:embed="rId4"/>
              <a:stretch>
                <a:fillRect/>
              </a:stretch>
            </p:blipFill>
            <p:spPr>
              <a:xfrm>
                <a:off x="0" y="-1"/>
                <a:ext cx="3670300" cy="3797301"/>
              </a:xfrm>
              <a:prstGeom prst="rect">
                <a:avLst/>
              </a:prstGeom>
              <a:effectLst/>
            </p:spPr>
          </p:pic>
        </p:grpSp>
        <p:sp>
          <p:nvSpPr>
            <p:cNvPr id="420" name="Connection Line"/>
            <p:cNvSpPr/>
            <p:nvPr/>
          </p:nvSpPr>
          <p:spPr>
            <a:xfrm>
              <a:off x="0" y="627500"/>
              <a:ext cx="1121367" cy="4291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grpSp>
        <p:nvGrpSpPr>
          <p:cNvPr id="417" name="Group"/>
          <p:cNvGrpSpPr/>
          <p:nvPr/>
        </p:nvGrpSpPr>
        <p:grpSpPr>
          <a:xfrm>
            <a:off x="2312148" y="3783935"/>
            <a:ext cx="3680954" cy="3868665"/>
            <a:chOff x="0" y="0"/>
            <a:chExt cx="3680952" cy="3868663"/>
          </a:xfrm>
        </p:grpSpPr>
        <p:pic>
          <p:nvPicPr>
            <p:cNvPr id="415" name="out150.jpeg" descr="out150.jpeg"/>
            <p:cNvPicPr>
              <a:picLocks noChangeAspect="1"/>
            </p:cNvPicPr>
            <p:nvPr/>
          </p:nvPicPr>
          <p:blipFill>
            <a:blip r:embed="rId5"/>
            <a:srcRect l="9595" t="10602" r="9595" b="10602"/>
            <a:stretch>
              <a:fillRect/>
            </a:stretch>
          </p:blipFill>
          <p:spPr>
            <a:xfrm>
              <a:off x="0" y="0"/>
              <a:ext cx="3386667" cy="3302331"/>
            </a:xfrm>
            <a:prstGeom prst="rect">
              <a:avLst/>
            </a:prstGeom>
            <a:ln w="12700" cap="flat">
              <a:noFill/>
              <a:miter lim="400000"/>
            </a:ln>
            <a:effectLst/>
          </p:spPr>
        </p:pic>
        <p:sp>
          <p:nvSpPr>
            <p:cNvPr id="421" name="Connection Line"/>
            <p:cNvSpPr/>
            <p:nvPr/>
          </p:nvSpPr>
          <p:spPr>
            <a:xfrm>
              <a:off x="3173363" y="3302396"/>
              <a:ext cx="507590" cy="5662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sp>
        <p:nvSpPr>
          <p:cNvPr id="418" name="Line"/>
          <p:cNvSpPr/>
          <p:nvPr/>
        </p:nvSpPr>
        <p:spPr>
          <a:xfrm flipV="1">
            <a:off x="6186945" y="5893898"/>
            <a:ext cx="11697107" cy="1703635"/>
          </a:xfrm>
          <a:prstGeom prst="line">
            <a:avLst/>
          </a:prstGeom>
          <a:ln w="88900">
            <a:solidFill>
              <a:schemeClr val="accent3">
                <a:hueOff val="362282"/>
                <a:satOff val="31803"/>
                <a:lumOff val="-18242"/>
              </a:schemeClr>
            </a:solidFill>
            <a:miter lim="400000"/>
            <a:headEnd type="triangle"/>
          </a:ln>
        </p:spPr>
        <p:txBody>
          <a:bodyPr lIns="50800" tIns="50800" rIns="50800" bIns="50800" anchor="ctr"/>
          <a:lstStyle/>
          <a:p>
            <a:endParaRPr/>
          </a:p>
        </p:txBody>
      </p:sp>
      <p:sp>
        <p:nvSpPr>
          <p:cNvPr id="419" name="easy"/>
          <p:cNvSpPr txBox="1"/>
          <p:nvPr/>
        </p:nvSpPr>
        <p:spPr>
          <a:xfrm>
            <a:off x="11008414" y="6892323"/>
            <a:ext cx="2939555"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a:solidFill>
                  <a:schemeClr val="accent3">
                    <a:hueOff val="362282"/>
                    <a:satOff val="31803"/>
                    <a:lumOff val="-18242"/>
                  </a:schemeClr>
                </a:solidFill>
              </a:defRPr>
            </a:lvl1pPr>
          </a:lstStyle>
          <a:p>
            <a:r>
              <a:t>easy</a:t>
            </a:r>
          </a:p>
        </p:txBody>
      </p:sp>
      <p:sp>
        <p:nvSpPr>
          <p:cNvPr id="2" name="TextBox 1">
            <a:extLst>
              <a:ext uri="{FF2B5EF4-FFF2-40B4-BE49-F238E27FC236}">
                <a16:creationId xmlns:a16="http://schemas.microsoft.com/office/drawing/2014/main" id="{D7D03A8C-A1A3-641D-F854-EBE6AD947539}"/>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6"/>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iterate>
                                    <p:tmAbs val="0"/>
                                  </p:iterate>
                                  <p:childTnLst>
                                    <p:set>
                                      <p:cBhvr>
                                        <p:cTn id="6" fill="hold"/>
                                        <p:tgtEl>
                                          <p:spTgt spid="418"/>
                                        </p:tgtEl>
                                        <p:attrNameLst>
                                          <p:attrName>style.visibility</p:attrName>
                                        </p:attrNameLst>
                                      </p:cBhvr>
                                      <p:to>
                                        <p:strVal val="visible"/>
                                      </p:to>
                                    </p:set>
                                    <p:animEffect transition="in" filter="wipe(right)">
                                      <p:cBhvr>
                                        <p:cTn id="7" dur="500"/>
                                        <p:tgtEl>
                                          <p:spTgt spid="418"/>
                                        </p:tgtEl>
                                      </p:cBhvr>
                                    </p:animEffect>
                                  </p:childTnLst>
                                </p:cTn>
                              </p:par>
                            </p:childTnLst>
                          </p:cTn>
                        </p:par>
                        <p:par>
                          <p:cTn id="8" fill="hold">
                            <p:stCondLst>
                              <p:cond delay="500"/>
                            </p:stCondLst>
                            <p:childTnLst>
                              <p:par>
                                <p:cTn id="9" presetID="23" presetClass="entr" presetSubtype="16" fill="hold" grpId="0" nodeType="afterEffect">
                                  <p:stCondLst>
                                    <p:cond delay="0"/>
                                  </p:stCondLst>
                                  <p:iterate>
                                    <p:tmAbs val="0"/>
                                  </p:iterate>
                                  <p:childTnLst>
                                    <p:set>
                                      <p:cBhvr>
                                        <p:cTn id="10" fill="hold"/>
                                        <p:tgtEl>
                                          <p:spTgt spid="419"/>
                                        </p:tgtEl>
                                        <p:attrNameLst>
                                          <p:attrName>style.visibility</p:attrName>
                                        </p:attrNameLst>
                                      </p:cBhvr>
                                      <p:to>
                                        <p:strVal val="visible"/>
                                      </p:to>
                                    </p:set>
                                    <p:anim calcmode="lin" valueType="num">
                                      <p:cBhvr>
                                        <p:cTn id="11" dur="500" fill="hold"/>
                                        <p:tgtEl>
                                          <p:spTgt spid="419"/>
                                        </p:tgtEl>
                                        <p:attrNameLst>
                                          <p:attrName>ppt_w</p:attrName>
                                        </p:attrNameLst>
                                      </p:cBhvr>
                                      <p:tavLst>
                                        <p:tav tm="0">
                                          <p:val>
                                            <p:fltVal val="0"/>
                                          </p:val>
                                        </p:tav>
                                        <p:tav tm="100000">
                                          <p:val>
                                            <p:strVal val="#ppt_w"/>
                                          </p:val>
                                        </p:tav>
                                      </p:tavLst>
                                    </p:anim>
                                    <p:anim calcmode="lin" valueType="num">
                                      <p:cBhvr>
                                        <p:cTn id="12" dur="500" fill="hold"/>
                                        <p:tgtEl>
                                          <p:spTgt spid="4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8" grpId="0" animBg="1" advAuto="0"/>
      <p:bldP spid="419" grpId="0" animBg="1" advAuto="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5" name="movie.mp4" descr="movie.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8010862" y="2734900"/>
            <a:ext cx="7852480" cy="7852481"/>
          </a:xfrm>
          <a:prstGeom prst="rect">
            <a:avLst/>
          </a:prstGeom>
          <a:ln w="12700">
            <a:miter lim="400000"/>
          </a:ln>
        </p:spPr>
      </p:pic>
      <p:grpSp>
        <p:nvGrpSpPr>
          <p:cNvPr id="428" name="Group"/>
          <p:cNvGrpSpPr/>
          <p:nvPr/>
        </p:nvGrpSpPr>
        <p:grpSpPr>
          <a:xfrm>
            <a:off x="14163040" y="1842240"/>
            <a:ext cx="5908344" cy="7216109"/>
            <a:chOff x="0" y="0"/>
            <a:chExt cx="5908342" cy="7216107"/>
          </a:xfrm>
        </p:grpSpPr>
        <p:sp>
          <p:nvSpPr>
            <p:cNvPr id="426"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27"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431" name="Group"/>
          <p:cNvGrpSpPr/>
          <p:nvPr/>
        </p:nvGrpSpPr>
        <p:grpSpPr>
          <a:xfrm>
            <a:off x="3747446" y="5592128"/>
            <a:ext cx="5908343" cy="5925359"/>
            <a:chOff x="0" y="0"/>
            <a:chExt cx="5908342" cy="5925358"/>
          </a:xfrm>
        </p:grpSpPr>
        <p:sp>
          <p:nvSpPr>
            <p:cNvPr id="429"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30"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432" name="Circle"/>
          <p:cNvSpPr/>
          <p:nvPr/>
        </p:nvSpPr>
        <p:spPr>
          <a:xfrm>
            <a:off x="17908213" y="574210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33" name="Line"/>
          <p:cNvSpPr/>
          <p:nvPr/>
        </p:nvSpPr>
        <p:spPr>
          <a:xfrm flipV="1">
            <a:off x="6186945" y="5893898"/>
            <a:ext cx="11697107" cy="1703635"/>
          </a:xfrm>
          <a:prstGeom prst="line">
            <a:avLst/>
          </a:prstGeom>
          <a:ln w="88900">
            <a:solidFill>
              <a:schemeClr val="accent3">
                <a:hueOff val="362282"/>
                <a:satOff val="31803"/>
                <a:lumOff val="-18242"/>
              </a:schemeClr>
            </a:solidFill>
            <a:miter lim="400000"/>
            <a:headEnd type="triangle"/>
          </a:ln>
          <a:effectLst>
            <a:outerShdw blurRad="63500" dist="25400" dir="5400000" rotWithShape="0">
              <a:srgbClr val="000000">
                <a:alpha val="50000"/>
              </a:srgbClr>
            </a:outerShdw>
          </a:effectLst>
        </p:spPr>
        <p:txBody>
          <a:bodyPr lIns="50800" tIns="50800" rIns="50800" bIns="50800" anchor="ctr"/>
          <a:lstStyle/>
          <a:p>
            <a:endParaRPr/>
          </a:p>
        </p:txBody>
      </p:sp>
      <p:sp>
        <p:nvSpPr>
          <p:cNvPr id="434" name="Circle"/>
          <p:cNvSpPr/>
          <p:nvPr/>
        </p:nvSpPr>
        <p:spPr>
          <a:xfrm>
            <a:off x="5868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2" name="TextBox 1">
            <a:extLst>
              <a:ext uri="{FF2B5EF4-FFF2-40B4-BE49-F238E27FC236}">
                <a16:creationId xmlns:a16="http://schemas.microsoft.com/office/drawing/2014/main" id="{06A20D46-2226-D340-62D1-79D877743980}"/>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6"/>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9" fill="hold"/>
                                        <p:tgtEl>
                                          <p:spTgt spid="425"/>
                                        </p:tgtEl>
                                      </p:cBhvr>
                                    </p:cmd>
                                  </p:childTnLst>
                                </p:cTn>
                              </p:par>
                            </p:childTnLst>
                          </p:cTn>
                        </p:par>
                        <p:par>
                          <p:cTn id="7" fill="hold">
                            <p:stCondLst>
                              <p:cond delay="3999"/>
                            </p:stCondLst>
                            <p:childTnLst>
                              <p:par>
                                <p:cTn id="8" presetID="18" presetClass="entr" presetSubtype="12" fill="hold" grpId="0" nodeType="afterEffect">
                                  <p:stCondLst>
                                    <p:cond delay="0"/>
                                  </p:stCondLst>
                                  <p:iterate>
                                    <p:tmAbs val="0"/>
                                  </p:iterate>
                                  <p:childTnLst>
                                    <p:set>
                                      <p:cBhvr>
                                        <p:cTn id="9" fill="hold"/>
                                        <p:tgtEl>
                                          <p:spTgt spid="433"/>
                                        </p:tgtEl>
                                        <p:attrNameLst>
                                          <p:attrName>style.visibility</p:attrName>
                                        </p:attrNameLst>
                                      </p:cBhvr>
                                      <p:to>
                                        <p:strVal val="visible"/>
                                      </p:to>
                                    </p:set>
                                    <p:animEffect transition="in" filter="strips(downLeft)">
                                      <p:cBhvr>
                                        <p:cTn id="10" dur="5000"/>
                                        <p:tgtEl>
                                          <p:spTgt spid="433"/>
                                        </p:tgtEl>
                                      </p:cBhvr>
                                    </p:animEffect>
                                  </p:childTnLst>
                                </p:cTn>
                              </p:par>
                            </p:childTnLst>
                          </p:cTn>
                        </p:par>
                        <p:par>
                          <p:cTn id="11" fill="hold">
                            <p:stCondLst>
                              <p:cond delay="8999"/>
                            </p:stCondLst>
                            <p:childTnLst>
                              <p:par>
                                <p:cTn id="12" presetID="10" presetClass="entr" fill="hold" grpId="0" nodeType="afterEffect">
                                  <p:stCondLst>
                                    <p:cond delay="0"/>
                                  </p:stCondLst>
                                  <p:iterate>
                                    <p:tmAbs val="0"/>
                                  </p:iterate>
                                  <p:childTnLst>
                                    <p:set>
                                      <p:cBhvr>
                                        <p:cTn id="13" fill="hold"/>
                                        <p:tgtEl>
                                          <p:spTgt spid="434"/>
                                        </p:tgtEl>
                                        <p:attrNameLst>
                                          <p:attrName>style.visibility</p:attrName>
                                        </p:attrNameLst>
                                      </p:cBhvr>
                                      <p:to>
                                        <p:strVal val="visible"/>
                                      </p:to>
                                    </p:set>
                                    <p:animEffect transition="in" filter="fade">
                                      <p:cBhvr>
                                        <p:cTn id="14" dur="5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5" fill="hold" display="0">
                  <p:stCondLst>
                    <p:cond delay="indefinite"/>
                  </p:stCondLst>
                </p:cTn>
                <p:tgtEl>
                  <p:spTgt spid="425"/>
                </p:tgtEl>
              </p:cMediaNode>
            </p:video>
            <p:seq concurrent="1" prevAc="none" nextAc="seek">
              <p:cTn id="16" restart="whenNotActive" fill="hold" evtFilter="cancelBubble" nodeType="interactiveSeq">
                <p:stCondLst>
                  <p:cond evt="onClick" delay="0">
                    <p:tgtEl>
                      <p:spTgt spid="42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25"/>
                                        </p:tgtEl>
                                      </p:cBhvr>
                                    </p:cmd>
                                  </p:childTnLst>
                                </p:cTn>
                              </p:par>
                            </p:childTnLst>
                          </p:cTn>
                        </p:par>
                      </p:childTnLst>
                    </p:cTn>
                  </p:par>
                </p:childTnLst>
              </p:cTn>
              <p:nextCondLst>
                <p:cond evt="onClick" delay="0">
                  <p:tgtEl>
                    <p:spTgt spid="425"/>
                  </p:tgtEl>
                </p:cond>
              </p:nextCondLst>
            </p:seq>
          </p:childTnLst>
        </p:cTn>
      </p:par>
    </p:tnLst>
    <p:bldLst>
      <p:bldP spid="433" grpId="0" animBg="1" advAuto="0"/>
      <p:bldP spid="434" grpId="0" animBg="1" advAuto="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 name="Group"/>
          <p:cNvGrpSpPr/>
          <p:nvPr/>
        </p:nvGrpSpPr>
        <p:grpSpPr>
          <a:xfrm>
            <a:off x="14163040" y="1842240"/>
            <a:ext cx="5908344" cy="7216109"/>
            <a:chOff x="0" y="0"/>
            <a:chExt cx="5908342" cy="7216107"/>
          </a:xfrm>
        </p:grpSpPr>
        <p:sp>
          <p:nvSpPr>
            <p:cNvPr id="438"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39"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443" name="Group"/>
          <p:cNvGrpSpPr/>
          <p:nvPr/>
        </p:nvGrpSpPr>
        <p:grpSpPr>
          <a:xfrm>
            <a:off x="3747446" y="5592128"/>
            <a:ext cx="5908343" cy="5925359"/>
            <a:chOff x="0" y="0"/>
            <a:chExt cx="5908342" cy="5925358"/>
          </a:xfrm>
        </p:grpSpPr>
        <p:sp>
          <p:nvSpPr>
            <p:cNvPr id="441"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42"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444" name="Circle"/>
          <p:cNvSpPr/>
          <p:nvPr/>
        </p:nvSpPr>
        <p:spPr>
          <a:xfrm>
            <a:off x="5868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45" name="Circle"/>
          <p:cNvSpPr/>
          <p:nvPr/>
        </p:nvSpPr>
        <p:spPr>
          <a:xfrm>
            <a:off x="17908213" y="574210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450" name="Group"/>
          <p:cNvGrpSpPr/>
          <p:nvPr/>
        </p:nvGrpSpPr>
        <p:grpSpPr>
          <a:xfrm>
            <a:off x="18032359" y="5099049"/>
            <a:ext cx="4791667" cy="3797301"/>
            <a:chOff x="0" y="-139700"/>
            <a:chExt cx="4791665" cy="3797300"/>
          </a:xfrm>
        </p:grpSpPr>
        <p:grpSp>
          <p:nvGrpSpPr>
            <p:cNvPr id="448" name="raspberries.jpeg"/>
            <p:cNvGrpSpPr/>
            <p:nvPr/>
          </p:nvGrpSpPr>
          <p:grpSpPr>
            <a:xfrm>
              <a:off x="1121366" y="-139701"/>
              <a:ext cx="3670300" cy="3797301"/>
              <a:chOff x="0" y="0"/>
              <a:chExt cx="3670299" cy="3797300"/>
            </a:xfrm>
          </p:grpSpPr>
          <p:pic>
            <p:nvPicPr>
              <p:cNvPr id="447" name="raspberries.jpeg" descr="raspberries.jpeg"/>
              <p:cNvPicPr>
                <a:picLocks noChangeAspect="1"/>
              </p:cNvPicPr>
              <p:nvPr/>
            </p:nvPicPr>
            <p:blipFill>
              <a:blip r:embed="rId3"/>
              <a:srcRect l="22187" t="644" r="12109" b="762"/>
              <a:stretch>
                <a:fillRect/>
              </a:stretch>
            </p:blipFill>
            <p:spPr>
              <a:xfrm>
                <a:off x="215900" y="139700"/>
                <a:ext cx="3238500" cy="3238500"/>
              </a:xfrm>
              <a:prstGeom prst="rect">
                <a:avLst/>
              </a:prstGeom>
              <a:ln>
                <a:noFill/>
              </a:ln>
              <a:effectLst/>
            </p:spPr>
          </p:pic>
          <p:pic>
            <p:nvPicPr>
              <p:cNvPr id="446" name="raspberries.jpeg" descr="raspberries.jpeg"/>
              <p:cNvPicPr>
                <a:picLocks/>
              </p:cNvPicPr>
              <p:nvPr/>
            </p:nvPicPr>
            <p:blipFill>
              <a:blip r:embed="rId4"/>
              <a:stretch>
                <a:fillRect/>
              </a:stretch>
            </p:blipFill>
            <p:spPr>
              <a:xfrm>
                <a:off x="0" y="-1"/>
                <a:ext cx="3670300" cy="3797301"/>
              </a:xfrm>
              <a:prstGeom prst="rect">
                <a:avLst/>
              </a:prstGeom>
              <a:effectLst/>
            </p:spPr>
          </p:pic>
        </p:grpSp>
        <p:sp>
          <p:nvSpPr>
            <p:cNvPr id="475" name="Connection Line"/>
            <p:cNvSpPr/>
            <p:nvPr/>
          </p:nvSpPr>
          <p:spPr>
            <a:xfrm>
              <a:off x="0" y="627500"/>
              <a:ext cx="1121367" cy="4291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451" name="Line"/>
          <p:cNvSpPr/>
          <p:nvPr/>
        </p:nvSpPr>
        <p:spPr>
          <a:xfrm flipV="1">
            <a:off x="13485811" y="5520810"/>
            <a:ext cx="1278524" cy="482561"/>
          </a:xfrm>
          <a:prstGeom prst="line">
            <a:avLst/>
          </a:prstGeom>
          <a:ln w="88900">
            <a:solidFill>
              <a:schemeClr val="accent3">
                <a:hueOff val="362282"/>
                <a:satOff val="31803"/>
                <a:lumOff val="-18242"/>
              </a:schemeClr>
            </a:solidFill>
            <a:miter lim="400000"/>
            <a:headEnd type="triangle"/>
          </a:ln>
        </p:spPr>
        <p:txBody>
          <a:bodyPr lIns="50800" tIns="50800" rIns="50800" bIns="50800" anchor="ctr"/>
          <a:lstStyle/>
          <a:p>
            <a:endParaRPr/>
          </a:p>
        </p:txBody>
      </p:sp>
      <p:sp>
        <p:nvSpPr>
          <p:cNvPr id="452" name="Line"/>
          <p:cNvSpPr/>
          <p:nvPr/>
        </p:nvSpPr>
        <p:spPr>
          <a:xfrm>
            <a:off x="15100797" y="5439979"/>
            <a:ext cx="2745154" cy="403120"/>
          </a:xfrm>
          <a:prstGeom prst="line">
            <a:avLst/>
          </a:prstGeom>
          <a:ln w="88900">
            <a:solidFill>
              <a:schemeClr val="accent3">
                <a:hueOff val="362282"/>
                <a:satOff val="31803"/>
                <a:lumOff val="-18242"/>
              </a:schemeClr>
            </a:solidFill>
            <a:miter lim="400000"/>
            <a:headEnd type="triangle"/>
          </a:ln>
        </p:spPr>
        <p:txBody>
          <a:bodyPr lIns="50800" tIns="50800" rIns="50800" bIns="50800" anchor="ctr"/>
          <a:lstStyle/>
          <a:p>
            <a:endParaRPr/>
          </a:p>
        </p:txBody>
      </p:sp>
      <p:sp>
        <p:nvSpPr>
          <p:cNvPr id="453" name="Line"/>
          <p:cNvSpPr/>
          <p:nvPr/>
        </p:nvSpPr>
        <p:spPr>
          <a:xfrm flipV="1">
            <a:off x="11425037" y="6138837"/>
            <a:ext cx="1712736" cy="458755"/>
          </a:xfrm>
          <a:prstGeom prst="line">
            <a:avLst/>
          </a:prstGeom>
          <a:ln w="88900">
            <a:solidFill>
              <a:schemeClr val="accent3">
                <a:hueOff val="362282"/>
                <a:satOff val="31803"/>
                <a:lumOff val="-18242"/>
              </a:schemeClr>
            </a:solidFill>
            <a:miter lim="400000"/>
            <a:headEnd type="triangle"/>
          </a:ln>
        </p:spPr>
        <p:txBody>
          <a:bodyPr lIns="50800" tIns="50800" rIns="50800" bIns="50800" anchor="ctr"/>
          <a:lstStyle/>
          <a:p>
            <a:endParaRPr/>
          </a:p>
        </p:txBody>
      </p:sp>
      <p:sp>
        <p:nvSpPr>
          <p:cNvPr id="454" name="Line"/>
          <p:cNvSpPr/>
          <p:nvPr/>
        </p:nvSpPr>
        <p:spPr>
          <a:xfrm flipV="1">
            <a:off x="9201749" y="6743502"/>
            <a:ext cx="1858493" cy="898289"/>
          </a:xfrm>
          <a:prstGeom prst="line">
            <a:avLst/>
          </a:prstGeom>
          <a:ln w="88900">
            <a:solidFill>
              <a:schemeClr val="accent3">
                <a:hueOff val="362282"/>
                <a:satOff val="31803"/>
                <a:lumOff val="-18242"/>
              </a:schemeClr>
            </a:solidFill>
            <a:miter lim="400000"/>
            <a:headEnd type="triangle"/>
          </a:ln>
        </p:spPr>
        <p:txBody>
          <a:bodyPr lIns="50800" tIns="50800" rIns="50800" bIns="50800" anchor="ctr"/>
          <a:lstStyle/>
          <a:p>
            <a:endParaRPr/>
          </a:p>
        </p:txBody>
      </p:sp>
      <p:sp>
        <p:nvSpPr>
          <p:cNvPr id="455" name="Line"/>
          <p:cNvSpPr/>
          <p:nvPr/>
        </p:nvSpPr>
        <p:spPr>
          <a:xfrm>
            <a:off x="6153749" y="7666842"/>
            <a:ext cx="2726704" cy="1"/>
          </a:xfrm>
          <a:prstGeom prst="line">
            <a:avLst/>
          </a:prstGeom>
          <a:ln w="88900">
            <a:solidFill>
              <a:schemeClr val="accent3">
                <a:hueOff val="362282"/>
                <a:satOff val="31803"/>
                <a:lumOff val="-18242"/>
              </a:schemeClr>
            </a:solidFill>
            <a:miter lim="400000"/>
            <a:headEnd type="triangle"/>
          </a:ln>
        </p:spPr>
        <p:txBody>
          <a:bodyPr lIns="50800" tIns="50800" rIns="50800" bIns="50800" anchor="ctr"/>
          <a:lstStyle/>
          <a:p>
            <a:endParaRPr/>
          </a:p>
        </p:txBody>
      </p:sp>
      <p:sp>
        <p:nvSpPr>
          <p:cNvPr id="456" name="Circle"/>
          <p:cNvSpPr/>
          <p:nvPr/>
        </p:nvSpPr>
        <p:spPr>
          <a:xfrm>
            <a:off x="8916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57" name="Circle"/>
          <p:cNvSpPr/>
          <p:nvPr/>
        </p:nvSpPr>
        <p:spPr>
          <a:xfrm>
            <a:off x="11136349" y="653649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58" name="Circle"/>
          <p:cNvSpPr/>
          <p:nvPr/>
        </p:nvSpPr>
        <p:spPr>
          <a:xfrm>
            <a:off x="13198217" y="5940831"/>
            <a:ext cx="248295"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59" name="Circle"/>
          <p:cNvSpPr/>
          <p:nvPr/>
        </p:nvSpPr>
        <p:spPr>
          <a:xfrm>
            <a:off x="14817163" y="5310987"/>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462" name="Group"/>
          <p:cNvGrpSpPr/>
          <p:nvPr/>
        </p:nvGrpSpPr>
        <p:grpSpPr>
          <a:xfrm>
            <a:off x="12619191" y="2323233"/>
            <a:ext cx="2476600" cy="3111902"/>
            <a:chOff x="0" y="0"/>
            <a:chExt cx="2476599" cy="3111900"/>
          </a:xfrm>
        </p:grpSpPr>
        <p:pic>
          <p:nvPicPr>
            <p:cNvPr id="460" name="out1.jpeg" descr="out1.jpeg"/>
            <p:cNvPicPr>
              <a:picLocks noChangeAspect="1"/>
            </p:cNvPicPr>
            <p:nvPr/>
          </p:nvPicPr>
          <p:blipFill>
            <a:blip r:embed="rId5"/>
            <a:srcRect l="12105" t="11339" r="9891" b="10486"/>
            <a:stretch>
              <a:fillRect/>
            </a:stretch>
          </p:blipFill>
          <p:spPr>
            <a:xfrm>
              <a:off x="0" y="0"/>
              <a:ext cx="2476600" cy="2482024"/>
            </a:xfrm>
            <a:prstGeom prst="rect">
              <a:avLst/>
            </a:prstGeom>
            <a:ln w="12700" cap="flat">
              <a:noFill/>
              <a:miter lim="400000"/>
            </a:ln>
            <a:effectLst/>
          </p:spPr>
        </p:pic>
        <p:sp>
          <p:nvSpPr>
            <p:cNvPr id="476" name="Connection Line"/>
            <p:cNvSpPr/>
            <p:nvPr/>
          </p:nvSpPr>
          <p:spPr>
            <a:xfrm>
              <a:off x="1957225" y="2482056"/>
              <a:ext cx="364894" cy="62984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grpSp>
        <p:nvGrpSpPr>
          <p:cNvPr id="465" name="Group"/>
          <p:cNvGrpSpPr/>
          <p:nvPr/>
        </p:nvGrpSpPr>
        <p:grpSpPr>
          <a:xfrm>
            <a:off x="12392462" y="6064978"/>
            <a:ext cx="2506545" cy="3228874"/>
            <a:chOff x="0" y="0"/>
            <a:chExt cx="2506543" cy="3228873"/>
          </a:xfrm>
        </p:grpSpPr>
        <p:pic>
          <p:nvPicPr>
            <p:cNvPr id="463" name="out20.jpeg" descr="out20.jpeg"/>
            <p:cNvPicPr>
              <a:picLocks noChangeAspect="1"/>
            </p:cNvPicPr>
            <p:nvPr/>
          </p:nvPicPr>
          <p:blipFill>
            <a:blip r:embed="rId6"/>
            <a:srcRect l="12005" t="11582" r="9048" b="10499"/>
            <a:stretch>
              <a:fillRect/>
            </a:stretch>
          </p:blipFill>
          <p:spPr>
            <a:xfrm>
              <a:off x="0" y="754992"/>
              <a:ext cx="2506544" cy="2473882"/>
            </a:xfrm>
            <a:prstGeom prst="rect">
              <a:avLst/>
            </a:prstGeom>
            <a:ln w="12700" cap="flat">
              <a:noFill/>
              <a:miter lim="400000"/>
            </a:ln>
            <a:effectLst/>
          </p:spPr>
        </p:pic>
        <p:sp>
          <p:nvSpPr>
            <p:cNvPr id="477" name="Connection Line"/>
            <p:cNvSpPr/>
            <p:nvPr/>
          </p:nvSpPr>
          <p:spPr>
            <a:xfrm>
              <a:off x="929901" y="0"/>
              <a:ext cx="122594" cy="7549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grpSp>
        <p:nvGrpSpPr>
          <p:cNvPr id="468" name="Group"/>
          <p:cNvGrpSpPr/>
          <p:nvPr/>
        </p:nvGrpSpPr>
        <p:grpSpPr>
          <a:xfrm>
            <a:off x="9041100" y="3500090"/>
            <a:ext cx="2498767" cy="3160551"/>
            <a:chOff x="32539" y="109516"/>
            <a:chExt cx="2498765" cy="3160550"/>
          </a:xfrm>
        </p:grpSpPr>
        <p:pic>
          <p:nvPicPr>
            <p:cNvPr id="466" name="out50.jpeg" descr="out50.jpeg"/>
            <p:cNvPicPr>
              <a:picLocks noChangeAspect="1"/>
            </p:cNvPicPr>
            <p:nvPr/>
          </p:nvPicPr>
          <p:blipFill>
            <a:blip r:embed="rId7"/>
            <a:srcRect l="12028" t="10399" r="9269" b="10400"/>
            <a:stretch>
              <a:fillRect/>
            </a:stretch>
          </p:blipFill>
          <p:spPr>
            <a:xfrm>
              <a:off x="32539" y="109516"/>
              <a:ext cx="2498765" cy="2514600"/>
            </a:xfrm>
            <a:prstGeom prst="rect">
              <a:avLst/>
            </a:prstGeom>
            <a:ln w="12700" cap="flat">
              <a:noFill/>
              <a:miter lim="400000"/>
            </a:ln>
            <a:effectLst/>
          </p:spPr>
        </p:pic>
        <p:sp>
          <p:nvSpPr>
            <p:cNvPr id="478" name="Connection Line"/>
            <p:cNvSpPr/>
            <p:nvPr/>
          </p:nvSpPr>
          <p:spPr>
            <a:xfrm>
              <a:off x="1875632" y="2514600"/>
              <a:ext cx="376304" cy="75546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grpSp>
        <p:nvGrpSpPr>
          <p:cNvPr id="471" name="Group"/>
          <p:cNvGrpSpPr/>
          <p:nvPr/>
        </p:nvGrpSpPr>
        <p:grpSpPr>
          <a:xfrm>
            <a:off x="8582447" y="7652599"/>
            <a:ext cx="2497139" cy="3257066"/>
            <a:chOff x="0" y="0"/>
            <a:chExt cx="2497137" cy="3257064"/>
          </a:xfrm>
        </p:grpSpPr>
        <p:pic>
          <p:nvPicPr>
            <p:cNvPr id="469" name="out100.jpeg" descr="out100.jpeg"/>
            <p:cNvPicPr>
              <a:picLocks noChangeAspect="1"/>
            </p:cNvPicPr>
            <p:nvPr/>
          </p:nvPicPr>
          <p:blipFill>
            <a:blip r:embed="rId8"/>
            <a:srcRect l="12261" t="11369" r="9088" b="10284"/>
            <a:stretch>
              <a:fillRect/>
            </a:stretch>
          </p:blipFill>
          <p:spPr>
            <a:xfrm>
              <a:off x="0" y="769584"/>
              <a:ext cx="2497138" cy="2487481"/>
            </a:xfrm>
            <a:prstGeom prst="rect">
              <a:avLst/>
            </a:prstGeom>
            <a:ln w="12700" cap="flat">
              <a:noFill/>
              <a:miter lim="400000"/>
            </a:ln>
            <a:effectLst/>
          </p:spPr>
        </p:pic>
        <p:sp>
          <p:nvSpPr>
            <p:cNvPr id="479" name="Connection Line"/>
            <p:cNvSpPr/>
            <p:nvPr/>
          </p:nvSpPr>
          <p:spPr>
            <a:xfrm>
              <a:off x="458653" y="0"/>
              <a:ext cx="301933" cy="7695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grpSp>
        <p:nvGrpSpPr>
          <p:cNvPr id="474" name="Group"/>
          <p:cNvGrpSpPr/>
          <p:nvPr/>
        </p:nvGrpSpPr>
        <p:grpSpPr>
          <a:xfrm>
            <a:off x="2312148" y="3783935"/>
            <a:ext cx="3680953" cy="3868665"/>
            <a:chOff x="0" y="0"/>
            <a:chExt cx="3680951" cy="3868663"/>
          </a:xfrm>
        </p:grpSpPr>
        <p:sp>
          <p:nvSpPr>
            <p:cNvPr id="480" name="Connection Line"/>
            <p:cNvSpPr/>
            <p:nvPr/>
          </p:nvSpPr>
          <p:spPr>
            <a:xfrm>
              <a:off x="3173363" y="3302396"/>
              <a:ext cx="507589" cy="5662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pic>
          <p:nvPicPr>
            <p:cNvPr id="473" name="out150.jpeg" descr="out150.jpeg"/>
            <p:cNvPicPr>
              <a:picLocks noChangeAspect="1"/>
            </p:cNvPicPr>
            <p:nvPr/>
          </p:nvPicPr>
          <p:blipFill>
            <a:blip r:embed="rId9"/>
            <a:srcRect l="9595" t="10602" r="9595" b="10602"/>
            <a:stretch>
              <a:fillRect/>
            </a:stretch>
          </p:blipFill>
          <p:spPr>
            <a:xfrm>
              <a:off x="0" y="0"/>
              <a:ext cx="3386667" cy="3302331"/>
            </a:xfrm>
            <a:prstGeom prst="rect">
              <a:avLst/>
            </a:prstGeom>
            <a:ln w="12700" cap="flat">
              <a:noFill/>
              <a:miter lim="400000"/>
            </a:ln>
            <a:effectLst/>
          </p:spPr>
        </p:pic>
      </p:grpSp>
      <p:sp>
        <p:nvSpPr>
          <p:cNvPr id="2" name="TextBox 1">
            <a:extLst>
              <a:ext uri="{FF2B5EF4-FFF2-40B4-BE49-F238E27FC236}">
                <a16:creationId xmlns:a16="http://schemas.microsoft.com/office/drawing/2014/main" id="{9DFFC081-B17B-E1C4-26D8-6131788ABCAF}"/>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10"/>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462"/>
                                        </p:tgtEl>
                                        <p:attrNameLst>
                                          <p:attrName>style.visibility</p:attrName>
                                        </p:attrNameLst>
                                      </p:cBhvr>
                                      <p:to>
                                        <p:strVal val="visible"/>
                                      </p:to>
                                    </p:set>
                                    <p:animEffect transition="in" filter="fade">
                                      <p:cBhvr>
                                        <p:cTn id="7" dur="500"/>
                                        <p:tgtEl>
                                          <p:spTgt spid="462"/>
                                        </p:tgtEl>
                                      </p:cBhvr>
                                    </p:animEffect>
                                  </p:childTnLst>
                                </p:cTn>
                              </p:par>
                            </p:childTnLst>
                          </p:cTn>
                        </p:par>
                        <p:par>
                          <p:cTn id="8" fill="hold">
                            <p:stCondLst>
                              <p:cond delay="500"/>
                            </p:stCondLst>
                            <p:childTnLst>
                              <p:par>
                                <p:cTn id="9" presetID="10" presetClass="entr" fill="hold" grpId="0" nodeType="afterEffect">
                                  <p:stCondLst>
                                    <p:cond delay="0"/>
                                  </p:stCondLst>
                                  <p:iterate>
                                    <p:tmAbs val="0"/>
                                  </p:iterate>
                                  <p:childTnLst>
                                    <p:set>
                                      <p:cBhvr>
                                        <p:cTn id="10" fill="hold"/>
                                        <p:tgtEl>
                                          <p:spTgt spid="465"/>
                                        </p:tgtEl>
                                        <p:attrNameLst>
                                          <p:attrName>style.visibility</p:attrName>
                                        </p:attrNameLst>
                                      </p:cBhvr>
                                      <p:to>
                                        <p:strVal val="visible"/>
                                      </p:to>
                                    </p:set>
                                    <p:animEffect transition="in" filter="fade">
                                      <p:cBhvr>
                                        <p:cTn id="11" dur="500"/>
                                        <p:tgtEl>
                                          <p:spTgt spid="465"/>
                                        </p:tgtEl>
                                      </p:cBhvr>
                                    </p:animEffect>
                                  </p:childTnLst>
                                </p:cTn>
                              </p:par>
                            </p:childTnLst>
                          </p:cTn>
                        </p:par>
                        <p:par>
                          <p:cTn id="12" fill="hold">
                            <p:stCondLst>
                              <p:cond delay="1000"/>
                            </p:stCondLst>
                            <p:childTnLst>
                              <p:par>
                                <p:cTn id="13" presetID="10" presetClass="entr" fill="hold" grpId="0" nodeType="afterEffect">
                                  <p:stCondLst>
                                    <p:cond delay="0"/>
                                  </p:stCondLst>
                                  <p:iterate>
                                    <p:tmAbs val="0"/>
                                  </p:iterate>
                                  <p:childTnLst>
                                    <p:set>
                                      <p:cBhvr>
                                        <p:cTn id="14" fill="hold"/>
                                        <p:tgtEl>
                                          <p:spTgt spid="468"/>
                                        </p:tgtEl>
                                        <p:attrNameLst>
                                          <p:attrName>style.visibility</p:attrName>
                                        </p:attrNameLst>
                                      </p:cBhvr>
                                      <p:to>
                                        <p:strVal val="visible"/>
                                      </p:to>
                                    </p:set>
                                    <p:animEffect transition="in" filter="fade">
                                      <p:cBhvr>
                                        <p:cTn id="15" dur="500"/>
                                        <p:tgtEl>
                                          <p:spTgt spid="468"/>
                                        </p:tgtEl>
                                      </p:cBhvr>
                                    </p:animEffect>
                                  </p:childTnLst>
                                </p:cTn>
                              </p:par>
                            </p:childTnLst>
                          </p:cTn>
                        </p:par>
                        <p:par>
                          <p:cTn id="16" fill="hold">
                            <p:stCondLst>
                              <p:cond delay="1500"/>
                            </p:stCondLst>
                            <p:childTnLst>
                              <p:par>
                                <p:cTn id="17" presetID="10" presetClass="entr" fill="hold" grpId="0" nodeType="afterEffect">
                                  <p:stCondLst>
                                    <p:cond delay="0"/>
                                  </p:stCondLst>
                                  <p:iterate>
                                    <p:tmAbs val="0"/>
                                  </p:iterate>
                                  <p:childTnLst>
                                    <p:set>
                                      <p:cBhvr>
                                        <p:cTn id="18" fill="hold"/>
                                        <p:tgtEl>
                                          <p:spTgt spid="471"/>
                                        </p:tgtEl>
                                        <p:attrNameLst>
                                          <p:attrName>style.visibility</p:attrName>
                                        </p:attrNameLst>
                                      </p:cBhvr>
                                      <p:to>
                                        <p:strVal val="visible"/>
                                      </p:to>
                                    </p:set>
                                    <p:animEffect transition="in" filter="fade">
                                      <p:cBhvr>
                                        <p:cTn id="19" dur="500"/>
                                        <p:tgtEl>
                                          <p:spTgt spid="471"/>
                                        </p:tgtEl>
                                      </p:cBhvr>
                                    </p:animEffect>
                                  </p:childTnLst>
                                </p:cTn>
                              </p:par>
                            </p:childTnLst>
                          </p:cTn>
                        </p:par>
                        <p:par>
                          <p:cTn id="20" fill="hold">
                            <p:stCondLst>
                              <p:cond delay="2000"/>
                            </p:stCondLst>
                            <p:childTnLst>
                              <p:par>
                                <p:cTn id="21" presetID="10" presetClass="entr" fill="hold" grpId="0" nodeType="afterEffect">
                                  <p:stCondLst>
                                    <p:cond delay="0"/>
                                  </p:stCondLst>
                                  <p:iterate>
                                    <p:tmAbs val="0"/>
                                  </p:iterate>
                                  <p:childTnLst>
                                    <p:set>
                                      <p:cBhvr>
                                        <p:cTn id="22" fill="hold"/>
                                        <p:tgtEl>
                                          <p:spTgt spid="474"/>
                                        </p:tgtEl>
                                        <p:attrNameLst>
                                          <p:attrName>style.visibility</p:attrName>
                                        </p:attrNameLst>
                                      </p:cBhvr>
                                      <p:to>
                                        <p:strVal val="visible"/>
                                      </p:to>
                                    </p:set>
                                    <p:animEffect transition="in" filter="fade">
                                      <p:cBhvr>
                                        <p:cTn id="23" dur="500"/>
                                        <p:tgtEl>
                                          <p:spTgt spid="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 grpId="0" animBg="1" advAuto="0"/>
      <p:bldP spid="465" grpId="0" animBg="1" advAuto="0"/>
      <p:bldP spid="468" grpId="0" animBg="1" advAuto="0"/>
      <p:bldP spid="471" grpId="0" animBg="1" advAuto="0"/>
      <p:bldP spid="474" grpId="0" animBg="1" advAuto="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 name="noiseRaspberry.mp4" descr="noiseRaspberry.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5055761" y="2781952"/>
            <a:ext cx="13772446" cy="7747001"/>
          </a:xfrm>
          <a:prstGeom prst="rect">
            <a:avLst/>
          </a:prstGeom>
          <a:ln w="12700">
            <a:miter lim="400000"/>
          </a:ln>
        </p:spPr>
      </p:pic>
      <p:sp>
        <p:nvSpPr>
          <p:cNvPr id="485" name="Rectangle"/>
          <p:cNvSpPr/>
          <p:nvPr/>
        </p:nvSpPr>
        <p:spPr>
          <a:xfrm>
            <a:off x="15765969" y="2563068"/>
            <a:ext cx="3340914" cy="8286369"/>
          </a:xfrm>
          <a:prstGeom prst="rect">
            <a:avLst/>
          </a:prstGeom>
          <a:solidFill>
            <a:srgbClr val="FFFFFF"/>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86" name="Rectangle"/>
          <p:cNvSpPr/>
          <p:nvPr/>
        </p:nvSpPr>
        <p:spPr>
          <a:xfrm>
            <a:off x="4807059" y="2714816"/>
            <a:ext cx="3340914" cy="8286368"/>
          </a:xfrm>
          <a:prstGeom prst="rect">
            <a:avLst/>
          </a:prstGeom>
          <a:solidFill>
            <a:srgbClr val="FFFFFF"/>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489" name="Group"/>
          <p:cNvGrpSpPr/>
          <p:nvPr/>
        </p:nvGrpSpPr>
        <p:grpSpPr>
          <a:xfrm>
            <a:off x="3747446" y="5592128"/>
            <a:ext cx="5908343" cy="5925359"/>
            <a:chOff x="0" y="0"/>
            <a:chExt cx="5908342" cy="5925358"/>
          </a:xfrm>
        </p:grpSpPr>
        <p:sp>
          <p:nvSpPr>
            <p:cNvPr id="487"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88"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490" name="Circle"/>
          <p:cNvSpPr/>
          <p:nvPr/>
        </p:nvSpPr>
        <p:spPr>
          <a:xfrm>
            <a:off x="5868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493" name="Group"/>
          <p:cNvGrpSpPr/>
          <p:nvPr/>
        </p:nvGrpSpPr>
        <p:grpSpPr>
          <a:xfrm>
            <a:off x="14163040" y="1842240"/>
            <a:ext cx="5908344" cy="7216109"/>
            <a:chOff x="0" y="0"/>
            <a:chExt cx="5908342" cy="7216107"/>
          </a:xfrm>
        </p:grpSpPr>
        <p:sp>
          <p:nvSpPr>
            <p:cNvPr id="491"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492"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sp>
        <p:nvSpPr>
          <p:cNvPr id="494" name="Line"/>
          <p:cNvSpPr/>
          <p:nvPr/>
        </p:nvSpPr>
        <p:spPr>
          <a:xfrm flipV="1">
            <a:off x="6186945" y="5893898"/>
            <a:ext cx="11697107" cy="1703635"/>
          </a:xfrm>
          <a:prstGeom prst="line">
            <a:avLst/>
          </a:prstGeom>
          <a:ln w="88900">
            <a:solidFill>
              <a:schemeClr val="accent5">
                <a:hueOff val="-82419"/>
                <a:satOff val="-9513"/>
                <a:lumOff val="-16343"/>
              </a:schemeClr>
            </a:solidFill>
            <a:miter lim="400000"/>
            <a:tailEnd type="triangle"/>
          </a:ln>
          <a:effectLst>
            <a:outerShdw blurRad="63500" dist="25400" dir="5400000" rotWithShape="0">
              <a:srgbClr val="000000">
                <a:alpha val="50000"/>
              </a:srgbClr>
            </a:outerShdw>
          </a:effectLst>
        </p:spPr>
        <p:txBody>
          <a:bodyPr lIns="50800" tIns="50800" rIns="50800" bIns="50800" anchor="ctr"/>
          <a:lstStyle/>
          <a:p>
            <a:endParaRPr/>
          </a:p>
        </p:txBody>
      </p:sp>
      <p:sp>
        <p:nvSpPr>
          <p:cNvPr id="495" name="Circle"/>
          <p:cNvSpPr/>
          <p:nvPr/>
        </p:nvSpPr>
        <p:spPr>
          <a:xfrm>
            <a:off x="17908213" y="574210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2" name="TextBox 1">
            <a:extLst>
              <a:ext uri="{FF2B5EF4-FFF2-40B4-BE49-F238E27FC236}">
                <a16:creationId xmlns:a16="http://schemas.microsoft.com/office/drawing/2014/main" id="{50EDECAC-908A-09BF-CC1D-2CCEE6ECF9DE}"/>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6"/>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83" fill="hold"/>
                                        <p:tgtEl>
                                          <p:spTgt spid="484"/>
                                        </p:tgtEl>
                                      </p:cBhvr>
                                    </p:cmd>
                                  </p:childTnLst>
                                </p:cTn>
                              </p:par>
                            </p:childTnLst>
                          </p:cTn>
                        </p:par>
                        <p:par>
                          <p:cTn id="7" fill="hold">
                            <p:stCondLst>
                              <p:cond delay="3583"/>
                            </p:stCondLst>
                            <p:childTnLst>
                              <p:par>
                                <p:cTn id="8" presetID="18" presetClass="entr" presetSubtype="3" fill="hold" grpId="0" nodeType="afterEffect">
                                  <p:stCondLst>
                                    <p:cond delay="0"/>
                                  </p:stCondLst>
                                  <p:iterate>
                                    <p:tmAbs val="0"/>
                                  </p:iterate>
                                  <p:childTnLst>
                                    <p:set>
                                      <p:cBhvr>
                                        <p:cTn id="9" fill="hold"/>
                                        <p:tgtEl>
                                          <p:spTgt spid="494"/>
                                        </p:tgtEl>
                                        <p:attrNameLst>
                                          <p:attrName>style.visibility</p:attrName>
                                        </p:attrNameLst>
                                      </p:cBhvr>
                                      <p:to>
                                        <p:strVal val="visible"/>
                                      </p:to>
                                    </p:set>
                                    <p:animEffect transition="in" filter="strips(upRight)">
                                      <p:cBhvr>
                                        <p:cTn id="10" dur="4500"/>
                                        <p:tgtEl>
                                          <p:spTgt spid="494"/>
                                        </p:tgtEl>
                                      </p:cBhvr>
                                    </p:animEffect>
                                  </p:childTnLst>
                                </p:cTn>
                              </p:par>
                            </p:childTnLst>
                          </p:cTn>
                        </p:par>
                        <p:par>
                          <p:cTn id="11" fill="hold">
                            <p:stCondLst>
                              <p:cond delay="8083"/>
                            </p:stCondLst>
                            <p:childTnLst>
                              <p:par>
                                <p:cTn id="12" presetID="10" presetClass="entr" fill="hold" grpId="0" nodeType="afterEffect">
                                  <p:stCondLst>
                                    <p:cond delay="0"/>
                                  </p:stCondLst>
                                  <p:iterate>
                                    <p:tmAbs val="0"/>
                                  </p:iterate>
                                  <p:childTnLst>
                                    <p:set>
                                      <p:cBhvr>
                                        <p:cTn id="13" fill="hold"/>
                                        <p:tgtEl>
                                          <p:spTgt spid="495"/>
                                        </p:tgtEl>
                                        <p:attrNameLst>
                                          <p:attrName>style.visibility</p:attrName>
                                        </p:attrNameLst>
                                      </p:cBhvr>
                                      <p:to>
                                        <p:strVal val="visible"/>
                                      </p:to>
                                    </p:set>
                                    <p:animEffect transition="in" filter="fade">
                                      <p:cBhvr>
                                        <p:cTn id="14" dur="500"/>
                                        <p:tgtEl>
                                          <p:spTgt spid="49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5" fill="hold" display="0">
                  <p:stCondLst>
                    <p:cond delay="indefinite"/>
                  </p:stCondLst>
                </p:cTn>
                <p:tgtEl>
                  <p:spTgt spid="484"/>
                </p:tgtEl>
              </p:cMediaNode>
            </p:video>
            <p:seq concurrent="1" prevAc="none" nextAc="seek">
              <p:cTn id="16" restart="whenNotActive" fill="hold" evtFilter="cancelBubble" nodeType="interactiveSeq">
                <p:stCondLst>
                  <p:cond evt="onClick" delay="0">
                    <p:tgtEl>
                      <p:spTgt spid="48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84"/>
                                        </p:tgtEl>
                                      </p:cBhvr>
                                    </p:cmd>
                                  </p:childTnLst>
                                </p:cTn>
                              </p:par>
                            </p:childTnLst>
                          </p:cTn>
                        </p:par>
                      </p:childTnLst>
                    </p:cTn>
                  </p:par>
                </p:childTnLst>
              </p:cTn>
              <p:nextCondLst>
                <p:cond evt="onClick" delay="0">
                  <p:tgtEl>
                    <p:spTgt spid="484"/>
                  </p:tgtEl>
                </p:cond>
              </p:nextCondLst>
            </p:seq>
          </p:childTnLst>
        </p:cTn>
      </p:par>
    </p:tnLst>
    <p:bldLst>
      <p:bldP spid="494" grpId="0" animBg="1" advAuto="0"/>
      <p:bldP spid="495" grpId="0" animBg="1" advAuto="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3448B-FAF5-7E76-9943-28B63023A21E}"/>
              </a:ext>
            </a:extLst>
          </p:cNvPr>
          <p:cNvSpPr>
            <a:spLocks noGrp="1"/>
          </p:cNvSpPr>
          <p:nvPr>
            <p:ph type="title"/>
          </p:nvPr>
        </p:nvSpPr>
        <p:spPr>
          <a:xfrm>
            <a:off x="1220438" y="0"/>
            <a:ext cx="21943219" cy="2286000"/>
          </a:xfrm>
        </p:spPr>
        <p:txBody>
          <a:bodyPr/>
          <a:lstStyle/>
          <a:p>
            <a:r>
              <a:rPr lang="en-US" dirty="0"/>
              <a:t>Key insight</a:t>
            </a:r>
          </a:p>
        </p:txBody>
      </p:sp>
      <p:sp>
        <p:nvSpPr>
          <p:cNvPr id="3" name="Content Placeholder 2">
            <a:extLst>
              <a:ext uri="{FF2B5EF4-FFF2-40B4-BE49-F238E27FC236}">
                <a16:creationId xmlns:a16="http://schemas.microsoft.com/office/drawing/2014/main" id="{66BD02C6-18EC-2ACB-1368-30FD9095D0F6}"/>
              </a:ext>
            </a:extLst>
          </p:cNvPr>
          <p:cNvSpPr>
            <a:spLocks noGrp="1"/>
          </p:cNvSpPr>
          <p:nvPr>
            <p:ph idx="1"/>
          </p:nvPr>
        </p:nvSpPr>
        <p:spPr>
          <a:xfrm>
            <a:off x="1220438" y="2002972"/>
            <a:ext cx="21943219" cy="10248606"/>
          </a:xfrm>
        </p:spPr>
        <p:txBody>
          <a:bodyPr/>
          <a:lstStyle/>
          <a:p>
            <a:r>
              <a:rPr lang="en-US" dirty="0"/>
              <a:t>Globally, creation is much harder than destruction</a:t>
            </a:r>
          </a:p>
          <a:p>
            <a:endParaRPr lang="en-US" dirty="0"/>
          </a:p>
          <a:p>
            <a:endParaRPr lang="en-US" dirty="0"/>
          </a:p>
          <a:p>
            <a:endParaRPr lang="en-US" dirty="0"/>
          </a:p>
          <a:p>
            <a:r>
              <a:rPr lang="en-US" dirty="0"/>
              <a:t>But locally, they are almost reversable!</a:t>
            </a:r>
          </a:p>
        </p:txBody>
      </p:sp>
      <p:pic>
        <p:nvPicPr>
          <p:cNvPr id="9" name="raspberries.jpeg" descr="raspberries.jpeg">
            <a:extLst>
              <a:ext uri="{FF2B5EF4-FFF2-40B4-BE49-F238E27FC236}">
                <a16:creationId xmlns:a16="http://schemas.microsoft.com/office/drawing/2014/main" id="{BF223495-1D53-7DBA-1A77-224F8313C4DD}"/>
              </a:ext>
            </a:extLst>
          </p:cNvPr>
          <p:cNvPicPr>
            <a:picLocks noChangeAspect="1"/>
          </p:cNvPicPr>
          <p:nvPr/>
        </p:nvPicPr>
        <p:blipFill>
          <a:blip r:embed="rId2"/>
          <a:srcRect l="22187" t="644" r="12109" b="762"/>
          <a:stretch>
            <a:fillRect/>
          </a:stretch>
        </p:blipFill>
        <p:spPr>
          <a:xfrm>
            <a:off x="5021689" y="4664996"/>
            <a:ext cx="3238502" cy="3238502"/>
          </a:xfrm>
          <a:prstGeom prst="rect">
            <a:avLst/>
          </a:prstGeom>
          <a:ln>
            <a:noFill/>
          </a:ln>
          <a:effectLst/>
        </p:spPr>
      </p:pic>
      <p:sp>
        <p:nvSpPr>
          <p:cNvPr id="11" name="Connection Line">
            <a:extLst>
              <a:ext uri="{FF2B5EF4-FFF2-40B4-BE49-F238E27FC236}">
                <a16:creationId xmlns:a16="http://schemas.microsoft.com/office/drawing/2014/main" id="{24E87F6D-3E51-62C4-3B81-465121559F57}"/>
              </a:ext>
            </a:extLst>
          </p:cNvPr>
          <p:cNvSpPr/>
          <p:nvPr/>
        </p:nvSpPr>
        <p:spPr>
          <a:xfrm>
            <a:off x="17851685" y="9317158"/>
            <a:ext cx="108461" cy="12099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pic>
        <p:nvPicPr>
          <p:cNvPr id="14" name="out100.jpeg" descr="out100.jpeg">
            <a:extLst>
              <a:ext uri="{FF2B5EF4-FFF2-40B4-BE49-F238E27FC236}">
                <a16:creationId xmlns:a16="http://schemas.microsoft.com/office/drawing/2014/main" id="{32648052-0828-429F-975B-EEA49244951B}"/>
              </a:ext>
            </a:extLst>
          </p:cNvPr>
          <p:cNvPicPr>
            <a:picLocks noChangeAspect="1"/>
          </p:cNvPicPr>
          <p:nvPr/>
        </p:nvPicPr>
        <p:blipFill>
          <a:blip r:embed="rId3"/>
          <a:srcRect l="12261" t="11369" r="9088" b="10284"/>
          <a:stretch>
            <a:fillRect/>
          </a:stretch>
        </p:blipFill>
        <p:spPr>
          <a:xfrm>
            <a:off x="15138269" y="5040505"/>
            <a:ext cx="2497140" cy="2487483"/>
          </a:xfrm>
          <a:prstGeom prst="rect">
            <a:avLst/>
          </a:prstGeom>
          <a:ln w="12700" cap="flat">
            <a:noFill/>
            <a:miter lim="400000"/>
          </a:ln>
          <a:effectLst/>
        </p:spPr>
      </p:pic>
      <p:sp>
        <p:nvSpPr>
          <p:cNvPr id="16" name="Arrow: Left 15">
            <a:extLst>
              <a:ext uri="{FF2B5EF4-FFF2-40B4-BE49-F238E27FC236}">
                <a16:creationId xmlns:a16="http://schemas.microsoft.com/office/drawing/2014/main" id="{13ADD2F5-D5BC-B2B0-548A-F518E875A4EB}"/>
              </a:ext>
            </a:extLst>
          </p:cNvPr>
          <p:cNvSpPr/>
          <p:nvPr/>
        </p:nvSpPr>
        <p:spPr>
          <a:xfrm rot="10800000">
            <a:off x="9622971" y="5812971"/>
            <a:ext cx="3962400" cy="82731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nection Line">
            <a:extLst>
              <a:ext uri="{FF2B5EF4-FFF2-40B4-BE49-F238E27FC236}">
                <a16:creationId xmlns:a16="http://schemas.microsoft.com/office/drawing/2014/main" id="{D5C5571D-325E-0226-9510-C4D7CF4F8C9F}"/>
              </a:ext>
            </a:extLst>
          </p:cNvPr>
          <p:cNvSpPr/>
          <p:nvPr/>
        </p:nvSpPr>
        <p:spPr>
          <a:xfrm>
            <a:off x="8968079" y="9816032"/>
            <a:ext cx="122594" cy="7549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pic>
        <p:nvPicPr>
          <p:cNvPr id="20" name="out20.jpeg" descr="out20.jpeg">
            <a:extLst>
              <a:ext uri="{FF2B5EF4-FFF2-40B4-BE49-F238E27FC236}">
                <a16:creationId xmlns:a16="http://schemas.microsoft.com/office/drawing/2014/main" id="{9DB85E32-D946-727E-BC79-DB69F4D78BAB}"/>
              </a:ext>
            </a:extLst>
          </p:cNvPr>
          <p:cNvPicPr>
            <a:picLocks noChangeAspect="1"/>
          </p:cNvPicPr>
          <p:nvPr/>
        </p:nvPicPr>
        <p:blipFill>
          <a:blip r:embed="rId4"/>
          <a:srcRect l="12005" t="11582" r="9048" b="10499"/>
          <a:stretch>
            <a:fillRect/>
          </a:stretch>
        </p:blipFill>
        <p:spPr>
          <a:xfrm>
            <a:off x="8369698" y="10714793"/>
            <a:ext cx="2506546" cy="2473883"/>
          </a:xfrm>
          <a:prstGeom prst="rect">
            <a:avLst/>
          </a:prstGeom>
          <a:ln w="12700" cap="flat">
            <a:noFill/>
            <a:miter lim="400000"/>
          </a:ln>
          <a:effectLst/>
        </p:spPr>
      </p:pic>
      <p:pic>
        <p:nvPicPr>
          <p:cNvPr id="21" name="out1.jpeg" descr="out1.jpeg">
            <a:extLst>
              <a:ext uri="{FF2B5EF4-FFF2-40B4-BE49-F238E27FC236}">
                <a16:creationId xmlns:a16="http://schemas.microsoft.com/office/drawing/2014/main" id="{D519F4E7-C603-0A92-C2BF-7CF78ECD5A81}"/>
              </a:ext>
            </a:extLst>
          </p:cNvPr>
          <p:cNvPicPr>
            <a:picLocks noChangeAspect="1"/>
          </p:cNvPicPr>
          <p:nvPr/>
        </p:nvPicPr>
        <p:blipFill>
          <a:blip r:embed="rId5"/>
          <a:srcRect l="12105" t="11339" r="9891" b="10486"/>
          <a:stretch>
            <a:fillRect/>
          </a:stretch>
        </p:blipFill>
        <p:spPr>
          <a:xfrm>
            <a:off x="13224074" y="10706650"/>
            <a:ext cx="2476601" cy="2482026"/>
          </a:xfrm>
          <a:prstGeom prst="rect">
            <a:avLst/>
          </a:prstGeom>
          <a:ln w="12700" cap="flat">
            <a:noFill/>
            <a:miter lim="400000"/>
          </a:ln>
          <a:effectLst/>
        </p:spPr>
      </p:pic>
      <p:sp>
        <p:nvSpPr>
          <p:cNvPr id="22" name="Arrow: Left-Right 21">
            <a:extLst>
              <a:ext uri="{FF2B5EF4-FFF2-40B4-BE49-F238E27FC236}">
                <a16:creationId xmlns:a16="http://schemas.microsoft.com/office/drawing/2014/main" id="{1928CA11-0FD6-192B-35CE-FB58B023250E}"/>
              </a:ext>
            </a:extLst>
          </p:cNvPr>
          <p:cNvSpPr/>
          <p:nvPr/>
        </p:nvSpPr>
        <p:spPr>
          <a:xfrm>
            <a:off x="11159927" y="11716215"/>
            <a:ext cx="1619903" cy="61445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482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2"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 name="Group"/>
          <p:cNvGrpSpPr/>
          <p:nvPr/>
        </p:nvGrpSpPr>
        <p:grpSpPr>
          <a:xfrm>
            <a:off x="14163040" y="1842240"/>
            <a:ext cx="5908344" cy="7216109"/>
            <a:chOff x="0" y="0"/>
            <a:chExt cx="5908342" cy="7216107"/>
          </a:xfrm>
        </p:grpSpPr>
        <p:sp>
          <p:nvSpPr>
            <p:cNvPr id="499"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00"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504" name="Group"/>
          <p:cNvGrpSpPr/>
          <p:nvPr/>
        </p:nvGrpSpPr>
        <p:grpSpPr>
          <a:xfrm>
            <a:off x="3747446" y="5592128"/>
            <a:ext cx="5908343" cy="5925359"/>
            <a:chOff x="0" y="0"/>
            <a:chExt cx="5908342" cy="5925358"/>
          </a:xfrm>
        </p:grpSpPr>
        <p:sp>
          <p:nvSpPr>
            <p:cNvPr id="502"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03"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505" name="Circle"/>
          <p:cNvSpPr/>
          <p:nvPr/>
        </p:nvSpPr>
        <p:spPr>
          <a:xfrm>
            <a:off x="5868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06" name="Circle"/>
          <p:cNvSpPr/>
          <p:nvPr/>
        </p:nvSpPr>
        <p:spPr>
          <a:xfrm>
            <a:off x="17908213" y="574210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511" name="Group"/>
          <p:cNvGrpSpPr/>
          <p:nvPr/>
        </p:nvGrpSpPr>
        <p:grpSpPr>
          <a:xfrm>
            <a:off x="18032359" y="5099049"/>
            <a:ext cx="4791667" cy="3797301"/>
            <a:chOff x="0" y="-139700"/>
            <a:chExt cx="4791665" cy="3797300"/>
          </a:xfrm>
        </p:grpSpPr>
        <p:grpSp>
          <p:nvGrpSpPr>
            <p:cNvPr id="509" name="raspberries.jpeg"/>
            <p:cNvGrpSpPr/>
            <p:nvPr/>
          </p:nvGrpSpPr>
          <p:grpSpPr>
            <a:xfrm>
              <a:off x="1121366" y="-139701"/>
              <a:ext cx="3670300" cy="3797301"/>
              <a:chOff x="0" y="0"/>
              <a:chExt cx="3670299" cy="3797300"/>
            </a:xfrm>
          </p:grpSpPr>
          <p:pic>
            <p:nvPicPr>
              <p:cNvPr id="508" name="raspberries.jpeg" descr="raspberries.jpeg"/>
              <p:cNvPicPr>
                <a:picLocks noChangeAspect="1"/>
              </p:cNvPicPr>
              <p:nvPr/>
            </p:nvPicPr>
            <p:blipFill>
              <a:blip r:embed="rId3"/>
              <a:srcRect l="22187" t="644" r="12109" b="762"/>
              <a:stretch>
                <a:fillRect/>
              </a:stretch>
            </p:blipFill>
            <p:spPr>
              <a:xfrm>
                <a:off x="215900" y="139700"/>
                <a:ext cx="3238500" cy="3238500"/>
              </a:xfrm>
              <a:prstGeom prst="rect">
                <a:avLst/>
              </a:prstGeom>
              <a:ln>
                <a:noFill/>
              </a:ln>
              <a:effectLst/>
            </p:spPr>
          </p:pic>
          <p:pic>
            <p:nvPicPr>
              <p:cNvPr id="507" name="raspberries.jpeg" descr="raspberries.jpeg"/>
              <p:cNvPicPr>
                <a:picLocks/>
              </p:cNvPicPr>
              <p:nvPr/>
            </p:nvPicPr>
            <p:blipFill>
              <a:blip r:embed="rId4"/>
              <a:stretch>
                <a:fillRect/>
              </a:stretch>
            </p:blipFill>
            <p:spPr>
              <a:xfrm>
                <a:off x="0" y="-1"/>
                <a:ext cx="3670300" cy="3797301"/>
              </a:xfrm>
              <a:prstGeom prst="rect">
                <a:avLst/>
              </a:prstGeom>
              <a:effectLst/>
            </p:spPr>
          </p:pic>
        </p:grpSp>
        <p:sp>
          <p:nvSpPr>
            <p:cNvPr id="536" name="Connection Line"/>
            <p:cNvSpPr/>
            <p:nvPr/>
          </p:nvSpPr>
          <p:spPr>
            <a:xfrm>
              <a:off x="0" y="627500"/>
              <a:ext cx="1121367" cy="4291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512" name="Line"/>
          <p:cNvSpPr/>
          <p:nvPr/>
        </p:nvSpPr>
        <p:spPr>
          <a:xfrm flipV="1">
            <a:off x="13485811" y="5520810"/>
            <a:ext cx="1278524" cy="482561"/>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513" name="Line"/>
          <p:cNvSpPr/>
          <p:nvPr/>
        </p:nvSpPr>
        <p:spPr>
          <a:xfrm>
            <a:off x="15100797" y="5439979"/>
            <a:ext cx="2745154" cy="40312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514" name="Line"/>
          <p:cNvSpPr/>
          <p:nvPr/>
        </p:nvSpPr>
        <p:spPr>
          <a:xfrm flipV="1">
            <a:off x="11425037" y="6138837"/>
            <a:ext cx="1712736" cy="458755"/>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515" name="Line"/>
          <p:cNvSpPr/>
          <p:nvPr/>
        </p:nvSpPr>
        <p:spPr>
          <a:xfrm flipV="1">
            <a:off x="9201749" y="6743502"/>
            <a:ext cx="1858493" cy="898289"/>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516" name="Line"/>
          <p:cNvSpPr/>
          <p:nvPr/>
        </p:nvSpPr>
        <p:spPr>
          <a:xfrm>
            <a:off x="6153749" y="7666842"/>
            <a:ext cx="2726704" cy="1"/>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517" name="Circle"/>
          <p:cNvSpPr/>
          <p:nvPr/>
        </p:nvSpPr>
        <p:spPr>
          <a:xfrm>
            <a:off x="8916954" y="7528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18" name="Circle"/>
          <p:cNvSpPr/>
          <p:nvPr/>
        </p:nvSpPr>
        <p:spPr>
          <a:xfrm>
            <a:off x="11136349" y="653649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19" name="Circle"/>
          <p:cNvSpPr/>
          <p:nvPr/>
        </p:nvSpPr>
        <p:spPr>
          <a:xfrm>
            <a:off x="13198217" y="5940831"/>
            <a:ext cx="248295"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20" name="Circle"/>
          <p:cNvSpPr/>
          <p:nvPr/>
        </p:nvSpPr>
        <p:spPr>
          <a:xfrm>
            <a:off x="14817163" y="5310987"/>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523" name="Group"/>
          <p:cNvGrpSpPr/>
          <p:nvPr/>
        </p:nvGrpSpPr>
        <p:grpSpPr>
          <a:xfrm>
            <a:off x="12619191" y="2323233"/>
            <a:ext cx="2476600" cy="3111902"/>
            <a:chOff x="0" y="0"/>
            <a:chExt cx="2476599" cy="3111900"/>
          </a:xfrm>
        </p:grpSpPr>
        <p:pic>
          <p:nvPicPr>
            <p:cNvPr id="521" name="out1.jpeg" descr="out1.jpeg"/>
            <p:cNvPicPr>
              <a:picLocks noChangeAspect="1"/>
            </p:cNvPicPr>
            <p:nvPr/>
          </p:nvPicPr>
          <p:blipFill>
            <a:blip r:embed="rId5"/>
            <a:srcRect l="12105" t="11339" r="9891" b="10486"/>
            <a:stretch>
              <a:fillRect/>
            </a:stretch>
          </p:blipFill>
          <p:spPr>
            <a:xfrm>
              <a:off x="0" y="0"/>
              <a:ext cx="2476600" cy="2482024"/>
            </a:xfrm>
            <a:prstGeom prst="rect">
              <a:avLst/>
            </a:prstGeom>
            <a:ln w="12700" cap="flat">
              <a:noFill/>
              <a:miter lim="400000"/>
            </a:ln>
            <a:effectLst/>
          </p:spPr>
        </p:pic>
        <p:sp>
          <p:nvSpPr>
            <p:cNvPr id="537" name="Connection Line"/>
            <p:cNvSpPr/>
            <p:nvPr/>
          </p:nvSpPr>
          <p:spPr>
            <a:xfrm>
              <a:off x="1957225" y="2482056"/>
              <a:ext cx="364894" cy="62984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grpSp>
        <p:nvGrpSpPr>
          <p:cNvPr id="526" name="Group"/>
          <p:cNvGrpSpPr/>
          <p:nvPr/>
        </p:nvGrpSpPr>
        <p:grpSpPr>
          <a:xfrm>
            <a:off x="12392462" y="6064978"/>
            <a:ext cx="2506545" cy="3228874"/>
            <a:chOff x="0" y="0"/>
            <a:chExt cx="2506543" cy="3228873"/>
          </a:xfrm>
        </p:grpSpPr>
        <p:pic>
          <p:nvPicPr>
            <p:cNvPr id="524" name="out20.jpeg" descr="out20.jpeg"/>
            <p:cNvPicPr>
              <a:picLocks noChangeAspect="1"/>
            </p:cNvPicPr>
            <p:nvPr/>
          </p:nvPicPr>
          <p:blipFill>
            <a:blip r:embed="rId6"/>
            <a:srcRect l="12005" t="11582" r="9048" b="10499"/>
            <a:stretch>
              <a:fillRect/>
            </a:stretch>
          </p:blipFill>
          <p:spPr>
            <a:xfrm>
              <a:off x="0" y="754992"/>
              <a:ext cx="2506544" cy="2473882"/>
            </a:xfrm>
            <a:prstGeom prst="rect">
              <a:avLst/>
            </a:prstGeom>
            <a:ln w="12700" cap="flat">
              <a:noFill/>
              <a:miter lim="400000"/>
            </a:ln>
            <a:effectLst/>
          </p:spPr>
        </p:pic>
        <p:sp>
          <p:nvSpPr>
            <p:cNvPr id="538" name="Connection Line"/>
            <p:cNvSpPr/>
            <p:nvPr/>
          </p:nvSpPr>
          <p:spPr>
            <a:xfrm>
              <a:off x="929901" y="0"/>
              <a:ext cx="122594" cy="7549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grpSp>
        <p:nvGrpSpPr>
          <p:cNvPr id="529" name="Group"/>
          <p:cNvGrpSpPr/>
          <p:nvPr/>
        </p:nvGrpSpPr>
        <p:grpSpPr>
          <a:xfrm>
            <a:off x="9008561" y="3390574"/>
            <a:ext cx="2498766" cy="3270066"/>
            <a:chOff x="0" y="0"/>
            <a:chExt cx="2498764" cy="3270065"/>
          </a:xfrm>
        </p:grpSpPr>
        <p:pic>
          <p:nvPicPr>
            <p:cNvPr id="527" name="out50.jpeg" descr="out50.jpeg"/>
            <p:cNvPicPr>
              <a:picLocks noChangeAspect="1"/>
            </p:cNvPicPr>
            <p:nvPr/>
          </p:nvPicPr>
          <p:blipFill>
            <a:blip r:embed="rId7"/>
            <a:srcRect l="12028" t="10399" r="9269" b="10400"/>
            <a:stretch>
              <a:fillRect/>
            </a:stretch>
          </p:blipFill>
          <p:spPr>
            <a:xfrm>
              <a:off x="0" y="0"/>
              <a:ext cx="2498765" cy="2514600"/>
            </a:xfrm>
            <a:prstGeom prst="rect">
              <a:avLst/>
            </a:prstGeom>
            <a:ln w="12700" cap="flat">
              <a:noFill/>
              <a:miter lim="400000"/>
            </a:ln>
            <a:effectLst/>
          </p:spPr>
        </p:pic>
        <p:sp>
          <p:nvSpPr>
            <p:cNvPr id="539" name="Connection Line"/>
            <p:cNvSpPr/>
            <p:nvPr/>
          </p:nvSpPr>
          <p:spPr>
            <a:xfrm>
              <a:off x="1875632" y="2514600"/>
              <a:ext cx="376304" cy="75546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grpSp>
        <p:nvGrpSpPr>
          <p:cNvPr id="532" name="Group"/>
          <p:cNvGrpSpPr/>
          <p:nvPr/>
        </p:nvGrpSpPr>
        <p:grpSpPr>
          <a:xfrm>
            <a:off x="8582447" y="7652599"/>
            <a:ext cx="2497139" cy="3257066"/>
            <a:chOff x="0" y="0"/>
            <a:chExt cx="2497137" cy="3257064"/>
          </a:xfrm>
        </p:grpSpPr>
        <p:pic>
          <p:nvPicPr>
            <p:cNvPr id="530" name="out100.jpeg" descr="out100.jpeg"/>
            <p:cNvPicPr>
              <a:picLocks noChangeAspect="1"/>
            </p:cNvPicPr>
            <p:nvPr/>
          </p:nvPicPr>
          <p:blipFill>
            <a:blip r:embed="rId8"/>
            <a:srcRect l="12261" t="11369" r="9088" b="10284"/>
            <a:stretch>
              <a:fillRect/>
            </a:stretch>
          </p:blipFill>
          <p:spPr>
            <a:xfrm>
              <a:off x="0" y="769584"/>
              <a:ext cx="2497138" cy="2487481"/>
            </a:xfrm>
            <a:prstGeom prst="rect">
              <a:avLst/>
            </a:prstGeom>
            <a:ln w="12700" cap="flat">
              <a:noFill/>
              <a:miter lim="400000"/>
            </a:ln>
            <a:effectLst/>
          </p:spPr>
        </p:pic>
        <p:sp>
          <p:nvSpPr>
            <p:cNvPr id="540" name="Connection Line"/>
            <p:cNvSpPr/>
            <p:nvPr/>
          </p:nvSpPr>
          <p:spPr>
            <a:xfrm>
              <a:off x="458653" y="0"/>
              <a:ext cx="301933" cy="7695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grpSp>
      <p:grpSp>
        <p:nvGrpSpPr>
          <p:cNvPr id="535" name="Group"/>
          <p:cNvGrpSpPr/>
          <p:nvPr/>
        </p:nvGrpSpPr>
        <p:grpSpPr>
          <a:xfrm>
            <a:off x="2312148" y="3783935"/>
            <a:ext cx="3680953" cy="3868665"/>
            <a:chOff x="0" y="0"/>
            <a:chExt cx="3680951" cy="3868663"/>
          </a:xfrm>
        </p:grpSpPr>
        <p:sp>
          <p:nvSpPr>
            <p:cNvPr id="541" name="Connection Line"/>
            <p:cNvSpPr/>
            <p:nvPr/>
          </p:nvSpPr>
          <p:spPr>
            <a:xfrm>
              <a:off x="3173363" y="3302396"/>
              <a:ext cx="507589" cy="5662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noFill/>
            <a:ln w="25400" cap="flat">
              <a:solidFill>
                <a:srgbClr val="000000"/>
              </a:solidFill>
              <a:prstDash val="solid"/>
              <a:miter lim="400000"/>
            </a:ln>
            <a:effectLst/>
          </p:spPr>
          <p:txBody>
            <a:bodyPr/>
            <a:lstStyle/>
            <a:p>
              <a:endParaRPr/>
            </a:p>
          </p:txBody>
        </p:sp>
        <p:pic>
          <p:nvPicPr>
            <p:cNvPr id="534" name="out150.jpeg" descr="out150.jpeg"/>
            <p:cNvPicPr>
              <a:picLocks noChangeAspect="1"/>
            </p:cNvPicPr>
            <p:nvPr/>
          </p:nvPicPr>
          <p:blipFill>
            <a:blip r:embed="rId9"/>
            <a:srcRect l="9595" t="10602" r="9595" b="10602"/>
            <a:stretch>
              <a:fillRect/>
            </a:stretch>
          </p:blipFill>
          <p:spPr>
            <a:xfrm>
              <a:off x="0" y="0"/>
              <a:ext cx="3386667" cy="3302331"/>
            </a:xfrm>
            <a:prstGeom prst="rect">
              <a:avLst/>
            </a:prstGeom>
            <a:ln w="12700" cap="flat">
              <a:noFill/>
              <a:miter lim="400000"/>
            </a:ln>
            <a:effectLst/>
          </p:spPr>
        </p:pic>
      </p:grpSp>
      <p:sp>
        <p:nvSpPr>
          <p:cNvPr id="2" name="TextBox 1">
            <a:extLst>
              <a:ext uri="{FF2B5EF4-FFF2-40B4-BE49-F238E27FC236}">
                <a16:creationId xmlns:a16="http://schemas.microsoft.com/office/drawing/2014/main" id="{04F214C6-C3A7-0A4C-80D2-5A11D501C3B8}"/>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10"/>
              </a:rPr>
              <a:t>video</a:t>
            </a:r>
            <a:endParaRPr lang="en-US" sz="3600" b="0" dirty="0"/>
          </a:p>
        </p:txBody>
      </p:sp>
    </p:spTree>
    <p:extLst>
      <p:ext uri="{BB962C8B-B14F-4D97-AF65-F5344CB8AC3E}">
        <p14:creationId xmlns:p14="http://schemas.microsoft.com/office/powerpoint/2010/main" val="2170318657"/>
      </p:ext>
    </p:extLst>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532"/>
                                        </p:tgtEl>
                                        <p:attrNameLst>
                                          <p:attrName>style.visibility</p:attrName>
                                        </p:attrNameLst>
                                      </p:cBhvr>
                                      <p:to>
                                        <p:strVal val="visible"/>
                                      </p:to>
                                    </p:set>
                                    <p:animEffect transition="in" filter="fade">
                                      <p:cBhvr>
                                        <p:cTn id="7" dur="500"/>
                                        <p:tgtEl>
                                          <p:spTgt spid="532"/>
                                        </p:tgtEl>
                                      </p:cBhvr>
                                    </p:animEffect>
                                  </p:childTnLst>
                                </p:cTn>
                              </p:par>
                            </p:childTnLst>
                          </p:cTn>
                        </p:par>
                        <p:par>
                          <p:cTn id="8" fill="hold">
                            <p:stCondLst>
                              <p:cond delay="500"/>
                            </p:stCondLst>
                            <p:childTnLst>
                              <p:par>
                                <p:cTn id="9" presetID="10" presetClass="entr" fill="hold" grpId="0" nodeType="afterEffect">
                                  <p:stCondLst>
                                    <p:cond delay="0"/>
                                  </p:stCondLst>
                                  <p:iterate>
                                    <p:tmAbs val="0"/>
                                  </p:iterate>
                                  <p:childTnLst>
                                    <p:set>
                                      <p:cBhvr>
                                        <p:cTn id="10" fill="hold"/>
                                        <p:tgtEl>
                                          <p:spTgt spid="529"/>
                                        </p:tgtEl>
                                        <p:attrNameLst>
                                          <p:attrName>style.visibility</p:attrName>
                                        </p:attrNameLst>
                                      </p:cBhvr>
                                      <p:to>
                                        <p:strVal val="visible"/>
                                      </p:to>
                                    </p:set>
                                    <p:animEffect transition="in" filter="fade">
                                      <p:cBhvr>
                                        <p:cTn id="11" dur="500"/>
                                        <p:tgtEl>
                                          <p:spTgt spid="529"/>
                                        </p:tgtEl>
                                      </p:cBhvr>
                                    </p:animEffect>
                                  </p:childTnLst>
                                </p:cTn>
                              </p:par>
                            </p:childTnLst>
                          </p:cTn>
                        </p:par>
                        <p:par>
                          <p:cTn id="12" fill="hold">
                            <p:stCondLst>
                              <p:cond delay="1000"/>
                            </p:stCondLst>
                            <p:childTnLst>
                              <p:par>
                                <p:cTn id="13" presetID="10" presetClass="entr" fill="hold" grpId="0" nodeType="afterEffect">
                                  <p:stCondLst>
                                    <p:cond delay="0"/>
                                  </p:stCondLst>
                                  <p:iterate>
                                    <p:tmAbs val="0"/>
                                  </p:iterate>
                                  <p:childTnLst>
                                    <p:set>
                                      <p:cBhvr>
                                        <p:cTn id="14" fill="hold"/>
                                        <p:tgtEl>
                                          <p:spTgt spid="526"/>
                                        </p:tgtEl>
                                        <p:attrNameLst>
                                          <p:attrName>style.visibility</p:attrName>
                                        </p:attrNameLst>
                                      </p:cBhvr>
                                      <p:to>
                                        <p:strVal val="visible"/>
                                      </p:to>
                                    </p:set>
                                    <p:animEffect transition="in" filter="fade">
                                      <p:cBhvr>
                                        <p:cTn id="15" dur="500"/>
                                        <p:tgtEl>
                                          <p:spTgt spid="526"/>
                                        </p:tgtEl>
                                      </p:cBhvr>
                                    </p:animEffect>
                                  </p:childTnLst>
                                </p:cTn>
                              </p:par>
                            </p:childTnLst>
                          </p:cTn>
                        </p:par>
                        <p:par>
                          <p:cTn id="16" fill="hold">
                            <p:stCondLst>
                              <p:cond delay="1500"/>
                            </p:stCondLst>
                            <p:childTnLst>
                              <p:par>
                                <p:cTn id="17" presetID="10" presetClass="entr" fill="hold" grpId="0" nodeType="afterEffect">
                                  <p:stCondLst>
                                    <p:cond delay="0"/>
                                  </p:stCondLst>
                                  <p:iterate>
                                    <p:tmAbs val="0"/>
                                  </p:iterate>
                                  <p:childTnLst>
                                    <p:set>
                                      <p:cBhvr>
                                        <p:cTn id="18" fill="hold"/>
                                        <p:tgtEl>
                                          <p:spTgt spid="523"/>
                                        </p:tgtEl>
                                        <p:attrNameLst>
                                          <p:attrName>style.visibility</p:attrName>
                                        </p:attrNameLst>
                                      </p:cBhvr>
                                      <p:to>
                                        <p:strVal val="visible"/>
                                      </p:to>
                                    </p:set>
                                    <p:animEffect transition="in" filter="fade">
                                      <p:cBhvr>
                                        <p:cTn id="19" dur="500"/>
                                        <p:tgtEl>
                                          <p:spTgt spid="523"/>
                                        </p:tgtEl>
                                      </p:cBhvr>
                                    </p:animEffect>
                                  </p:childTnLst>
                                </p:cTn>
                              </p:par>
                            </p:childTnLst>
                          </p:cTn>
                        </p:par>
                        <p:par>
                          <p:cTn id="20" fill="hold">
                            <p:stCondLst>
                              <p:cond delay="2000"/>
                            </p:stCondLst>
                            <p:childTnLst>
                              <p:par>
                                <p:cTn id="21" presetID="10" presetClass="entr" fill="hold" grpId="0" nodeType="afterEffect">
                                  <p:stCondLst>
                                    <p:cond delay="0"/>
                                  </p:stCondLst>
                                  <p:iterate>
                                    <p:tmAbs val="0"/>
                                  </p:iterate>
                                  <p:childTnLst>
                                    <p:set>
                                      <p:cBhvr>
                                        <p:cTn id="22" fill="hold"/>
                                        <p:tgtEl>
                                          <p:spTgt spid="511"/>
                                        </p:tgtEl>
                                        <p:attrNameLst>
                                          <p:attrName>style.visibility</p:attrName>
                                        </p:attrNameLst>
                                      </p:cBhvr>
                                      <p:to>
                                        <p:strVal val="visible"/>
                                      </p:to>
                                    </p:set>
                                    <p:animEffect transition="in" filter="fade">
                                      <p:cBhvr>
                                        <p:cTn id="23" dur="500"/>
                                        <p:tgtEl>
                                          <p:spTgt spid="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1" grpId="0" animBg="1" advAuto="0"/>
      <p:bldP spid="523" grpId="0" animBg="1" advAuto="0"/>
      <p:bldP spid="526" grpId="0" animBg="1" advAuto="0"/>
      <p:bldP spid="529" grpId="0" animBg="1" advAuto="0"/>
      <p:bldP spid="532" grpId="0" animBg="1" advAuto="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D403-513B-6AF2-4FD3-471A46914927}"/>
              </a:ext>
            </a:extLst>
          </p:cNvPr>
          <p:cNvSpPr>
            <a:spLocks noGrp="1"/>
          </p:cNvSpPr>
          <p:nvPr>
            <p:ph type="title"/>
          </p:nvPr>
        </p:nvSpPr>
        <p:spPr/>
        <p:txBody>
          <a:bodyPr/>
          <a:lstStyle/>
          <a:p>
            <a:r>
              <a:rPr lang="en-US" dirty="0"/>
              <a:t>Denoising neural network</a:t>
            </a:r>
          </a:p>
        </p:txBody>
      </p:sp>
      <p:sp>
        <p:nvSpPr>
          <p:cNvPr id="6" name="Rectangle: Rounded Corners 5">
            <a:extLst>
              <a:ext uri="{FF2B5EF4-FFF2-40B4-BE49-F238E27FC236}">
                <a16:creationId xmlns:a16="http://schemas.microsoft.com/office/drawing/2014/main" id="{DFEE0B3A-3D5A-48E6-09DE-EB243D562E9B}"/>
              </a:ext>
            </a:extLst>
          </p:cNvPr>
          <p:cNvSpPr/>
          <p:nvPr/>
        </p:nvSpPr>
        <p:spPr>
          <a:xfrm>
            <a:off x="9458988" y="4673600"/>
            <a:ext cx="5069812" cy="4368800"/>
          </a:xfrm>
          <a:prstGeom prst="roundRect">
            <a:avLst/>
          </a:prstGeom>
          <a:solidFill>
            <a:schemeClr val="accent6">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tx1"/>
                </a:solidFill>
              </a:rPr>
              <a:t>Image</a:t>
            </a:r>
          </a:p>
          <a:p>
            <a:pPr algn="ctr"/>
            <a:r>
              <a:rPr lang="en-US" sz="7200" dirty="0">
                <a:solidFill>
                  <a:schemeClr val="tx1"/>
                </a:solidFill>
              </a:rPr>
              <a:t>Denoiser</a:t>
            </a:r>
          </a:p>
        </p:txBody>
      </p:sp>
      <p:grpSp>
        <p:nvGrpSpPr>
          <p:cNvPr id="9" name="Group 8">
            <a:extLst>
              <a:ext uri="{FF2B5EF4-FFF2-40B4-BE49-F238E27FC236}">
                <a16:creationId xmlns:a16="http://schemas.microsoft.com/office/drawing/2014/main" id="{07C83BC2-DDE0-8993-2188-82FA4B04A6E1}"/>
              </a:ext>
            </a:extLst>
          </p:cNvPr>
          <p:cNvGrpSpPr/>
          <p:nvPr/>
        </p:nvGrpSpPr>
        <p:grpSpPr>
          <a:xfrm>
            <a:off x="2385088" y="4673600"/>
            <a:ext cx="6603972" cy="4470344"/>
            <a:chOff x="1192544" y="2336800"/>
            <a:chExt cx="3301986" cy="2235172"/>
          </a:xfrm>
        </p:grpSpPr>
        <p:pic>
          <p:nvPicPr>
            <p:cNvPr id="4" name="Picture 3" descr="A close up of a person's face&#10;&#10;Description automatically generated with medium confidence">
              <a:extLst>
                <a:ext uri="{FF2B5EF4-FFF2-40B4-BE49-F238E27FC236}">
                  <a16:creationId xmlns:a16="http://schemas.microsoft.com/office/drawing/2014/main" id="{F71CD4CC-6CC1-BACE-3E98-131314C17C52}"/>
                </a:ext>
              </a:extLst>
            </p:cNvPr>
            <p:cNvPicPr>
              <a:picLocks noChangeAspect="1"/>
            </p:cNvPicPr>
            <p:nvPr/>
          </p:nvPicPr>
          <p:blipFill>
            <a:blip r:embed="rId2"/>
            <a:stretch>
              <a:fillRect/>
            </a:stretch>
          </p:blipFill>
          <p:spPr>
            <a:xfrm>
              <a:off x="1192544" y="2336800"/>
              <a:ext cx="2235172" cy="2235172"/>
            </a:xfrm>
            <a:prstGeom prst="rect">
              <a:avLst/>
            </a:prstGeom>
          </p:spPr>
        </p:pic>
        <p:sp>
          <p:nvSpPr>
            <p:cNvPr id="7" name="Arrow: Right 6">
              <a:extLst>
                <a:ext uri="{FF2B5EF4-FFF2-40B4-BE49-F238E27FC236}">
                  <a16:creationId xmlns:a16="http://schemas.microsoft.com/office/drawing/2014/main" id="{A0136A3D-3BCB-7888-0D13-6EA70FC738BE}"/>
                </a:ext>
              </a:extLst>
            </p:cNvPr>
            <p:cNvSpPr/>
            <p:nvPr/>
          </p:nvSpPr>
          <p:spPr>
            <a:xfrm>
              <a:off x="3662680" y="3054336"/>
              <a:ext cx="831850" cy="800100"/>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0"/>
            </a:p>
          </p:txBody>
        </p:sp>
      </p:grpSp>
      <p:sp>
        <p:nvSpPr>
          <p:cNvPr id="8" name="Arrow: Right 7">
            <a:extLst>
              <a:ext uri="{FF2B5EF4-FFF2-40B4-BE49-F238E27FC236}">
                <a16:creationId xmlns:a16="http://schemas.microsoft.com/office/drawing/2014/main" id="{0178FC1A-45AC-B75B-BA1F-B3293A53DE32}"/>
              </a:ext>
            </a:extLst>
          </p:cNvPr>
          <p:cNvSpPr/>
          <p:nvPr/>
        </p:nvSpPr>
        <p:spPr>
          <a:xfrm>
            <a:off x="14998728" y="6057900"/>
            <a:ext cx="1663700" cy="1600200"/>
          </a:xfrm>
          <a:prstGeom prst="right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0" dirty="0"/>
          </a:p>
        </p:txBody>
      </p:sp>
      <p:grpSp>
        <p:nvGrpSpPr>
          <p:cNvPr id="14" name="Group 13">
            <a:extLst>
              <a:ext uri="{FF2B5EF4-FFF2-40B4-BE49-F238E27FC236}">
                <a16:creationId xmlns:a16="http://schemas.microsoft.com/office/drawing/2014/main" id="{7DFFA73E-EC4B-1699-F25F-6AEE41AD2980}"/>
              </a:ext>
            </a:extLst>
          </p:cNvPr>
          <p:cNvGrpSpPr/>
          <p:nvPr/>
        </p:nvGrpSpPr>
        <p:grpSpPr>
          <a:xfrm>
            <a:off x="4620260" y="9385301"/>
            <a:ext cx="13036370" cy="3351294"/>
            <a:chOff x="2310130" y="4692650"/>
            <a:chExt cx="6518185" cy="1675647"/>
          </a:xfrm>
        </p:grpSpPr>
        <p:sp>
          <p:nvSpPr>
            <p:cNvPr id="11" name="TextBox 10">
              <a:extLst>
                <a:ext uri="{FF2B5EF4-FFF2-40B4-BE49-F238E27FC236}">
                  <a16:creationId xmlns:a16="http://schemas.microsoft.com/office/drawing/2014/main" id="{4D2B2E10-1899-0C4B-F8D2-7F546BEC7102}"/>
                </a:ext>
              </a:extLst>
            </p:cNvPr>
            <p:cNvSpPr txBox="1"/>
            <p:nvPr/>
          </p:nvSpPr>
          <p:spPr>
            <a:xfrm>
              <a:off x="2310130" y="5491134"/>
              <a:ext cx="6518185" cy="877163"/>
            </a:xfrm>
            <a:prstGeom prst="rect">
              <a:avLst/>
            </a:prstGeom>
            <a:noFill/>
          </p:spPr>
          <p:txBody>
            <a:bodyPr wrap="square" rtlCol="0">
              <a:spAutoFit/>
            </a:bodyPr>
            <a:lstStyle/>
            <a:p>
              <a:r>
                <a:rPr lang="en-US" sz="5400" b="0" dirty="0"/>
                <a:t>This network can be a U-Net or other suitable image-to-image network</a:t>
              </a:r>
            </a:p>
          </p:txBody>
        </p:sp>
        <p:cxnSp>
          <p:nvCxnSpPr>
            <p:cNvPr id="13" name="Straight Arrow Connector 12">
              <a:extLst>
                <a:ext uri="{FF2B5EF4-FFF2-40B4-BE49-F238E27FC236}">
                  <a16:creationId xmlns:a16="http://schemas.microsoft.com/office/drawing/2014/main" id="{9D8D08A2-AFCD-07DF-DF3F-2C8E2A8545D0}"/>
                </a:ext>
              </a:extLst>
            </p:cNvPr>
            <p:cNvCxnSpPr>
              <a:cxnSpLocks/>
              <a:stCxn id="11" idx="0"/>
            </p:cNvCxnSpPr>
            <p:nvPr/>
          </p:nvCxnSpPr>
          <p:spPr>
            <a:xfrm flipV="1">
              <a:off x="5569223" y="4692650"/>
              <a:ext cx="69579" cy="7984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D680833C-5CEC-4843-8E32-6068297A5938}"/>
              </a:ext>
            </a:extLst>
          </p:cNvPr>
          <p:cNvSpPr txBox="1"/>
          <p:nvPr/>
        </p:nvSpPr>
        <p:spPr>
          <a:xfrm>
            <a:off x="19299449" y="12852077"/>
            <a:ext cx="5035353" cy="584775"/>
          </a:xfrm>
          <a:prstGeom prst="rect">
            <a:avLst/>
          </a:prstGeom>
          <a:noFill/>
        </p:spPr>
        <p:txBody>
          <a:bodyPr wrap="none" rtlCol="0">
            <a:spAutoFit/>
          </a:bodyPr>
          <a:lstStyle/>
          <a:p>
            <a:r>
              <a:rPr lang="en-US" sz="3200" dirty="0"/>
              <a:t>Slide source: Steve Seitz</a:t>
            </a:r>
          </a:p>
        </p:txBody>
      </p:sp>
      <p:pic>
        <p:nvPicPr>
          <p:cNvPr id="3" name="Picture 2" descr="A picture containing cat, mammal, sitting, domestic cat&#10;&#10;Description automatically generated">
            <a:extLst>
              <a:ext uri="{FF2B5EF4-FFF2-40B4-BE49-F238E27FC236}">
                <a16:creationId xmlns:a16="http://schemas.microsoft.com/office/drawing/2014/main" id="{604C4E34-52FB-7B70-08BF-7655C696D334}"/>
              </a:ext>
            </a:extLst>
          </p:cNvPr>
          <p:cNvPicPr>
            <a:picLocks noChangeAspect="1"/>
          </p:cNvPicPr>
          <p:nvPr/>
        </p:nvPicPr>
        <p:blipFill>
          <a:blip r:embed="rId3"/>
          <a:stretch>
            <a:fillRect/>
          </a:stretch>
        </p:blipFill>
        <p:spPr>
          <a:xfrm>
            <a:off x="17307815" y="4673500"/>
            <a:ext cx="4368799" cy="4368799"/>
          </a:xfrm>
          <a:prstGeom prst="rect">
            <a:avLst/>
          </a:prstGeom>
        </p:spPr>
      </p:pic>
    </p:spTree>
    <p:extLst>
      <p:ext uri="{BB962C8B-B14F-4D97-AF65-F5344CB8AC3E}">
        <p14:creationId xmlns:p14="http://schemas.microsoft.com/office/powerpoint/2010/main" val="29281708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be 3">
            <a:extLst>
              <a:ext uri="{FF2B5EF4-FFF2-40B4-BE49-F238E27FC236}">
                <a16:creationId xmlns:a16="http://schemas.microsoft.com/office/drawing/2014/main" id="{BFAF7B69-10EE-472B-B112-0623C035C826}"/>
              </a:ext>
            </a:extLst>
          </p:cNvPr>
          <p:cNvSpPr/>
          <p:nvPr/>
        </p:nvSpPr>
        <p:spPr>
          <a:xfrm>
            <a:off x="5719656" y="3050320"/>
            <a:ext cx="1010528" cy="290657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5" name="Cube 4">
            <a:extLst>
              <a:ext uri="{FF2B5EF4-FFF2-40B4-BE49-F238E27FC236}">
                <a16:creationId xmlns:a16="http://schemas.microsoft.com/office/drawing/2014/main" id="{F7911A7A-A15A-43CD-8AFA-197548BD4DBF}"/>
              </a:ext>
            </a:extLst>
          </p:cNvPr>
          <p:cNvSpPr/>
          <p:nvPr/>
        </p:nvSpPr>
        <p:spPr>
          <a:xfrm>
            <a:off x="6454107" y="3050320"/>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0" name="Cube 9">
            <a:extLst>
              <a:ext uri="{FF2B5EF4-FFF2-40B4-BE49-F238E27FC236}">
                <a16:creationId xmlns:a16="http://schemas.microsoft.com/office/drawing/2014/main" id="{5E250A41-748C-405B-881D-FF4F9EC1F342}"/>
              </a:ext>
            </a:extLst>
          </p:cNvPr>
          <p:cNvSpPr/>
          <p:nvPr/>
        </p:nvSpPr>
        <p:spPr>
          <a:xfrm>
            <a:off x="6959371" y="3050315"/>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1" name="Cube 30">
            <a:extLst>
              <a:ext uri="{FF2B5EF4-FFF2-40B4-BE49-F238E27FC236}">
                <a16:creationId xmlns:a16="http://schemas.microsoft.com/office/drawing/2014/main" id="{EC5671FD-D932-4063-B252-152B57478BFF}"/>
              </a:ext>
            </a:extLst>
          </p:cNvPr>
          <p:cNvSpPr/>
          <p:nvPr/>
        </p:nvSpPr>
        <p:spPr>
          <a:xfrm>
            <a:off x="12240708" y="8359467"/>
            <a:ext cx="690205" cy="1804752"/>
          </a:xfrm>
          <a:prstGeom prst="cube">
            <a:avLst>
              <a:gd name="adj" fmla="val 58129"/>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p:txBody>
      </p:sp>
      <p:sp>
        <p:nvSpPr>
          <p:cNvPr id="32" name="Cube 31">
            <a:extLst>
              <a:ext uri="{FF2B5EF4-FFF2-40B4-BE49-F238E27FC236}">
                <a16:creationId xmlns:a16="http://schemas.microsoft.com/office/drawing/2014/main" id="{2E1B82F7-3DA1-4B39-8DB1-E980060E6425}"/>
              </a:ext>
            </a:extLst>
          </p:cNvPr>
          <p:cNvSpPr/>
          <p:nvPr/>
        </p:nvSpPr>
        <p:spPr>
          <a:xfrm>
            <a:off x="14228293" y="5656935"/>
            <a:ext cx="835147" cy="2402125"/>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3" name="Cube 32">
            <a:extLst>
              <a:ext uri="{FF2B5EF4-FFF2-40B4-BE49-F238E27FC236}">
                <a16:creationId xmlns:a16="http://schemas.microsoft.com/office/drawing/2014/main" id="{44749104-BAC0-4569-9D42-2C32F83B2FEF}"/>
              </a:ext>
            </a:extLst>
          </p:cNvPr>
          <p:cNvSpPr/>
          <p:nvPr/>
        </p:nvSpPr>
        <p:spPr>
          <a:xfrm>
            <a:off x="16687875" y="3065872"/>
            <a:ext cx="1010528" cy="2906571"/>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2" name="Title 1">
            <a:extLst>
              <a:ext uri="{FF2B5EF4-FFF2-40B4-BE49-F238E27FC236}">
                <a16:creationId xmlns:a16="http://schemas.microsoft.com/office/drawing/2014/main" id="{2D189549-B4FF-4FDD-AE62-4CB91B10ACB0}"/>
              </a:ext>
            </a:extLst>
          </p:cNvPr>
          <p:cNvSpPr>
            <a:spLocks noGrp="1"/>
          </p:cNvSpPr>
          <p:nvPr>
            <p:ph type="title"/>
          </p:nvPr>
        </p:nvSpPr>
        <p:spPr>
          <a:xfrm>
            <a:off x="2091820" y="197762"/>
            <a:ext cx="21031200" cy="2651125"/>
          </a:xfrm>
        </p:spPr>
        <p:txBody>
          <a:bodyPr/>
          <a:lstStyle/>
          <a:p>
            <a:r>
              <a:rPr lang="en-US" dirty="0"/>
              <a:t>Training U-Net Denoiser</a:t>
            </a:r>
          </a:p>
        </p:txBody>
      </p:sp>
      <p:sp>
        <p:nvSpPr>
          <p:cNvPr id="6" name="Cube 5">
            <a:extLst>
              <a:ext uri="{FF2B5EF4-FFF2-40B4-BE49-F238E27FC236}">
                <a16:creationId xmlns:a16="http://schemas.microsoft.com/office/drawing/2014/main" id="{1070D37A-0716-4F80-835A-B877341AD8B2}"/>
              </a:ext>
            </a:extLst>
          </p:cNvPr>
          <p:cNvSpPr/>
          <p:nvPr/>
        </p:nvSpPr>
        <p:spPr>
          <a:xfrm>
            <a:off x="7996424"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7" name="Cube 6">
            <a:extLst>
              <a:ext uri="{FF2B5EF4-FFF2-40B4-BE49-F238E27FC236}">
                <a16:creationId xmlns:a16="http://schemas.microsoft.com/office/drawing/2014/main" id="{13E9181D-46E8-40D3-9674-AAC35E766F18}"/>
              </a:ext>
            </a:extLst>
          </p:cNvPr>
          <p:cNvSpPr/>
          <p:nvPr/>
        </p:nvSpPr>
        <p:spPr>
          <a:xfrm>
            <a:off x="9404356"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8" name="Cube 7">
            <a:extLst>
              <a:ext uri="{FF2B5EF4-FFF2-40B4-BE49-F238E27FC236}">
                <a16:creationId xmlns:a16="http://schemas.microsoft.com/office/drawing/2014/main" id="{2817C145-8D68-4F04-918E-E467D343966D}"/>
              </a:ext>
            </a:extLst>
          </p:cNvPr>
          <p:cNvSpPr/>
          <p:nvPr/>
        </p:nvSpPr>
        <p:spPr>
          <a:xfrm>
            <a:off x="11325801" y="10496569"/>
            <a:ext cx="570419" cy="1355939"/>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9" name="Cube 8">
            <a:extLst>
              <a:ext uri="{FF2B5EF4-FFF2-40B4-BE49-F238E27FC236}">
                <a16:creationId xmlns:a16="http://schemas.microsoft.com/office/drawing/2014/main" id="{1438EC4F-92C4-4F1D-B7AD-83B6D7BC8D1A}"/>
              </a:ext>
            </a:extLst>
          </p:cNvPr>
          <p:cNvSpPr/>
          <p:nvPr/>
        </p:nvSpPr>
        <p:spPr>
          <a:xfrm>
            <a:off x="12512524"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1" name="Cube 10">
            <a:extLst>
              <a:ext uri="{FF2B5EF4-FFF2-40B4-BE49-F238E27FC236}">
                <a16:creationId xmlns:a16="http://schemas.microsoft.com/office/drawing/2014/main" id="{FAE7249E-99E3-4E76-9B17-8023C51301E8}"/>
              </a:ext>
            </a:extLst>
          </p:cNvPr>
          <p:cNvSpPr/>
          <p:nvPr/>
        </p:nvSpPr>
        <p:spPr>
          <a:xfrm>
            <a:off x="8395568"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2" name="Cube 11">
            <a:extLst>
              <a:ext uri="{FF2B5EF4-FFF2-40B4-BE49-F238E27FC236}">
                <a16:creationId xmlns:a16="http://schemas.microsoft.com/office/drawing/2014/main" id="{FB7FBBD8-2517-4108-983D-03B02DCCF21B}"/>
              </a:ext>
            </a:extLst>
          </p:cNvPr>
          <p:cNvSpPr/>
          <p:nvPr/>
        </p:nvSpPr>
        <p:spPr>
          <a:xfrm>
            <a:off x="9923415"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3" name="Cube 12">
            <a:extLst>
              <a:ext uri="{FF2B5EF4-FFF2-40B4-BE49-F238E27FC236}">
                <a16:creationId xmlns:a16="http://schemas.microsoft.com/office/drawing/2014/main" id="{655549BA-BEA0-4DB1-8736-23F0B374C423}"/>
              </a:ext>
            </a:extLst>
          </p:cNvPr>
          <p:cNvSpPr/>
          <p:nvPr/>
        </p:nvSpPr>
        <p:spPr>
          <a:xfrm>
            <a:off x="12974172"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4" name="Cube 13">
            <a:extLst>
              <a:ext uri="{FF2B5EF4-FFF2-40B4-BE49-F238E27FC236}">
                <a16:creationId xmlns:a16="http://schemas.microsoft.com/office/drawing/2014/main" id="{F3B4C466-D588-4BB1-942F-4ED191BFCAFB}"/>
              </a:ext>
            </a:extLst>
          </p:cNvPr>
          <p:cNvSpPr/>
          <p:nvPr/>
        </p:nvSpPr>
        <p:spPr>
          <a:xfrm>
            <a:off x="14465264" y="5656940"/>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5" name="Cube 14">
            <a:extLst>
              <a:ext uri="{FF2B5EF4-FFF2-40B4-BE49-F238E27FC236}">
                <a16:creationId xmlns:a16="http://schemas.microsoft.com/office/drawing/2014/main" id="{74D37797-548C-41A0-9789-9A96BBFF6483}"/>
              </a:ext>
            </a:extLst>
          </p:cNvPr>
          <p:cNvSpPr/>
          <p:nvPr/>
        </p:nvSpPr>
        <p:spPr>
          <a:xfrm>
            <a:off x="15013024" y="5656935"/>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6" name="Cube 15">
            <a:extLst>
              <a:ext uri="{FF2B5EF4-FFF2-40B4-BE49-F238E27FC236}">
                <a16:creationId xmlns:a16="http://schemas.microsoft.com/office/drawing/2014/main" id="{AA4095B7-151D-4A4C-9C4B-A9C28F1F5B53}"/>
              </a:ext>
            </a:extLst>
          </p:cNvPr>
          <p:cNvSpPr/>
          <p:nvPr/>
        </p:nvSpPr>
        <p:spPr>
          <a:xfrm>
            <a:off x="17012976" y="3050320"/>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7" name="Cube 16">
            <a:extLst>
              <a:ext uri="{FF2B5EF4-FFF2-40B4-BE49-F238E27FC236}">
                <a16:creationId xmlns:a16="http://schemas.microsoft.com/office/drawing/2014/main" id="{7DC4846A-1024-492B-AB15-6486460C26C3}"/>
              </a:ext>
            </a:extLst>
          </p:cNvPr>
          <p:cNvSpPr/>
          <p:nvPr/>
        </p:nvSpPr>
        <p:spPr>
          <a:xfrm>
            <a:off x="17569709" y="3050315"/>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8" name="Cube 17">
            <a:extLst>
              <a:ext uri="{FF2B5EF4-FFF2-40B4-BE49-F238E27FC236}">
                <a16:creationId xmlns:a16="http://schemas.microsoft.com/office/drawing/2014/main" id="{6922E794-D821-44FF-933F-F7D0F0C0FE89}"/>
              </a:ext>
            </a:extLst>
          </p:cNvPr>
          <p:cNvSpPr/>
          <p:nvPr/>
        </p:nvSpPr>
        <p:spPr>
          <a:xfrm>
            <a:off x="18463093" y="3050320"/>
            <a:ext cx="1010528" cy="290657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cxnSp>
        <p:nvCxnSpPr>
          <p:cNvPr id="38" name="Straight Arrow Connector 37">
            <a:extLst>
              <a:ext uri="{FF2B5EF4-FFF2-40B4-BE49-F238E27FC236}">
                <a16:creationId xmlns:a16="http://schemas.microsoft.com/office/drawing/2014/main" id="{0D49681A-4150-4825-82A1-140AA12F8818}"/>
              </a:ext>
            </a:extLst>
          </p:cNvPr>
          <p:cNvCxnSpPr>
            <a:cxnSpLocks/>
          </p:cNvCxnSpPr>
          <p:nvPr/>
        </p:nvCxnSpPr>
        <p:spPr>
          <a:xfrm>
            <a:off x="8465861" y="8359468"/>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500F51B-06C3-4329-8139-8767C9DA1925}"/>
              </a:ext>
            </a:extLst>
          </p:cNvPr>
          <p:cNvCxnSpPr>
            <a:cxnSpLocks/>
          </p:cNvCxnSpPr>
          <p:nvPr/>
        </p:nvCxnSpPr>
        <p:spPr>
          <a:xfrm>
            <a:off x="7121325" y="6055324"/>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29ECF62-191D-4A92-B458-136C678176C3}"/>
              </a:ext>
            </a:extLst>
          </p:cNvPr>
          <p:cNvCxnSpPr>
            <a:cxnSpLocks/>
          </p:cNvCxnSpPr>
          <p:nvPr/>
        </p:nvCxnSpPr>
        <p:spPr>
          <a:xfrm>
            <a:off x="10270061" y="10365647"/>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524B43F-A777-4FFC-AE97-C92ED91A90F1}"/>
              </a:ext>
            </a:extLst>
          </p:cNvPr>
          <p:cNvCxnSpPr>
            <a:cxnSpLocks/>
            <a:endCxn id="9" idx="3"/>
          </p:cNvCxnSpPr>
          <p:nvPr/>
        </p:nvCxnSpPr>
        <p:spPr>
          <a:xfrm flipV="1">
            <a:off x="11986195" y="10164219"/>
            <a:ext cx="670827" cy="13196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240F7E8-4E7A-48D5-83C6-141A64918976}"/>
              </a:ext>
            </a:extLst>
          </p:cNvPr>
          <p:cNvCxnSpPr>
            <a:cxnSpLocks/>
            <a:endCxn id="14" idx="3"/>
          </p:cNvCxnSpPr>
          <p:nvPr/>
        </p:nvCxnSpPr>
        <p:spPr>
          <a:xfrm flipV="1">
            <a:off x="13665407" y="8059061"/>
            <a:ext cx="936568" cy="146982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FF646C9-0567-4CCB-9EAD-21F100F6F432}"/>
              </a:ext>
            </a:extLst>
          </p:cNvPr>
          <p:cNvCxnSpPr>
            <a:cxnSpLocks/>
          </p:cNvCxnSpPr>
          <p:nvPr/>
        </p:nvCxnSpPr>
        <p:spPr>
          <a:xfrm>
            <a:off x="10794512" y="9261843"/>
            <a:ext cx="1372576"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D9435168-FAFA-421A-8613-79A373142B44}"/>
              </a:ext>
            </a:extLst>
          </p:cNvPr>
          <p:cNvCxnSpPr>
            <a:cxnSpLocks/>
          </p:cNvCxnSpPr>
          <p:nvPr/>
        </p:nvCxnSpPr>
        <p:spPr>
          <a:xfrm>
            <a:off x="8895942" y="6877965"/>
            <a:ext cx="523774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212DD2C-707C-4C38-BB69-6FFA4043C6C6}"/>
              </a:ext>
            </a:extLst>
          </p:cNvPr>
          <p:cNvCxnSpPr>
            <a:cxnSpLocks/>
          </p:cNvCxnSpPr>
          <p:nvPr/>
        </p:nvCxnSpPr>
        <p:spPr>
          <a:xfrm>
            <a:off x="7693163" y="4519157"/>
            <a:ext cx="877069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19EE669-7E87-421C-92D9-DABA5A478852}"/>
              </a:ext>
            </a:extLst>
          </p:cNvPr>
          <p:cNvCxnSpPr>
            <a:cxnSpLocks/>
            <a:endCxn id="16" idx="3"/>
          </p:cNvCxnSpPr>
          <p:nvPr/>
        </p:nvCxnSpPr>
        <p:spPr>
          <a:xfrm flipV="1">
            <a:off x="15662239" y="5956888"/>
            <a:ext cx="1516157" cy="106713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 name="Picture 20" descr="Clean image · x">
            <a:extLst>
              <a:ext uri="{FF2B5EF4-FFF2-40B4-BE49-F238E27FC236}">
                <a16:creationId xmlns:a16="http://schemas.microsoft.com/office/drawing/2014/main" id="{20A0C496-42CD-1E72-8616-4FC2E688A330}"/>
              </a:ext>
            </a:extLst>
          </p:cNvPr>
          <p:cNvPicPr>
            <a:picLocks noChangeAspect="1"/>
          </p:cNvPicPr>
          <p:nvPr/>
        </p:nvPicPr>
        <p:blipFill>
          <a:blip r:embed="rId2"/>
          <a:stretch>
            <a:fillRect/>
          </a:stretch>
        </p:blipFill>
        <p:spPr>
          <a:xfrm>
            <a:off x="19784934" y="2179421"/>
            <a:ext cx="4233453" cy="4233453"/>
          </a:xfrm>
          <a:prstGeom prst="rect">
            <a:avLst/>
          </a:prstGeom>
        </p:spPr>
      </p:pic>
      <p:pic>
        <p:nvPicPr>
          <p:cNvPr id="23" name="Picture 22" descr="Noisy image · xₜ">
            <a:extLst>
              <a:ext uri="{FF2B5EF4-FFF2-40B4-BE49-F238E27FC236}">
                <a16:creationId xmlns:a16="http://schemas.microsoft.com/office/drawing/2014/main" id="{4E9044BD-FC6F-264F-52E5-8CEF270806FF}"/>
              </a:ext>
            </a:extLst>
          </p:cNvPr>
          <p:cNvPicPr>
            <a:picLocks noChangeAspect="1"/>
          </p:cNvPicPr>
          <p:nvPr/>
        </p:nvPicPr>
        <p:blipFill>
          <a:blip r:embed="rId3"/>
          <a:stretch>
            <a:fillRect/>
          </a:stretch>
        </p:blipFill>
        <p:spPr>
          <a:xfrm>
            <a:off x="734572" y="2192480"/>
            <a:ext cx="4220394" cy="4220394"/>
          </a:xfrm>
          <a:prstGeom prst="rect">
            <a:avLst/>
          </a:prstGeom>
        </p:spPr>
      </p:pic>
      <p:pic>
        <p:nvPicPr>
          <p:cNvPr id="24" name="Picture 23" descr="Clean image · x">
            <a:extLst>
              <a:ext uri="{FF2B5EF4-FFF2-40B4-BE49-F238E27FC236}">
                <a16:creationId xmlns:a16="http://schemas.microsoft.com/office/drawing/2014/main" id="{C954F1E1-0A39-086E-1914-20644A35BE12}"/>
              </a:ext>
            </a:extLst>
          </p:cNvPr>
          <p:cNvPicPr>
            <a:picLocks noChangeAspect="1"/>
          </p:cNvPicPr>
          <p:nvPr/>
        </p:nvPicPr>
        <p:blipFill>
          <a:blip r:embed="rId2"/>
          <a:stretch>
            <a:fillRect/>
          </a:stretch>
        </p:blipFill>
        <p:spPr>
          <a:xfrm>
            <a:off x="375648" y="7313761"/>
            <a:ext cx="2438400" cy="2438400"/>
          </a:xfrm>
          <a:prstGeom prst="rect">
            <a:avLst/>
          </a:prstGeom>
        </p:spPr>
      </p:pic>
      <p:pic>
        <p:nvPicPr>
          <p:cNvPr id="26" name="Picture 25" descr="Gaussian noise · ε">
            <a:extLst>
              <a:ext uri="{FF2B5EF4-FFF2-40B4-BE49-F238E27FC236}">
                <a16:creationId xmlns:a16="http://schemas.microsoft.com/office/drawing/2014/main" id="{7B58A070-31E3-A3CE-538C-F55966E04D22}"/>
              </a:ext>
            </a:extLst>
          </p:cNvPr>
          <p:cNvPicPr>
            <a:picLocks noChangeAspect="1"/>
          </p:cNvPicPr>
          <p:nvPr/>
        </p:nvPicPr>
        <p:blipFill>
          <a:blip r:embed="rId4"/>
          <a:stretch>
            <a:fillRect/>
          </a:stretch>
        </p:blipFill>
        <p:spPr>
          <a:xfrm>
            <a:off x="3403715" y="7313761"/>
            <a:ext cx="2438400" cy="2438400"/>
          </a:xfrm>
          <a:prstGeom prst="rect">
            <a:avLst/>
          </a:prstGeom>
        </p:spPr>
      </p:pic>
      <p:sp>
        <p:nvSpPr>
          <p:cNvPr id="27" name="TextBox 26">
            <a:extLst>
              <a:ext uri="{FF2B5EF4-FFF2-40B4-BE49-F238E27FC236}">
                <a16:creationId xmlns:a16="http://schemas.microsoft.com/office/drawing/2014/main" id="{12B8C782-31A5-5741-6B07-90CB66463F45}"/>
              </a:ext>
            </a:extLst>
          </p:cNvPr>
          <p:cNvSpPr txBox="1"/>
          <p:nvPr/>
        </p:nvSpPr>
        <p:spPr>
          <a:xfrm>
            <a:off x="2564011" y="8059061"/>
            <a:ext cx="1080143" cy="1015663"/>
          </a:xfrm>
          <a:prstGeom prst="rect">
            <a:avLst/>
          </a:prstGeom>
          <a:noFill/>
        </p:spPr>
        <p:txBody>
          <a:bodyPr wrap="square" rtlCol="0">
            <a:spAutoFit/>
          </a:bodyPr>
          <a:lstStyle/>
          <a:p>
            <a:r>
              <a:rPr lang="en-US" dirty="0"/>
              <a:t>+</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08117F9-FA72-F261-639C-176B00412C00}"/>
                  </a:ext>
                </a:extLst>
              </p:cNvPr>
              <p:cNvSpPr txBox="1"/>
              <p:nvPr/>
            </p:nvSpPr>
            <p:spPr>
              <a:xfrm>
                <a:off x="19147509" y="7682226"/>
                <a:ext cx="4680320" cy="1846659"/>
              </a:xfrm>
              <a:prstGeom prst="rect">
                <a:avLst/>
              </a:prstGeom>
              <a:noFill/>
            </p:spPr>
            <p:txBody>
              <a:bodyPr wrap="none" lIns="0" tIns="0" rIns="0" bIns="0" rtlCol="0">
                <a:spAutoFit/>
              </a:bodyPr>
              <a:lstStyle/>
              <a:p>
                <a:pPr/>
                <a14:m>
                  <m:oMathPara xmlns:m="http://schemas.openxmlformats.org/officeDocument/2006/math">
                    <m:oMath>
                      <m:sSup>
                        <m:sSupPr>
                          <m:ctrlPr>
                            <a:rPr lang="en-US" b="1" i="1" smtClean="0">
                              <a:latin typeface="Cambria Math" panose="02040503050406030204" pitchFamily="18" charset="0"/>
                            </a:rPr>
                          </m:ctrlPr>
                        </m:sSupPr>
                        <m:e>
                          <m:d>
                            <m:dPr>
                              <m:begChr m:val="‖"/>
                              <m:endChr m:val="‖"/>
                              <m:ctrlPr>
                                <a:rPr lang="en-US" b="1" i="1" smtClean="0">
                                  <a:latin typeface="Cambria Math" panose="02040503050406030204" pitchFamily="18" charset="0"/>
                                </a:rPr>
                              </m:ctrlPr>
                            </m:d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a:rPr lang="en-US" b="1" i="1" smtClean="0">
                                      <a:latin typeface="Cambria Math" panose="02040503050406030204" pitchFamily="18" charset="0"/>
                                    </a:rPr>
                                    <m:t>𝑐𝑙𝑒𝑎𝑛</m:t>
                                  </m:r>
                                </m:sub>
                              </m:sSub>
                              <m:r>
                                <a:rPr lang="en-US" b="1" i="1" smtClean="0">
                                  <a:latin typeface="Cambria Math" panose="02040503050406030204" pitchFamily="18" charset="0"/>
                                </a:rPr>
                                <m:t>−</m:t>
                              </m:r>
                              <m:acc>
                                <m:accPr>
                                  <m:chr m:val="ˆ"/>
                                  <m:ctrlPr>
                                    <a:rPr lang="en-US" b="1" i="1" smtClean="0">
                                      <a:latin typeface="Cambria Math" panose="02040503050406030204" pitchFamily="18" charset="0"/>
                                    </a:rPr>
                                  </m:ctrlPr>
                                </m:accPr>
                                <m:e>
                                  <m:r>
                                    <a:rPr lang="en-US" b="1" i="1" smtClean="0">
                                      <a:latin typeface="Cambria Math" panose="02040503050406030204" pitchFamily="18" charset="0"/>
                                    </a:rPr>
                                    <m:t>𝑥</m:t>
                                  </m:r>
                                </m:e>
                              </m:acc>
                            </m:e>
                          </m:d>
                        </m:e>
                        <m:sup>
                          <m:r>
                            <a:rPr lang="en-US" b="1" i="1" smtClean="0">
                              <a:latin typeface="Cambria Math" panose="02040503050406030204" pitchFamily="18" charset="0"/>
                            </a:rPr>
                            <m:t>2</m:t>
                          </m:r>
                        </m:sup>
                      </m:sSup>
                    </m:oMath>
                  </m:oMathPara>
                </a14:m>
                <a:endParaRPr lang="en-US" b="1" dirty="0"/>
              </a:p>
              <a:p>
                <a:endParaRPr lang="en-US" dirty="0"/>
              </a:p>
            </p:txBody>
          </p:sp>
        </mc:Choice>
        <mc:Fallback xmlns="">
          <p:sp>
            <p:nvSpPr>
              <p:cNvPr id="19" name="TextBox 18">
                <a:extLst>
                  <a:ext uri="{FF2B5EF4-FFF2-40B4-BE49-F238E27FC236}">
                    <a16:creationId xmlns:a16="http://schemas.microsoft.com/office/drawing/2014/main" id="{608117F9-FA72-F261-639C-176B00412C00}"/>
                  </a:ext>
                </a:extLst>
              </p:cNvPr>
              <p:cNvSpPr txBox="1">
                <a:spLocks noRot="1" noChangeAspect="1" noMove="1" noResize="1" noEditPoints="1" noAdjustHandles="1" noChangeArrowheads="1" noChangeShapeType="1" noTextEdit="1"/>
              </p:cNvSpPr>
              <p:nvPr/>
            </p:nvSpPr>
            <p:spPr>
              <a:xfrm>
                <a:off x="19147509" y="7682226"/>
                <a:ext cx="4680320" cy="184665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4DCABA1-318B-CE57-F153-CE47029EBF07}"/>
                  </a:ext>
                </a:extLst>
              </p:cNvPr>
              <p:cNvSpPr txBox="1"/>
              <p:nvPr/>
            </p:nvSpPr>
            <p:spPr>
              <a:xfrm>
                <a:off x="497296" y="9824243"/>
                <a:ext cx="2159630" cy="2769989"/>
              </a:xfrm>
              <a:prstGeom prst="rect">
                <a:avLst/>
              </a:prstGeom>
              <a:noFill/>
            </p:spPr>
            <p:txBody>
              <a:bodyPr wrap="none" lIns="0" tIns="0" rIns="0" bIns="0"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a:rPr lang="en-US" b="1" i="1" smtClean="0">
                              <a:latin typeface="Cambria Math" panose="02040503050406030204" pitchFamily="18" charset="0"/>
                            </a:rPr>
                            <m:t>𝑐𝑙𝑒𝑎𝑛</m:t>
                          </m:r>
                        </m:sub>
                      </m:sSub>
                    </m:oMath>
                  </m:oMathPara>
                </a14:m>
                <a:endParaRPr lang="en-US" b="1" dirty="0"/>
              </a:p>
              <a:p>
                <a:endParaRPr lang="en-US" b="1" dirty="0"/>
              </a:p>
              <a:p>
                <a:endParaRPr lang="en-US" dirty="0"/>
              </a:p>
            </p:txBody>
          </p:sp>
        </mc:Choice>
        <mc:Fallback xmlns="">
          <p:sp>
            <p:nvSpPr>
              <p:cNvPr id="22" name="TextBox 21">
                <a:extLst>
                  <a:ext uri="{FF2B5EF4-FFF2-40B4-BE49-F238E27FC236}">
                    <a16:creationId xmlns:a16="http://schemas.microsoft.com/office/drawing/2014/main" id="{F4DCABA1-318B-CE57-F153-CE47029EBF07}"/>
                  </a:ext>
                </a:extLst>
              </p:cNvPr>
              <p:cNvSpPr txBox="1">
                <a:spLocks noRot="1" noChangeAspect="1" noMove="1" noResize="1" noEditPoints="1" noAdjustHandles="1" noChangeArrowheads="1" noChangeShapeType="1" noTextEdit="1"/>
              </p:cNvSpPr>
              <p:nvPr/>
            </p:nvSpPr>
            <p:spPr>
              <a:xfrm>
                <a:off x="497296" y="9824243"/>
                <a:ext cx="2159630" cy="276998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57C6044E-65B2-B74C-96AC-77CA2D358B82}"/>
                  </a:ext>
                </a:extLst>
              </p:cNvPr>
              <p:cNvSpPr txBox="1"/>
              <p:nvPr/>
            </p:nvSpPr>
            <p:spPr>
              <a:xfrm>
                <a:off x="15805660" y="1144687"/>
                <a:ext cx="12192000" cy="1015663"/>
              </a:xfrm>
              <a:prstGeom prst="rect">
                <a:avLst/>
              </a:prstGeom>
              <a:noFill/>
            </p:spPr>
            <p:txBody>
              <a:bodyPr wrap="square">
                <a:spAutoFit/>
              </a:bodyPr>
              <a:lstStyle/>
              <a:p>
                <a:pPr/>
                <a14:m>
                  <m:oMathPara xmlns:m="http://schemas.openxmlformats.org/officeDocument/2006/math">
                    <m:oMath>
                      <m:acc>
                        <m:accPr>
                          <m:chr m:val="ˆ"/>
                          <m:ctrlPr>
                            <a:rPr lang="en-US" sz="6000" b="1" i="1" smtClean="0">
                              <a:latin typeface="Cambria Math" panose="02040503050406030204" pitchFamily="18" charset="0"/>
                            </a:rPr>
                          </m:ctrlPr>
                        </m:accPr>
                        <m:e>
                          <m:r>
                            <a:rPr lang="en-US" sz="6000" b="1" i="1" smtClean="0">
                              <a:latin typeface="Cambria Math" panose="02040503050406030204" pitchFamily="18" charset="0"/>
                            </a:rPr>
                            <m:t>𝑥</m:t>
                          </m:r>
                        </m:e>
                      </m:acc>
                    </m:oMath>
                  </m:oMathPara>
                </a14:m>
                <a:endParaRPr lang="en-US" dirty="0"/>
              </a:p>
            </p:txBody>
          </p:sp>
        </mc:Choice>
        <mc:Fallback xmlns="">
          <p:sp>
            <p:nvSpPr>
              <p:cNvPr id="37" name="TextBox 36">
                <a:extLst>
                  <a:ext uri="{FF2B5EF4-FFF2-40B4-BE49-F238E27FC236}">
                    <a16:creationId xmlns:a16="http://schemas.microsoft.com/office/drawing/2014/main" id="{57C6044E-65B2-B74C-96AC-77CA2D358B82}"/>
                  </a:ext>
                </a:extLst>
              </p:cNvPr>
              <p:cNvSpPr txBox="1">
                <a:spLocks noRot="1" noChangeAspect="1" noMove="1" noResize="1" noEditPoints="1" noAdjustHandles="1" noChangeArrowheads="1" noChangeShapeType="1" noTextEdit="1"/>
              </p:cNvSpPr>
              <p:nvPr/>
            </p:nvSpPr>
            <p:spPr>
              <a:xfrm>
                <a:off x="15805660" y="1144687"/>
                <a:ext cx="12192000" cy="1015663"/>
              </a:xfrm>
              <a:prstGeom prst="rect">
                <a:avLst/>
              </a:prstGeom>
              <a:blipFill>
                <a:blip r:embed="rId7"/>
                <a:stretch>
                  <a:fillRect/>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2AAA59A6-19FF-44D4-9928-2FE294053FC0}"/>
              </a:ext>
            </a:extLst>
          </p:cNvPr>
          <p:cNvSpPr txBox="1"/>
          <p:nvPr/>
        </p:nvSpPr>
        <p:spPr>
          <a:xfrm>
            <a:off x="17097332" y="7589892"/>
            <a:ext cx="1871025" cy="1015663"/>
          </a:xfrm>
          <a:prstGeom prst="rect">
            <a:avLst/>
          </a:prstGeom>
          <a:noFill/>
        </p:spPr>
        <p:txBody>
          <a:bodyPr wrap="none" rtlCol="0">
            <a:spAutoFit/>
          </a:bodyPr>
          <a:lstStyle/>
          <a:p>
            <a:r>
              <a:rPr lang="en-US" dirty="0">
                <a:latin typeface="Cambria Math" panose="02040503050406030204" pitchFamily="18" charset="0"/>
                <a:ea typeface="Cambria Math" panose="02040503050406030204" pitchFamily="18" charset="0"/>
              </a:rPr>
              <a:t>Loss:</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A01AEE23-4B00-660A-ECB0-43270965D1B3}"/>
                  </a:ext>
                </a:extLst>
              </p:cNvPr>
              <p:cNvSpPr txBox="1"/>
              <p:nvPr/>
            </p:nvSpPr>
            <p:spPr>
              <a:xfrm>
                <a:off x="2375594" y="1036276"/>
                <a:ext cx="866006" cy="2769989"/>
              </a:xfrm>
              <a:prstGeom prst="rect">
                <a:avLst/>
              </a:prstGeom>
              <a:noFill/>
            </p:spPr>
            <p:txBody>
              <a:bodyPr wrap="none" lIns="0" tIns="0" rIns="0" bIns="0"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m:rPr>
                              <m:sty m:val="p"/>
                            </m:rPr>
                            <a:rPr lang="en-US" b="1" i="1" smtClean="0">
                              <a:latin typeface="Cambria Math" panose="02040503050406030204" pitchFamily="18" charset="0"/>
                            </a:rPr>
                            <m:t>t</m:t>
                          </m:r>
                        </m:sub>
                      </m:sSub>
                    </m:oMath>
                  </m:oMathPara>
                </a14:m>
                <a:endParaRPr lang="en-US" b="1" dirty="0"/>
              </a:p>
              <a:p>
                <a:endParaRPr lang="en-US" b="1" dirty="0"/>
              </a:p>
              <a:p>
                <a:endParaRPr lang="en-US" dirty="0"/>
              </a:p>
            </p:txBody>
          </p:sp>
        </mc:Choice>
        <mc:Fallback xmlns="">
          <p:sp>
            <p:nvSpPr>
              <p:cNvPr id="50" name="TextBox 49">
                <a:extLst>
                  <a:ext uri="{FF2B5EF4-FFF2-40B4-BE49-F238E27FC236}">
                    <a16:creationId xmlns:a16="http://schemas.microsoft.com/office/drawing/2014/main" id="{A01AEE23-4B00-660A-ECB0-43270965D1B3}"/>
                  </a:ext>
                </a:extLst>
              </p:cNvPr>
              <p:cNvSpPr txBox="1">
                <a:spLocks noRot="1" noChangeAspect="1" noMove="1" noResize="1" noEditPoints="1" noAdjustHandles="1" noChangeArrowheads="1" noChangeShapeType="1" noTextEdit="1"/>
              </p:cNvSpPr>
              <p:nvPr/>
            </p:nvSpPr>
            <p:spPr>
              <a:xfrm>
                <a:off x="2375594" y="1036276"/>
                <a:ext cx="866006" cy="276998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7FF42217-2557-D82E-F4B7-D89999B0D0A6}"/>
                  </a:ext>
                </a:extLst>
              </p:cNvPr>
              <p:cNvSpPr txBox="1"/>
              <p:nvPr/>
            </p:nvSpPr>
            <p:spPr>
              <a:xfrm>
                <a:off x="4195250" y="9870409"/>
                <a:ext cx="490071" cy="4339650"/>
              </a:xfrm>
              <a:prstGeom prst="rect">
                <a:avLst/>
              </a:prstGeom>
              <a:noFill/>
            </p:spPr>
            <p:txBody>
              <a:bodyPr wrap="none" lIns="0" tIns="0" rIns="0" bIns="0" rtlCol="0">
                <a:spAutoFit/>
              </a:bodyPr>
              <a:lstStyle/>
              <a:p>
                <a:pPr/>
                <a14:m>
                  <m:oMathPara xmlns:m="http://schemas.openxmlformats.org/officeDocument/2006/math">
                    <m:oMath>
                      <m:r>
                        <a:rPr lang="en-US" sz="5400" b="0" i="1" smtClean="0">
                          <a:latin typeface="Cambria Math" panose="02040503050406030204" pitchFamily="18" charset="0"/>
                          <a:ea typeface="Cambria Math" panose="02040503050406030204" pitchFamily="18" charset="0"/>
                        </a:rPr>
                        <m:t>𝜀</m:t>
                      </m:r>
                    </m:oMath>
                  </m:oMathPara>
                </a14:m>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b="1" dirty="0"/>
              </a:p>
              <a:p>
                <a:endParaRPr lang="en-US" dirty="0"/>
              </a:p>
            </p:txBody>
          </p:sp>
        </mc:Choice>
        <mc:Fallback xmlns="">
          <p:sp>
            <p:nvSpPr>
              <p:cNvPr id="59" name="TextBox 58">
                <a:extLst>
                  <a:ext uri="{FF2B5EF4-FFF2-40B4-BE49-F238E27FC236}">
                    <a16:creationId xmlns:a16="http://schemas.microsoft.com/office/drawing/2014/main" id="{7FF42217-2557-D82E-F4B7-D89999B0D0A6}"/>
                  </a:ext>
                </a:extLst>
              </p:cNvPr>
              <p:cNvSpPr txBox="1">
                <a:spLocks noRot="1" noChangeAspect="1" noMove="1" noResize="1" noEditPoints="1" noAdjustHandles="1" noChangeArrowheads="1" noChangeShapeType="1" noTextEdit="1"/>
              </p:cNvSpPr>
              <p:nvPr/>
            </p:nvSpPr>
            <p:spPr>
              <a:xfrm>
                <a:off x="4195250" y="9870409"/>
                <a:ext cx="490071" cy="4339650"/>
              </a:xfrm>
              <a:prstGeom prst="rect">
                <a:avLst/>
              </a:prstGeom>
              <a:blipFill>
                <a:blip r:embed="rId9"/>
                <a:stretch>
                  <a:fillRect/>
                </a:stretch>
              </a:blipFill>
            </p:spPr>
            <p:txBody>
              <a:bodyPr/>
              <a:lstStyle/>
              <a:p>
                <a:r>
                  <a:rPr lang="en-US">
                    <a:noFill/>
                  </a:rPr>
                  <a:t> </a:t>
                </a:r>
              </a:p>
            </p:txBody>
          </p:sp>
        </mc:Fallback>
      </mc:AlternateContent>
      <p:sp>
        <p:nvSpPr>
          <p:cNvPr id="60" name="TextBox 59">
            <a:extLst>
              <a:ext uri="{FF2B5EF4-FFF2-40B4-BE49-F238E27FC236}">
                <a16:creationId xmlns:a16="http://schemas.microsoft.com/office/drawing/2014/main" id="{09B21FED-CBEC-8DDD-5D3F-566ED410AB77}"/>
              </a:ext>
            </a:extLst>
          </p:cNvPr>
          <p:cNvSpPr txBox="1"/>
          <p:nvPr/>
        </p:nvSpPr>
        <p:spPr>
          <a:xfrm>
            <a:off x="8268008" y="12638871"/>
            <a:ext cx="5960285" cy="1015663"/>
          </a:xfrm>
          <a:prstGeom prst="rect">
            <a:avLst/>
          </a:prstGeom>
          <a:noFill/>
        </p:spPr>
        <p:txBody>
          <a:bodyPr wrap="none" rtlCol="0">
            <a:spAutoFit/>
          </a:bodyPr>
          <a:lstStyle/>
          <a:p>
            <a:r>
              <a:rPr lang="en-US" b="0" dirty="0"/>
              <a:t>Image Denoising</a:t>
            </a:r>
          </a:p>
        </p:txBody>
      </p:sp>
    </p:spTree>
    <p:extLst>
      <p:ext uri="{BB962C8B-B14F-4D97-AF65-F5344CB8AC3E}">
        <p14:creationId xmlns:p14="http://schemas.microsoft.com/office/powerpoint/2010/main" val="14541637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38215-1B83-BE6A-4D51-F0A0EB47820D}"/>
            </a:ext>
          </a:extLst>
        </p:cNvPr>
        <p:cNvGrpSpPr/>
        <p:nvPr/>
      </p:nvGrpSpPr>
      <p:grpSpPr>
        <a:xfrm>
          <a:off x="0" y="0"/>
          <a:ext cx="0" cy="0"/>
          <a:chOff x="0" y="0"/>
          <a:chExt cx="0" cy="0"/>
        </a:xfrm>
      </p:grpSpPr>
      <p:sp>
        <p:nvSpPr>
          <p:cNvPr id="4" name="Cube 3">
            <a:extLst>
              <a:ext uri="{FF2B5EF4-FFF2-40B4-BE49-F238E27FC236}">
                <a16:creationId xmlns:a16="http://schemas.microsoft.com/office/drawing/2014/main" id="{177A7191-E32F-33C0-E194-D3A987DA29A7}"/>
              </a:ext>
            </a:extLst>
          </p:cNvPr>
          <p:cNvSpPr/>
          <p:nvPr/>
        </p:nvSpPr>
        <p:spPr>
          <a:xfrm>
            <a:off x="5719656" y="3050320"/>
            <a:ext cx="1010528" cy="290657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5" name="Cube 4">
            <a:extLst>
              <a:ext uri="{FF2B5EF4-FFF2-40B4-BE49-F238E27FC236}">
                <a16:creationId xmlns:a16="http://schemas.microsoft.com/office/drawing/2014/main" id="{867A3E55-4860-3B71-CD26-1ADDE3F7C083}"/>
              </a:ext>
            </a:extLst>
          </p:cNvPr>
          <p:cNvSpPr/>
          <p:nvPr/>
        </p:nvSpPr>
        <p:spPr>
          <a:xfrm>
            <a:off x="6454107" y="3050320"/>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0" name="Cube 9">
            <a:extLst>
              <a:ext uri="{FF2B5EF4-FFF2-40B4-BE49-F238E27FC236}">
                <a16:creationId xmlns:a16="http://schemas.microsoft.com/office/drawing/2014/main" id="{3159149D-2EE4-0D6D-31EF-B1D64CB338DB}"/>
              </a:ext>
            </a:extLst>
          </p:cNvPr>
          <p:cNvSpPr/>
          <p:nvPr/>
        </p:nvSpPr>
        <p:spPr>
          <a:xfrm>
            <a:off x="6959371" y="3050315"/>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1" name="Cube 30">
            <a:extLst>
              <a:ext uri="{FF2B5EF4-FFF2-40B4-BE49-F238E27FC236}">
                <a16:creationId xmlns:a16="http://schemas.microsoft.com/office/drawing/2014/main" id="{C1856863-8EF9-A87C-83ED-BC30579030DE}"/>
              </a:ext>
            </a:extLst>
          </p:cNvPr>
          <p:cNvSpPr/>
          <p:nvPr/>
        </p:nvSpPr>
        <p:spPr>
          <a:xfrm>
            <a:off x="12240708" y="8359467"/>
            <a:ext cx="690205" cy="1804752"/>
          </a:xfrm>
          <a:prstGeom prst="cube">
            <a:avLst>
              <a:gd name="adj" fmla="val 58129"/>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p:txBody>
      </p:sp>
      <p:sp>
        <p:nvSpPr>
          <p:cNvPr id="32" name="Cube 31">
            <a:extLst>
              <a:ext uri="{FF2B5EF4-FFF2-40B4-BE49-F238E27FC236}">
                <a16:creationId xmlns:a16="http://schemas.microsoft.com/office/drawing/2014/main" id="{894DD361-E839-88AA-6156-DF0B92881BAF}"/>
              </a:ext>
            </a:extLst>
          </p:cNvPr>
          <p:cNvSpPr/>
          <p:nvPr/>
        </p:nvSpPr>
        <p:spPr>
          <a:xfrm>
            <a:off x="14228293" y="5656935"/>
            <a:ext cx="835147" cy="2402125"/>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3" name="Cube 32">
            <a:extLst>
              <a:ext uri="{FF2B5EF4-FFF2-40B4-BE49-F238E27FC236}">
                <a16:creationId xmlns:a16="http://schemas.microsoft.com/office/drawing/2014/main" id="{F5EE2F7E-1AB6-3E32-6EA0-2AE9551BAED0}"/>
              </a:ext>
            </a:extLst>
          </p:cNvPr>
          <p:cNvSpPr/>
          <p:nvPr/>
        </p:nvSpPr>
        <p:spPr>
          <a:xfrm>
            <a:off x="16687875" y="3065872"/>
            <a:ext cx="1010528" cy="2906571"/>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2" name="Title 1">
            <a:extLst>
              <a:ext uri="{FF2B5EF4-FFF2-40B4-BE49-F238E27FC236}">
                <a16:creationId xmlns:a16="http://schemas.microsoft.com/office/drawing/2014/main" id="{FF94A69B-B549-CCB5-7BC2-3E97247E9C1A}"/>
              </a:ext>
            </a:extLst>
          </p:cNvPr>
          <p:cNvSpPr>
            <a:spLocks noGrp="1"/>
          </p:cNvSpPr>
          <p:nvPr>
            <p:ph type="title"/>
          </p:nvPr>
        </p:nvSpPr>
        <p:spPr>
          <a:xfrm>
            <a:off x="2091820" y="197762"/>
            <a:ext cx="21031200" cy="2651125"/>
          </a:xfrm>
        </p:spPr>
        <p:txBody>
          <a:bodyPr/>
          <a:lstStyle/>
          <a:p>
            <a:r>
              <a:rPr lang="en-US" dirty="0"/>
              <a:t>Training U-Net Denoiser</a:t>
            </a:r>
          </a:p>
        </p:txBody>
      </p:sp>
      <p:sp>
        <p:nvSpPr>
          <p:cNvPr id="6" name="Cube 5">
            <a:extLst>
              <a:ext uri="{FF2B5EF4-FFF2-40B4-BE49-F238E27FC236}">
                <a16:creationId xmlns:a16="http://schemas.microsoft.com/office/drawing/2014/main" id="{5311EE8D-9726-31C8-BF5C-221733887AF7}"/>
              </a:ext>
            </a:extLst>
          </p:cNvPr>
          <p:cNvSpPr/>
          <p:nvPr/>
        </p:nvSpPr>
        <p:spPr>
          <a:xfrm>
            <a:off x="7996424"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7" name="Cube 6">
            <a:extLst>
              <a:ext uri="{FF2B5EF4-FFF2-40B4-BE49-F238E27FC236}">
                <a16:creationId xmlns:a16="http://schemas.microsoft.com/office/drawing/2014/main" id="{9448F1BA-8C6F-D380-13BA-C32E70FFE0D9}"/>
              </a:ext>
            </a:extLst>
          </p:cNvPr>
          <p:cNvSpPr/>
          <p:nvPr/>
        </p:nvSpPr>
        <p:spPr>
          <a:xfrm>
            <a:off x="9404356"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8" name="Cube 7">
            <a:extLst>
              <a:ext uri="{FF2B5EF4-FFF2-40B4-BE49-F238E27FC236}">
                <a16:creationId xmlns:a16="http://schemas.microsoft.com/office/drawing/2014/main" id="{411A10B1-6B57-F933-F394-0A8AE4D72D9B}"/>
              </a:ext>
            </a:extLst>
          </p:cNvPr>
          <p:cNvSpPr/>
          <p:nvPr/>
        </p:nvSpPr>
        <p:spPr>
          <a:xfrm>
            <a:off x="11325801" y="10496569"/>
            <a:ext cx="570419" cy="1355939"/>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9" name="Cube 8">
            <a:extLst>
              <a:ext uri="{FF2B5EF4-FFF2-40B4-BE49-F238E27FC236}">
                <a16:creationId xmlns:a16="http://schemas.microsoft.com/office/drawing/2014/main" id="{A4D6E747-A55C-4C4B-4B4F-9803EE63FCA5}"/>
              </a:ext>
            </a:extLst>
          </p:cNvPr>
          <p:cNvSpPr/>
          <p:nvPr/>
        </p:nvSpPr>
        <p:spPr>
          <a:xfrm>
            <a:off x="12512524"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1" name="Cube 10">
            <a:extLst>
              <a:ext uri="{FF2B5EF4-FFF2-40B4-BE49-F238E27FC236}">
                <a16:creationId xmlns:a16="http://schemas.microsoft.com/office/drawing/2014/main" id="{D5562D42-B6C7-C18C-991C-75CD250630A4}"/>
              </a:ext>
            </a:extLst>
          </p:cNvPr>
          <p:cNvSpPr/>
          <p:nvPr/>
        </p:nvSpPr>
        <p:spPr>
          <a:xfrm>
            <a:off x="8395568"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2" name="Cube 11">
            <a:extLst>
              <a:ext uri="{FF2B5EF4-FFF2-40B4-BE49-F238E27FC236}">
                <a16:creationId xmlns:a16="http://schemas.microsoft.com/office/drawing/2014/main" id="{313D8B01-0F0D-8C5A-4434-519F3F426FCF}"/>
              </a:ext>
            </a:extLst>
          </p:cNvPr>
          <p:cNvSpPr/>
          <p:nvPr/>
        </p:nvSpPr>
        <p:spPr>
          <a:xfrm>
            <a:off x="9923415"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3" name="Cube 12">
            <a:extLst>
              <a:ext uri="{FF2B5EF4-FFF2-40B4-BE49-F238E27FC236}">
                <a16:creationId xmlns:a16="http://schemas.microsoft.com/office/drawing/2014/main" id="{A19B8437-116C-0B8F-EBB8-68269EFB5493}"/>
              </a:ext>
            </a:extLst>
          </p:cNvPr>
          <p:cNvSpPr/>
          <p:nvPr/>
        </p:nvSpPr>
        <p:spPr>
          <a:xfrm>
            <a:off x="12974172"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4" name="Cube 13">
            <a:extLst>
              <a:ext uri="{FF2B5EF4-FFF2-40B4-BE49-F238E27FC236}">
                <a16:creationId xmlns:a16="http://schemas.microsoft.com/office/drawing/2014/main" id="{59C6EC2B-7057-93BF-2035-69ABB135F0F2}"/>
              </a:ext>
            </a:extLst>
          </p:cNvPr>
          <p:cNvSpPr/>
          <p:nvPr/>
        </p:nvSpPr>
        <p:spPr>
          <a:xfrm>
            <a:off x="14465264" y="5656940"/>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5" name="Cube 14">
            <a:extLst>
              <a:ext uri="{FF2B5EF4-FFF2-40B4-BE49-F238E27FC236}">
                <a16:creationId xmlns:a16="http://schemas.microsoft.com/office/drawing/2014/main" id="{B0B99D01-37A6-BE54-A0EA-C38D20DC34A6}"/>
              </a:ext>
            </a:extLst>
          </p:cNvPr>
          <p:cNvSpPr/>
          <p:nvPr/>
        </p:nvSpPr>
        <p:spPr>
          <a:xfrm>
            <a:off x="15013024" y="5656935"/>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6" name="Cube 15">
            <a:extLst>
              <a:ext uri="{FF2B5EF4-FFF2-40B4-BE49-F238E27FC236}">
                <a16:creationId xmlns:a16="http://schemas.microsoft.com/office/drawing/2014/main" id="{3A8A79B5-B50D-C42B-D94F-C12B79BA3613}"/>
              </a:ext>
            </a:extLst>
          </p:cNvPr>
          <p:cNvSpPr/>
          <p:nvPr/>
        </p:nvSpPr>
        <p:spPr>
          <a:xfrm>
            <a:off x="17012976" y="3050320"/>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7" name="Cube 16">
            <a:extLst>
              <a:ext uri="{FF2B5EF4-FFF2-40B4-BE49-F238E27FC236}">
                <a16:creationId xmlns:a16="http://schemas.microsoft.com/office/drawing/2014/main" id="{865DCC7A-6707-087A-4741-AA31473D6C55}"/>
              </a:ext>
            </a:extLst>
          </p:cNvPr>
          <p:cNvSpPr/>
          <p:nvPr/>
        </p:nvSpPr>
        <p:spPr>
          <a:xfrm>
            <a:off x="17569709" y="3050315"/>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8" name="Cube 17">
            <a:extLst>
              <a:ext uri="{FF2B5EF4-FFF2-40B4-BE49-F238E27FC236}">
                <a16:creationId xmlns:a16="http://schemas.microsoft.com/office/drawing/2014/main" id="{EB86EFEE-6C19-8E0C-7678-3F7FEBC58945}"/>
              </a:ext>
            </a:extLst>
          </p:cNvPr>
          <p:cNvSpPr/>
          <p:nvPr/>
        </p:nvSpPr>
        <p:spPr>
          <a:xfrm>
            <a:off x="18463093" y="3050320"/>
            <a:ext cx="1010528" cy="290657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cxnSp>
        <p:nvCxnSpPr>
          <p:cNvPr id="38" name="Straight Arrow Connector 37">
            <a:extLst>
              <a:ext uri="{FF2B5EF4-FFF2-40B4-BE49-F238E27FC236}">
                <a16:creationId xmlns:a16="http://schemas.microsoft.com/office/drawing/2014/main" id="{EF5D3C33-0105-B946-085E-279BC0B1853A}"/>
              </a:ext>
            </a:extLst>
          </p:cNvPr>
          <p:cNvCxnSpPr>
            <a:cxnSpLocks/>
          </p:cNvCxnSpPr>
          <p:nvPr/>
        </p:nvCxnSpPr>
        <p:spPr>
          <a:xfrm>
            <a:off x="8465861" y="8359468"/>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CE19579-8C80-8D2A-4860-3089A83C5FD7}"/>
              </a:ext>
            </a:extLst>
          </p:cNvPr>
          <p:cNvCxnSpPr>
            <a:cxnSpLocks/>
          </p:cNvCxnSpPr>
          <p:nvPr/>
        </p:nvCxnSpPr>
        <p:spPr>
          <a:xfrm>
            <a:off x="7121325" y="6055324"/>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FAC660C-4EC7-F744-D058-64FD6E299B6F}"/>
              </a:ext>
            </a:extLst>
          </p:cNvPr>
          <p:cNvCxnSpPr>
            <a:cxnSpLocks/>
          </p:cNvCxnSpPr>
          <p:nvPr/>
        </p:nvCxnSpPr>
        <p:spPr>
          <a:xfrm>
            <a:off x="10270061" y="10365647"/>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C0A42B4-155E-28E5-00D7-8422AA359BE4}"/>
              </a:ext>
            </a:extLst>
          </p:cNvPr>
          <p:cNvCxnSpPr>
            <a:cxnSpLocks/>
            <a:endCxn id="9" idx="3"/>
          </p:cNvCxnSpPr>
          <p:nvPr/>
        </p:nvCxnSpPr>
        <p:spPr>
          <a:xfrm flipV="1">
            <a:off x="11986195" y="10164219"/>
            <a:ext cx="670827" cy="13196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08BB055B-4E54-7A25-7488-AA28BCBD7EBF}"/>
              </a:ext>
            </a:extLst>
          </p:cNvPr>
          <p:cNvCxnSpPr>
            <a:cxnSpLocks/>
            <a:endCxn id="14" idx="3"/>
          </p:cNvCxnSpPr>
          <p:nvPr/>
        </p:nvCxnSpPr>
        <p:spPr>
          <a:xfrm flipV="1">
            <a:off x="13665407" y="8059061"/>
            <a:ext cx="936568" cy="146982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5764789C-720B-D50A-F01B-54607E849C05}"/>
              </a:ext>
            </a:extLst>
          </p:cNvPr>
          <p:cNvCxnSpPr>
            <a:cxnSpLocks/>
          </p:cNvCxnSpPr>
          <p:nvPr/>
        </p:nvCxnSpPr>
        <p:spPr>
          <a:xfrm>
            <a:off x="10794512" y="9261843"/>
            <a:ext cx="1372576"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C7ECC333-FF82-21FA-2E46-F71A722AA4BD}"/>
              </a:ext>
            </a:extLst>
          </p:cNvPr>
          <p:cNvCxnSpPr>
            <a:cxnSpLocks/>
          </p:cNvCxnSpPr>
          <p:nvPr/>
        </p:nvCxnSpPr>
        <p:spPr>
          <a:xfrm>
            <a:off x="8895942" y="6877965"/>
            <a:ext cx="523774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79C82F87-FD3A-F1B1-1793-B568EBD15D42}"/>
              </a:ext>
            </a:extLst>
          </p:cNvPr>
          <p:cNvCxnSpPr>
            <a:cxnSpLocks/>
          </p:cNvCxnSpPr>
          <p:nvPr/>
        </p:nvCxnSpPr>
        <p:spPr>
          <a:xfrm>
            <a:off x="7693163" y="4519157"/>
            <a:ext cx="877069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F83D7AD-ACBF-6BF5-2858-213BE527D4C2}"/>
              </a:ext>
            </a:extLst>
          </p:cNvPr>
          <p:cNvCxnSpPr>
            <a:cxnSpLocks/>
            <a:endCxn id="16" idx="3"/>
          </p:cNvCxnSpPr>
          <p:nvPr/>
        </p:nvCxnSpPr>
        <p:spPr>
          <a:xfrm flipV="1">
            <a:off x="15662239" y="5956888"/>
            <a:ext cx="1516157" cy="106713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descr="Noisy image · xₜ">
            <a:extLst>
              <a:ext uri="{FF2B5EF4-FFF2-40B4-BE49-F238E27FC236}">
                <a16:creationId xmlns:a16="http://schemas.microsoft.com/office/drawing/2014/main" id="{58D0B004-8BBB-DF67-4A35-0424865EED38}"/>
              </a:ext>
            </a:extLst>
          </p:cNvPr>
          <p:cNvPicPr>
            <a:picLocks noChangeAspect="1"/>
          </p:cNvPicPr>
          <p:nvPr/>
        </p:nvPicPr>
        <p:blipFill>
          <a:blip r:embed="rId2"/>
          <a:stretch>
            <a:fillRect/>
          </a:stretch>
        </p:blipFill>
        <p:spPr>
          <a:xfrm>
            <a:off x="734572" y="2192480"/>
            <a:ext cx="4220394" cy="4220394"/>
          </a:xfrm>
          <a:prstGeom prst="rect">
            <a:avLst/>
          </a:prstGeom>
        </p:spPr>
      </p:pic>
      <p:pic>
        <p:nvPicPr>
          <p:cNvPr id="24" name="Picture 23" descr="Clean image · x">
            <a:extLst>
              <a:ext uri="{FF2B5EF4-FFF2-40B4-BE49-F238E27FC236}">
                <a16:creationId xmlns:a16="http://schemas.microsoft.com/office/drawing/2014/main" id="{964180F1-DCD2-A085-2653-38E930312E58}"/>
              </a:ext>
            </a:extLst>
          </p:cNvPr>
          <p:cNvPicPr>
            <a:picLocks noChangeAspect="1"/>
          </p:cNvPicPr>
          <p:nvPr/>
        </p:nvPicPr>
        <p:blipFill>
          <a:blip r:embed="rId3"/>
          <a:stretch>
            <a:fillRect/>
          </a:stretch>
        </p:blipFill>
        <p:spPr>
          <a:xfrm>
            <a:off x="375648" y="7313761"/>
            <a:ext cx="2438400" cy="2438400"/>
          </a:xfrm>
          <a:prstGeom prst="rect">
            <a:avLst/>
          </a:prstGeom>
        </p:spPr>
      </p:pic>
      <p:pic>
        <p:nvPicPr>
          <p:cNvPr id="26" name="Picture 25" descr="Gaussian noise · ε">
            <a:extLst>
              <a:ext uri="{FF2B5EF4-FFF2-40B4-BE49-F238E27FC236}">
                <a16:creationId xmlns:a16="http://schemas.microsoft.com/office/drawing/2014/main" id="{309D9F03-2667-90C6-0F53-9AA35EA83F12}"/>
              </a:ext>
            </a:extLst>
          </p:cNvPr>
          <p:cNvPicPr>
            <a:picLocks noChangeAspect="1"/>
          </p:cNvPicPr>
          <p:nvPr/>
        </p:nvPicPr>
        <p:blipFill>
          <a:blip r:embed="rId4"/>
          <a:stretch>
            <a:fillRect/>
          </a:stretch>
        </p:blipFill>
        <p:spPr>
          <a:xfrm>
            <a:off x="3403715" y="7313761"/>
            <a:ext cx="2438400" cy="2438400"/>
          </a:xfrm>
          <a:prstGeom prst="rect">
            <a:avLst/>
          </a:prstGeom>
        </p:spPr>
      </p:pic>
      <p:sp>
        <p:nvSpPr>
          <p:cNvPr id="27" name="TextBox 26">
            <a:extLst>
              <a:ext uri="{FF2B5EF4-FFF2-40B4-BE49-F238E27FC236}">
                <a16:creationId xmlns:a16="http://schemas.microsoft.com/office/drawing/2014/main" id="{02F0048A-5C6D-D9DD-FA2C-F0A5A281FA88}"/>
              </a:ext>
            </a:extLst>
          </p:cNvPr>
          <p:cNvSpPr txBox="1"/>
          <p:nvPr/>
        </p:nvSpPr>
        <p:spPr>
          <a:xfrm>
            <a:off x="2564011" y="8059061"/>
            <a:ext cx="1080143" cy="1015663"/>
          </a:xfrm>
          <a:prstGeom prst="rect">
            <a:avLst/>
          </a:prstGeom>
          <a:noFill/>
        </p:spPr>
        <p:txBody>
          <a:bodyPr wrap="square" rtlCol="0">
            <a:spAutoFit/>
          </a:bodyPr>
          <a:lstStyle/>
          <a:p>
            <a:r>
              <a:rPr lang="en-US" dirty="0"/>
              <a:t>+</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1CD6A4B-7106-C944-C1DF-7AD60A0950FE}"/>
                  </a:ext>
                </a:extLst>
              </p:cNvPr>
              <p:cNvSpPr txBox="1"/>
              <p:nvPr/>
            </p:nvSpPr>
            <p:spPr>
              <a:xfrm>
                <a:off x="497296" y="9824243"/>
                <a:ext cx="2159630" cy="2769989"/>
              </a:xfrm>
              <a:prstGeom prst="rect">
                <a:avLst/>
              </a:prstGeom>
              <a:noFill/>
            </p:spPr>
            <p:txBody>
              <a:bodyPr wrap="none" lIns="0" tIns="0" rIns="0" bIns="0"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a:rPr lang="en-US" b="1" i="1" smtClean="0">
                              <a:latin typeface="Cambria Math" panose="02040503050406030204" pitchFamily="18" charset="0"/>
                            </a:rPr>
                            <m:t>𝑐𝑙𝑒𝑎𝑛</m:t>
                          </m:r>
                        </m:sub>
                      </m:sSub>
                    </m:oMath>
                  </m:oMathPara>
                </a14:m>
                <a:endParaRPr lang="en-US" b="1" dirty="0"/>
              </a:p>
              <a:p>
                <a:endParaRPr lang="en-US" b="1" dirty="0"/>
              </a:p>
              <a:p>
                <a:endParaRPr lang="en-US" dirty="0"/>
              </a:p>
            </p:txBody>
          </p:sp>
        </mc:Choice>
        <mc:Fallback xmlns="">
          <p:sp>
            <p:nvSpPr>
              <p:cNvPr id="22" name="TextBox 21">
                <a:extLst>
                  <a:ext uri="{FF2B5EF4-FFF2-40B4-BE49-F238E27FC236}">
                    <a16:creationId xmlns:a16="http://schemas.microsoft.com/office/drawing/2014/main" id="{C1CD6A4B-7106-C944-C1DF-7AD60A0950FE}"/>
                  </a:ext>
                </a:extLst>
              </p:cNvPr>
              <p:cNvSpPr txBox="1">
                <a:spLocks noRot="1" noChangeAspect="1" noMove="1" noResize="1" noEditPoints="1" noAdjustHandles="1" noChangeArrowheads="1" noChangeShapeType="1" noTextEdit="1"/>
              </p:cNvSpPr>
              <p:nvPr/>
            </p:nvSpPr>
            <p:spPr>
              <a:xfrm>
                <a:off x="497296" y="9824243"/>
                <a:ext cx="2159630" cy="2769989"/>
              </a:xfrm>
              <a:prstGeom prst="rect">
                <a:avLst/>
              </a:prstGeom>
              <a:blipFill>
                <a:blip r:embed="rId5"/>
                <a:stretch>
                  <a:fillRect/>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F2FD4225-DA65-C3A3-C8D3-FB9F36F4CD37}"/>
              </a:ext>
            </a:extLst>
          </p:cNvPr>
          <p:cNvSpPr txBox="1"/>
          <p:nvPr/>
        </p:nvSpPr>
        <p:spPr>
          <a:xfrm>
            <a:off x="17097332" y="7589892"/>
            <a:ext cx="1871025" cy="1015663"/>
          </a:xfrm>
          <a:prstGeom prst="rect">
            <a:avLst/>
          </a:prstGeom>
          <a:noFill/>
        </p:spPr>
        <p:txBody>
          <a:bodyPr wrap="none" rtlCol="0">
            <a:spAutoFit/>
          </a:bodyPr>
          <a:lstStyle/>
          <a:p>
            <a:r>
              <a:rPr lang="en-US" dirty="0">
                <a:latin typeface="Cambria Math" panose="02040503050406030204" pitchFamily="18" charset="0"/>
                <a:ea typeface="Cambria Math" panose="02040503050406030204" pitchFamily="18" charset="0"/>
              </a:rPr>
              <a:t>Loss:</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0BC8B7F-B1BB-D036-D47A-EDC7A14BB967}"/>
                  </a:ext>
                </a:extLst>
              </p:cNvPr>
              <p:cNvSpPr txBox="1"/>
              <p:nvPr/>
            </p:nvSpPr>
            <p:spPr>
              <a:xfrm>
                <a:off x="4195250" y="9870409"/>
                <a:ext cx="490071" cy="4339650"/>
              </a:xfrm>
              <a:prstGeom prst="rect">
                <a:avLst/>
              </a:prstGeom>
              <a:noFill/>
            </p:spPr>
            <p:txBody>
              <a:bodyPr wrap="none" lIns="0" tIns="0" rIns="0" bIns="0" rtlCol="0">
                <a:spAutoFit/>
              </a:bodyPr>
              <a:lstStyle/>
              <a:p>
                <a:pPr/>
                <a14:m>
                  <m:oMathPara xmlns:m="http://schemas.openxmlformats.org/officeDocument/2006/math">
                    <m:oMath>
                      <m:r>
                        <a:rPr lang="en-US" sz="5400" b="0" i="1" smtClean="0">
                          <a:latin typeface="Cambria Math" panose="02040503050406030204" pitchFamily="18" charset="0"/>
                          <a:ea typeface="Cambria Math" panose="02040503050406030204" pitchFamily="18" charset="0"/>
                        </a:rPr>
                        <m:t>𝜀</m:t>
                      </m:r>
                    </m:oMath>
                  </m:oMathPara>
                </a14:m>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b="1" dirty="0"/>
              </a:p>
              <a:p>
                <a:endParaRPr lang="en-US" dirty="0"/>
              </a:p>
            </p:txBody>
          </p:sp>
        </mc:Choice>
        <mc:Fallback xmlns="">
          <p:sp>
            <p:nvSpPr>
              <p:cNvPr id="48" name="TextBox 47">
                <a:extLst>
                  <a:ext uri="{FF2B5EF4-FFF2-40B4-BE49-F238E27FC236}">
                    <a16:creationId xmlns:a16="http://schemas.microsoft.com/office/drawing/2014/main" id="{30BC8B7F-B1BB-D036-D47A-EDC7A14BB967}"/>
                  </a:ext>
                </a:extLst>
              </p:cNvPr>
              <p:cNvSpPr txBox="1">
                <a:spLocks noRot="1" noChangeAspect="1" noMove="1" noResize="1" noEditPoints="1" noAdjustHandles="1" noChangeArrowheads="1" noChangeShapeType="1" noTextEdit="1"/>
              </p:cNvSpPr>
              <p:nvPr/>
            </p:nvSpPr>
            <p:spPr>
              <a:xfrm>
                <a:off x="4195250" y="9870409"/>
                <a:ext cx="490071" cy="433965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11EE1298-1D18-1141-718D-DFA1688EC313}"/>
                  </a:ext>
                </a:extLst>
              </p:cNvPr>
              <p:cNvSpPr txBox="1"/>
              <p:nvPr/>
            </p:nvSpPr>
            <p:spPr>
              <a:xfrm>
                <a:off x="2375594" y="1036276"/>
                <a:ext cx="866006" cy="2769989"/>
              </a:xfrm>
              <a:prstGeom prst="rect">
                <a:avLst/>
              </a:prstGeom>
              <a:noFill/>
            </p:spPr>
            <p:txBody>
              <a:bodyPr wrap="none" lIns="0" tIns="0" rIns="0" bIns="0"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m:rPr>
                              <m:sty m:val="p"/>
                            </m:rPr>
                            <a:rPr lang="en-US" b="1" i="1" smtClean="0">
                              <a:latin typeface="Cambria Math" panose="02040503050406030204" pitchFamily="18" charset="0"/>
                            </a:rPr>
                            <m:t>t</m:t>
                          </m:r>
                        </m:sub>
                      </m:sSub>
                    </m:oMath>
                  </m:oMathPara>
                </a14:m>
                <a:endParaRPr lang="en-US" b="1" dirty="0"/>
              </a:p>
              <a:p>
                <a:endParaRPr lang="en-US" b="1" dirty="0"/>
              </a:p>
              <a:p>
                <a:endParaRPr lang="en-US" dirty="0"/>
              </a:p>
            </p:txBody>
          </p:sp>
        </mc:Choice>
        <mc:Fallback xmlns="">
          <p:sp>
            <p:nvSpPr>
              <p:cNvPr id="50" name="TextBox 49">
                <a:extLst>
                  <a:ext uri="{FF2B5EF4-FFF2-40B4-BE49-F238E27FC236}">
                    <a16:creationId xmlns:a16="http://schemas.microsoft.com/office/drawing/2014/main" id="{11EE1298-1D18-1141-718D-DFA1688EC313}"/>
                  </a:ext>
                </a:extLst>
              </p:cNvPr>
              <p:cNvSpPr txBox="1">
                <a:spLocks noRot="1" noChangeAspect="1" noMove="1" noResize="1" noEditPoints="1" noAdjustHandles="1" noChangeArrowheads="1" noChangeShapeType="1" noTextEdit="1"/>
              </p:cNvSpPr>
              <p:nvPr/>
            </p:nvSpPr>
            <p:spPr>
              <a:xfrm>
                <a:off x="2375594" y="1036276"/>
                <a:ext cx="866006" cy="2769989"/>
              </a:xfrm>
              <a:prstGeom prst="rect">
                <a:avLst/>
              </a:prstGeom>
              <a:blipFill>
                <a:blip r:embed="rId7"/>
                <a:stretch>
                  <a:fillRect/>
                </a:stretch>
              </a:blipFill>
            </p:spPr>
            <p:txBody>
              <a:bodyPr/>
              <a:lstStyle/>
              <a:p>
                <a:r>
                  <a:rPr lang="en-US">
                    <a:noFill/>
                  </a:rPr>
                  <a:t> </a:t>
                </a:r>
              </a:p>
            </p:txBody>
          </p:sp>
        </mc:Fallback>
      </mc:AlternateContent>
      <p:pic>
        <p:nvPicPr>
          <p:cNvPr id="20" name="Picture 19" descr="Gaussian noise · ε">
            <a:extLst>
              <a:ext uri="{FF2B5EF4-FFF2-40B4-BE49-F238E27FC236}">
                <a16:creationId xmlns:a16="http://schemas.microsoft.com/office/drawing/2014/main" id="{FC8B9C30-AC81-4A2C-577C-18784ABECF6A}"/>
              </a:ext>
            </a:extLst>
          </p:cNvPr>
          <p:cNvPicPr>
            <a:picLocks noChangeAspect="1"/>
          </p:cNvPicPr>
          <p:nvPr/>
        </p:nvPicPr>
        <p:blipFill>
          <a:blip r:embed="rId4"/>
          <a:stretch>
            <a:fillRect/>
          </a:stretch>
        </p:blipFill>
        <p:spPr>
          <a:xfrm>
            <a:off x="19700628" y="2192480"/>
            <a:ext cx="4220394" cy="4220394"/>
          </a:xfrm>
          <a:prstGeom prst="rect">
            <a:avLst/>
          </a:prstGeom>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3159904D-441B-BAF2-6CCE-C5D62387DDB9}"/>
                  </a:ext>
                </a:extLst>
              </p:cNvPr>
              <p:cNvSpPr txBox="1"/>
              <p:nvPr/>
            </p:nvSpPr>
            <p:spPr>
              <a:xfrm>
                <a:off x="21814038" y="1155210"/>
                <a:ext cx="490071" cy="5170646"/>
              </a:xfrm>
              <a:prstGeom prst="rect">
                <a:avLst/>
              </a:prstGeom>
              <a:noFill/>
            </p:spPr>
            <p:txBody>
              <a:bodyPr wrap="none" lIns="0" tIns="0" rIns="0" bIns="0" rtlCol="0">
                <a:spAutoFit/>
              </a:bodyPr>
              <a:lstStyle/>
              <a:p>
                <a:pPr/>
                <a14:m>
                  <m:oMathPara xmlns:m="http://schemas.openxmlformats.org/officeDocument/2006/math">
                    <m:oMath>
                      <m:acc>
                        <m:accPr>
                          <m:chr m:val="ˆ"/>
                          <m:ctrlPr>
                            <a:rPr lang="en-US" sz="5400" b="0" i="1" smtClean="0">
                              <a:latin typeface="Cambria Math" panose="02040503050406030204" pitchFamily="18" charset="0"/>
                              <a:ea typeface="Cambria Math" panose="02040503050406030204" pitchFamily="18" charset="0"/>
                            </a:rPr>
                          </m:ctrlPr>
                        </m:accPr>
                        <m:e>
                          <m:r>
                            <a:rPr lang="en-US" sz="5400" b="0" i="1" smtClean="0">
                              <a:latin typeface="Cambria Math" panose="02040503050406030204" pitchFamily="18" charset="0"/>
                              <a:ea typeface="Cambria Math" panose="02040503050406030204" pitchFamily="18" charset="0"/>
                            </a:rPr>
                            <m:t>𝜀</m:t>
                          </m:r>
                        </m:e>
                      </m:acc>
                    </m:oMath>
                  </m:oMathPara>
                </a14:m>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b="1" dirty="0"/>
              </a:p>
              <a:p>
                <a:endParaRPr lang="en-US" dirty="0"/>
              </a:p>
            </p:txBody>
          </p:sp>
        </mc:Choice>
        <mc:Fallback xmlns="">
          <p:sp>
            <p:nvSpPr>
              <p:cNvPr id="28" name="TextBox 27">
                <a:extLst>
                  <a:ext uri="{FF2B5EF4-FFF2-40B4-BE49-F238E27FC236}">
                    <a16:creationId xmlns:a16="http://schemas.microsoft.com/office/drawing/2014/main" id="{3159904D-441B-BAF2-6CCE-C5D62387DDB9}"/>
                  </a:ext>
                </a:extLst>
              </p:cNvPr>
              <p:cNvSpPr txBox="1">
                <a:spLocks noRot="1" noChangeAspect="1" noMove="1" noResize="1" noEditPoints="1" noAdjustHandles="1" noChangeArrowheads="1" noChangeShapeType="1" noTextEdit="1"/>
              </p:cNvSpPr>
              <p:nvPr/>
            </p:nvSpPr>
            <p:spPr>
              <a:xfrm>
                <a:off x="21814038" y="1155210"/>
                <a:ext cx="490071" cy="517064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1CED596-20E6-17C1-64B4-F08D1A976471}"/>
                  </a:ext>
                </a:extLst>
              </p:cNvPr>
              <p:cNvSpPr txBox="1"/>
              <p:nvPr/>
            </p:nvSpPr>
            <p:spPr>
              <a:xfrm>
                <a:off x="19938906" y="7609631"/>
                <a:ext cx="3049616" cy="1846659"/>
              </a:xfrm>
              <a:prstGeom prst="rect">
                <a:avLst/>
              </a:prstGeom>
              <a:noFill/>
            </p:spPr>
            <p:txBody>
              <a:bodyPr wrap="none" lIns="0" tIns="0" rIns="0" bIns="0" rtlCol="0">
                <a:spAutoFit/>
              </a:bodyPr>
              <a:lstStyle/>
              <a:p>
                <a:pPr/>
                <a14:m>
                  <m:oMathPara xmlns:m="http://schemas.openxmlformats.org/officeDocument/2006/math">
                    <m:oMath>
                      <m:sSup>
                        <m:sSupPr>
                          <m:ctrlPr>
                            <a:rPr lang="en-US" b="1" i="1" smtClean="0">
                              <a:latin typeface="Cambria Math" panose="02040503050406030204" pitchFamily="18" charset="0"/>
                            </a:rPr>
                          </m:ctrlPr>
                        </m:sSupPr>
                        <m:e>
                          <m:d>
                            <m:dPr>
                              <m:begChr m:val="‖"/>
                              <m:endChr m:val="‖"/>
                              <m:ctrlPr>
                                <a:rPr lang="en-US" b="1" i="1" smtClean="0">
                                  <a:latin typeface="Cambria Math" panose="02040503050406030204" pitchFamily="18" charset="0"/>
                                </a:rPr>
                              </m:ctrlPr>
                            </m:dPr>
                            <m:e>
                              <m:r>
                                <a:rPr lang="en-US" b="1" i="1" smtClean="0">
                                  <a:latin typeface="Cambria Math" panose="02040503050406030204" pitchFamily="18" charset="0"/>
                                </a:rPr>
                                <m:t>𝜀</m:t>
                              </m:r>
                              <m:r>
                                <a:rPr lang="en-US" b="1" i="1" smtClean="0">
                                  <a:latin typeface="Cambria Math" panose="02040503050406030204" pitchFamily="18" charset="0"/>
                                </a:rPr>
                                <m:t>−</m:t>
                              </m:r>
                              <m:acc>
                                <m:accPr>
                                  <m:chr m:val="ˆ"/>
                                  <m:ctrlPr>
                                    <a:rPr lang="en-US" b="1" i="1" smtClean="0">
                                      <a:latin typeface="Cambria Math" panose="02040503050406030204" pitchFamily="18" charset="0"/>
                                    </a:rPr>
                                  </m:ctrlPr>
                                </m:accPr>
                                <m:e>
                                  <m:r>
                                    <a:rPr lang="en-US" b="1" i="1" smtClean="0">
                                      <a:latin typeface="Cambria Math" panose="02040503050406030204" pitchFamily="18" charset="0"/>
                                    </a:rPr>
                                    <m:t>𝜀</m:t>
                                  </m:r>
                                </m:e>
                              </m:acc>
                            </m:e>
                          </m:d>
                        </m:e>
                        <m:sup>
                          <m:r>
                            <a:rPr lang="en-US" b="1" i="1" smtClean="0">
                              <a:latin typeface="Cambria Math" panose="02040503050406030204" pitchFamily="18" charset="0"/>
                            </a:rPr>
                            <m:t>2</m:t>
                          </m:r>
                        </m:sup>
                      </m:sSup>
                    </m:oMath>
                  </m:oMathPara>
                </a14:m>
                <a:endParaRPr lang="en-US" b="1" dirty="0"/>
              </a:p>
              <a:p>
                <a:endParaRPr lang="en-US" dirty="0"/>
              </a:p>
            </p:txBody>
          </p:sp>
        </mc:Choice>
        <mc:Fallback xmlns="">
          <p:sp>
            <p:nvSpPr>
              <p:cNvPr id="29" name="TextBox 28">
                <a:extLst>
                  <a:ext uri="{FF2B5EF4-FFF2-40B4-BE49-F238E27FC236}">
                    <a16:creationId xmlns:a16="http://schemas.microsoft.com/office/drawing/2014/main" id="{91CED596-20E6-17C1-64B4-F08D1A976471}"/>
                  </a:ext>
                </a:extLst>
              </p:cNvPr>
              <p:cNvSpPr txBox="1">
                <a:spLocks noRot="1" noChangeAspect="1" noMove="1" noResize="1" noEditPoints="1" noAdjustHandles="1" noChangeArrowheads="1" noChangeShapeType="1" noTextEdit="1"/>
              </p:cNvSpPr>
              <p:nvPr/>
            </p:nvSpPr>
            <p:spPr>
              <a:xfrm>
                <a:off x="19938906" y="7609631"/>
                <a:ext cx="3049616" cy="1846659"/>
              </a:xfrm>
              <a:prstGeom prst="rect">
                <a:avLst/>
              </a:prstGeom>
              <a:blipFill>
                <a:blip r:embed="rId9"/>
                <a:stretch>
                  <a:fillRect/>
                </a:stretch>
              </a:blipFill>
            </p:spPr>
            <p:txBody>
              <a:bodyPr/>
              <a:lstStyle/>
              <a:p>
                <a:r>
                  <a:rPr lang="en-US">
                    <a:noFill/>
                  </a:rPr>
                  <a:t> </a:t>
                </a:r>
              </a:p>
            </p:txBody>
          </p:sp>
        </mc:Fallback>
      </mc:AlternateContent>
      <p:sp>
        <p:nvSpPr>
          <p:cNvPr id="34" name="TextBox 33">
            <a:extLst>
              <a:ext uri="{FF2B5EF4-FFF2-40B4-BE49-F238E27FC236}">
                <a16:creationId xmlns:a16="http://schemas.microsoft.com/office/drawing/2014/main" id="{074EAB9C-039F-9EA5-DF1E-08373203FDC9}"/>
              </a:ext>
            </a:extLst>
          </p:cNvPr>
          <p:cNvSpPr txBox="1"/>
          <p:nvPr/>
        </p:nvSpPr>
        <p:spPr>
          <a:xfrm>
            <a:off x="8465861" y="12634286"/>
            <a:ext cx="5530681" cy="1015663"/>
          </a:xfrm>
          <a:prstGeom prst="rect">
            <a:avLst/>
          </a:prstGeom>
          <a:noFill/>
        </p:spPr>
        <p:txBody>
          <a:bodyPr wrap="none" rtlCol="0">
            <a:spAutoFit/>
          </a:bodyPr>
          <a:lstStyle/>
          <a:p>
            <a:r>
              <a:rPr lang="en-US" b="0" dirty="0"/>
              <a:t>Image Diffusion</a:t>
            </a:r>
          </a:p>
        </p:txBody>
      </p:sp>
    </p:spTree>
    <p:extLst>
      <p:ext uri="{BB962C8B-B14F-4D97-AF65-F5344CB8AC3E}">
        <p14:creationId xmlns:p14="http://schemas.microsoft.com/office/powerpoint/2010/main" val="5867194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E1DBA-CD6C-4A88-1D8B-3F603564DE1D}"/>
            </a:ext>
          </a:extLst>
        </p:cNvPr>
        <p:cNvGrpSpPr/>
        <p:nvPr/>
      </p:nvGrpSpPr>
      <p:grpSpPr>
        <a:xfrm>
          <a:off x="0" y="0"/>
          <a:ext cx="0" cy="0"/>
          <a:chOff x="0" y="0"/>
          <a:chExt cx="0" cy="0"/>
        </a:xfrm>
      </p:grpSpPr>
      <p:sp>
        <p:nvSpPr>
          <p:cNvPr id="4" name="Cube 3">
            <a:extLst>
              <a:ext uri="{FF2B5EF4-FFF2-40B4-BE49-F238E27FC236}">
                <a16:creationId xmlns:a16="http://schemas.microsoft.com/office/drawing/2014/main" id="{7A8E254F-15CC-F325-CBBD-08BEABB74F21}"/>
              </a:ext>
            </a:extLst>
          </p:cNvPr>
          <p:cNvSpPr/>
          <p:nvPr/>
        </p:nvSpPr>
        <p:spPr>
          <a:xfrm>
            <a:off x="5719656" y="3050320"/>
            <a:ext cx="1010528" cy="2906571"/>
          </a:xfrm>
          <a:prstGeom prst="cube">
            <a:avLst>
              <a:gd name="adj" fmla="val 672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5" name="Cube 4">
            <a:extLst>
              <a:ext uri="{FF2B5EF4-FFF2-40B4-BE49-F238E27FC236}">
                <a16:creationId xmlns:a16="http://schemas.microsoft.com/office/drawing/2014/main" id="{4AEE9572-B42A-FF99-B670-2470F3C99F65}"/>
              </a:ext>
            </a:extLst>
          </p:cNvPr>
          <p:cNvSpPr/>
          <p:nvPr/>
        </p:nvSpPr>
        <p:spPr>
          <a:xfrm>
            <a:off x="6454107" y="3050320"/>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0" name="Cube 9">
            <a:extLst>
              <a:ext uri="{FF2B5EF4-FFF2-40B4-BE49-F238E27FC236}">
                <a16:creationId xmlns:a16="http://schemas.microsoft.com/office/drawing/2014/main" id="{3B7A65F1-0558-54F9-6DAD-B5656FBE2781}"/>
              </a:ext>
            </a:extLst>
          </p:cNvPr>
          <p:cNvSpPr/>
          <p:nvPr/>
        </p:nvSpPr>
        <p:spPr>
          <a:xfrm>
            <a:off x="6959371" y="3050315"/>
            <a:ext cx="1010528" cy="2906571"/>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1" name="Cube 30">
            <a:extLst>
              <a:ext uri="{FF2B5EF4-FFF2-40B4-BE49-F238E27FC236}">
                <a16:creationId xmlns:a16="http://schemas.microsoft.com/office/drawing/2014/main" id="{5FC3C98E-1226-A248-8C57-F220FDEE7B36}"/>
              </a:ext>
            </a:extLst>
          </p:cNvPr>
          <p:cNvSpPr/>
          <p:nvPr/>
        </p:nvSpPr>
        <p:spPr>
          <a:xfrm>
            <a:off x="12240708" y="8359467"/>
            <a:ext cx="690205" cy="1804752"/>
          </a:xfrm>
          <a:prstGeom prst="cube">
            <a:avLst>
              <a:gd name="adj" fmla="val 58129"/>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Arial" panose="020B0604020202020204"/>
              <a:ea typeface="+mn-ea"/>
              <a:cs typeface="+mn-cs"/>
              <a:sym typeface="Arial"/>
            </a:endParaRPr>
          </a:p>
        </p:txBody>
      </p:sp>
      <p:sp>
        <p:nvSpPr>
          <p:cNvPr id="32" name="Cube 31">
            <a:extLst>
              <a:ext uri="{FF2B5EF4-FFF2-40B4-BE49-F238E27FC236}">
                <a16:creationId xmlns:a16="http://schemas.microsoft.com/office/drawing/2014/main" id="{AD7073F9-DEBA-9588-BD43-5F7BA12EAFA8}"/>
              </a:ext>
            </a:extLst>
          </p:cNvPr>
          <p:cNvSpPr/>
          <p:nvPr/>
        </p:nvSpPr>
        <p:spPr>
          <a:xfrm>
            <a:off x="14228293" y="5656935"/>
            <a:ext cx="835147" cy="2402125"/>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33" name="Cube 32">
            <a:extLst>
              <a:ext uri="{FF2B5EF4-FFF2-40B4-BE49-F238E27FC236}">
                <a16:creationId xmlns:a16="http://schemas.microsoft.com/office/drawing/2014/main" id="{FCFCD996-BD54-D77B-DED7-44C736FC0177}"/>
              </a:ext>
            </a:extLst>
          </p:cNvPr>
          <p:cNvSpPr/>
          <p:nvPr/>
        </p:nvSpPr>
        <p:spPr>
          <a:xfrm>
            <a:off x="16687875" y="3065872"/>
            <a:ext cx="1010528" cy="2906571"/>
          </a:xfrm>
          <a:prstGeom prst="cube">
            <a:avLst>
              <a:gd name="adj" fmla="val 67261"/>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2" name="Title 1">
            <a:extLst>
              <a:ext uri="{FF2B5EF4-FFF2-40B4-BE49-F238E27FC236}">
                <a16:creationId xmlns:a16="http://schemas.microsoft.com/office/drawing/2014/main" id="{EBB70055-CFF2-8FCD-7B61-E6870A94D72D}"/>
              </a:ext>
            </a:extLst>
          </p:cNvPr>
          <p:cNvSpPr>
            <a:spLocks noGrp="1"/>
          </p:cNvSpPr>
          <p:nvPr>
            <p:ph type="title"/>
          </p:nvPr>
        </p:nvSpPr>
        <p:spPr>
          <a:xfrm>
            <a:off x="2091820" y="197762"/>
            <a:ext cx="21031200" cy="2651125"/>
          </a:xfrm>
        </p:spPr>
        <p:txBody>
          <a:bodyPr/>
          <a:lstStyle/>
          <a:p>
            <a:r>
              <a:rPr lang="en-US" dirty="0"/>
              <a:t>Training U-Net Denoiser</a:t>
            </a:r>
          </a:p>
        </p:txBody>
      </p:sp>
      <p:sp>
        <p:nvSpPr>
          <p:cNvPr id="6" name="Cube 5">
            <a:extLst>
              <a:ext uri="{FF2B5EF4-FFF2-40B4-BE49-F238E27FC236}">
                <a16:creationId xmlns:a16="http://schemas.microsoft.com/office/drawing/2014/main" id="{2762DCCF-9568-667F-B1A9-5CA14F7CD10B}"/>
              </a:ext>
            </a:extLst>
          </p:cNvPr>
          <p:cNvSpPr/>
          <p:nvPr/>
        </p:nvSpPr>
        <p:spPr>
          <a:xfrm>
            <a:off x="7996424"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7" name="Cube 6">
            <a:extLst>
              <a:ext uri="{FF2B5EF4-FFF2-40B4-BE49-F238E27FC236}">
                <a16:creationId xmlns:a16="http://schemas.microsoft.com/office/drawing/2014/main" id="{97FE1A1E-CD4E-F970-8F8D-9FE8E8BDE5FB}"/>
              </a:ext>
            </a:extLst>
          </p:cNvPr>
          <p:cNvSpPr/>
          <p:nvPr/>
        </p:nvSpPr>
        <p:spPr>
          <a:xfrm>
            <a:off x="9404356"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8" name="Cube 7">
            <a:extLst>
              <a:ext uri="{FF2B5EF4-FFF2-40B4-BE49-F238E27FC236}">
                <a16:creationId xmlns:a16="http://schemas.microsoft.com/office/drawing/2014/main" id="{679416E3-8944-FA60-DC17-16C2B224FD12}"/>
              </a:ext>
            </a:extLst>
          </p:cNvPr>
          <p:cNvSpPr/>
          <p:nvPr/>
        </p:nvSpPr>
        <p:spPr>
          <a:xfrm>
            <a:off x="11325801" y="10496569"/>
            <a:ext cx="570419" cy="1355939"/>
          </a:xfrm>
          <a:prstGeom prst="cube">
            <a:avLst>
              <a:gd name="adj" fmla="val 49582"/>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9" name="Cube 8">
            <a:extLst>
              <a:ext uri="{FF2B5EF4-FFF2-40B4-BE49-F238E27FC236}">
                <a16:creationId xmlns:a16="http://schemas.microsoft.com/office/drawing/2014/main" id="{B4810F28-40E0-9647-67F6-44CEAD310364}"/>
              </a:ext>
            </a:extLst>
          </p:cNvPr>
          <p:cNvSpPr/>
          <p:nvPr/>
        </p:nvSpPr>
        <p:spPr>
          <a:xfrm>
            <a:off x="12512524"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1" name="Cube 10">
            <a:extLst>
              <a:ext uri="{FF2B5EF4-FFF2-40B4-BE49-F238E27FC236}">
                <a16:creationId xmlns:a16="http://schemas.microsoft.com/office/drawing/2014/main" id="{BEED4754-8B4F-A0D3-41D0-4967C68954E6}"/>
              </a:ext>
            </a:extLst>
          </p:cNvPr>
          <p:cNvSpPr/>
          <p:nvPr/>
        </p:nvSpPr>
        <p:spPr>
          <a:xfrm>
            <a:off x="8395568" y="5656940"/>
            <a:ext cx="835147" cy="2402125"/>
          </a:xfrm>
          <a:prstGeom prst="cube">
            <a:avLst>
              <a:gd name="adj" fmla="val 67261"/>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2" name="Cube 11">
            <a:extLst>
              <a:ext uri="{FF2B5EF4-FFF2-40B4-BE49-F238E27FC236}">
                <a16:creationId xmlns:a16="http://schemas.microsoft.com/office/drawing/2014/main" id="{B3F3B745-3531-3C7E-53DB-BC8DC851A77D}"/>
              </a:ext>
            </a:extLst>
          </p:cNvPr>
          <p:cNvSpPr/>
          <p:nvPr/>
        </p:nvSpPr>
        <p:spPr>
          <a:xfrm>
            <a:off x="9923415" y="8359467"/>
            <a:ext cx="690205" cy="1804752"/>
          </a:xfrm>
          <a:prstGeom prst="cube">
            <a:avLst>
              <a:gd name="adj" fmla="val 58129"/>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3" name="Cube 12">
            <a:extLst>
              <a:ext uri="{FF2B5EF4-FFF2-40B4-BE49-F238E27FC236}">
                <a16:creationId xmlns:a16="http://schemas.microsoft.com/office/drawing/2014/main" id="{BABAF050-408B-BA96-46A1-20BD842B79E7}"/>
              </a:ext>
            </a:extLst>
          </p:cNvPr>
          <p:cNvSpPr/>
          <p:nvPr/>
        </p:nvSpPr>
        <p:spPr>
          <a:xfrm>
            <a:off x="12974172" y="8359467"/>
            <a:ext cx="690205" cy="1804752"/>
          </a:xfrm>
          <a:prstGeom prst="cube">
            <a:avLst>
              <a:gd name="adj" fmla="val 58129"/>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4" name="Cube 13">
            <a:extLst>
              <a:ext uri="{FF2B5EF4-FFF2-40B4-BE49-F238E27FC236}">
                <a16:creationId xmlns:a16="http://schemas.microsoft.com/office/drawing/2014/main" id="{86092EF9-BC09-2414-43EA-4CCE528226D7}"/>
              </a:ext>
            </a:extLst>
          </p:cNvPr>
          <p:cNvSpPr/>
          <p:nvPr/>
        </p:nvSpPr>
        <p:spPr>
          <a:xfrm>
            <a:off x="14465264" y="5656940"/>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5" name="Cube 14">
            <a:extLst>
              <a:ext uri="{FF2B5EF4-FFF2-40B4-BE49-F238E27FC236}">
                <a16:creationId xmlns:a16="http://schemas.microsoft.com/office/drawing/2014/main" id="{0565D4CA-B614-F0FE-24A9-52AA59599468}"/>
              </a:ext>
            </a:extLst>
          </p:cNvPr>
          <p:cNvSpPr/>
          <p:nvPr/>
        </p:nvSpPr>
        <p:spPr>
          <a:xfrm>
            <a:off x="15013024" y="5656935"/>
            <a:ext cx="835147" cy="2402125"/>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6" name="Cube 15">
            <a:extLst>
              <a:ext uri="{FF2B5EF4-FFF2-40B4-BE49-F238E27FC236}">
                <a16:creationId xmlns:a16="http://schemas.microsoft.com/office/drawing/2014/main" id="{F36550C8-EAD1-EF1C-EF40-F9480C48F8F7}"/>
              </a:ext>
            </a:extLst>
          </p:cNvPr>
          <p:cNvSpPr/>
          <p:nvPr/>
        </p:nvSpPr>
        <p:spPr>
          <a:xfrm>
            <a:off x="17012976" y="3050320"/>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7" name="Cube 16">
            <a:extLst>
              <a:ext uri="{FF2B5EF4-FFF2-40B4-BE49-F238E27FC236}">
                <a16:creationId xmlns:a16="http://schemas.microsoft.com/office/drawing/2014/main" id="{A047673A-1E6D-4053-8F50-43F63A96B030}"/>
              </a:ext>
            </a:extLst>
          </p:cNvPr>
          <p:cNvSpPr/>
          <p:nvPr/>
        </p:nvSpPr>
        <p:spPr>
          <a:xfrm>
            <a:off x="17569709" y="3050315"/>
            <a:ext cx="1010528" cy="2906571"/>
          </a:xfrm>
          <a:prstGeom prst="cube">
            <a:avLst>
              <a:gd name="adj" fmla="val 67261"/>
            </a:avLst>
          </a:prstGeom>
          <a:solidFill>
            <a:schemeClr val="accent4"/>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sp>
        <p:nvSpPr>
          <p:cNvPr id="18" name="Cube 17">
            <a:extLst>
              <a:ext uri="{FF2B5EF4-FFF2-40B4-BE49-F238E27FC236}">
                <a16:creationId xmlns:a16="http://schemas.microsoft.com/office/drawing/2014/main" id="{E513D976-DF3F-1D93-0CC9-E998F2DBEC02}"/>
              </a:ext>
            </a:extLst>
          </p:cNvPr>
          <p:cNvSpPr/>
          <p:nvPr/>
        </p:nvSpPr>
        <p:spPr>
          <a:xfrm>
            <a:off x="18463093" y="3050320"/>
            <a:ext cx="1010528" cy="2906571"/>
          </a:xfrm>
          <a:prstGeom prst="cube">
            <a:avLst>
              <a:gd name="adj" fmla="val 67261"/>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Arial" panose="020B0604020202020204"/>
              <a:ea typeface="+mn-ea"/>
              <a:cs typeface="+mn-cs"/>
              <a:sym typeface="Arial"/>
            </a:endParaRPr>
          </a:p>
        </p:txBody>
      </p:sp>
      <p:cxnSp>
        <p:nvCxnSpPr>
          <p:cNvPr id="38" name="Straight Arrow Connector 37">
            <a:extLst>
              <a:ext uri="{FF2B5EF4-FFF2-40B4-BE49-F238E27FC236}">
                <a16:creationId xmlns:a16="http://schemas.microsoft.com/office/drawing/2014/main" id="{CF2E69E6-1643-4ECE-9AD2-92714B4600C2}"/>
              </a:ext>
            </a:extLst>
          </p:cNvPr>
          <p:cNvCxnSpPr>
            <a:cxnSpLocks/>
          </p:cNvCxnSpPr>
          <p:nvPr/>
        </p:nvCxnSpPr>
        <p:spPr>
          <a:xfrm>
            <a:off x="8465861" y="8359468"/>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679AA55-5658-359B-B54D-BFF3361A6B78}"/>
              </a:ext>
            </a:extLst>
          </p:cNvPr>
          <p:cNvCxnSpPr>
            <a:cxnSpLocks/>
          </p:cNvCxnSpPr>
          <p:nvPr/>
        </p:nvCxnSpPr>
        <p:spPr>
          <a:xfrm>
            <a:off x="7121325" y="6055324"/>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4CFB620-148D-62F3-8F1C-61309FF6A46D}"/>
              </a:ext>
            </a:extLst>
          </p:cNvPr>
          <p:cNvCxnSpPr>
            <a:cxnSpLocks/>
          </p:cNvCxnSpPr>
          <p:nvPr/>
        </p:nvCxnSpPr>
        <p:spPr>
          <a:xfrm>
            <a:off x="10270061" y="10365647"/>
            <a:ext cx="694555" cy="11694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FD3D961-838F-4129-2997-2B05A93C9161}"/>
              </a:ext>
            </a:extLst>
          </p:cNvPr>
          <p:cNvCxnSpPr>
            <a:cxnSpLocks/>
            <a:endCxn id="9" idx="3"/>
          </p:cNvCxnSpPr>
          <p:nvPr/>
        </p:nvCxnSpPr>
        <p:spPr>
          <a:xfrm flipV="1">
            <a:off x="11986195" y="10164219"/>
            <a:ext cx="670827" cy="13196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405AB1C-1291-149C-38EE-65F4781202AF}"/>
              </a:ext>
            </a:extLst>
          </p:cNvPr>
          <p:cNvCxnSpPr>
            <a:cxnSpLocks/>
            <a:endCxn id="14" idx="3"/>
          </p:cNvCxnSpPr>
          <p:nvPr/>
        </p:nvCxnSpPr>
        <p:spPr>
          <a:xfrm flipV="1">
            <a:off x="13665407" y="8059061"/>
            <a:ext cx="936568" cy="1469824"/>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29403FD-0EA4-7F39-7363-E2A254D1C5AD}"/>
              </a:ext>
            </a:extLst>
          </p:cNvPr>
          <p:cNvCxnSpPr>
            <a:cxnSpLocks/>
          </p:cNvCxnSpPr>
          <p:nvPr/>
        </p:nvCxnSpPr>
        <p:spPr>
          <a:xfrm>
            <a:off x="10794512" y="9261843"/>
            <a:ext cx="1372576"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1482FE83-03F3-8AD6-887B-96D7CD995CA1}"/>
              </a:ext>
            </a:extLst>
          </p:cNvPr>
          <p:cNvCxnSpPr>
            <a:cxnSpLocks/>
          </p:cNvCxnSpPr>
          <p:nvPr/>
        </p:nvCxnSpPr>
        <p:spPr>
          <a:xfrm>
            <a:off x="8895942" y="6877965"/>
            <a:ext cx="523774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4F95675-4A98-4B9B-C71B-55D0E2529AAF}"/>
              </a:ext>
            </a:extLst>
          </p:cNvPr>
          <p:cNvCxnSpPr>
            <a:cxnSpLocks/>
          </p:cNvCxnSpPr>
          <p:nvPr/>
        </p:nvCxnSpPr>
        <p:spPr>
          <a:xfrm>
            <a:off x="7693163" y="4519157"/>
            <a:ext cx="8770699" cy="0"/>
          </a:xfrm>
          <a:prstGeom prst="straightConnector1">
            <a:avLst/>
          </a:prstGeom>
          <a:ln w="762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F298944E-A52B-B7B4-802D-F564EF30CA53}"/>
              </a:ext>
            </a:extLst>
          </p:cNvPr>
          <p:cNvCxnSpPr>
            <a:cxnSpLocks/>
            <a:endCxn id="16" idx="3"/>
          </p:cNvCxnSpPr>
          <p:nvPr/>
        </p:nvCxnSpPr>
        <p:spPr>
          <a:xfrm flipV="1">
            <a:off x="15662239" y="5956888"/>
            <a:ext cx="1516157" cy="106713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descr="Noisy image · xₜ">
            <a:extLst>
              <a:ext uri="{FF2B5EF4-FFF2-40B4-BE49-F238E27FC236}">
                <a16:creationId xmlns:a16="http://schemas.microsoft.com/office/drawing/2014/main" id="{2582FB71-0D64-9D8E-25DB-C4626BAEFBF5}"/>
              </a:ext>
            </a:extLst>
          </p:cNvPr>
          <p:cNvPicPr>
            <a:picLocks noChangeAspect="1"/>
          </p:cNvPicPr>
          <p:nvPr/>
        </p:nvPicPr>
        <p:blipFill>
          <a:blip r:embed="rId2"/>
          <a:stretch>
            <a:fillRect/>
          </a:stretch>
        </p:blipFill>
        <p:spPr>
          <a:xfrm>
            <a:off x="734572" y="2192480"/>
            <a:ext cx="4220394" cy="4220394"/>
          </a:xfrm>
          <a:prstGeom prst="rect">
            <a:avLst/>
          </a:prstGeom>
        </p:spPr>
      </p:pic>
      <p:pic>
        <p:nvPicPr>
          <p:cNvPr id="24" name="Picture 23" descr="Clean image · x">
            <a:extLst>
              <a:ext uri="{FF2B5EF4-FFF2-40B4-BE49-F238E27FC236}">
                <a16:creationId xmlns:a16="http://schemas.microsoft.com/office/drawing/2014/main" id="{95514F13-6387-D934-2D85-6B31E196CF77}"/>
              </a:ext>
            </a:extLst>
          </p:cNvPr>
          <p:cNvPicPr>
            <a:picLocks noChangeAspect="1"/>
          </p:cNvPicPr>
          <p:nvPr/>
        </p:nvPicPr>
        <p:blipFill>
          <a:blip r:embed="rId3"/>
          <a:stretch>
            <a:fillRect/>
          </a:stretch>
        </p:blipFill>
        <p:spPr>
          <a:xfrm>
            <a:off x="375648" y="7313761"/>
            <a:ext cx="2438400" cy="2438400"/>
          </a:xfrm>
          <a:prstGeom prst="rect">
            <a:avLst/>
          </a:prstGeom>
        </p:spPr>
      </p:pic>
      <p:pic>
        <p:nvPicPr>
          <p:cNvPr id="26" name="Picture 25" descr="Gaussian noise · ε">
            <a:extLst>
              <a:ext uri="{FF2B5EF4-FFF2-40B4-BE49-F238E27FC236}">
                <a16:creationId xmlns:a16="http://schemas.microsoft.com/office/drawing/2014/main" id="{86D5B13B-A437-77A4-E395-C38213E9B783}"/>
              </a:ext>
            </a:extLst>
          </p:cNvPr>
          <p:cNvPicPr>
            <a:picLocks noChangeAspect="1"/>
          </p:cNvPicPr>
          <p:nvPr/>
        </p:nvPicPr>
        <p:blipFill>
          <a:blip r:embed="rId4"/>
          <a:stretch>
            <a:fillRect/>
          </a:stretch>
        </p:blipFill>
        <p:spPr>
          <a:xfrm>
            <a:off x="3403715" y="7313761"/>
            <a:ext cx="2438400" cy="2438400"/>
          </a:xfrm>
          <a:prstGeom prst="rect">
            <a:avLst/>
          </a:prstGeom>
        </p:spPr>
      </p:pic>
      <p:sp>
        <p:nvSpPr>
          <p:cNvPr id="27" name="TextBox 26">
            <a:extLst>
              <a:ext uri="{FF2B5EF4-FFF2-40B4-BE49-F238E27FC236}">
                <a16:creationId xmlns:a16="http://schemas.microsoft.com/office/drawing/2014/main" id="{B1FDACFF-36B0-52EC-A1A1-8E5BD80EA924}"/>
              </a:ext>
            </a:extLst>
          </p:cNvPr>
          <p:cNvSpPr txBox="1"/>
          <p:nvPr/>
        </p:nvSpPr>
        <p:spPr>
          <a:xfrm>
            <a:off x="2564011" y="8059061"/>
            <a:ext cx="1080143" cy="1015663"/>
          </a:xfrm>
          <a:prstGeom prst="rect">
            <a:avLst/>
          </a:prstGeom>
          <a:noFill/>
        </p:spPr>
        <p:txBody>
          <a:bodyPr wrap="square" rtlCol="0">
            <a:spAutoFit/>
          </a:bodyPr>
          <a:lstStyle/>
          <a:p>
            <a:r>
              <a:rPr lang="en-US" dirty="0"/>
              <a:t>+</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5A45B28-EAAA-EE23-1D6A-AB3679E81870}"/>
                  </a:ext>
                </a:extLst>
              </p:cNvPr>
              <p:cNvSpPr txBox="1"/>
              <p:nvPr/>
            </p:nvSpPr>
            <p:spPr>
              <a:xfrm>
                <a:off x="497296" y="9824243"/>
                <a:ext cx="2159630" cy="2769989"/>
              </a:xfrm>
              <a:prstGeom prst="rect">
                <a:avLst/>
              </a:prstGeom>
              <a:noFill/>
            </p:spPr>
            <p:txBody>
              <a:bodyPr wrap="none" lIns="0" tIns="0" rIns="0" bIns="0"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a:rPr lang="en-US" b="1" i="1" smtClean="0">
                              <a:latin typeface="Cambria Math" panose="02040503050406030204" pitchFamily="18" charset="0"/>
                            </a:rPr>
                            <m:t>𝑐𝑙𝑒𝑎𝑛</m:t>
                          </m:r>
                        </m:sub>
                      </m:sSub>
                    </m:oMath>
                  </m:oMathPara>
                </a14:m>
                <a:endParaRPr lang="en-US" b="1" dirty="0"/>
              </a:p>
              <a:p>
                <a:endParaRPr lang="en-US" b="1" dirty="0"/>
              </a:p>
              <a:p>
                <a:endParaRPr lang="en-US" dirty="0"/>
              </a:p>
            </p:txBody>
          </p:sp>
        </mc:Choice>
        <mc:Fallback xmlns="">
          <p:sp>
            <p:nvSpPr>
              <p:cNvPr id="22" name="TextBox 21">
                <a:extLst>
                  <a:ext uri="{FF2B5EF4-FFF2-40B4-BE49-F238E27FC236}">
                    <a16:creationId xmlns:a16="http://schemas.microsoft.com/office/drawing/2014/main" id="{85A45B28-EAAA-EE23-1D6A-AB3679E81870}"/>
                  </a:ext>
                </a:extLst>
              </p:cNvPr>
              <p:cNvSpPr txBox="1">
                <a:spLocks noRot="1" noChangeAspect="1" noMove="1" noResize="1" noEditPoints="1" noAdjustHandles="1" noChangeArrowheads="1" noChangeShapeType="1" noTextEdit="1"/>
              </p:cNvSpPr>
              <p:nvPr/>
            </p:nvSpPr>
            <p:spPr>
              <a:xfrm>
                <a:off x="497296" y="9824243"/>
                <a:ext cx="2159630" cy="2769989"/>
              </a:xfrm>
              <a:prstGeom prst="rect">
                <a:avLst/>
              </a:prstGeom>
              <a:blipFill>
                <a:blip r:embed="rId5"/>
                <a:stretch>
                  <a:fillRect/>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B097A62F-C51A-87CE-FDB6-BE83825154E3}"/>
              </a:ext>
            </a:extLst>
          </p:cNvPr>
          <p:cNvSpPr txBox="1"/>
          <p:nvPr/>
        </p:nvSpPr>
        <p:spPr>
          <a:xfrm>
            <a:off x="17082328" y="6545471"/>
            <a:ext cx="1871025" cy="1015663"/>
          </a:xfrm>
          <a:prstGeom prst="rect">
            <a:avLst/>
          </a:prstGeom>
          <a:noFill/>
        </p:spPr>
        <p:txBody>
          <a:bodyPr wrap="none" rtlCol="0">
            <a:spAutoFit/>
          </a:bodyPr>
          <a:lstStyle/>
          <a:p>
            <a:r>
              <a:rPr lang="en-US" dirty="0">
                <a:latin typeface="Cambria Math" panose="02040503050406030204" pitchFamily="18" charset="0"/>
                <a:ea typeface="Cambria Math" panose="02040503050406030204" pitchFamily="18" charset="0"/>
              </a:rPr>
              <a:t>Loss:</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911A19F-363B-DA5C-34EB-B318C9DB39C4}"/>
                  </a:ext>
                </a:extLst>
              </p:cNvPr>
              <p:cNvSpPr txBox="1"/>
              <p:nvPr/>
            </p:nvSpPr>
            <p:spPr>
              <a:xfrm>
                <a:off x="4195250" y="9870409"/>
                <a:ext cx="490071" cy="4339650"/>
              </a:xfrm>
              <a:prstGeom prst="rect">
                <a:avLst/>
              </a:prstGeom>
              <a:noFill/>
            </p:spPr>
            <p:txBody>
              <a:bodyPr wrap="none" lIns="0" tIns="0" rIns="0" bIns="0" rtlCol="0">
                <a:spAutoFit/>
              </a:bodyPr>
              <a:lstStyle/>
              <a:p>
                <a:pPr/>
                <a14:m>
                  <m:oMathPara xmlns:m="http://schemas.openxmlformats.org/officeDocument/2006/math">
                    <m:oMath>
                      <m:r>
                        <a:rPr lang="en-US" sz="5400" b="0" i="1" smtClean="0">
                          <a:latin typeface="Cambria Math" panose="02040503050406030204" pitchFamily="18" charset="0"/>
                          <a:ea typeface="Cambria Math" panose="02040503050406030204" pitchFamily="18" charset="0"/>
                        </a:rPr>
                        <m:t>𝜀</m:t>
                      </m:r>
                    </m:oMath>
                  </m:oMathPara>
                </a14:m>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b="1" dirty="0"/>
              </a:p>
              <a:p>
                <a:endParaRPr lang="en-US" dirty="0"/>
              </a:p>
            </p:txBody>
          </p:sp>
        </mc:Choice>
        <mc:Fallback xmlns="">
          <p:sp>
            <p:nvSpPr>
              <p:cNvPr id="48" name="TextBox 47">
                <a:extLst>
                  <a:ext uri="{FF2B5EF4-FFF2-40B4-BE49-F238E27FC236}">
                    <a16:creationId xmlns:a16="http://schemas.microsoft.com/office/drawing/2014/main" id="{3911A19F-363B-DA5C-34EB-B318C9DB39C4}"/>
                  </a:ext>
                </a:extLst>
              </p:cNvPr>
              <p:cNvSpPr txBox="1">
                <a:spLocks noRot="1" noChangeAspect="1" noMove="1" noResize="1" noEditPoints="1" noAdjustHandles="1" noChangeArrowheads="1" noChangeShapeType="1" noTextEdit="1"/>
              </p:cNvSpPr>
              <p:nvPr/>
            </p:nvSpPr>
            <p:spPr>
              <a:xfrm>
                <a:off x="4195250" y="9870409"/>
                <a:ext cx="490071" cy="433965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67483AA0-6E1D-81D3-68C6-27E5D5F5CDBB}"/>
                  </a:ext>
                </a:extLst>
              </p:cNvPr>
              <p:cNvSpPr txBox="1"/>
              <p:nvPr/>
            </p:nvSpPr>
            <p:spPr>
              <a:xfrm>
                <a:off x="2375594" y="1036276"/>
                <a:ext cx="866006" cy="2769989"/>
              </a:xfrm>
              <a:prstGeom prst="rect">
                <a:avLst/>
              </a:prstGeom>
              <a:noFill/>
            </p:spPr>
            <p:txBody>
              <a:bodyPr wrap="none" lIns="0" tIns="0" rIns="0" bIns="0"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m:rPr>
                              <m:sty m:val="p"/>
                            </m:rPr>
                            <a:rPr lang="en-US" b="1" i="1" smtClean="0">
                              <a:latin typeface="Cambria Math" panose="02040503050406030204" pitchFamily="18" charset="0"/>
                            </a:rPr>
                            <m:t>t</m:t>
                          </m:r>
                        </m:sub>
                      </m:sSub>
                    </m:oMath>
                  </m:oMathPara>
                </a14:m>
                <a:endParaRPr lang="en-US" b="1" dirty="0"/>
              </a:p>
              <a:p>
                <a:endParaRPr lang="en-US" b="1" dirty="0"/>
              </a:p>
              <a:p>
                <a:endParaRPr lang="en-US" dirty="0"/>
              </a:p>
            </p:txBody>
          </p:sp>
        </mc:Choice>
        <mc:Fallback xmlns="">
          <p:sp>
            <p:nvSpPr>
              <p:cNvPr id="50" name="TextBox 49">
                <a:extLst>
                  <a:ext uri="{FF2B5EF4-FFF2-40B4-BE49-F238E27FC236}">
                    <a16:creationId xmlns:a16="http://schemas.microsoft.com/office/drawing/2014/main" id="{67483AA0-6E1D-81D3-68C6-27E5D5F5CDBB}"/>
                  </a:ext>
                </a:extLst>
              </p:cNvPr>
              <p:cNvSpPr txBox="1">
                <a:spLocks noRot="1" noChangeAspect="1" noMove="1" noResize="1" noEditPoints="1" noAdjustHandles="1" noChangeArrowheads="1" noChangeShapeType="1" noTextEdit="1"/>
              </p:cNvSpPr>
              <p:nvPr/>
            </p:nvSpPr>
            <p:spPr>
              <a:xfrm>
                <a:off x="2375594" y="1036276"/>
                <a:ext cx="866006" cy="276998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8D8CCFF-8985-7A51-0E9F-8A5BEEC6987F}"/>
                  </a:ext>
                </a:extLst>
              </p:cNvPr>
              <p:cNvSpPr txBox="1"/>
              <p:nvPr/>
            </p:nvSpPr>
            <p:spPr>
              <a:xfrm>
                <a:off x="21784447" y="1155210"/>
                <a:ext cx="549253" cy="5170646"/>
              </a:xfrm>
              <a:prstGeom prst="rect">
                <a:avLst/>
              </a:prstGeom>
              <a:noFill/>
            </p:spPr>
            <p:txBody>
              <a:bodyPr wrap="none" lIns="0" tIns="0" rIns="0" bIns="0" rtlCol="0">
                <a:spAutoFit/>
              </a:bodyPr>
              <a:lstStyle/>
              <a:p>
                <a:pPr/>
                <a14:m>
                  <m:oMathPara xmlns:m="http://schemas.openxmlformats.org/officeDocument/2006/math">
                    <m:oMath>
                      <m:acc>
                        <m:accPr>
                          <m:chr m:val="ˆ"/>
                          <m:ctrlPr>
                            <a:rPr lang="en-US" sz="5400" b="0" i="1" smtClean="0">
                              <a:latin typeface="Cambria Math" panose="02040503050406030204" pitchFamily="18" charset="0"/>
                              <a:ea typeface="Cambria Math" panose="02040503050406030204" pitchFamily="18" charset="0"/>
                            </a:rPr>
                          </m:ctrlPr>
                        </m:accPr>
                        <m:e>
                          <m:r>
                            <a:rPr lang="en-US" sz="5400" b="0" i="1" smtClean="0">
                              <a:latin typeface="Cambria Math" panose="02040503050406030204" pitchFamily="18" charset="0"/>
                              <a:ea typeface="Cambria Math" panose="02040503050406030204" pitchFamily="18" charset="0"/>
                            </a:rPr>
                            <m:t>𝑣</m:t>
                          </m:r>
                        </m:e>
                      </m:acc>
                    </m:oMath>
                  </m:oMathPara>
                </a14:m>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b="1" dirty="0"/>
              </a:p>
              <a:p>
                <a:endParaRPr lang="en-US" dirty="0"/>
              </a:p>
            </p:txBody>
          </p:sp>
        </mc:Choice>
        <mc:Fallback xmlns="">
          <p:sp>
            <p:nvSpPr>
              <p:cNvPr id="28" name="TextBox 27">
                <a:extLst>
                  <a:ext uri="{FF2B5EF4-FFF2-40B4-BE49-F238E27FC236}">
                    <a16:creationId xmlns:a16="http://schemas.microsoft.com/office/drawing/2014/main" id="{48D8CCFF-8985-7A51-0E9F-8A5BEEC6987F}"/>
                  </a:ext>
                </a:extLst>
              </p:cNvPr>
              <p:cNvSpPr txBox="1">
                <a:spLocks noRot="1" noChangeAspect="1" noMove="1" noResize="1" noEditPoints="1" noAdjustHandles="1" noChangeArrowheads="1" noChangeShapeType="1" noTextEdit="1"/>
              </p:cNvSpPr>
              <p:nvPr/>
            </p:nvSpPr>
            <p:spPr>
              <a:xfrm>
                <a:off x="21784447" y="1155210"/>
                <a:ext cx="549253" cy="517064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57448293-0EBA-6E36-4FAD-A5349378F274}"/>
                  </a:ext>
                </a:extLst>
              </p:cNvPr>
              <p:cNvSpPr txBox="1"/>
              <p:nvPr/>
            </p:nvSpPr>
            <p:spPr>
              <a:xfrm>
                <a:off x="19693436" y="6545471"/>
                <a:ext cx="3183757" cy="1846659"/>
              </a:xfrm>
              <a:prstGeom prst="rect">
                <a:avLst/>
              </a:prstGeom>
              <a:noFill/>
            </p:spPr>
            <p:txBody>
              <a:bodyPr wrap="none" lIns="0" tIns="0" rIns="0" bIns="0" rtlCol="0">
                <a:spAutoFit/>
              </a:bodyPr>
              <a:lstStyle/>
              <a:p>
                <a:pPr/>
                <a14:m>
                  <m:oMathPara xmlns:m="http://schemas.openxmlformats.org/officeDocument/2006/math">
                    <m:oMath>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𝑣</m:t>
                              </m:r>
                              <m:r>
                                <a:rPr lang="en-US" b="1" i="1" smtClean="0">
                                  <a:latin typeface="Cambria Math" panose="02040503050406030204" pitchFamily="18" charset="0"/>
                                </a:rPr>
                                <m:t>−</m:t>
                              </m:r>
                              <m:acc>
                                <m:accPr>
                                  <m:chr m:val="ˆ"/>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d>
                        </m:e>
                        <m:sup>
                          <m:r>
                            <a:rPr lang="en-US" b="1" i="1" smtClean="0">
                              <a:latin typeface="Cambria Math" panose="02040503050406030204" pitchFamily="18" charset="0"/>
                            </a:rPr>
                            <m:t>2</m:t>
                          </m:r>
                        </m:sup>
                      </m:sSup>
                    </m:oMath>
                  </m:oMathPara>
                </a14:m>
                <a:endParaRPr lang="en-US" b="1" dirty="0"/>
              </a:p>
              <a:p>
                <a:endParaRPr lang="en-US" dirty="0"/>
              </a:p>
            </p:txBody>
          </p:sp>
        </mc:Choice>
        <mc:Fallback>
          <p:sp>
            <p:nvSpPr>
              <p:cNvPr id="29" name="TextBox 28">
                <a:extLst>
                  <a:ext uri="{FF2B5EF4-FFF2-40B4-BE49-F238E27FC236}">
                    <a16:creationId xmlns:a16="http://schemas.microsoft.com/office/drawing/2014/main" id="{57448293-0EBA-6E36-4FAD-A5349378F274}"/>
                  </a:ext>
                </a:extLst>
              </p:cNvPr>
              <p:cNvSpPr txBox="1">
                <a:spLocks noRot="1" noChangeAspect="1" noMove="1" noResize="1" noEditPoints="1" noAdjustHandles="1" noChangeArrowheads="1" noChangeShapeType="1" noTextEdit="1"/>
              </p:cNvSpPr>
              <p:nvPr/>
            </p:nvSpPr>
            <p:spPr>
              <a:xfrm>
                <a:off x="19693436" y="6545471"/>
                <a:ext cx="3183757" cy="1846659"/>
              </a:xfrm>
              <a:prstGeom prst="rect">
                <a:avLst/>
              </a:prstGeom>
              <a:blipFill>
                <a:blip r:embed="rId9"/>
                <a:stretch>
                  <a:fillRect/>
                </a:stretch>
              </a:blipFill>
            </p:spPr>
            <p:txBody>
              <a:bodyPr/>
              <a:lstStyle/>
              <a:p>
                <a:r>
                  <a:rPr lang="en-US">
                    <a:noFill/>
                  </a:rPr>
                  <a:t> </a:t>
                </a:r>
              </a:p>
            </p:txBody>
          </p:sp>
        </mc:Fallback>
      </mc:AlternateContent>
      <p:pic>
        <p:nvPicPr>
          <p:cNvPr id="3" name="Picture 2" descr="Velocity · v = x − ε">
            <a:extLst>
              <a:ext uri="{FF2B5EF4-FFF2-40B4-BE49-F238E27FC236}">
                <a16:creationId xmlns:a16="http://schemas.microsoft.com/office/drawing/2014/main" id="{868F7EF2-8FA3-9839-9369-53DD7843E6AD}"/>
              </a:ext>
            </a:extLst>
          </p:cNvPr>
          <p:cNvPicPr>
            <a:picLocks noChangeAspect="1"/>
          </p:cNvPicPr>
          <p:nvPr/>
        </p:nvPicPr>
        <p:blipFill>
          <a:blip r:embed="rId10"/>
          <a:stretch>
            <a:fillRect/>
          </a:stretch>
        </p:blipFill>
        <p:spPr>
          <a:xfrm>
            <a:off x="19884593" y="2192480"/>
            <a:ext cx="4220394" cy="4220394"/>
          </a:xfrm>
          <a:prstGeom prst="rect">
            <a:avLst/>
          </a:prstGeom>
        </p:spPr>
      </p:pic>
      <p:sp>
        <p:nvSpPr>
          <p:cNvPr id="25" name="TextBox 24">
            <a:extLst>
              <a:ext uri="{FF2B5EF4-FFF2-40B4-BE49-F238E27FC236}">
                <a16:creationId xmlns:a16="http://schemas.microsoft.com/office/drawing/2014/main" id="{04A6B068-510B-F7D9-FF4D-4165D4E8EFAF}"/>
              </a:ext>
            </a:extLst>
          </p:cNvPr>
          <p:cNvSpPr txBox="1"/>
          <p:nvPr/>
        </p:nvSpPr>
        <p:spPr>
          <a:xfrm>
            <a:off x="15721244" y="8309963"/>
            <a:ext cx="3324949" cy="1015663"/>
          </a:xfrm>
          <a:prstGeom prst="rect">
            <a:avLst/>
          </a:prstGeom>
          <a:noFill/>
        </p:spPr>
        <p:txBody>
          <a:bodyPr wrap="none" rtlCol="0">
            <a:spAutoFit/>
          </a:bodyPr>
          <a:lstStyle/>
          <a:p>
            <a:r>
              <a:rPr lang="en-US" dirty="0">
                <a:latin typeface="Cambria Math" panose="02040503050406030204" pitchFamily="18" charset="0"/>
                <a:ea typeface="Cambria Math" panose="02040503050406030204" pitchFamily="18" charset="0"/>
              </a:rPr>
              <a:t>Velocity:  </a:t>
            </a:r>
          </a:p>
        </p:txBody>
      </p:sp>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id="{2735E36A-BD62-5089-BF81-4710D8A2C9E2}"/>
                  </a:ext>
                </a:extLst>
              </p:cNvPr>
              <p:cNvSpPr txBox="1"/>
              <p:nvPr/>
            </p:nvSpPr>
            <p:spPr>
              <a:xfrm>
                <a:off x="19205846" y="8977376"/>
                <a:ext cx="4894866" cy="1846659"/>
              </a:xfrm>
              <a:prstGeom prst="rect">
                <a:avLst/>
              </a:prstGeom>
              <a:noFill/>
            </p:spPr>
            <p:txBody>
              <a:bodyPr wrap="none" lIns="0" tIns="0" rIns="0" bIns="0" rtlCol="0">
                <a:spAutoFit/>
              </a:bodyPr>
              <a:lstStyle/>
              <a:p>
                <a:pPr/>
                <a14:m>
                  <m:oMathPara xmlns:m="http://schemas.openxmlformats.org/officeDocument/2006/math">
                    <m:oMath>
                      <m:r>
                        <a:rPr lang="en-US" b="1" i="1" smtClean="0">
                          <a:latin typeface="Cambria Math" panose="02040503050406030204" pitchFamily="18" charset="0"/>
                        </a:rPr>
                        <m:t>𝑣</m:t>
                      </m:r>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a:rPr lang="en-US" b="1" i="1" smtClean="0">
                              <a:latin typeface="Cambria Math" panose="02040503050406030204" pitchFamily="18" charset="0"/>
                            </a:rPr>
                            <m:t>𝑐𝑙𝑒𝑎𝑛</m:t>
                          </m:r>
                        </m:sub>
                      </m:sSub>
                      <m:r>
                        <a:rPr lang="en-US" b="1" i="1" smtClean="0">
                          <a:latin typeface="Cambria Math" panose="02040503050406030204" pitchFamily="18" charset="0"/>
                        </a:rPr>
                        <m:t>−</m:t>
                      </m:r>
                      <m:r>
                        <a:rPr lang="en-US" b="1" i="1" smtClean="0">
                          <a:latin typeface="Cambria Math" panose="02040503050406030204" pitchFamily="18" charset="0"/>
                        </a:rPr>
                        <m:t>𝜀</m:t>
                      </m:r>
                    </m:oMath>
                  </m:oMathPara>
                </a14:m>
                <a:endParaRPr lang="en-US" b="1" dirty="0"/>
              </a:p>
              <a:p>
                <a:endParaRPr lang="en-US" dirty="0"/>
              </a:p>
            </p:txBody>
          </p:sp>
        </mc:Choice>
        <mc:Fallback>
          <p:sp>
            <p:nvSpPr>
              <p:cNvPr id="30" name="TextBox 29">
                <a:extLst>
                  <a:ext uri="{FF2B5EF4-FFF2-40B4-BE49-F238E27FC236}">
                    <a16:creationId xmlns:a16="http://schemas.microsoft.com/office/drawing/2014/main" id="{2735E36A-BD62-5089-BF81-4710D8A2C9E2}"/>
                  </a:ext>
                </a:extLst>
              </p:cNvPr>
              <p:cNvSpPr txBox="1">
                <a:spLocks noRot="1" noChangeAspect="1" noMove="1" noResize="1" noEditPoints="1" noAdjustHandles="1" noChangeArrowheads="1" noChangeShapeType="1" noTextEdit="1"/>
              </p:cNvSpPr>
              <p:nvPr/>
            </p:nvSpPr>
            <p:spPr>
              <a:xfrm>
                <a:off x="19205846" y="8977376"/>
                <a:ext cx="4894866" cy="1846659"/>
              </a:xfrm>
              <a:prstGeom prst="rect">
                <a:avLst/>
              </a:prstGeom>
              <a:blipFill>
                <a:blip r:embed="rId11"/>
                <a:stretch>
                  <a:fillRect/>
                </a:stretch>
              </a:blipFill>
            </p:spPr>
            <p:txBody>
              <a:bodyPr/>
              <a:lstStyle/>
              <a:p>
                <a:r>
                  <a:rPr lang="en-US">
                    <a:noFill/>
                  </a:rPr>
                  <a:t> </a:t>
                </a:r>
              </a:p>
            </p:txBody>
          </p:sp>
        </mc:Fallback>
      </mc:AlternateContent>
      <p:sp>
        <p:nvSpPr>
          <p:cNvPr id="35" name="TextBox 34">
            <a:extLst>
              <a:ext uri="{FF2B5EF4-FFF2-40B4-BE49-F238E27FC236}">
                <a16:creationId xmlns:a16="http://schemas.microsoft.com/office/drawing/2014/main" id="{28491973-239A-9F03-8F36-33FFBDFFE690}"/>
              </a:ext>
            </a:extLst>
          </p:cNvPr>
          <p:cNvSpPr txBox="1"/>
          <p:nvPr/>
        </p:nvSpPr>
        <p:spPr>
          <a:xfrm>
            <a:off x="8465861" y="12594232"/>
            <a:ext cx="5145961" cy="1015663"/>
          </a:xfrm>
          <a:prstGeom prst="rect">
            <a:avLst/>
          </a:prstGeom>
          <a:noFill/>
        </p:spPr>
        <p:txBody>
          <a:bodyPr wrap="none" rtlCol="0">
            <a:spAutoFit/>
          </a:bodyPr>
          <a:lstStyle/>
          <a:p>
            <a:r>
              <a:rPr lang="en-US" b="0" dirty="0"/>
              <a:t>Flow Matching</a:t>
            </a:r>
          </a:p>
        </p:txBody>
      </p:sp>
      <p:pic>
        <p:nvPicPr>
          <p:cNvPr id="37" name="Picture 36" descr="Clean image · x">
            <a:extLst>
              <a:ext uri="{FF2B5EF4-FFF2-40B4-BE49-F238E27FC236}">
                <a16:creationId xmlns:a16="http://schemas.microsoft.com/office/drawing/2014/main" id="{E0265E2E-28BA-3E0F-405D-FDE683CCE9DA}"/>
              </a:ext>
            </a:extLst>
          </p:cNvPr>
          <p:cNvPicPr>
            <a:picLocks noChangeAspect="1"/>
          </p:cNvPicPr>
          <p:nvPr/>
        </p:nvPicPr>
        <p:blipFill>
          <a:blip r:embed="rId3"/>
          <a:stretch>
            <a:fillRect/>
          </a:stretch>
        </p:blipFill>
        <p:spPr>
          <a:xfrm>
            <a:off x="18257248" y="10387161"/>
            <a:ext cx="2438400" cy="2438400"/>
          </a:xfrm>
          <a:prstGeom prst="rect">
            <a:avLst/>
          </a:prstGeom>
        </p:spPr>
      </p:pic>
      <p:pic>
        <p:nvPicPr>
          <p:cNvPr id="44" name="Picture 43" descr="Gaussian noise · ε">
            <a:extLst>
              <a:ext uri="{FF2B5EF4-FFF2-40B4-BE49-F238E27FC236}">
                <a16:creationId xmlns:a16="http://schemas.microsoft.com/office/drawing/2014/main" id="{B5AEF6FE-6D18-B488-0737-BC7F2DD9D088}"/>
              </a:ext>
            </a:extLst>
          </p:cNvPr>
          <p:cNvPicPr>
            <a:picLocks noChangeAspect="1"/>
          </p:cNvPicPr>
          <p:nvPr/>
        </p:nvPicPr>
        <p:blipFill>
          <a:blip r:embed="rId4"/>
          <a:stretch>
            <a:fillRect/>
          </a:stretch>
        </p:blipFill>
        <p:spPr>
          <a:xfrm>
            <a:off x="21285315" y="10387161"/>
            <a:ext cx="2438400" cy="2438400"/>
          </a:xfrm>
          <a:prstGeom prst="rect">
            <a:avLst/>
          </a:prstGeom>
        </p:spPr>
      </p:pic>
      <p:sp>
        <p:nvSpPr>
          <p:cNvPr id="49" name="TextBox 48">
            <a:extLst>
              <a:ext uri="{FF2B5EF4-FFF2-40B4-BE49-F238E27FC236}">
                <a16:creationId xmlns:a16="http://schemas.microsoft.com/office/drawing/2014/main" id="{93A5DBB3-8C49-B87F-6B17-4163CEFE4D75}"/>
              </a:ext>
            </a:extLst>
          </p:cNvPr>
          <p:cNvSpPr txBox="1"/>
          <p:nvPr/>
        </p:nvSpPr>
        <p:spPr>
          <a:xfrm>
            <a:off x="20450410" y="11132665"/>
            <a:ext cx="1080143" cy="1015663"/>
          </a:xfrm>
          <a:prstGeom prst="rect">
            <a:avLst/>
          </a:prstGeom>
          <a:noFill/>
        </p:spPr>
        <p:txBody>
          <a:bodyPr wrap="square" rtlCol="0">
            <a:spAutoFit/>
          </a:bodyPr>
          <a:lstStyle/>
          <a:p>
            <a:r>
              <a:rPr lang="en-US" dirty="0"/>
              <a:t>-</a:t>
            </a:r>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CB130E3B-3B31-61C3-2C54-90E0E00475A3}"/>
                  </a:ext>
                </a:extLst>
              </p:cNvPr>
              <p:cNvSpPr txBox="1"/>
              <p:nvPr/>
            </p:nvSpPr>
            <p:spPr>
              <a:xfrm>
                <a:off x="18378896" y="12669043"/>
                <a:ext cx="2159630" cy="2769989"/>
              </a:xfrm>
              <a:prstGeom prst="rect">
                <a:avLst/>
              </a:prstGeom>
              <a:noFill/>
            </p:spPr>
            <p:txBody>
              <a:bodyPr wrap="none" lIns="0" tIns="0" rIns="0" bIns="0" rtlCol="0">
                <a:spAutoFit/>
              </a:bodyPr>
              <a:lstStyle/>
              <a:p>
                <a:pPr/>
                <a14:m>
                  <m:oMathPara xmlns:m="http://schemas.openxmlformats.org/officeDocument/2006/math">
                    <m:o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a:rPr lang="en-US" b="1" i="1" smtClean="0">
                              <a:latin typeface="Cambria Math" panose="02040503050406030204" pitchFamily="18" charset="0"/>
                            </a:rPr>
                            <m:t>𝑐𝑙𝑒𝑎𝑛</m:t>
                          </m:r>
                        </m:sub>
                      </m:sSub>
                    </m:oMath>
                  </m:oMathPara>
                </a14:m>
                <a:endParaRPr lang="en-US" b="1" dirty="0"/>
              </a:p>
              <a:p>
                <a:endParaRPr lang="en-US" b="1" dirty="0"/>
              </a:p>
              <a:p>
                <a:endParaRPr lang="en-US" dirty="0"/>
              </a:p>
            </p:txBody>
          </p:sp>
        </mc:Choice>
        <mc:Fallback xmlns="">
          <p:sp>
            <p:nvSpPr>
              <p:cNvPr id="53" name="TextBox 52">
                <a:extLst>
                  <a:ext uri="{FF2B5EF4-FFF2-40B4-BE49-F238E27FC236}">
                    <a16:creationId xmlns:a16="http://schemas.microsoft.com/office/drawing/2014/main" id="{CB130E3B-3B31-61C3-2C54-90E0E00475A3}"/>
                  </a:ext>
                </a:extLst>
              </p:cNvPr>
              <p:cNvSpPr txBox="1">
                <a:spLocks noRot="1" noChangeAspect="1" noMove="1" noResize="1" noEditPoints="1" noAdjustHandles="1" noChangeArrowheads="1" noChangeShapeType="1" noTextEdit="1"/>
              </p:cNvSpPr>
              <p:nvPr/>
            </p:nvSpPr>
            <p:spPr>
              <a:xfrm>
                <a:off x="18378896" y="12669043"/>
                <a:ext cx="2159630" cy="2769989"/>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C196A154-B49E-9C34-A9D3-EE82250CCBD2}"/>
                  </a:ext>
                </a:extLst>
              </p:cNvPr>
              <p:cNvSpPr txBox="1"/>
              <p:nvPr/>
            </p:nvSpPr>
            <p:spPr>
              <a:xfrm>
                <a:off x="22076850" y="12715209"/>
                <a:ext cx="490071" cy="4339650"/>
              </a:xfrm>
              <a:prstGeom prst="rect">
                <a:avLst/>
              </a:prstGeom>
              <a:noFill/>
            </p:spPr>
            <p:txBody>
              <a:bodyPr wrap="none" lIns="0" tIns="0" rIns="0" bIns="0" rtlCol="0">
                <a:spAutoFit/>
              </a:bodyPr>
              <a:lstStyle/>
              <a:p>
                <a:pPr/>
                <a14:m>
                  <m:oMathPara xmlns:m="http://schemas.openxmlformats.org/officeDocument/2006/math">
                    <m:oMath>
                      <m:r>
                        <a:rPr lang="en-US" sz="5400" b="0" i="1" smtClean="0">
                          <a:latin typeface="Cambria Math" panose="02040503050406030204" pitchFamily="18" charset="0"/>
                          <a:ea typeface="Cambria Math" panose="02040503050406030204" pitchFamily="18" charset="0"/>
                        </a:rPr>
                        <m:t>𝜀</m:t>
                      </m:r>
                    </m:oMath>
                  </m:oMathPara>
                </a14:m>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sz="5400" b="0" i="1" dirty="0">
                  <a:latin typeface="Cambria Math" panose="02040503050406030204" pitchFamily="18" charset="0"/>
                  <a:ea typeface="Cambria Math" panose="02040503050406030204" pitchFamily="18" charset="0"/>
                </a:endParaRPr>
              </a:p>
              <a:p>
                <a:endParaRPr lang="en-US" b="1" dirty="0"/>
              </a:p>
              <a:p>
                <a:endParaRPr lang="en-US" dirty="0"/>
              </a:p>
            </p:txBody>
          </p:sp>
        </mc:Choice>
        <mc:Fallback xmlns="">
          <p:sp>
            <p:nvSpPr>
              <p:cNvPr id="57" name="TextBox 56">
                <a:extLst>
                  <a:ext uri="{FF2B5EF4-FFF2-40B4-BE49-F238E27FC236}">
                    <a16:creationId xmlns:a16="http://schemas.microsoft.com/office/drawing/2014/main" id="{C196A154-B49E-9C34-A9D3-EE82250CCBD2}"/>
                  </a:ext>
                </a:extLst>
              </p:cNvPr>
              <p:cNvSpPr txBox="1">
                <a:spLocks noRot="1" noChangeAspect="1" noMove="1" noResize="1" noEditPoints="1" noAdjustHandles="1" noChangeArrowheads="1" noChangeShapeType="1" noTextEdit="1"/>
              </p:cNvSpPr>
              <p:nvPr/>
            </p:nvSpPr>
            <p:spPr>
              <a:xfrm>
                <a:off x="22076850" y="12715209"/>
                <a:ext cx="490071" cy="4339650"/>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681BAE45-EA8F-41AF-A322-DC8129E1BB57}"/>
                  </a:ext>
                </a:extLst>
              </p:cNvPr>
              <p:cNvSpPr txBox="1"/>
              <p:nvPr/>
            </p:nvSpPr>
            <p:spPr>
              <a:xfrm>
                <a:off x="19211935" y="7482574"/>
                <a:ext cx="5216107" cy="3558538"/>
              </a:xfrm>
              <a:prstGeom prst="rect">
                <a:avLst/>
              </a:prstGeom>
              <a:noFill/>
            </p:spPr>
            <p:txBody>
              <a:bodyPr wrap="none" lIns="0" tIns="0" rIns="0" bIns="0" rtlCol="0">
                <a:spAutoFit/>
              </a:bodyPr>
              <a:lstStyle/>
              <a:p>
                <a14:m>
                  <m:oMathPara xmlns:m="http://schemas.openxmlformats.org/officeDocument/2006/math">
                    <m:oMath>
                      <m:r>
                        <a:rPr lang="en-US" b="1" i="1" smtClean="0">
                          <a:latin typeface="Cambria Math" panose="02040503050406030204" pitchFamily="18" charset="0"/>
                        </a:rPr>
                        <m:t>𝑣</m:t>
                      </m:r>
                      <m:r>
                        <a:rPr lang="en-US" b="1" i="1" smtClean="0">
                          <a:latin typeface="Cambria Math" panose="02040503050406030204" pitchFamily="18" charset="0"/>
                        </a:rPr>
                        <m:t>=</m:t>
                      </m:r>
                      <m:f>
                        <m:fPr>
                          <m:ctrlPr>
                            <a:rPr lang="en-US" b="1" i="1" smtClean="0">
                              <a:latin typeface="Cambria Math" panose="02040503050406030204" pitchFamily="18" charset="0"/>
                            </a:rPr>
                          </m:ctrlPr>
                        </m:fPr>
                        <m:num>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a:rPr lang="en-US" b="1" i="1" smtClean="0">
                                  <a:latin typeface="Cambria Math" panose="02040503050406030204" pitchFamily="18" charset="0"/>
                                </a:rPr>
                                <m:t>𝑐𝑙𝑒𝑎𝑛</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𝑥</m:t>
                              </m:r>
                            </m:e>
                            <m:sub>
                              <m:r>
                                <a:rPr lang="en-US" b="1" i="1" smtClean="0">
                                  <a:latin typeface="Cambria Math" panose="02040503050406030204" pitchFamily="18" charset="0"/>
                                </a:rPr>
                                <m:t>𝑡</m:t>
                              </m:r>
                            </m:sub>
                          </m:sSub>
                        </m:num>
                        <m:den>
                          <m:d>
                            <m:dPr>
                              <m:ctrlPr>
                                <a:rPr lang="en-US" b="1" i="1" smtClean="0">
                                  <a:latin typeface="Cambria Math" panose="02040503050406030204" pitchFamily="18" charset="0"/>
                                </a:rPr>
                              </m:ctrlPr>
                            </m:dPr>
                            <m:e>
                              <m:r>
                                <a:rPr lang="en-US" b="1" i="1" smtClean="0">
                                  <a:latin typeface="Cambria Math" panose="02040503050406030204" pitchFamily="18" charset="0"/>
                                </a:rPr>
                                <m:t>1−</m:t>
                              </m:r>
                              <m:r>
                                <a:rPr lang="en-US" b="1" i="1" smtClean="0">
                                  <a:latin typeface="Cambria Math" panose="02040503050406030204" pitchFamily="18" charset="0"/>
                                </a:rPr>
                                <m:t>𝑡</m:t>
                              </m:r>
                            </m:e>
                          </m:d>
                        </m:den>
                      </m:f>
                    </m:oMath>
                  </m:oMathPara>
                </a14:m>
                <a:endParaRPr lang="en-US" b="1" dirty="0"/>
              </a:p>
              <a:p>
                <a:endParaRPr lang="en-US" dirty="0"/>
              </a:p>
              <a:p>
                <a:endParaRPr lang="en-US" dirty="0"/>
              </a:p>
            </p:txBody>
          </p:sp>
        </mc:Choice>
        <mc:Fallback>
          <p:sp>
            <p:nvSpPr>
              <p:cNvPr id="19" name="TextBox 18">
                <a:extLst>
                  <a:ext uri="{FF2B5EF4-FFF2-40B4-BE49-F238E27FC236}">
                    <a16:creationId xmlns:a16="http://schemas.microsoft.com/office/drawing/2014/main" id="{681BAE45-EA8F-41AF-A322-DC8129E1BB57}"/>
                  </a:ext>
                </a:extLst>
              </p:cNvPr>
              <p:cNvSpPr txBox="1">
                <a:spLocks noRot="1" noChangeAspect="1" noMove="1" noResize="1" noEditPoints="1" noAdjustHandles="1" noChangeArrowheads="1" noChangeShapeType="1" noTextEdit="1"/>
              </p:cNvSpPr>
              <p:nvPr/>
            </p:nvSpPr>
            <p:spPr>
              <a:xfrm>
                <a:off x="19211935" y="7482574"/>
                <a:ext cx="5216107" cy="3558538"/>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361966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9" name="Group"/>
          <p:cNvGrpSpPr/>
          <p:nvPr/>
        </p:nvGrpSpPr>
        <p:grpSpPr>
          <a:xfrm>
            <a:off x="14163040" y="1842240"/>
            <a:ext cx="5908344" cy="7216109"/>
            <a:chOff x="0" y="0"/>
            <a:chExt cx="5908342" cy="7216107"/>
          </a:xfrm>
        </p:grpSpPr>
        <p:sp>
          <p:nvSpPr>
            <p:cNvPr id="1587"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88"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592" name="Group"/>
          <p:cNvGrpSpPr/>
          <p:nvPr/>
        </p:nvGrpSpPr>
        <p:grpSpPr>
          <a:xfrm>
            <a:off x="3747446" y="5592128"/>
            <a:ext cx="5908343" cy="5925359"/>
            <a:chOff x="0" y="0"/>
            <a:chExt cx="5908342" cy="5925358"/>
          </a:xfrm>
        </p:grpSpPr>
        <p:sp>
          <p:nvSpPr>
            <p:cNvPr id="1590"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91"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597" name="Group"/>
          <p:cNvGrpSpPr/>
          <p:nvPr/>
        </p:nvGrpSpPr>
        <p:grpSpPr>
          <a:xfrm>
            <a:off x="10286471" y="9096705"/>
            <a:ext cx="5908343" cy="3940552"/>
            <a:chOff x="127000" y="0"/>
            <a:chExt cx="5908342" cy="3940551"/>
          </a:xfrm>
        </p:grpSpPr>
        <p:sp>
          <p:nvSpPr>
            <p:cNvPr id="1593"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594"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595"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96"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598"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601" name="Group"/>
          <p:cNvGrpSpPr/>
          <p:nvPr/>
        </p:nvGrpSpPr>
        <p:grpSpPr>
          <a:xfrm>
            <a:off x="2732267" y="3815884"/>
            <a:ext cx="4276834" cy="3328716"/>
            <a:chOff x="0" y="0"/>
            <a:chExt cx="4276832" cy="3328715"/>
          </a:xfrm>
        </p:grpSpPr>
        <p:pic>
          <p:nvPicPr>
            <p:cNvPr id="1599"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602"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1397D635-11C0-53B0-ABA7-9EE0D3B89DCB}"/>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531312381"/>
      </p:ext>
    </p:extLst>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601"/>
                                        </p:tgtEl>
                                        <p:attrNameLst>
                                          <p:attrName>style.visibility</p:attrName>
                                        </p:attrNameLst>
                                      </p:cBhvr>
                                      <p:to>
                                        <p:strVal val="visible"/>
                                      </p:to>
                                    </p:set>
                                    <p:animEffect transition="in" filter="fade">
                                      <p:cBhvr>
                                        <p:cTn id="7" dur="500"/>
                                        <p:tgtEl>
                                          <p:spTgt spid="1601"/>
                                        </p:tgtEl>
                                      </p:cBhvr>
                                    </p:animEffect>
                                  </p:childTnLst>
                                </p:cTn>
                              </p:par>
                            </p:childTnLst>
                          </p:cTn>
                        </p:par>
                        <p:par>
                          <p:cTn id="8" fill="hold">
                            <p:stCondLst>
                              <p:cond delay="500"/>
                            </p:stCondLst>
                            <p:childTnLst>
                              <p:par>
                                <p:cTn id="9" presetID="10" presetClass="entr" fill="hold" grpId="0" nodeType="afterEffect">
                                  <p:stCondLst>
                                    <p:cond delay="0"/>
                                  </p:stCondLst>
                                  <p:iterate>
                                    <p:tmAbs val="0"/>
                                  </p:iterate>
                                  <p:childTnLst>
                                    <p:set>
                                      <p:cBhvr>
                                        <p:cTn id="10" fill="hold"/>
                                        <p:tgtEl>
                                          <p:spTgt spid="1598"/>
                                        </p:tgtEl>
                                        <p:attrNameLst>
                                          <p:attrName>style.visibility</p:attrName>
                                        </p:attrNameLst>
                                      </p:cBhvr>
                                      <p:to>
                                        <p:strVal val="visible"/>
                                      </p:to>
                                    </p:set>
                                    <p:animEffect transition="in" filter="fade">
                                      <p:cBhvr>
                                        <p:cTn id="11" dur="500"/>
                                        <p:tgtEl>
                                          <p:spTgt spid="1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8" grpId="0" animBg="1" advAuto="0"/>
      <p:bldP spid="1601" grpId="0" animBg="1" advAuto="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8" name="Group"/>
          <p:cNvGrpSpPr/>
          <p:nvPr/>
        </p:nvGrpSpPr>
        <p:grpSpPr>
          <a:xfrm>
            <a:off x="14163040" y="1842240"/>
            <a:ext cx="5908344" cy="7216109"/>
            <a:chOff x="0" y="0"/>
            <a:chExt cx="5908342" cy="7216107"/>
          </a:xfrm>
        </p:grpSpPr>
        <p:sp>
          <p:nvSpPr>
            <p:cNvPr id="1606"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07"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611" name="Group"/>
          <p:cNvGrpSpPr/>
          <p:nvPr/>
        </p:nvGrpSpPr>
        <p:grpSpPr>
          <a:xfrm>
            <a:off x="3747446" y="5592128"/>
            <a:ext cx="5908343" cy="5925359"/>
            <a:chOff x="0" y="0"/>
            <a:chExt cx="5908342" cy="5925358"/>
          </a:xfrm>
        </p:grpSpPr>
        <p:sp>
          <p:nvSpPr>
            <p:cNvPr id="1609"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10"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616" name="Group"/>
          <p:cNvGrpSpPr/>
          <p:nvPr/>
        </p:nvGrpSpPr>
        <p:grpSpPr>
          <a:xfrm>
            <a:off x="10159471" y="9096705"/>
            <a:ext cx="5908343" cy="3940552"/>
            <a:chOff x="0" y="0"/>
            <a:chExt cx="5908342" cy="3940551"/>
          </a:xfrm>
        </p:grpSpPr>
        <p:sp>
          <p:nvSpPr>
            <p:cNvPr id="1612"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13"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14" name="Rounded Rectangle"/>
            <p:cNvSpPr/>
            <p:nvPr/>
          </p:nvSpPr>
          <p:spPr>
            <a:xfrm>
              <a:off x="1243256" y="0"/>
              <a:ext cx="3605649" cy="3940552"/>
            </a:xfrm>
            <a:prstGeom prst="roundRect">
              <a:avLst>
                <a:gd name="adj" fmla="val 10605"/>
              </a:avLst>
            </a:prstGeom>
            <a:solidFill>
              <a:srgbClr val="FFFFFF"/>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15" name="diffusion neural network"/>
            <p:cNvSpPr txBox="1"/>
            <p:nvPr/>
          </p:nvSpPr>
          <p:spPr>
            <a:xfrm>
              <a:off x="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617" name="Circle"/>
          <p:cNvSpPr/>
          <p:nvPr/>
        </p:nvSpPr>
        <p:spPr>
          <a:xfrm>
            <a:off x="10358391" y="10942834"/>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18" name="Line"/>
          <p:cNvSpPr/>
          <p:nvPr/>
        </p:nvSpPr>
        <p:spPr>
          <a:xfrm>
            <a:off x="15785278" y="11051891"/>
            <a:ext cx="2420880" cy="618949"/>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grpSp>
        <p:nvGrpSpPr>
          <p:cNvPr id="1623" name="Group"/>
          <p:cNvGrpSpPr/>
          <p:nvPr/>
        </p:nvGrpSpPr>
        <p:grpSpPr>
          <a:xfrm>
            <a:off x="10286471" y="9096705"/>
            <a:ext cx="5908343" cy="3940552"/>
            <a:chOff x="127000" y="0"/>
            <a:chExt cx="5908342" cy="3940551"/>
          </a:xfrm>
        </p:grpSpPr>
        <p:sp>
          <p:nvSpPr>
            <p:cNvPr id="1619"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20"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21"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22"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626" name="Group"/>
          <p:cNvGrpSpPr/>
          <p:nvPr/>
        </p:nvGrpSpPr>
        <p:grpSpPr>
          <a:xfrm>
            <a:off x="2732267" y="3815884"/>
            <a:ext cx="4276834" cy="3328716"/>
            <a:chOff x="0" y="0"/>
            <a:chExt cx="4276832" cy="3328715"/>
          </a:xfrm>
        </p:grpSpPr>
        <p:pic>
          <p:nvPicPr>
            <p:cNvPr id="1624"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627"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998CF09E-EF41-0E23-120F-4AA501BC077E}"/>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2098636971"/>
      </p:ext>
    </p:extLst>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1618"/>
                                        </p:tgtEl>
                                        <p:attrNameLst>
                                          <p:attrName>style.visibility</p:attrName>
                                        </p:attrNameLst>
                                      </p:cBhvr>
                                      <p:to>
                                        <p:strVal val="visible"/>
                                      </p:to>
                                    </p:set>
                                    <p:animEffect transition="in" filter="wipe(left)">
                                      <p:cBhvr>
                                        <p:cTn id="7" dur="300"/>
                                        <p:tgtEl>
                                          <p:spTgt spid="16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8" grpId="0" animBg="1" advAuto="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3" name="Group"/>
          <p:cNvGrpSpPr/>
          <p:nvPr/>
        </p:nvGrpSpPr>
        <p:grpSpPr>
          <a:xfrm>
            <a:off x="14163040" y="1842240"/>
            <a:ext cx="5908344" cy="7216109"/>
            <a:chOff x="0" y="0"/>
            <a:chExt cx="5908342" cy="7216107"/>
          </a:xfrm>
        </p:grpSpPr>
        <p:sp>
          <p:nvSpPr>
            <p:cNvPr id="1631"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32"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638" name="Group"/>
          <p:cNvGrpSpPr/>
          <p:nvPr/>
        </p:nvGrpSpPr>
        <p:grpSpPr>
          <a:xfrm>
            <a:off x="10286471" y="9096705"/>
            <a:ext cx="5908343" cy="3940552"/>
            <a:chOff x="127000" y="0"/>
            <a:chExt cx="5908342" cy="3940551"/>
          </a:xfrm>
        </p:grpSpPr>
        <p:sp>
          <p:nvSpPr>
            <p:cNvPr id="1634"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35"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36"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37"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641" name="Group"/>
          <p:cNvGrpSpPr/>
          <p:nvPr/>
        </p:nvGrpSpPr>
        <p:grpSpPr>
          <a:xfrm>
            <a:off x="3747446" y="5592128"/>
            <a:ext cx="5908343" cy="5925359"/>
            <a:chOff x="0" y="0"/>
            <a:chExt cx="5908342" cy="5925358"/>
          </a:xfrm>
        </p:grpSpPr>
        <p:sp>
          <p:nvSpPr>
            <p:cNvPr id="1639"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40"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642"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43"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644" name="Circle"/>
          <p:cNvSpPr/>
          <p:nvPr/>
        </p:nvSpPr>
        <p:spPr>
          <a:xfrm>
            <a:off x="9648159" y="7729659"/>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647" name="Group"/>
          <p:cNvGrpSpPr/>
          <p:nvPr/>
        </p:nvGrpSpPr>
        <p:grpSpPr>
          <a:xfrm>
            <a:off x="2732267" y="3815884"/>
            <a:ext cx="4276834" cy="3328716"/>
            <a:chOff x="0" y="0"/>
            <a:chExt cx="4276832" cy="3328715"/>
          </a:xfrm>
        </p:grpSpPr>
        <p:pic>
          <p:nvPicPr>
            <p:cNvPr id="1645"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648"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4CAE22D1-25AE-2DC3-5152-99E13B5B2718}"/>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3487408250"/>
      </p:ext>
    </p:extLst>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1644"/>
                                        </p:tgtEl>
                                        <p:attrNameLst>
                                          <p:attrName>style.visibility</p:attrName>
                                        </p:attrNameLst>
                                      </p:cBhvr>
                                      <p:to>
                                        <p:strVal val="visible"/>
                                      </p:to>
                                    </p:set>
                                    <p:animEffect transition="in" filter="fade">
                                      <p:cBhvr>
                                        <p:cTn id="7" dur="500"/>
                                        <p:tgtEl>
                                          <p:spTgt spid="1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4" grpId="0" animBg="1" advAuto="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54" name="Group"/>
          <p:cNvGrpSpPr/>
          <p:nvPr/>
        </p:nvGrpSpPr>
        <p:grpSpPr>
          <a:xfrm>
            <a:off x="14163040" y="1842240"/>
            <a:ext cx="5908344" cy="7216109"/>
            <a:chOff x="0" y="0"/>
            <a:chExt cx="5908342" cy="7216107"/>
          </a:xfrm>
        </p:grpSpPr>
        <p:sp>
          <p:nvSpPr>
            <p:cNvPr id="1652"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53"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657" name="Group"/>
          <p:cNvGrpSpPr/>
          <p:nvPr/>
        </p:nvGrpSpPr>
        <p:grpSpPr>
          <a:xfrm>
            <a:off x="3747446" y="5592128"/>
            <a:ext cx="5908343" cy="5925359"/>
            <a:chOff x="0" y="0"/>
            <a:chExt cx="5908342" cy="5925358"/>
          </a:xfrm>
        </p:grpSpPr>
        <p:sp>
          <p:nvSpPr>
            <p:cNvPr id="1655"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56"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658"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59" name="Line"/>
          <p:cNvSpPr/>
          <p:nvPr/>
        </p:nvSpPr>
        <p:spPr>
          <a:xfrm flipV="1">
            <a:off x="15801906" y="9866465"/>
            <a:ext cx="1469353" cy="12353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660"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661" name="Circle"/>
          <p:cNvSpPr/>
          <p:nvPr/>
        </p:nvSpPr>
        <p:spPr>
          <a:xfrm>
            <a:off x="10347508" y="10942834"/>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666" name="Group"/>
          <p:cNvGrpSpPr/>
          <p:nvPr/>
        </p:nvGrpSpPr>
        <p:grpSpPr>
          <a:xfrm>
            <a:off x="10286471" y="9096705"/>
            <a:ext cx="5908343" cy="3940552"/>
            <a:chOff x="127000" y="0"/>
            <a:chExt cx="5908342" cy="3940551"/>
          </a:xfrm>
        </p:grpSpPr>
        <p:sp>
          <p:nvSpPr>
            <p:cNvPr id="1662"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63"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64"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65"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669" name="Group"/>
          <p:cNvGrpSpPr/>
          <p:nvPr/>
        </p:nvGrpSpPr>
        <p:grpSpPr>
          <a:xfrm>
            <a:off x="2732267" y="3815884"/>
            <a:ext cx="4276834" cy="3328716"/>
            <a:chOff x="0" y="0"/>
            <a:chExt cx="4276832" cy="3328715"/>
          </a:xfrm>
        </p:grpSpPr>
        <p:pic>
          <p:nvPicPr>
            <p:cNvPr id="1667"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670"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70882C63-C521-5C9E-8784-54AE7589F5C1}"/>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2068549581"/>
      </p:ext>
    </p:extLst>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1659"/>
                                        </p:tgtEl>
                                        <p:attrNameLst>
                                          <p:attrName>style.visibility</p:attrName>
                                        </p:attrNameLst>
                                      </p:cBhvr>
                                      <p:to>
                                        <p:strVal val="visible"/>
                                      </p:to>
                                    </p:set>
                                    <p:animEffect transition="in" filter="wipe(left)">
                                      <p:cBhvr>
                                        <p:cTn id="7" dur="300"/>
                                        <p:tgtEl>
                                          <p:spTgt spid="1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 grpId="0" animBg="1" advAuto="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76" name="Group"/>
          <p:cNvGrpSpPr/>
          <p:nvPr/>
        </p:nvGrpSpPr>
        <p:grpSpPr>
          <a:xfrm>
            <a:off x="14163040" y="1842240"/>
            <a:ext cx="5908344" cy="7216109"/>
            <a:chOff x="0" y="0"/>
            <a:chExt cx="5908342" cy="7216107"/>
          </a:xfrm>
        </p:grpSpPr>
        <p:sp>
          <p:nvSpPr>
            <p:cNvPr id="1674"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75"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681" name="Group"/>
          <p:cNvGrpSpPr/>
          <p:nvPr/>
        </p:nvGrpSpPr>
        <p:grpSpPr>
          <a:xfrm>
            <a:off x="10286471" y="9096705"/>
            <a:ext cx="5908343" cy="3940552"/>
            <a:chOff x="127000" y="0"/>
            <a:chExt cx="5908342" cy="3940551"/>
          </a:xfrm>
        </p:grpSpPr>
        <p:sp>
          <p:nvSpPr>
            <p:cNvPr id="1677"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78"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679"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80"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684" name="Group"/>
          <p:cNvGrpSpPr/>
          <p:nvPr/>
        </p:nvGrpSpPr>
        <p:grpSpPr>
          <a:xfrm>
            <a:off x="3747446" y="5592128"/>
            <a:ext cx="5908343" cy="5925359"/>
            <a:chOff x="0" y="0"/>
            <a:chExt cx="5908342" cy="5925358"/>
          </a:xfrm>
        </p:grpSpPr>
        <p:sp>
          <p:nvSpPr>
            <p:cNvPr id="1682"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83"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685"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86" name="Line"/>
          <p:cNvSpPr/>
          <p:nvPr/>
        </p:nvSpPr>
        <p:spPr>
          <a:xfrm flipV="1">
            <a:off x="9927367" y="6509585"/>
            <a:ext cx="1469353" cy="12353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687"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688" name="Circle"/>
          <p:cNvSpPr/>
          <p:nvPr/>
        </p:nvSpPr>
        <p:spPr>
          <a:xfrm>
            <a:off x="9648159" y="7729659"/>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89" name="Circle"/>
          <p:cNvSpPr/>
          <p:nvPr/>
        </p:nvSpPr>
        <p:spPr>
          <a:xfrm>
            <a:off x="11415126" y="6292090"/>
            <a:ext cx="248294" cy="248294"/>
          </a:xfrm>
          <a:prstGeom prst="ellipse">
            <a:avLst/>
          </a:prstGeom>
          <a:solidFill>
            <a:srgbClr val="0001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692" name="Group"/>
          <p:cNvGrpSpPr/>
          <p:nvPr/>
        </p:nvGrpSpPr>
        <p:grpSpPr>
          <a:xfrm>
            <a:off x="2732267" y="3815884"/>
            <a:ext cx="4276834" cy="3328716"/>
            <a:chOff x="0" y="0"/>
            <a:chExt cx="4276832" cy="3328715"/>
          </a:xfrm>
        </p:grpSpPr>
        <p:pic>
          <p:nvPicPr>
            <p:cNvPr id="1690"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693"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7886B75F-A184-E9DA-7C1C-CA4D760AFC4C}"/>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510400503"/>
      </p:ext>
    </p:extLst>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1689"/>
                                        </p:tgtEl>
                                        <p:attrNameLst>
                                          <p:attrName>style.visibility</p:attrName>
                                        </p:attrNameLst>
                                      </p:cBhvr>
                                      <p:to>
                                        <p:strVal val="visible"/>
                                      </p:to>
                                    </p:set>
                                    <p:animEffect transition="in" filter="fade">
                                      <p:cBhvr>
                                        <p:cTn id="7" dur="500"/>
                                        <p:tgtEl>
                                          <p:spTgt spid="1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 grpId="0" animBg="1" advAuto="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9" name="Group"/>
          <p:cNvGrpSpPr/>
          <p:nvPr/>
        </p:nvGrpSpPr>
        <p:grpSpPr>
          <a:xfrm>
            <a:off x="14163040" y="1842240"/>
            <a:ext cx="5908344" cy="7216109"/>
            <a:chOff x="0" y="0"/>
            <a:chExt cx="5908342" cy="7216107"/>
          </a:xfrm>
        </p:grpSpPr>
        <p:sp>
          <p:nvSpPr>
            <p:cNvPr id="1697"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698"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702" name="Group"/>
          <p:cNvGrpSpPr/>
          <p:nvPr/>
        </p:nvGrpSpPr>
        <p:grpSpPr>
          <a:xfrm>
            <a:off x="3747446" y="5592128"/>
            <a:ext cx="5908343" cy="5925359"/>
            <a:chOff x="0" y="0"/>
            <a:chExt cx="5908342" cy="5925358"/>
          </a:xfrm>
        </p:grpSpPr>
        <p:sp>
          <p:nvSpPr>
            <p:cNvPr id="1700"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01"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703"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04" name="Line"/>
          <p:cNvSpPr/>
          <p:nvPr/>
        </p:nvSpPr>
        <p:spPr>
          <a:xfrm flipV="1">
            <a:off x="15759072" y="10885006"/>
            <a:ext cx="1716229" cy="1605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05" name="Line"/>
          <p:cNvSpPr/>
          <p:nvPr/>
        </p:nvSpPr>
        <p:spPr>
          <a:xfrm flipV="1">
            <a:off x="9927367" y="6509585"/>
            <a:ext cx="1469353" cy="12353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06"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07" name="Circle"/>
          <p:cNvSpPr/>
          <p:nvPr/>
        </p:nvSpPr>
        <p:spPr>
          <a:xfrm>
            <a:off x="9648159" y="7729659"/>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08" name="Circle"/>
          <p:cNvSpPr/>
          <p:nvPr/>
        </p:nvSpPr>
        <p:spPr>
          <a:xfrm>
            <a:off x="10337101" y="10942834"/>
            <a:ext cx="248295" cy="248294"/>
          </a:xfrm>
          <a:prstGeom prst="ellipse">
            <a:avLst/>
          </a:prstGeom>
          <a:solidFill>
            <a:srgbClr val="0001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713" name="Group"/>
          <p:cNvGrpSpPr/>
          <p:nvPr/>
        </p:nvGrpSpPr>
        <p:grpSpPr>
          <a:xfrm>
            <a:off x="10286471" y="9096705"/>
            <a:ext cx="5908343" cy="3940552"/>
            <a:chOff x="127000" y="0"/>
            <a:chExt cx="5908342" cy="3940551"/>
          </a:xfrm>
        </p:grpSpPr>
        <p:sp>
          <p:nvSpPr>
            <p:cNvPr id="1709"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710"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711"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12"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716" name="Group"/>
          <p:cNvGrpSpPr/>
          <p:nvPr/>
        </p:nvGrpSpPr>
        <p:grpSpPr>
          <a:xfrm>
            <a:off x="2732267" y="3815884"/>
            <a:ext cx="4276834" cy="3328716"/>
            <a:chOff x="0" y="0"/>
            <a:chExt cx="4276832" cy="3328715"/>
          </a:xfrm>
        </p:grpSpPr>
        <p:pic>
          <p:nvPicPr>
            <p:cNvPr id="1714"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717"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7108F4D7-B8AE-3233-B15E-EDBDD73D2AE3}"/>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919905409"/>
      </p:ext>
    </p:extLst>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1704"/>
                                        </p:tgtEl>
                                        <p:attrNameLst>
                                          <p:attrName>style.visibility</p:attrName>
                                        </p:attrNameLst>
                                      </p:cBhvr>
                                      <p:to>
                                        <p:strVal val="visible"/>
                                      </p:to>
                                    </p:set>
                                    <p:animEffect transition="in" filter="wipe(left)">
                                      <p:cBhvr>
                                        <p:cTn id="7" dur="300"/>
                                        <p:tgtEl>
                                          <p:spTgt spid="1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4" grpId="0" animBg="1" advAuto="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3" name="Group"/>
          <p:cNvGrpSpPr/>
          <p:nvPr/>
        </p:nvGrpSpPr>
        <p:grpSpPr>
          <a:xfrm>
            <a:off x="14163040" y="1842240"/>
            <a:ext cx="5908344" cy="7216109"/>
            <a:chOff x="0" y="0"/>
            <a:chExt cx="5908342" cy="7216107"/>
          </a:xfrm>
        </p:grpSpPr>
        <p:sp>
          <p:nvSpPr>
            <p:cNvPr id="1721"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22"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728" name="Group"/>
          <p:cNvGrpSpPr/>
          <p:nvPr/>
        </p:nvGrpSpPr>
        <p:grpSpPr>
          <a:xfrm>
            <a:off x="10286471" y="9096705"/>
            <a:ext cx="5908343" cy="3940552"/>
            <a:chOff x="127000" y="0"/>
            <a:chExt cx="5908342" cy="3940551"/>
          </a:xfrm>
        </p:grpSpPr>
        <p:sp>
          <p:nvSpPr>
            <p:cNvPr id="1724"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725"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726"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27"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731" name="Group"/>
          <p:cNvGrpSpPr/>
          <p:nvPr/>
        </p:nvGrpSpPr>
        <p:grpSpPr>
          <a:xfrm>
            <a:off x="3747446" y="5592128"/>
            <a:ext cx="5908343" cy="5925359"/>
            <a:chOff x="0" y="0"/>
            <a:chExt cx="5908342" cy="5925358"/>
          </a:xfrm>
        </p:grpSpPr>
        <p:sp>
          <p:nvSpPr>
            <p:cNvPr id="1729"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30"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732"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33" name="Line"/>
          <p:cNvSpPr/>
          <p:nvPr/>
        </p:nvSpPr>
        <p:spPr>
          <a:xfrm flipV="1">
            <a:off x="11749467" y="6245986"/>
            <a:ext cx="1716229" cy="160543"/>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34" name="Line"/>
          <p:cNvSpPr/>
          <p:nvPr/>
        </p:nvSpPr>
        <p:spPr>
          <a:xfrm flipV="1">
            <a:off x="9927367" y="6509585"/>
            <a:ext cx="1469353" cy="12353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35"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36" name="Circle"/>
          <p:cNvSpPr/>
          <p:nvPr/>
        </p:nvSpPr>
        <p:spPr>
          <a:xfrm>
            <a:off x="9648159" y="7729659"/>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37" name="Circle"/>
          <p:cNvSpPr/>
          <p:nvPr/>
        </p:nvSpPr>
        <p:spPr>
          <a:xfrm>
            <a:off x="11415126" y="6292090"/>
            <a:ext cx="248294" cy="248294"/>
          </a:xfrm>
          <a:prstGeom prst="ellipse">
            <a:avLst/>
          </a:prstGeom>
          <a:solidFill>
            <a:srgbClr val="0001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38" name="Circle"/>
          <p:cNvSpPr/>
          <p:nvPr/>
        </p:nvSpPr>
        <p:spPr>
          <a:xfrm>
            <a:off x="13537821" y="6116385"/>
            <a:ext cx="248295" cy="248295"/>
          </a:xfrm>
          <a:prstGeom prst="ellipse">
            <a:avLst/>
          </a:prstGeom>
          <a:solidFill>
            <a:srgbClr val="01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741" name="Group"/>
          <p:cNvGrpSpPr/>
          <p:nvPr/>
        </p:nvGrpSpPr>
        <p:grpSpPr>
          <a:xfrm>
            <a:off x="2732267" y="3815884"/>
            <a:ext cx="4276834" cy="3328716"/>
            <a:chOff x="0" y="0"/>
            <a:chExt cx="4276832" cy="3328715"/>
          </a:xfrm>
        </p:grpSpPr>
        <p:pic>
          <p:nvPicPr>
            <p:cNvPr id="1739"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742"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50E4DDBE-3159-1E5C-59BA-72B4CB4257C4}"/>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2589358276"/>
      </p:ext>
    </p:extLst>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1738"/>
                                        </p:tgtEl>
                                        <p:attrNameLst>
                                          <p:attrName>style.visibility</p:attrName>
                                        </p:attrNameLst>
                                      </p:cBhvr>
                                      <p:to>
                                        <p:strVal val="visible"/>
                                      </p:to>
                                    </p:set>
                                    <p:animEffect transition="in" filter="fade">
                                      <p:cBhvr>
                                        <p:cTn id="7" dur="500"/>
                                        <p:tgtEl>
                                          <p:spTgt spid="1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8" grpId="0" animBg="1" advAuto="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8" name="Group"/>
          <p:cNvGrpSpPr/>
          <p:nvPr/>
        </p:nvGrpSpPr>
        <p:grpSpPr>
          <a:xfrm>
            <a:off x="14163040" y="1842240"/>
            <a:ext cx="5908344" cy="7216109"/>
            <a:chOff x="0" y="0"/>
            <a:chExt cx="5908342" cy="7216107"/>
          </a:xfrm>
        </p:grpSpPr>
        <p:sp>
          <p:nvSpPr>
            <p:cNvPr id="1746"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47"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751" name="Group"/>
          <p:cNvGrpSpPr/>
          <p:nvPr/>
        </p:nvGrpSpPr>
        <p:grpSpPr>
          <a:xfrm>
            <a:off x="3747446" y="5592128"/>
            <a:ext cx="5908343" cy="5925359"/>
            <a:chOff x="0" y="0"/>
            <a:chExt cx="5908342" cy="5925358"/>
          </a:xfrm>
        </p:grpSpPr>
        <p:sp>
          <p:nvSpPr>
            <p:cNvPr id="1749"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50"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752"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53" name="Line"/>
          <p:cNvSpPr/>
          <p:nvPr/>
        </p:nvSpPr>
        <p:spPr>
          <a:xfrm flipV="1">
            <a:off x="15769745" y="9887306"/>
            <a:ext cx="1285511" cy="118115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54" name="Line"/>
          <p:cNvSpPr/>
          <p:nvPr/>
        </p:nvSpPr>
        <p:spPr>
          <a:xfrm flipV="1">
            <a:off x="11749467" y="6245986"/>
            <a:ext cx="1716229" cy="160543"/>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55" name="Line"/>
          <p:cNvSpPr/>
          <p:nvPr/>
        </p:nvSpPr>
        <p:spPr>
          <a:xfrm flipV="1">
            <a:off x="9927367" y="6509585"/>
            <a:ext cx="1469353" cy="12353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56"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57" name="Circle"/>
          <p:cNvSpPr/>
          <p:nvPr/>
        </p:nvSpPr>
        <p:spPr>
          <a:xfrm>
            <a:off x="9648159" y="7729659"/>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58" name="Circle"/>
          <p:cNvSpPr/>
          <p:nvPr/>
        </p:nvSpPr>
        <p:spPr>
          <a:xfrm>
            <a:off x="11415126" y="6292090"/>
            <a:ext cx="248294" cy="248294"/>
          </a:xfrm>
          <a:prstGeom prst="ellipse">
            <a:avLst/>
          </a:prstGeom>
          <a:solidFill>
            <a:srgbClr val="0001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59" name="Circle"/>
          <p:cNvSpPr/>
          <p:nvPr/>
        </p:nvSpPr>
        <p:spPr>
          <a:xfrm>
            <a:off x="10366101" y="10942834"/>
            <a:ext cx="248294" cy="248294"/>
          </a:xfrm>
          <a:prstGeom prst="ellipse">
            <a:avLst/>
          </a:prstGeom>
          <a:solidFill>
            <a:srgbClr val="01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764" name="Group"/>
          <p:cNvGrpSpPr/>
          <p:nvPr/>
        </p:nvGrpSpPr>
        <p:grpSpPr>
          <a:xfrm>
            <a:off x="10286471" y="9096705"/>
            <a:ext cx="5908343" cy="3940552"/>
            <a:chOff x="127000" y="0"/>
            <a:chExt cx="5908342" cy="3940551"/>
          </a:xfrm>
        </p:grpSpPr>
        <p:sp>
          <p:nvSpPr>
            <p:cNvPr id="1760"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761"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762"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63"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767" name="Group"/>
          <p:cNvGrpSpPr/>
          <p:nvPr/>
        </p:nvGrpSpPr>
        <p:grpSpPr>
          <a:xfrm>
            <a:off x="2732267" y="3815884"/>
            <a:ext cx="4276834" cy="3328716"/>
            <a:chOff x="0" y="0"/>
            <a:chExt cx="4276832" cy="3328715"/>
          </a:xfrm>
        </p:grpSpPr>
        <p:pic>
          <p:nvPicPr>
            <p:cNvPr id="1765"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768"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87B46179-5DD3-DF61-EEBA-CCCD4D87CE2C}"/>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2934692367"/>
      </p:ext>
    </p:extLst>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1753"/>
                                        </p:tgtEl>
                                        <p:attrNameLst>
                                          <p:attrName>style.visibility</p:attrName>
                                        </p:attrNameLst>
                                      </p:cBhvr>
                                      <p:to>
                                        <p:strVal val="visible"/>
                                      </p:to>
                                    </p:set>
                                    <p:animEffect transition="in" filter="wipe(left)">
                                      <p:cBhvr>
                                        <p:cTn id="7" dur="300"/>
                                        <p:tgtEl>
                                          <p:spTgt spid="1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3" grpId="0" animBg="1" advAuto="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4" name="Group"/>
          <p:cNvGrpSpPr/>
          <p:nvPr/>
        </p:nvGrpSpPr>
        <p:grpSpPr>
          <a:xfrm>
            <a:off x="14163040" y="1842240"/>
            <a:ext cx="5908344" cy="7216109"/>
            <a:chOff x="0" y="0"/>
            <a:chExt cx="5908342" cy="7216107"/>
          </a:xfrm>
        </p:grpSpPr>
        <p:sp>
          <p:nvSpPr>
            <p:cNvPr id="1772"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73"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779" name="Group"/>
          <p:cNvGrpSpPr/>
          <p:nvPr/>
        </p:nvGrpSpPr>
        <p:grpSpPr>
          <a:xfrm>
            <a:off x="10286471" y="9096705"/>
            <a:ext cx="5908343" cy="3940552"/>
            <a:chOff x="127000" y="0"/>
            <a:chExt cx="5908342" cy="3940551"/>
          </a:xfrm>
        </p:grpSpPr>
        <p:sp>
          <p:nvSpPr>
            <p:cNvPr id="1775"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776"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777"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78"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782" name="Group"/>
          <p:cNvGrpSpPr/>
          <p:nvPr/>
        </p:nvGrpSpPr>
        <p:grpSpPr>
          <a:xfrm>
            <a:off x="3747446" y="5592128"/>
            <a:ext cx="5908343" cy="5925359"/>
            <a:chOff x="0" y="0"/>
            <a:chExt cx="5908342" cy="5925358"/>
          </a:xfrm>
        </p:grpSpPr>
        <p:sp>
          <p:nvSpPr>
            <p:cNvPr id="1780"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81"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783"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84" name="Line"/>
          <p:cNvSpPr/>
          <p:nvPr/>
        </p:nvSpPr>
        <p:spPr>
          <a:xfrm flipV="1">
            <a:off x="13858189" y="4945233"/>
            <a:ext cx="1285511" cy="1181155"/>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85" name="Line"/>
          <p:cNvSpPr/>
          <p:nvPr/>
        </p:nvSpPr>
        <p:spPr>
          <a:xfrm flipV="1">
            <a:off x="11749467" y="6245986"/>
            <a:ext cx="1716229" cy="160543"/>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86" name="Line"/>
          <p:cNvSpPr/>
          <p:nvPr/>
        </p:nvSpPr>
        <p:spPr>
          <a:xfrm flipV="1">
            <a:off x="9927367" y="6509585"/>
            <a:ext cx="1469353" cy="12353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87"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788" name="Circle"/>
          <p:cNvSpPr/>
          <p:nvPr/>
        </p:nvSpPr>
        <p:spPr>
          <a:xfrm>
            <a:off x="9648159" y="7729659"/>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89" name="Circle"/>
          <p:cNvSpPr/>
          <p:nvPr/>
        </p:nvSpPr>
        <p:spPr>
          <a:xfrm>
            <a:off x="11415126" y="6292090"/>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90" name="Circle"/>
          <p:cNvSpPr/>
          <p:nvPr/>
        </p:nvSpPr>
        <p:spPr>
          <a:xfrm>
            <a:off x="13537821" y="6116385"/>
            <a:ext cx="248295" cy="248295"/>
          </a:xfrm>
          <a:prstGeom prst="ellipse">
            <a:avLst/>
          </a:prstGeom>
          <a:solidFill>
            <a:srgbClr val="01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791" name="Circle"/>
          <p:cNvSpPr/>
          <p:nvPr/>
        </p:nvSpPr>
        <p:spPr>
          <a:xfrm>
            <a:off x="15144156" y="4688715"/>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794" name="Group"/>
          <p:cNvGrpSpPr/>
          <p:nvPr/>
        </p:nvGrpSpPr>
        <p:grpSpPr>
          <a:xfrm>
            <a:off x="2732267" y="3815884"/>
            <a:ext cx="4276834" cy="3328716"/>
            <a:chOff x="0" y="0"/>
            <a:chExt cx="4276832" cy="3328715"/>
          </a:xfrm>
        </p:grpSpPr>
        <p:pic>
          <p:nvPicPr>
            <p:cNvPr id="1792"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795"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B1F2B923-688D-FCC8-D07D-07CF29F88388}"/>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3060613012"/>
      </p:ext>
    </p:extLst>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1791"/>
                                        </p:tgtEl>
                                        <p:attrNameLst>
                                          <p:attrName>style.visibility</p:attrName>
                                        </p:attrNameLst>
                                      </p:cBhvr>
                                      <p:to>
                                        <p:strVal val="visible"/>
                                      </p:to>
                                    </p:set>
                                    <p:animEffect transition="in" filter="fade">
                                      <p:cBhvr>
                                        <p:cTn id="7" dur="500"/>
                                        <p:tgtEl>
                                          <p:spTgt spid="1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1" grpId="0" animBg="1" advAuto="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01" name="Group"/>
          <p:cNvGrpSpPr/>
          <p:nvPr/>
        </p:nvGrpSpPr>
        <p:grpSpPr>
          <a:xfrm>
            <a:off x="14163040" y="1842240"/>
            <a:ext cx="5908344" cy="7216109"/>
            <a:chOff x="0" y="0"/>
            <a:chExt cx="5908342" cy="7216107"/>
          </a:xfrm>
        </p:grpSpPr>
        <p:sp>
          <p:nvSpPr>
            <p:cNvPr id="1799"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00"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804" name="Group"/>
          <p:cNvGrpSpPr/>
          <p:nvPr/>
        </p:nvGrpSpPr>
        <p:grpSpPr>
          <a:xfrm>
            <a:off x="3747446" y="5592128"/>
            <a:ext cx="5908343" cy="5925359"/>
            <a:chOff x="0" y="0"/>
            <a:chExt cx="5908342" cy="5925358"/>
          </a:xfrm>
        </p:grpSpPr>
        <p:sp>
          <p:nvSpPr>
            <p:cNvPr id="1802"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03"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805"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06" name="Line"/>
          <p:cNvSpPr/>
          <p:nvPr/>
        </p:nvSpPr>
        <p:spPr>
          <a:xfrm flipV="1">
            <a:off x="13858189" y="4945233"/>
            <a:ext cx="1285511" cy="1181155"/>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07" name="Line"/>
          <p:cNvSpPr/>
          <p:nvPr/>
        </p:nvSpPr>
        <p:spPr>
          <a:xfrm flipV="1">
            <a:off x="15805063" y="10476942"/>
            <a:ext cx="1342956" cy="559389"/>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08" name="Line"/>
          <p:cNvSpPr/>
          <p:nvPr/>
        </p:nvSpPr>
        <p:spPr>
          <a:xfrm flipV="1">
            <a:off x="11749467" y="6245986"/>
            <a:ext cx="1716229" cy="160543"/>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09" name="Line"/>
          <p:cNvSpPr/>
          <p:nvPr/>
        </p:nvSpPr>
        <p:spPr>
          <a:xfrm flipV="1">
            <a:off x="9927367" y="6509585"/>
            <a:ext cx="1469353" cy="12353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10"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11" name="Circle"/>
          <p:cNvSpPr/>
          <p:nvPr/>
        </p:nvSpPr>
        <p:spPr>
          <a:xfrm>
            <a:off x="9648159" y="7729659"/>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12" name="Circle"/>
          <p:cNvSpPr/>
          <p:nvPr/>
        </p:nvSpPr>
        <p:spPr>
          <a:xfrm>
            <a:off x="11415126" y="6292090"/>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13" name="Circle"/>
          <p:cNvSpPr/>
          <p:nvPr/>
        </p:nvSpPr>
        <p:spPr>
          <a:xfrm>
            <a:off x="13537821" y="6116385"/>
            <a:ext cx="248295" cy="248295"/>
          </a:xfrm>
          <a:prstGeom prst="ellipse">
            <a:avLst/>
          </a:prstGeom>
          <a:solidFill>
            <a:srgbClr val="01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14" name="Circle"/>
          <p:cNvSpPr/>
          <p:nvPr/>
        </p:nvSpPr>
        <p:spPr>
          <a:xfrm>
            <a:off x="10341953" y="10942834"/>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819" name="Group"/>
          <p:cNvGrpSpPr/>
          <p:nvPr/>
        </p:nvGrpSpPr>
        <p:grpSpPr>
          <a:xfrm>
            <a:off x="10286471" y="9096705"/>
            <a:ext cx="5908343" cy="3940552"/>
            <a:chOff x="127000" y="0"/>
            <a:chExt cx="5908342" cy="3940551"/>
          </a:xfrm>
        </p:grpSpPr>
        <p:sp>
          <p:nvSpPr>
            <p:cNvPr id="1815"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816"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817"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18"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822" name="Group"/>
          <p:cNvGrpSpPr/>
          <p:nvPr/>
        </p:nvGrpSpPr>
        <p:grpSpPr>
          <a:xfrm>
            <a:off x="2732267" y="3815884"/>
            <a:ext cx="4276834" cy="3328716"/>
            <a:chOff x="0" y="0"/>
            <a:chExt cx="4276832" cy="3328715"/>
          </a:xfrm>
        </p:grpSpPr>
        <p:pic>
          <p:nvPicPr>
            <p:cNvPr id="1820" name="Image" descr="Image"/>
            <p:cNvPicPr>
              <a:picLocks noChangeAspect="1"/>
            </p:cNvPicPr>
            <p:nvPr/>
          </p:nvPicPr>
          <p:blipFill>
            <a:blip r:embed="rId3"/>
            <a:srcRect l="12343" t="11820" r="9816" b="10570"/>
            <a:stretch>
              <a:fillRect/>
            </a:stretch>
          </p:blipFill>
          <p:spPr>
            <a:xfrm>
              <a:off x="0" y="0"/>
              <a:ext cx="3248113" cy="3238500"/>
            </a:xfrm>
            <a:prstGeom prst="rect">
              <a:avLst/>
            </a:prstGeom>
            <a:ln w="12700" cap="flat">
              <a:noFill/>
              <a:miter lim="400000"/>
            </a:ln>
            <a:effectLst/>
          </p:spPr>
        </p:pic>
        <p:sp>
          <p:nvSpPr>
            <p:cNvPr id="1823"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E9AD3B90-F55B-9FDB-34AB-C1148E244A71}"/>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extLst>
      <p:ext uri="{BB962C8B-B14F-4D97-AF65-F5344CB8AC3E}">
        <p14:creationId xmlns:p14="http://schemas.microsoft.com/office/powerpoint/2010/main" val="930352082"/>
      </p:ext>
    </p:extLst>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1807"/>
                                        </p:tgtEl>
                                        <p:attrNameLst>
                                          <p:attrName>style.visibility</p:attrName>
                                        </p:attrNameLst>
                                      </p:cBhvr>
                                      <p:to>
                                        <p:strVal val="visible"/>
                                      </p:to>
                                    </p:set>
                                    <p:animEffect transition="in" filter="wipe(left)">
                                      <p:cBhvr>
                                        <p:cTn id="7" dur="300"/>
                                        <p:tgtEl>
                                          <p:spTgt spid="18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7" grpId="0" animBg="1" advAuto="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9" name="Group"/>
          <p:cNvGrpSpPr/>
          <p:nvPr/>
        </p:nvGrpSpPr>
        <p:grpSpPr>
          <a:xfrm>
            <a:off x="14163040" y="1842240"/>
            <a:ext cx="5908344" cy="7216109"/>
            <a:chOff x="0" y="0"/>
            <a:chExt cx="5908342" cy="7216107"/>
          </a:xfrm>
        </p:grpSpPr>
        <p:sp>
          <p:nvSpPr>
            <p:cNvPr id="1827"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28"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832" name="Group"/>
          <p:cNvGrpSpPr/>
          <p:nvPr/>
        </p:nvGrpSpPr>
        <p:grpSpPr>
          <a:xfrm>
            <a:off x="3747446" y="5592128"/>
            <a:ext cx="5908343" cy="5925359"/>
            <a:chOff x="0" y="0"/>
            <a:chExt cx="5908342" cy="5925358"/>
          </a:xfrm>
        </p:grpSpPr>
        <p:sp>
          <p:nvSpPr>
            <p:cNvPr id="1830"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31"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833" name="Circle"/>
          <p:cNvSpPr/>
          <p:nvPr/>
        </p:nvSpPr>
        <p:spPr>
          <a:xfrm>
            <a:off x="6884954" y="702045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34" name="Circle"/>
          <p:cNvSpPr/>
          <p:nvPr/>
        </p:nvSpPr>
        <p:spPr>
          <a:xfrm>
            <a:off x="16813463" y="3977487"/>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35" name="Line"/>
          <p:cNvSpPr/>
          <p:nvPr/>
        </p:nvSpPr>
        <p:spPr>
          <a:xfrm flipV="1">
            <a:off x="13858189" y="4945233"/>
            <a:ext cx="1285511" cy="1181155"/>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36" name="Line"/>
          <p:cNvSpPr/>
          <p:nvPr/>
        </p:nvSpPr>
        <p:spPr>
          <a:xfrm flipV="1">
            <a:off x="15434165" y="4146781"/>
            <a:ext cx="1342955" cy="559389"/>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37" name="Line"/>
          <p:cNvSpPr/>
          <p:nvPr/>
        </p:nvSpPr>
        <p:spPr>
          <a:xfrm flipV="1">
            <a:off x="11749467" y="6245986"/>
            <a:ext cx="1716229" cy="160543"/>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38" name="Line"/>
          <p:cNvSpPr/>
          <p:nvPr/>
        </p:nvSpPr>
        <p:spPr>
          <a:xfrm flipV="1">
            <a:off x="9927367" y="6509585"/>
            <a:ext cx="1469353" cy="1235344"/>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39" name="Line"/>
          <p:cNvSpPr/>
          <p:nvPr/>
        </p:nvSpPr>
        <p:spPr>
          <a:xfrm>
            <a:off x="7169749" y="7158843"/>
            <a:ext cx="2420880" cy="61895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840" name="Circle"/>
          <p:cNvSpPr/>
          <p:nvPr/>
        </p:nvSpPr>
        <p:spPr>
          <a:xfrm>
            <a:off x="9648159" y="7729659"/>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41" name="Circle"/>
          <p:cNvSpPr/>
          <p:nvPr/>
        </p:nvSpPr>
        <p:spPr>
          <a:xfrm>
            <a:off x="11415126" y="6292090"/>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42" name="Circle"/>
          <p:cNvSpPr/>
          <p:nvPr/>
        </p:nvSpPr>
        <p:spPr>
          <a:xfrm>
            <a:off x="13537821" y="6116385"/>
            <a:ext cx="248295"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43" name="Circle"/>
          <p:cNvSpPr/>
          <p:nvPr/>
        </p:nvSpPr>
        <p:spPr>
          <a:xfrm>
            <a:off x="15144156" y="4688715"/>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848" name="Group"/>
          <p:cNvGrpSpPr/>
          <p:nvPr/>
        </p:nvGrpSpPr>
        <p:grpSpPr>
          <a:xfrm>
            <a:off x="10286471" y="9096705"/>
            <a:ext cx="5908343" cy="3940552"/>
            <a:chOff x="127000" y="0"/>
            <a:chExt cx="5908342" cy="3940551"/>
          </a:xfrm>
        </p:grpSpPr>
        <p:sp>
          <p:nvSpPr>
            <p:cNvPr id="1844"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845"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846"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47"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grpSp>
        <p:nvGrpSpPr>
          <p:cNvPr id="1851" name="Group"/>
          <p:cNvGrpSpPr/>
          <p:nvPr/>
        </p:nvGrpSpPr>
        <p:grpSpPr>
          <a:xfrm>
            <a:off x="16937609" y="2814238"/>
            <a:ext cx="4433228" cy="3238501"/>
            <a:chOff x="0" y="0"/>
            <a:chExt cx="4433227" cy="3238500"/>
          </a:xfrm>
        </p:grpSpPr>
        <p:pic>
          <p:nvPicPr>
            <p:cNvPr id="1849" name="Image" descr="Image"/>
            <p:cNvPicPr>
              <a:picLocks noChangeAspect="1"/>
            </p:cNvPicPr>
            <p:nvPr/>
          </p:nvPicPr>
          <p:blipFill>
            <a:blip r:embed="rId3"/>
            <a:stretch>
              <a:fillRect/>
            </a:stretch>
          </p:blipFill>
          <p:spPr>
            <a:xfrm>
              <a:off x="1194727" y="0"/>
              <a:ext cx="3238501" cy="3238500"/>
            </a:xfrm>
            <a:prstGeom prst="rect">
              <a:avLst/>
            </a:prstGeom>
            <a:ln w="12700" cap="flat">
              <a:noFill/>
              <a:miter lim="400000"/>
            </a:ln>
            <a:effectLst/>
          </p:spPr>
        </p:pic>
        <p:sp>
          <p:nvSpPr>
            <p:cNvPr id="1855" name="Connection Line"/>
            <p:cNvSpPr/>
            <p:nvPr/>
          </p:nvSpPr>
          <p:spPr>
            <a:xfrm>
              <a:off x="0" y="1287395"/>
              <a:ext cx="1194728" cy="14089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grpSp>
        <p:nvGrpSpPr>
          <p:cNvPr id="1854" name="Group"/>
          <p:cNvGrpSpPr/>
          <p:nvPr/>
        </p:nvGrpSpPr>
        <p:grpSpPr>
          <a:xfrm>
            <a:off x="2732267" y="3815884"/>
            <a:ext cx="4276834" cy="3328716"/>
            <a:chOff x="0" y="0"/>
            <a:chExt cx="4276832" cy="3328715"/>
          </a:xfrm>
        </p:grpSpPr>
        <p:pic>
          <p:nvPicPr>
            <p:cNvPr id="1852" name="Image" descr="Image"/>
            <p:cNvPicPr>
              <a:picLocks noChangeAspect="1"/>
            </p:cNvPicPr>
            <p:nvPr/>
          </p:nvPicPr>
          <p:blipFill>
            <a:blip r:embed="rId4"/>
            <a:srcRect l="12343" t="11820" r="9816" b="10570"/>
            <a:stretch>
              <a:fillRect/>
            </a:stretch>
          </p:blipFill>
          <p:spPr>
            <a:xfrm>
              <a:off x="0" y="0"/>
              <a:ext cx="3248113" cy="3238500"/>
            </a:xfrm>
            <a:prstGeom prst="rect">
              <a:avLst/>
            </a:prstGeom>
            <a:ln w="12700" cap="flat">
              <a:noFill/>
              <a:miter lim="400000"/>
            </a:ln>
            <a:effectLst/>
          </p:spPr>
        </p:pic>
        <p:sp>
          <p:nvSpPr>
            <p:cNvPr id="1856" name="Connection Line"/>
            <p:cNvSpPr/>
            <p:nvPr/>
          </p:nvSpPr>
          <p:spPr>
            <a:xfrm>
              <a:off x="3248025" y="2665756"/>
              <a:ext cx="1028808" cy="6629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sp>
        <p:nvSpPr>
          <p:cNvPr id="2" name="TextBox 1">
            <a:extLst>
              <a:ext uri="{FF2B5EF4-FFF2-40B4-BE49-F238E27FC236}">
                <a16:creationId xmlns:a16="http://schemas.microsoft.com/office/drawing/2014/main" id="{06226F10-B73C-43EA-C3A1-6ABF0D31F018}"/>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5"/>
              </a:rPr>
              <a:t>video</a:t>
            </a:r>
            <a:endParaRPr lang="en-US" sz="3600" b="0" dirty="0"/>
          </a:p>
        </p:txBody>
      </p:sp>
    </p:spTree>
    <p:extLst>
      <p:ext uri="{BB962C8B-B14F-4D97-AF65-F5344CB8AC3E}">
        <p14:creationId xmlns:p14="http://schemas.microsoft.com/office/powerpoint/2010/main" val="1431122971"/>
      </p:ext>
    </p:extLst>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1834"/>
                                        </p:tgtEl>
                                        <p:attrNameLst>
                                          <p:attrName>style.visibility</p:attrName>
                                        </p:attrNameLst>
                                      </p:cBhvr>
                                      <p:to>
                                        <p:strVal val="visible"/>
                                      </p:to>
                                    </p:set>
                                    <p:animEffect transition="in" filter="fade">
                                      <p:cBhvr>
                                        <p:cTn id="7" dur="500"/>
                                        <p:tgtEl>
                                          <p:spTgt spid="1834"/>
                                        </p:tgtEl>
                                      </p:cBhvr>
                                    </p:animEffect>
                                  </p:childTnLst>
                                </p:cTn>
                              </p:par>
                            </p:childTnLst>
                          </p:cTn>
                        </p:par>
                        <p:par>
                          <p:cTn id="8" fill="hold">
                            <p:stCondLst>
                              <p:cond delay="500"/>
                            </p:stCondLst>
                            <p:childTnLst>
                              <p:par>
                                <p:cTn id="9" presetID="10" presetClass="entr" fill="hold" grpId="0" nodeType="afterEffect">
                                  <p:stCondLst>
                                    <p:cond delay="0"/>
                                  </p:stCondLst>
                                  <p:iterate>
                                    <p:tmAbs val="0"/>
                                  </p:iterate>
                                  <p:childTnLst>
                                    <p:set>
                                      <p:cBhvr>
                                        <p:cTn id="10" fill="hold"/>
                                        <p:tgtEl>
                                          <p:spTgt spid="1851"/>
                                        </p:tgtEl>
                                        <p:attrNameLst>
                                          <p:attrName>style.visibility</p:attrName>
                                        </p:attrNameLst>
                                      </p:cBhvr>
                                      <p:to>
                                        <p:strVal val="visible"/>
                                      </p:to>
                                    </p:set>
                                    <p:animEffect transition="in" filter="fade">
                                      <p:cBhvr>
                                        <p:cTn id="11" dur="500"/>
                                        <p:tgtEl>
                                          <p:spTgt spid="1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4" grpId="0" animBg="1" advAuto="0"/>
      <p:bldP spid="1851" grpId="0" animBg="1" advAuto="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D4BF4-EE15-C8D7-EE75-FE3B84D4F63E}"/>
            </a:ext>
          </a:extLst>
        </p:cNvPr>
        <p:cNvGrpSpPr/>
        <p:nvPr/>
      </p:nvGrpSpPr>
      <p:grpSpPr>
        <a:xfrm>
          <a:off x="0" y="0"/>
          <a:ext cx="0" cy="0"/>
          <a:chOff x="0" y="0"/>
          <a:chExt cx="0" cy="0"/>
        </a:xfrm>
      </p:grpSpPr>
      <p:sp>
        <p:nvSpPr>
          <p:cNvPr id="167938" name="Shape 633">
            <a:extLst>
              <a:ext uri="{FF2B5EF4-FFF2-40B4-BE49-F238E27FC236}">
                <a16:creationId xmlns:a16="http://schemas.microsoft.com/office/drawing/2014/main" id="{FC398E9C-F38E-728C-DF1E-A0E045B321D5}"/>
              </a:ext>
            </a:extLst>
          </p:cNvPr>
          <p:cNvSpPr>
            <a:spLocks noGrp="1"/>
          </p:cNvSpPr>
          <p:nvPr>
            <p:ph type="title"/>
          </p:nvPr>
        </p:nvSpPr>
        <p:spPr/>
        <p:txBody>
          <a:bodyPr/>
          <a:lstStyle/>
          <a:p>
            <a:pPr eaLnBrk="1" hangingPunct="1"/>
            <a:r>
              <a:rPr lang="en-US" altLang="en-US" dirty="0"/>
              <a:t>Image Diffusion</a:t>
            </a:r>
          </a:p>
        </p:txBody>
      </p:sp>
      <p:sp>
        <p:nvSpPr>
          <p:cNvPr id="634" name="Shape 634">
            <a:extLst>
              <a:ext uri="{FF2B5EF4-FFF2-40B4-BE49-F238E27FC236}">
                <a16:creationId xmlns:a16="http://schemas.microsoft.com/office/drawing/2014/main" id="{05B1657F-9609-3033-24FF-765CEB5F233A}"/>
              </a:ext>
            </a:extLst>
          </p:cNvPr>
          <p:cNvSpPr/>
          <p:nvPr/>
        </p:nvSpPr>
        <p:spPr>
          <a:xfrm>
            <a:off x="4406901" y="3679829"/>
            <a:ext cx="7508878" cy="9026522"/>
          </a:xfrm>
          <a:prstGeom prst="roundRect">
            <a:avLst>
              <a:gd name="adj" fmla="val 10002"/>
            </a:avLst>
          </a:prstGeom>
          <a:ln w="25400">
            <a:solidFill>
              <a:srgbClr val="85888D"/>
            </a:solidFill>
            <a:miter lim="400000"/>
          </a:ln>
        </p:spPr>
        <p:txBody>
          <a:bodyPr lIns="71326" tIns="71326" rIns="71326" bIns="71326" anchor="ctr"/>
          <a:lstStyle/>
          <a:p>
            <a:pPr defTabSz="820402">
              <a:defRPr sz="2400"/>
            </a:pPr>
            <a:endParaRPr sz="4800">
              <a:latin typeface="Helvetica Light"/>
              <a:ea typeface="ＭＳ Ｐゴシック" charset="0"/>
              <a:cs typeface="Arial" panose="020B0604020202020204" pitchFamily="34" charset="0"/>
              <a:sym typeface="Helvetica Light"/>
            </a:endParaRPr>
          </a:p>
        </p:txBody>
      </p:sp>
      <p:sp>
        <p:nvSpPr>
          <p:cNvPr id="635" name="Shape 635">
            <a:extLst>
              <a:ext uri="{FF2B5EF4-FFF2-40B4-BE49-F238E27FC236}">
                <a16:creationId xmlns:a16="http://schemas.microsoft.com/office/drawing/2014/main" id="{BE3F5822-E776-302F-B3E2-749C1CB874FA}"/>
              </a:ext>
            </a:extLst>
          </p:cNvPr>
          <p:cNvSpPr/>
          <p:nvPr/>
        </p:nvSpPr>
        <p:spPr>
          <a:xfrm>
            <a:off x="13371996" y="3661913"/>
            <a:ext cx="7512052" cy="9026522"/>
          </a:xfrm>
          <a:prstGeom prst="roundRect">
            <a:avLst>
              <a:gd name="adj" fmla="val 10002"/>
            </a:avLst>
          </a:prstGeom>
          <a:ln w="25400">
            <a:solidFill>
              <a:srgbClr val="85888D"/>
            </a:solidFill>
            <a:miter lim="400000"/>
          </a:ln>
        </p:spPr>
        <p:txBody>
          <a:bodyPr lIns="71326" tIns="71326" rIns="71326" bIns="71326" anchor="ctr"/>
          <a:lstStyle/>
          <a:p>
            <a:pPr defTabSz="820402">
              <a:defRPr sz="2400"/>
            </a:pPr>
            <a:endParaRPr sz="4800">
              <a:latin typeface="Helvetica Light"/>
              <a:ea typeface="ＭＳ Ｐゴシック" charset="0"/>
              <a:cs typeface="Arial" panose="020B0604020202020204" pitchFamily="34" charset="0"/>
              <a:sym typeface="Helvetica Light"/>
            </a:endParaRPr>
          </a:p>
        </p:txBody>
      </p:sp>
      <p:sp>
        <p:nvSpPr>
          <p:cNvPr id="636" name="Shape 636">
            <a:extLst>
              <a:ext uri="{FF2B5EF4-FFF2-40B4-BE49-F238E27FC236}">
                <a16:creationId xmlns:a16="http://schemas.microsoft.com/office/drawing/2014/main" id="{3E915631-4F99-6A27-FBB2-BB48CAC36C0C}"/>
              </a:ext>
            </a:extLst>
          </p:cNvPr>
          <p:cNvSpPr/>
          <p:nvPr/>
        </p:nvSpPr>
        <p:spPr>
          <a:xfrm>
            <a:off x="7461253" y="4670429"/>
            <a:ext cx="2609850" cy="5521322"/>
          </a:xfrm>
          <a:custGeom>
            <a:avLst/>
            <a:gdLst/>
            <a:ahLst/>
            <a:cxnLst>
              <a:cxn ang="0">
                <a:pos x="wd2" y="hd2"/>
              </a:cxn>
              <a:cxn ang="5400000">
                <a:pos x="wd2" y="hd2"/>
              </a:cxn>
              <a:cxn ang="10800000">
                <a:pos x="wd2" y="hd2"/>
              </a:cxn>
              <a:cxn ang="16200000">
                <a:pos x="wd2" y="hd2"/>
              </a:cxn>
            </a:cxnLst>
            <a:rect l="0" t="0" r="r" b="b"/>
            <a:pathLst>
              <a:path w="21433" h="21600" extrusionOk="0">
                <a:moveTo>
                  <a:pt x="0" y="21600"/>
                </a:moveTo>
                <a:cubicBezTo>
                  <a:pt x="1075" y="20430"/>
                  <a:pt x="2367" y="19333"/>
                  <a:pt x="3851" y="18329"/>
                </a:cubicBezTo>
                <a:cubicBezTo>
                  <a:pt x="6798" y="16337"/>
                  <a:pt x="10446" y="14746"/>
                  <a:pt x="14543" y="13666"/>
                </a:cubicBezTo>
                <a:cubicBezTo>
                  <a:pt x="16620" y="12745"/>
                  <a:pt x="18369" y="11594"/>
                  <a:pt x="19692" y="10277"/>
                </a:cubicBezTo>
                <a:cubicBezTo>
                  <a:pt x="20368" y="9605"/>
                  <a:pt x="20927" y="8894"/>
                  <a:pt x="21360" y="8155"/>
                </a:cubicBezTo>
                <a:cubicBezTo>
                  <a:pt x="21600" y="6662"/>
                  <a:pt x="21241" y="5156"/>
                  <a:pt x="20313" y="3759"/>
                </a:cubicBezTo>
                <a:cubicBezTo>
                  <a:pt x="19350" y="2310"/>
                  <a:pt x="17802" y="1020"/>
                  <a:pt x="15803" y="0"/>
                </a:cubicBezTo>
              </a:path>
            </a:pathLst>
          </a:custGeom>
          <a:ln w="50800">
            <a:solidFill>
              <a:srgbClr val="EC3B29"/>
            </a:solidFill>
            <a:miter lim="400000"/>
          </a:ln>
        </p:spPr>
        <p:txBody>
          <a:bodyPr lIns="71326" tIns="71326" rIns="71326" bIns="71326" anchor="ctr"/>
          <a:lstStyle/>
          <a:p>
            <a:pPr defTabSz="820402">
              <a:defRPr sz="2400"/>
            </a:pPr>
            <a:endParaRPr sz="4800">
              <a:latin typeface="Helvetica Light"/>
              <a:ea typeface="ＭＳ Ｐゴシック" charset="0"/>
              <a:cs typeface="Arial" panose="020B0604020202020204" pitchFamily="34" charset="0"/>
              <a:sym typeface="Helvetica Light"/>
            </a:endParaRPr>
          </a:p>
        </p:txBody>
      </p:sp>
      <p:sp>
        <p:nvSpPr>
          <p:cNvPr id="637" name="Shape 637">
            <a:extLst>
              <a:ext uri="{FF2B5EF4-FFF2-40B4-BE49-F238E27FC236}">
                <a16:creationId xmlns:a16="http://schemas.microsoft.com/office/drawing/2014/main" id="{EF89766E-14D3-1E67-0179-CBF35F50A235}"/>
              </a:ext>
            </a:extLst>
          </p:cNvPr>
          <p:cNvSpPr/>
          <p:nvPr/>
        </p:nvSpPr>
        <p:spPr>
          <a:xfrm>
            <a:off x="17341852" y="5489576"/>
            <a:ext cx="307976" cy="304800"/>
          </a:xfrm>
          <a:prstGeom prst="ellipse">
            <a:avLst/>
          </a:prstGeom>
          <a:blipFill>
            <a:blip r:embed="rId3"/>
          </a:blipFill>
          <a:ln w="12700">
            <a:miter lim="400000"/>
          </a:ln>
          <a:effectLst>
            <a:outerShdw blurRad="38100" dist="25400" dir="5400000" rotWithShape="0">
              <a:srgbClr val="000000">
                <a:alpha val="50000"/>
              </a:srgbClr>
            </a:outerShdw>
          </a:effectLst>
        </p:spPr>
        <p:txBody>
          <a:bodyPr lIns="71326" tIns="71326" rIns="71326" bIns="71326" anchor="ctr"/>
          <a:lstStyle/>
          <a:p>
            <a:pPr defTabSz="820402">
              <a:defRPr sz="2400">
                <a:solidFill>
                  <a:srgbClr val="FFFFFF"/>
                </a:solidFill>
              </a:defRPr>
            </a:pPr>
            <a:endParaRPr sz="4800">
              <a:solidFill>
                <a:srgbClr val="FFFFFF"/>
              </a:solidFill>
              <a:latin typeface="Helvetica Light"/>
              <a:ea typeface="ＭＳ Ｐゴシック" charset="0"/>
              <a:cs typeface="Arial" panose="020B0604020202020204" pitchFamily="34" charset="0"/>
              <a:sym typeface="Helvetica Light"/>
            </a:endParaRPr>
          </a:p>
        </p:txBody>
      </p:sp>
      <p:sp>
        <p:nvSpPr>
          <p:cNvPr id="638" name="Shape 638">
            <a:extLst>
              <a:ext uri="{FF2B5EF4-FFF2-40B4-BE49-F238E27FC236}">
                <a16:creationId xmlns:a16="http://schemas.microsoft.com/office/drawing/2014/main" id="{ECE7635C-B37E-6B7D-8449-DAB57CE33E49}"/>
              </a:ext>
            </a:extLst>
          </p:cNvPr>
          <p:cNvSpPr/>
          <p:nvPr/>
        </p:nvSpPr>
        <p:spPr>
          <a:xfrm>
            <a:off x="6277125" y="2748427"/>
            <a:ext cx="3768434" cy="913486"/>
          </a:xfrm>
          <a:prstGeom prst="rect">
            <a:avLst/>
          </a:prstGeom>
          <a:ln w="12700">
            <a:miter lim="400000"/>
          </a:ln>
          <a:extLst>
            <a:ext uri="{C572A759-6A51-4108-AA02-DFA0A04FC94B}"/>
          </a:extLst>
        </p:spPr>
        <p:txBody>
          <a:bodyPr wrap="none" lIns="71326" tIns="71326" rIns="71326" bIns="71326" anchor="ctr">
            <a:spAutoFit/>
          </a:bodyPr>
          <a:lstStyle/>
          <a:p>
            <a:pPr defTabSz="820402">
              <a:defRPr/>
            </a:pPr>
            <a:r>
              <a:rPr sz="5000">
                <a:latin typeface="Helvetica Light"/>
                <a:ea typeface="ＭＳ Ｐゴシック" charset="0"/>
                <a:cs typeface="Arial" panose="020B0604020202020204" pitchFamily="34" charset="0"/>
                <a:sym typeface="Helvetica Light"/>
              </a:rPr>
              <a:t>Image Space</a:t>
            </a:r>
          </a:p>
        </p:txBody>
      </p:sp>
      <p:sp>
        <p:nvSpPr>
          <p:cNvPr id="639" name="Shape 639">
            <a:extLst>
              <a:ext uri="{FF2B5EF4-FFF2-40B4-BE49-F238E27FC236}">
                <a16:creationId xmlns:a16="http://schemas.microsoft.com/office/drawing/2014/main" id="{1A4395CE-2ADF-CF28-7616-6953CFD240A0}"/>
              </a:ext>
            </a:extLst>
          </p:cNvPr>
          <p:cNvSpPr/>
          <p:nvPr/>
        </p:nvSpPr>
        <p:spPr>
          <a:xfrm>
            <a:off x="15573413" y="2748427"/>
            <a:ext cx="3763626" cy="913486"/>
          </a:xfrm>
          <a:prstGeom prst="rect">
            <a:avLst/>
          </a:prstGeom>
          <a:ln w="12700">
            <a:miter lim="400000"/>
          </a:ln>
          <a:extLst>
            <a:ext uri="{C572A759-6A51-4108-AA02-DFA0A04FC94B}"/>
          </a:extLst>
        </p:spPr>
        <p:txBody>
          <a:bodyPr wrap="none" lIns="71326" tIns="71326" rIns="71326" bIns="71326" anchor="ctr">
            <a:spAutoFit/>
          </a:bodyPr>
          <a:lstStyle/>
          <a:p>
            <a:pPr defTabSz="820402">
              <a:defRPr/>
            </a:pPr>
            <a:r>
              <a:rPr sz="5000" dirty="0">
                <a:latin typeface="Helvetica Light"/>
                <a:ea typeface="ＭＳ Ｐゴシック" charset="0"/>
                <a:cs typeface="Arial" panose="020B0604020202020204" pitchFamily="34" charset="0"/>
                <a:sym typeface="Helvetica Light"/>
              </a:rPr>
              <a:t>Model Space</a:t>
            </a:r>
          </a:p>
        </p:txBody>
      </p:sp>
      <p:sp>
        <p:nvSpPr>
          <p:cNvPr id="640" name="Shape 640">
            <a:extLst>
              <a:ext uri="{FF2B5EF4-FFF2-40B4-BE49-F238E27FC236}">
                <a16:creationId xmlns:a16="http://schemas.microsoft.com/office/drawing/2014/main" id="{5FB62A7B-B123-0109-E7B0-C0953F3EECBB}"/>
              </a:ext>
            </a:extLst>
          </p:cNvPr>
          <p:cNvSpPr/>
          <p:nvPr/>
        </p:nvSpPr>
        <p:spPr>
          <a:xfrm>
            <a:off x="5327265" y="11080749"/>
            <a:ext cx="5454793" cy="1621373"/>
          </a:xfrm>
          <a:prstGeom prst="rect">
            <a:avLst/>
          </a:prstGeom>
          <a:ln w="12700">
            <a:miter lim="400000"/>
          </a:ln>
          <a:extLst>
            <a:ext uri="{C572A759-6A51-4108-AA02-DFA0A04FC94B}"/>
          </a:extLst>
        </p:spPr>
        <p:txBody>
          <a:bodyPr wrap="none" lIns="71326" tIns="71326" rIns="71326" bIns="71326" anchor="ctr">
            <a:spAutoFit/>
          </a:bodyPr>
          <a:lstStyle/>
          <a:p>
            <a:pPr defTabSz="820402">
              <a:defRPr sz="2400" b="1">
                <a:solidFill>
                  <a:srgbClr val="ED3B29"/>
                </a:solidFill>
                <a:latin typeface="+mj-lt"/>
                <a:ea typeface="+mj-ea"/>
                <a:cs typeface="+mj-cs"/>
                <a:sym typeface="Helvetica"/>
              </a:defRPr>
            </a:pPr>
            <a:r>
              <a:rPr sz="4800" dirty="0">
                <a:solidFill>
                  <a:srgbClr val="ED3B29"/>
                </a:solidFill>
                <a:latin typeface="Helvetica"/>
                <a:ea typeface="+mj-ea"/>
                <a:cs typeface="Helvetica"/>
                <a:sym typeface="Helvetica"/>
              </a:rPr>
              <a:t>Images with equal</a:t>
            </a:r>
          </a:p>
          <a:p>
            <a:pPr defTabSz="820402">
              <a:defRPr sz="2400" b="1">
                <a:solidFill>
                  <a:srgbClr val="ED3B29"/>
                </a:solidFill>
                <a:latin typeface="+mj-lt"/>
                <a:ea typeface="+mj-ea"/>
                <a:cs typeface="+mj-cs"/>
                <a:sym typeface="Helvetica"/>
              </a:defRPr>
            </a:pPr>
            <a:r>
              <a:rPr sz="4800" dirty="0">
                <a:solidFill>
                  <a:srgbClr val="ED3B29"/>
                </a:solidFill>
                <a:latin typeface="Helvetica"/>
                <a:ea typeface="+mj-ea"/>
                <a:cs typeface="Helvetica"/>
                <a:sym typeface="Helvetica"/>
              </a:rPr>
              <a:t>model response</a:t>
            </a:r>
          </a:p>
        </p:txBody>
      </p:sp>
      <p:sp>
        <p:nvSpPr>
          <p:cNvPr id="641" name="Shape 641">
            <a:extLst>
              <a:ext uri="{FF2B5EF4-FFF2-40B4-BE49-F238E27FC236}">
                <a16:creationId xmlns:a16="http://schemas.microsoft.com/office/drawing/2014/main" id="{C6F22D4A-8DD9-0461-6C91-91A655C575B5}"/>
              </a:ext>
            </a:extLst>
          </p:cNvPr>
          <p:cNvSpPr/>
          <p:nvPr/>
        </p:nvSpPr>
        <p:spPr>
          <a:xfrm>
            <a:off x="10061580" y="4918078"/>
            <a:ext cx="7121520" cy="1209676"/>
          </a:xfrm>
          <a:custGeom>
            <a:avLst/>
            <a:gdLst/>
            <a:ahLst/>
            <a:cxnLst>
              <a:cxn ang="0">
                <a:pos x="wd2" y="hd2"/>
              </a:cxn>
              <a:cxn ang="5400000">
                <a:pos x="wd2" y="hd2"/>
              </a:cxn>
              <a:cxn ang="10800000">
                <a:pos x="wd2" y="hd2"/>
              </a:cxn>
              <a:cxn ang="16200000">
                <a:pos x="wd2" y="hd2"/>
              </a:cxn>
            </a:cxnLst>
            <a:rect l="0" t="0" r="r" b="b"/>
            <a:pathLst>
              <a:path w="21600" h="20453" extrusionOk="0">
                <a:moveTo>
                  <a:pt x="0" y="20453"/>
                </a:moveTo>
                <a:cubicBezTo>
                  <a:pt x="2941" y="8935"/>
                  <a:pt x="6704" y="1854"/>
                  <a:pt x="10701" y="316"/>
                </a:cubicBezTo>
                <a:cubicBezTo>
                  <a:pt x="14503" y="-1147"/>
                  <a:pt x="18317" y="2493"/>
                  <a:pt x="21600" y="10717"/>
                </a:cubicBezTo>
              </a:path>
            </a:pathLst>
          </a:custGeom>
          <a:ln w="25400">
            <a:solidFill>
              <a:srgbClr val="85888D"/>
            </a:solidFill>
            <a:miter lim="400000"/>
            <a:tailEnd type="triangle"/>
          </a:ln>
        </p:spPr>
        <p:txBody>
          <a:bodyPr lIns="71326" tIns="71326" rIns="71326" bIns="71326" anchor="ctr"/>
          <a:lstStyle/>
          <a:p>
            <a:pPr defTabSz="820402">
              <a:defRPr sz="2400"/>
            </a:pPr>
            <a:endParaRPr sz="4800">
              <a:latin typeface="Helvetica Light"/>
              <a:ea typeface="ＭＳ Ｐゴシック" charset="0"/>
              <a:cs typeface="Arial" panose="020B0604020202020204" pitchFamily="34" charset="0"/>
              <a:sym typeface="Helvetica Light"/>
            </a:endParaRPr>
          </a:p>
        </p:txBody>
      </p:sp>
      <p:sp>
        <p:nvSpPr>
          <p:cNvPr id="642" name="Shape 642">
            <a:extLst>
              <a:ext uri="{FF2B5EF4-FFF2-40B4-BE49-F238E27FC236}">
                <a16:creationId xmlns:a16="http://schemas.microsoft.com/office/drawing/2014/main" id="{FD46B2F9-E7DE-FF78-4144-6E87E1036F48}"/>
              </a:ext>
            </a:extLst>
          </p:cNvPr>
          <p:cNvSpPr/>
          <p:nvPr/>
        </p:nvSpPr>
        <p:spPr>
          <a:xfrm>
            <a:off x="9896478" y="5988052"/>
            <a:ext cx="304800" cy="304800"/>
          </a:xfrm>
          <a:prstGeom prst="ellipse">
            <a:avLst/>
          </a:prstGeom>
          <a:blipFill>
            <a:blip r:embed="rId4"/>
          </a:blipFill>
          <a:ln w="12700">
            <a:miter lim="400000"/>
          </a:ln>
          <a:effectLst>
            <a:outerShdw blurRad="38100" dist="25400" dir="5400000" rotWithShape="0">
              <a:srgbClr val="000000">
                <a:alpha val="50000"/>
              </a:srgbClr>
            </a:outerShdw>
          </a:effectLst>
        </p:spPr>
        <p:txBody>
          <a:bodyPr lIns="71326" tIns="71326" rIns="71326" bIns="71326" anchor="ctr"/>
          <a:lstStyle/>
          <a:p>
            <a:pPr defTabSz="820402">
              <a:defRPr sz="2400">
                <a:solidFill>
                  <a:srgbClr val="FFFFFF"/>
                </a:solidFill>
              </a:defRPr>
            </a:pPr>
            <a:endParaRPr sz="4800" dirty="0">
              <a:solidFill>
                <a:srgbClr val="FFFFFF"/>
              </a:solidFill>
              <a:latin typeface="Helvetica Light"/>
              <a:ea typeface="ＭＳ Ｐゴシック" charset="0"/>
              <a:cs typeface="Arial" panose="020B0604020202020204" pitchFamily="34" charset="0"/>
              <a:sym typeface="Helvetica Light"/>
            </a:endParaRPr>
          </a:p>
        </p:txBody>
      </p:sp>
      <p:grpSp>
        <p:nvGrpSpPr>
          <p:cNvPr id="649" name="Group 649">
            <a:extLst>
              <a:ext uri="{FF2B5EF4-FFF2-40B4-BE49-F238E27FC236}">
                <a16:creationId xmlns:a16="http://schemas.microsoft.com/office/drawing/2014/main" id="{EADD4DF7-C8AB-C658-CAAE-F43319115F04}"/>
              </a:ext>
            </a:extLst>
          </p:cNvPr>
          <p:cNvGrpSpPr>
            <a:grpSpLocks/>
          </p:cNvGrpSpPr>
          <p:nvPr/>
        </p:nvGrpSpPr>
        <p:grpSpPr bwMode="auto">
          <a:xfrm>
            <a:off x="6667502" y="7848601"/>
            <a:ext cx="9282192" cy="1392562"/>
            <a:chOff x="1420416" y="334462"/>
            <a:chExt cx="5218726" cy="992088"/>
          </a:xfrm>
        </p:grpSpPr>
        <p:sp>
          <p:nvSpPr>
            <p:cNvPr id="646" name="Shape 646">
              <a:extLst>
                <a:ext uri="{FF2B5EF4-FFF2-40B4-BE49-F238E27FC236}">
                  <a16:creationId xmlns:a16="http://schemas.microsoft.com/office/drawing/2014/main" id="{EC437653-06B3-9CC3-6EAA-7FCBA66193E0}"/>
                </a:ext>
              </a:extLst>
            </p:cNvPr>
            <p:cNvSpPr/>
            <p:nvPr/>
          </p:nvSpPr>
          <p:spPr>
            <a:xfrm>
              <a:off x="1420416" y="334462"/>
              <a:ext cx="219046" cy="216948"/>
            </a:xfrm>
            <a:prstGeom prst="ellipse">
              <a:avLst/>
            </a:prstGeom>
            <a:blipFill rotWithShape="1">
              <a:blip r:embed="rId5"/>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a:solidFill>
                  <a:srgbClr val="FFFFFF"/>
                </a:solidFill>
                <a:latin typeface="Helvetica Light"/>
                <a:ea typeface="ＭＳ Ｐゴシック" charset="0"/>
                <a:cs typeface="Arial" panose="020B0604020202020204" pitchFamily="34" charset="0"/>
                <a:sym typeface="Helvetica Light"/>
              </a:endParaRPr>
            </a:p>
          </p:txBody>
        </p:sp>
        <p:sp>
          <p:nvSpPr>
            <p:cNvPr id="647" name="Shape 647">
              <a:extLst>
                <a:ext uri="{FF2B5EF4-FFF2-40B4-BE49-F238E27FC236}">
                  <a16:creationId xmlns:a16="http://schemas.microsoft.com/office/drawing/2014/main" id="{00FE55B9-ABF4-1057-3C77-1321C7213884}"/>
                </a:ext>
              </a:extLst>
            </p:cNvPr>
            <p:cNvSpPr/>
            <p:nvPr/>
          </p:nvSpPr>
          <p:spPr>
            <a:xfrm>
              <a:off x="6420096" y="849715"/>
              <a:ext cx="219046" cy="216948"/>
            </a:xfrm>
            <a:prstGeom prst="ellipse">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a:solidFill>
                  <a:srgbClr val="FFFFFF"/>
                </a:solidFill>
                <a:latin typeface="Helvetica Light"/>
                <a:ea typeface="ＭＳ Ｐゴシック" charset="0"/>
                <a:cs typeface="Arial" panose="020B0604020202020204" pitchFamily="34" charset="0"/>
                <a:sym typeface="Helvetica Light"/>
              </a:endParaRPr>
            </a:p>
          </p:txBody>
        </p:sp>
        <p:sp>
          <p:nvSpPr>
            <p:cNvPr id="648" name="Shape 648">
              <a:extLst>
                <a:ext uri="{FF2B5EF4-FFF2-40B4-BE49-F238E27FC236}">
                  <a16:creationId xmlns:a16="http://schemas.microsoft.com/office/drawing/2014/main" id="{4B456F0B-B182-E667-17AA-398DC211C9CF}"/>
                </a:ext>
              </a:extLst>
            </p:cNvPr>
            <p:cNvSpPr/>
            <p:nvPr/>
          </p:nvSpPr>
          <p:spPr>
            <a:xfrm>
              <a:off x="1648494" y="451976"/>
              <a:ext cx="4749020" cy="874574"/>
            </a:xfrm>
            <a:custGeom>
              <a:avLst/>
              <a:gdLst/>
              <a:ahLst/>
              <a:cxnLst>
                <a:cxn ang="0">
                  <a:pos x="wd2" y="hd2"/>
                </a:cxn>
                <a:cxn ang="5400000">
                  <a:pos x="wd2" y="hd2"/>
                </a:cxn>
                <a:cxn ang="10800000">
                  <a:pos x="wd2" y="hd2"/>
                </a:cxn>
                <a:cxn ang="16200000">
                  <a:pos x="wd2" y="hd2"/>
                </a:cxn>
              </a:cxnLst>
              <a:rect l="0" t="0" r="r" b="b"/>
              <a:pathLst>
                <a:path w="21600" h="20406" extrusionOk="0">
                  <a:moveTo>
                    <a:pt x="0" y="0"/>
                  </a:moveTo>
                  <a:cubicBezTo>
                    <a:pt x="3272" y="11217"/>
                    <a:pt x="7040" y="18059"/>
                    <a:pt x="10960" y="19902"/>
                  </a:cubicBezTo>
                  <a:cubicBezTo>
                    <a:pt x="14574" y="21600"/>
                    <a:pt x="18215" y="18996"/>
                    <a:pt x="21600" y="12294"/>
                  </a:cubicBezTo>
                </a:path>
              </a:pathLst>
            </a:custGeom>
            <a:noFill/>
            <a:ln w="25400" cap="flat">
              <a:solidFill>
                <a:srgbClr val="85888D"/>
              </a:solidFill>
              <a:prstDash val="solid"/>
              <a:miter lim="400000"/>
              <a:tailEnd type="triangle" w="med" len="med"/>
            </a:ln>
            <a:effectLst/>
          </p:spPr>
          <p:txBody>
            <a:bodyPr lIns="101600" tIns="101600" rIns="101600" bIns="101600" anchor="ctr"/>
            <a:lstStyle/>
            <a:p>
              <a:pPr defTabSz="820402">
                <a:defRPr sz="2400"/>
              </a:pPr>
              <a:endParaRPr sz="4800">
                <a:latin typeface="Helvetica Light"/>
                <a:ea typeface="ＭＳ Ｐゴシック" charset="0"/>
                <a:cs typeface="Arial" panose="020B0604020202020204" pitchFamily="34" charset="0"/>
                <a:sym typeface="Helvetica Light"/>
              </a:endParaRPr>
            </a:p>
          </p:txBody>
        </p:sp>
      </p:grpSp>
      <p:sp>
        <p:nvSpPr>
          <p:cNvPr id="650" name="Shape 650">
            <a:extLst>
              <a:ext uri="{FF2B5EF4-FFF2-40B4-BE49-F238E27FC236}">
                <a16:creationId xmlns:a16="http://schemas.microsoft.com/office/drawing/2014/main" id="{D6B3669F-A0AB-8A97-8C79-831ABB7CCF0C}"/>
              </a:ext>
            </a:extLst>
          </p:cNvPr>
          <p:cNvSpPr/>
          <p:nvPr/>
        </p:nvSpPr>
        <p:spPr>
          <a:xfrm flipV="1">
            <a:off x="15922628" y="5794376"/>
            <a:ext cx="1419224" cy="2733676"/>
          </a:xfrm>
          <a:prstGeom prst="line">
            <a:avLst/>
          </a:prstGeom>
          <a:ln w="38100" cap="rnd">
            <a:solidFill>
              <a:srgbClr val="000000"/>
            </a:solidFill>
            <a:custDash>
              <a:ds d="100000" sp="200000"/>
            </a:custDash>
            <a:miter lim="400000"/>
            <a:tailEnd type="triangle"/>
          </a:ln>
        </p:spPr>
        <p:txBody>
          <a:bodyPr lIns="71326" tIns="71326" rIns="71326" bIns="71326" anchor="ctr"/>
          <a:lstStyle/>
          <a:p>
            <a:pPr defTabSz="820402">
              <a:defRPr sz="2400"/>
            </a:pPr>
            <a:endParaRPr sz="4800">
              <a:latin typeface="Helvetica Light"/>
              <a:ea typeface="ＭＳ Ｐゴシック" charset="0"/>
              <a:cs typeface="Arial" panose="020B0604020202020204" pitchFamily="34" charset="0"/>
              <a:sym typeface="Helvetica Light"/>
            </a:endParaRPr>
          </a:p>
        </p:txBody>
      </p:sp>
      <p:grpSp>
        <p:nvGrpSpPr>
          <p:cNvPr id="654" name="Group 654">
            <a:extLst>
              <a:ext uri="{FF2B5EF4-FFF2-40B4-BE49-F238E27FC236}">
                <a16:creationId xmlns:a16="http://schemas.microsoft.com/office/drawing/2014/main" id="{BB5D0859-F409-11B0-BABA-9C338DFA4284}"/>
              </a:ext>
            </a:extLst>
          </p:cNvPr>
          <p:cNvGrpSpPr>
            <a:grpSpLocks/>
          </p:cNvGrpSpPr>
          <p:nvPr/>
        </p:nvGrpSpPr>
        <p:grpSpPr bwMode="auto">
          <a:xfrm>
            <a:off x="6972303" y="7756527"/>
            <a:ext cx="3130550" cy="454030"/>
            <a:chOff x="0" y="203200"/>
            <a:chExt cx="1877802" cy="219004"/>
          </a:xfrm>
        </p:grpSpPr>
        <p:sp>
          <p:nvSpPr>
            <p:cNvPr id="651" name="Shape 651">
              <a:extLst>
                <a:ext uri="{FF2B5EF4-FFF2-40B4-BE49-F238E27FC236}">
                  <a16:creationId xmlns:a16="http://schemas.microsoft.com/office/drawing/2014/main" id="{E3C0B88C-965B-2682-98E8-0341445ECA44}"/>
                </a:ext>
              </a:extLst>
            </p:cNvPr>
            <p:cNvSpPr/>
            <p:nvPr/>
          </p:nvSpPr>
          <p:spPr>
            <a:xfrm flipV="1">
              <a:off x="0" y="309315"/>
              <a:ext cx="1654363" cy="0"/>
            </a:xfrm>
            <a:prstGeom prst="line">
              <a:avLst/>
            </a:prstGeom>
            <a:noFill/>
            <a:ln w="38100" cap="rnd">
              <a:solidFill>
                <a:srgbClr val="000000"/>
              </a:solidFill>
              <a:custDash>
                <a:ds d="100000" sp="200000"/>
              </a:custDash>
              <a:miter lim="400000"/>
              <a:tailEnd type="triangle" w="med" len="med"/>
            </a:ln>
            <a:effectLst/>
          </p:spPr>
          <p:txBody>
            <a:bodyPr lIns="101600" tIns="101600" rIns="101600" bIns="101600" anchor="ctr"/>
            <a:lstStyle/>
            <a:p>
              <a:pPr defTabSz="820402">
                <a:defRPr sz="2400"/>
              </a:pPr>
              <a:endParaRPr sz="4800" dirty="0">
                <a:latin typeface="Helvetica Light"/>
                <a:ea typeface="ＭＳ Ｐゴシック" charset="0"/>
                <a:cs typeface="Arial" panose="020B0604020202020204" pitchFamily="34" charset="0"/>
                <a:sym typeface="Helvetica Light"/>
              </a:endParaRPr>
            </a:p>
          </p:txBody>
        </p:sp>
        <p:sp>
          <p:nvSpPr>
            <p:cNvPr id="652" name="Shape 652">
              <a:extLst>
                <a:ext uri="{FF2B5EF4-FFF2-40B4-BE49-F238E27FC236}">
                  <a16:creationId xmlns:a16="http://schemas.microsoft.com/office/drawing/2014/main" id="{409C9E18-F8A5-680E-0D49-B0AA0D95418D}"/>
                </a:ext>
              </a:extLst>
            </p:cNvPr>
            <p:cNvSpPr/>
            <p:nvPr/>
          </p:nvSpPr>
          <p:spPr>
            <a:xfrm>
              <a:off x="1661133" y="203200"/>
              <a:ext cx="216669" cy="219004"/>
            </a:xfrm>
            <a:prstGeom prst="ellipse">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dirty="0">
                <a:solidFill>
                  <a:srgbClr val="FFFFFF"/>
                </a:solidFill>
                <a:latin typeface="Helvetica Light"/>
                <a:ea typeface="ＭＳ Ｐゴシック" charset="0"/>
                <a:cs typeface="Arial" panose="020B0604020202020204" pitchFamily="34" charset="0"/>
                <a:sym typeface="Helvetica Light"/>
              </a:endParaRPr>
            </a:p>
          </p:txBody>
        </p:sp>
      </p:grpSp>
      <p:pic>
        <p:nvPicPr>
          <p:cNvPr id="3" name="Picture 5">
            <a:extLst>
              <a:ext uri="{FF2B5EF4-FFF2-40B4-BE49-F238E27FC236}">
                <a16:creationId xmlns:a16="http://schemas.microsoft.com/office/drawing/2014/main" id="{E6B99404-41BB-E463-9156-75AC52CC88D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001" t="27478" r="35251" b="53726"/>
          <a:stretch>
            <a:fillRect/>
          </a:stretch>
        </p:blipFill>
        <p:spPr bwMode="auto">
          <a:xfrm>
            <a:off x="4940425" y="7277747"/>
            <a:ext cx="1481390" cy="144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EF4F16D1-BA16-CF45-82BA-60F615F5911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37" t="75071" r="31820" b="9222"/>
          <a:stretch>
            <a:fillRect/>
          </a:stretch>
        </p:blipFill>
        <p:spPr bwMode="auto">
          <a:xfrm>
            <a:off x="10212995" y="7229104"/>
            <a:ext cx="1286734" cy="142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hape 651">
            <a:extLst>
              <a:ext uri="{FF2B5EF4-FFF2-40B4-BE49-F238E27FC236}">
                <a16:creationId xmlns:a16="http://schemas.microsoft.com/office/drawing/2014/main" id="{87EEFB1D-40E8-FD2C-F153-B4A3073B9F6C}"/>
              </a:ext>
            </a:extLst>
          </p:cNvPr>
          <p:cNvSpPr/>
          <p:nvPr/>
        </p:nvSpPr>
        <p:spPr bwMode="auto">
          <a:xfrm>
            <a:off x="9936768" y="8132439"/>
            <a:ext cx="307976" cy="1087334"/>
          </a:xfrm>
          <a:prstGeom prst="line">
            <a:avLst/>
          </a:prstGeom>
          <a:noFill/>
          <a:ln w="38100" cap="rnd">
            <a:solidFill>
              <a:srgbClr val="000000"/>
            </a:solidFill>
            <a:custDash>
              <a:ds d="100000" sp="200000"/>
            </a:custDash>
            <a:miter lim="400000"/>
            <a:tailEnd type="triangle" w="med" len="med"/>
          </a:ln>
          <a:effectLst/>
        </p:spPr>
        <p:txBody>
          <a:bodyPr lIns="101600" tIns="101600" rIns="101600" bIns="101600" anchor="ctr"/>
          <a:lstStyle/>
          <a:p>
            <a:pPr defTabSz="820402">
              <a:defRPr sz="2400"/>
            </a:pPr>
            <a:endParaRPr sz="4800" dirty="0">
              <a:latin typeface="Helvetica Light"/>
              <a:ea typeface="ＭＳ Ｐゴシック" charset="0"/>
              <a:cs typeface="Arial" panose="020B0604020202020204" pitchFamily="34" charset="0"/>
              <a:sym typeface="Helvetica Light"/>
            </a:endParaRPr>
          </a:p>
        </p:txBody>
      </p:sp>
      <p:pic>
        <p:nvPicPr>
          <p:cNvPr id="19" name="Picture 18">
            <a:extLst>
              <a:ext uri="{FF2B5EF4-FFF2-40B4-BE49-F238E27FC236}">
                <a16:creationId xmlns:a16="http://schemas.microsoft.com/office/drawing/2014/main" id="{2F9F3546-EBEF-B48C-E9AA-AA1B0043A9B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07" t="63163" r="49690" b="17803"/>
          <a:stretch>
            <a:fillRect/>
          </a:stretch>
        </p:blipFill>
        <p:spPr bwMode="auto">
          <a:xfrm>
            <a:off x="5939697" y="9042122"/>
            <a:ext cx="1406270" cy="142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5">
            <a:extLst>
              <a:ext uri="{FF2B5EF4-FFF2-40B4-BE49-F238E27FC236}">
                <a16:creationId xmlns:a16="http://schemas.microsoft.com/office/drawing/2014/main" id="{CAB19CD4-491D-3B40-2392-E781AD5A933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002" t="28378" r="42804" b="53726"/>
          <a:stretch>
            <a:fillRect/>
          </a:stretch>
        </p:blipFill>
        <p:spPr bwMode="auto">
          <a:xfrm>
            <a:off x="10566428" y="9412203"/>
            <a:ext cx="1323540" cy="1435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22D4C0DD-8E45-0013-70EA-487890D075B3}"/>
              </a:ext>
            </a:extLst>
          </p:cNvPr>
          <p:cNvSpPr txBox="1"/>
          <p:nvPr/>
        </p:nvSpPr>
        <p:spPr>
          <a:xfrm>
            <a:off x="10106850" y="9682968"/>
            <a:ext cx="522579" cy="9643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en-US" sz="5600" dirty="0"/>
              <a:t>+</a:t>
            </a:r>
          </a:p>
        </p:txBody>
      </p:sp>
      <p:sp>
        <p:nvSpPr>
          <p:cNvPr id="6" name="Shape 646">
            <a:extLst>
              <a:ext uri="{FF2B5EF4-FFF2-40B4-BE49-F238E27FC236}">
                <a16:creationId xmlns:a16="http://schemas.microsoft.com/office/drawing/2014/main" id="{922F50CF-EDD3-9FDA-A6F3-A5ED97B3C876}"/>
              </a:ext>
            </a:extLst>
          </p:cNvPr>
          <p:cNvSpPr/>
          <p:nvPr/>
        </p:nvSpPr>
        <p:spPr bwMode="auto">
          <a:xfrm>
            <a:off x="10183555" y="9207128"/>
            <a:ext cx="307974" cy="304800"/>
          </a:xfrm>
          <a:prstGeom prst="ellipse">
            <a:avLst/>
          </a:prstGeom>
          <a:blipFill rotWithShape="1">
            <a:blip r:embed="rId5"/>
            <a:srcRect/>
            <a:tile tx="0" ty="0" sx="100000" sy="100000" flip="none" algn="tl"/>
          </a:blipFill>
          <a:ln w="12700" cap="flat">
            <a:noFill/>
            <a:miter lim="400000"/>
          </a:ln>
          <a:effectLst>
            <a:outerShdw blurRad="38100" dist="25400" dir="5400000" rotWithShape="0">
              <a:srgbClr val="000000">
                <a:alpha val="50000"/>
              </a:srgbClr>
            </a:outerShdw>
          </a:effectLst>
        </p:spPr>
        <p:txBody>
          <a:bodyPr lIns="101600" tIns="101600" rIns="101600" bIns="101600" anchor="ctr"/>
          <a:lstStyle/>
          <a:p>
            <a:pPr defTabSz="820402">
              <a:defRPr sz="2400">
                <a:solidFill>
                  <a:srgbClr val="FFFFFF"/>
                </a:solidFill>
              </a:defRPr>
            </a:pPr>
            <a:endParaRPr sz="4800">
              <a:solidFill>
                <a:srgbClr val="FFFFFF"/>
              </a:solidFill>
              <a:latin typeface="Helvetica Light"/>
              <a:ea typeface="ＭＳ Ｐゴシック" charset="0"/>
              <a:cs typeface="Arial" panose="020B0604020202020204" pitchFamily="34" charset="0"/>
              <a:sym typeface="Helvetica Light"/>
            </a:endParaRPr>
          </a:p>
        </p:txBody>
      </p:sp>
      <p:pic>
        <p:nvPicPr>
          <p:cNvPr id="8" name="Picture 7">
            <a:extLst>
              <a:ext uri="{FF2B5EF4-FFF2-40B4-BE49-F238E27FC236}">
                <a16:creationId xmlns:a16="http://schemas.microsoft.com/office/drawing/2014/main" id="{CD3D4DB0-6A2B-7DD3-103D-658650E0B8B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237" t="75071" r="31820" b="9222"/>
          <a:stretch>
            <a:fillRect/>
          </a:stretch>
        </p:blipFill>
        <p:spPr bwMode="auto">
          <a:xfrm>
            <a:off x="8828579" y="9427592"/>
            <a:ext cx="1286734" cy="142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642">
            <a:extLst>
              <a:ext uri="{FF2B5EF4-FFF2-40B4-BE49-F238E27FC236}">
                <a16:creationId xmlns:a16="http://schemas.microsoft.com/office/drawing/2014/main" id="{468CBC3C-BAE1-C975-346D-FB58828CB430}"/>
              </a:ext>
            </a:extLst>
          </p:cNvPr>
          <p:cNvSpPr/>
          <p:nvPr/>
        </p:nvSpPr>
        <p:spPr>
          <a:xfrm>
            <a:off x="7518742" y="9635674"/>
            <a:ext cx="304800" cy="304800"/>
          </a:xfrm>
          <a:prstGeom prst="ellipse">
            <a:avLst/>
          </a:prstGeom>
          <a:blipFill>
            <a:blip r:embed="rId4"/>
          </a:blipFill>
          <a:ln w="12700">
            <a:miter lim="400000"/>
          </a:ln>
          <a:effectLst>
            <a:outerShdw blurRad="38100" dist="25400" dir="5400000" rotWithShape="0">
              <a:srgbClr val="000000">
                <a:alpha val="50000"/>
              </a:srgbClr>
            </a:outerShdw>
          </a:effectLst>
        </p:spPr>
        <p:txBody>
          <a:bodyPr lIns="71326" tIns="71326" rIns="71326" bIns="71326" anchor="ctr"/>
          <a:lstStyle/>
          <a:p>
            <a:pPr defTabSz="820402">
              <a:defRPr sz="2400">
                <a:solidFill>
                  <a:srgbClr val="FFFFFF"/>
                </a:solidFill>
              </a:defRPr>
            </a:pPr>
            <a:endParaRPr sz="4800" dirty="0">
              <a:solidFill>
                <a:srgbClr val="FFFFFF"/>
              </a:solidFill>
              <a:latin typeface="Helvetica Light"/>
              <a:ea typeface="ＭＳ Ｐゴシック" charset="0"/>
              <a:cs typeface="Arial" panose="020B0604020202020204" pitchFamily="34" charset="0"/>
              <a:sym typeface="Helvetica Light"/>
            </a:endParaRPr>
          </a:p>
        </p:txBody>
      </p:sp>
      <p:sp>
        <p:nvSpPr>
          <p:cNvPr id="13" name="Shape 651">
            <a:extLst>
              <a:ext uri="{FF2B5EF4-FFF2-40B4-BE49-F238E27FC236}">
                <a16:creationId xmlns:a16="http://schemas.microsoft.com/office/drawing/2014/main" id="{81E9DDF5-9B28-4453-51F6-9C7036138E03}"/>
              </a:ext>
            </a:extLst>
          </p:cNvPr>
          <p:cNvSpPr/>
          <p:nvPr/>
        </p:nvSpPr>
        <p:spPr bwMode="auto">
          <a:xfrm flipH="1">
            <a:off x="7823542" y="9360051"/>
            <a:ext cx="2322460" cy="390870"/>
          </a:xfrm>
          <a:prstGeom prst="line">
            <a:avLst/>
          </a:prstGeom>
          <a:noFill/>
          <a:ln w="38100" cap="rnd">
            <a:solidFill>
              <a:srgbClr val="000000"/>
            </a:solidFill>
            <a:custDash>
              <a:ds d="100000" sp="200000"/>
            </a:custDash>
            <a:miter lim="400000"/>
            <a:tailEnd type="triangle" w="med" len="med"/>
          </a:ln>
          <a:effectLst/>
        </p:spPr>
        <p:txBody>
          <a:bodyPr lIns="101600" tIns="101600" rIns="101600" bIns="101600" anchor="ctr"/>
          <a:lstStyle/>
          <a:p>
            <a:pPr defTabSz="820402">
              <a:defRPr sz="2400"/>
            </a:pPr>
            <a:endParaRPr sz="4800" dirty="0">
              <a:latin typeface="Helvetica Light"/>
              <a:ea typeface="ＭＳ Ｐゴシック" charset="0"/>
              <a:cs typeface="Arial" panose="020B0604020202020204" pitchFamily="34" charset="0"/>
              <a:sym typeface="Helvetica Light"/>
            </a:endParaRPr>
          </a:p>
        </p:txBody>
      </p:sp>
      <p:pic>
        <p:nvPicPr>
          <p:cNvPr id="9" name="Picture 8" descr="Top 10 New computer vision datasets published in CVPR 2022-Part 2">
            <a:extLst>
              <a:ext uri="{FF2B5EF4-FFF2-40B4-BE49-F238E27FC236}">
                <a16:creationId xmlns:a16="http://schemas.microsoft.com/office/drawing/2014/main" id="{ABD1D3FD-00A4-86E9-C1A3-8BE38463068A}"/>
              </a:ext>
            </a:extLst>
          </p:cNvPr>
          <p:cNvPicPr>
            <a:picLocks noChangeAspect="1"/>
          </p:cNvPicPr>
          <p:nvPr/>
        </p:nvPicPr>
        <p:blipFill>
          <a:blip r:embed="rId7"/>
          <a:stretch>
            <a:fillRect/>
          </a:stretch>
        </p:blipFill>
        <p:spPr>
          <a:xfrm>
            <a:off x="6108291" y="3848843"/>
            <a:ext cx="3060078" cy="3060078"/>
          </a:xfrm>
          <a:prstGeom prst="rect">
            <a:avLst/>
          </a:prstGeom>
        </p:spPr>
      </p:pic>
    </p:spTree>
    <p:extLst>
      <p:ext uri="{BB962C8B-B14F-4D97-AF65-F5344CB8AC3E}">
        <p14:creationId xmlns:p14="http://schemas.microsoft.com/office/powerpoint/2010/main" val="2945676281"/>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p:tmAbs val="0"/>
                                  </p:iterate>
                                  <p:childTnLst>
                                    <p:set>
                                      <p:cBhvr>
                                        <p:cTn id="6" fill="hold"/>
                                        <p:tgtEl>
                                          <p:spTgt spid="6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iterate>
                                    <p:tmAbs val="0"/>
                                  </p:iterate>
                                  <p:childTnLst>
                                    <p:set>
                                      <p:cBhvr>
                                        <p:cTn id="12" fill="hold"/>
                                        <p:tgtEl>
                                          <p:spTgt spid="65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iterate>
                                    <p:tmAbs val="0"/>
                                  </p:iterate>
                                  <p:childTnLst>
                                    <p:set>
                                      <p:cBhvr>
                                        <p:cTn id="16" fill="hold"/>
                                        <p:tgtEl>
                                          <p:spTgt spid="6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 grpId="0" animBg="1" advAuto="0"/>
      <p:bldP spid="654" grpId="0" animBg="1" advAuto="0"/>
      <p:bldP spid="11" grpId="0" animBg="1"/>
      <p:bldP spid="4" grpId="0"/>
      <p:bldP spid="6" grpId="0" animBg="1"/>
      <p:bldP spid="13"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Title 3"/>
          <p:cNvSpPr txBox="1">
            <a:spLocks noGrp="1"/>
          </p:cNvSpPr>
          <p:nvPr>
            <p:ph type="title"/>
          </p:nvPr>
        </p:nvSpPr>
        <p:spPr>
          <a:prstGeom prst="rect">
            <a:avLst/>
          </a:prstGeom>
        </p:spPr>
        <p:txBody>
          <a:bodyPr/>
          <a:lstStyle/>
          <a:p>
            <a:r>
              <a:rPr lang="en-US" dirty="0"/>
              <a:t>Flow Matching</a:t>
            </a:r>
            <a:endParaRPr dirty="0"/>
          </a:p>
        </p:txBody>
      </p:sp>
      <p:pic>
        <p:nvPicPr>
          <p:cNvPr id="394" name="Picture 5" descr="Picture 5"/>
          <p:cNvPicPr>
            <a:picLocks noChangeAspect="1"/>
          </p:cNvPicPr>
          <p:nvPr/>
        </p:nvPicPr>
        <p:blipFill>
          <a:blip r:embed="rId2"/>
          <a:stretch>
            <a:fillRect/>
          </a:stretch>
        </p:blipFill>
        <p:spPr>
          <a:xfrm>
            <a:off x="481098" y="3238574"/>
            <a:ext cx="3162296" cy="3162296"/>
          </a:xfrm>
          <a:prstGeom prst="rect">
            <a:avLst/>
          </a:prstGeom>
          <a:ln w="12700">
            <a:miter lim="400000"/>
          </a:ln>
        </p:spPr>
      </p:pic>
      <p:pic>
        <p:nvPicPr>
          <p:cNvPr id="395" name="Picture 7" descr="Picture 7"/>
          <p:cNvPicPr>
            <a:picLocks noChangeAspect="1"/>
          </p:cNvPicPr>
          <p:nvPr/>
        </p:nvPicPr>
        <p:blipFill>
          <a:blip r:embed="rId3"/>
          <a:stretch>
            <a:fillRect/>
          </a:stretch>
        </p:blipFill>
        <p:spPr>
          <a:xfrm>
            <a:off x="2205988" y="9559348"/>
            <a:ext cx="2874815" cy="2874815"/>
          </a:xfrm>
          <a:prstGeom prst="rect">
            <a:avLst/>
          </a:prstGeom>
          <a:ln w="12700">
            <a:miter lim="400000"/>
          </a:ln>
        </p:spPr>
      </p:pic>
      <p:pic>
        <p:nvPicPr>
          <p:cNvPr id="396" name="Picture 9" descr="Picture 9"/>
          <p:cNvPicPr>
            <a:picLocks noChangeAspect="1"/>
          </p:cNvPicPr>
          <p:nvPr/>
        </p:nvPicPr>
        <p:blipFill>
          <a:blip r:embed="rId4"/>
          <a:stretch>
            <a:fillRect/>
          </a:stretch>
        </p:blipFill>
        <p:spPr>
          <a:xfrm>
            <a:off x="4015020" y="3238574"/>
            <a:ext cx="3162296" cy="3162296"/>
          </a:xfrm>
          <a:prstGeom prst="rect">
            <a:avLst/>
          </a:prstGeom>
          <a:ln w="12700">
            <a:miter lim="400000"/>
          </a:ln>
        </p:spPr>
      </p:pic>
      <p:pic>
        <p:nvPicPr>
          <p:cNvPr id="397" name="Picture 13" descr="Picture 13"/>
          <p:cNvPicPr>
            <a:picLocks noChangeAspect="1"/>
          </p:cNvPicPr>
          <p:nvPr/>
        </p:nvPicPr>
        <p:blipFill>
          <a:blip r:embed="rId5"/>
          <a:stretch>
            <a:fillRect/>
          </a:stretch>
        </p:blipFill>
        <p:spPr>
          <a:xfrm>
            <a:off x="5763355" y="9559348"/>
            <a:ext cx="2874816" cy="2874815"/>
          </a:xfrm>
          <a:prstGeom prst="rect">
            <a:avLst/>
          </a:prstGeom>
          <a:ln w="12700">
            <a:miter lim="400000"/>
          </a:ln>
        </p:spPr>
      </p:pic>
      <p:pic>
        <p:nvPicPr>
          <p:cNvPr id="398" name="Picture 15" descr="Picture 15"/>
          <p:cNvPicPr>
            <a:picLocks noChangeAspect="1"/>
          </p:cNvPicPr>
          <p:nvPr/>
        </p:nvPicPr>
        <p:blipFill>
          <a:blip r:embed="rId6"/>
          <a:stretch>
            <a:fillRect/>
          </a:stretch>
        </p:blipFill>
        <p:spPr>
          <a:xfrm>
            <a:off x="7548942" y="3238574"/>
            <a:ext cx="3162297" cy="3162296"/>
          </a:xfrm>
          <a:prstGeom prst="rect">
            <a:avLst/>
          </a:prstGeom>
          <a:ln w="12700">
            <a:miter lim="400000"/>
          </a:ln>
        </p:spPr>
      </p:pic>
      <p:sp>
        <p:nvSpPr>
          <p:cNvPr id="399" name="TextBox 40"/>
          <p:cNvSpPr txBox="1"/>
          <p:nvPr/>
        </p:nvSpPr>
        <p:spPr>
          <a:xfrm rot="3336145">
            <a:off x="1000809" y="7317884"/>
            <a:ext cx="2979417" cy="10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spcBef>
                <a:spcPts val="0"/>
              </a:spcBef>
              <a:defRPr sz="5600" b="1">
                <a:latin typeface="Aptos"/>
                <a:ea typeface="Aptos"/>
                <a:cs typeface="Aptos"/>
                <a:sym typeface="Aptos"/>
              </a:defRPr>
            </a:lvl1pPr>
          </a:lstStyle>
          <a:p>
            <a:pPr marL="0" marR="0" lvl="0" indent="0" algn="l" defTabSz="1828800" rtl="0" eaLnBrk="1" fontAlgn="auto" latinLnBrk="0" hangingPunct="0">
              <a:lnSpc>
                <a:spcPct val="100000"/>
              </a:lnSpc>
              <a:spcBef>
                <a:spcPts val="0"/>
              </a:spcBef>
              <a:spcAft>
                <a:spcPts val="0"/>
              </a:spcAft>
              <a:buClrTx/>
              <a:buSzTx/>
              <a:buFontTx/>
              <a:buNone/>
              <a:tabLst/>
              <a:defRPr/>
            </a:pPr>
            <a:r>
              <a:rPr kumimoji="0" sz="5600" b="1" i="0" u="none" strike="noStrike" kern="0" cap="none" spc="0" normalizeH="0" baseline="0" noProof="0">
                <a:ln>
                  <a:noFill/>
                </a:ln>
                <a:solidFill>
                  <a:srgbClr val="000000"/>
                </a:solidFill>
                <a:effectLst/>
                <a:uLnTx/>
                <a:uFillTx/>
                <a:latin typeface="Aptos"/>
                <a:sym typeface="Aptos"/>
              </a:rPr>
              <a:t>denoise</a:t>
            </a:r>
          </a:p>
        </p:txBody>
      </p:sp>
      <p:sp>
        <p:nvSpPr>
          <p:cNvPr id="400" name="Straight Arrow Connector 45"/>
          <p:cNvSpPr/>
          <p:nvPr/>
        </p:nvSpPr>
        <p:spPr>
          <a:xfrm>
            <a:off x="910323" y="6707074"/>
            <a:ext cx="1574972" cy="2262554"/>
          </a:xfrm>
          <a:prstGeom prst="line">
            <a:avLst/>
          </a:prstGeom>
          <a:ln w="152400">
            <a:solidFill>
              <a:srgbClr val="000000"/>
            </a:solidFill>
            <a:miter/>
            <a:tailEnd type="triangle"/>
          </a:ln>
        </p:spPr>
        <p:txBody>
          <a:bodyPr tIns="91439" bIns="91439"/>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01" name="TextBox 47"/>
          <p:cNvSpPr txBox="1"/>
          <p:nvPr/>
        </p:nvSpPr>
        <p:spPr>
          <a:xfrm rot="18399996">
            <a:off x="3737308" y="7337210"/>
            <a:ext cx="2979417" cy="10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spcBef>
                <a:spcPts val="0"/>
              </a:spcBef>
              <a:defRPr sz="5600" b="1">
                <a:solidFill>
                  <a:srgbClr val="E97132"/>
                </a:solidFill>
                <a:latin typeface="Aptos"/>
                <a:ea typeface="Aptos"/>
                <a:cs typeface="Aptos"/>
                <a:sym typeface="Aptos"/>
              </a:defRPr>
            </a:lvl1pPr>
          </a:lstStyle>
          <a:p>
            <a:pPr marL="0" marR="0" lvl="0" indent="0" algn="l" defTabSz="1828800" rtl="0" eaLnBrk="1" fontAlgn="auto" latinLnBrk="0" hangingPunct="0">
              <a:lnSpc>
                <a:spcPct val="100000"/>
              </a:lnSpc>
              <a:spcBef>
                <a:spcPts val="0"/>
              </a:spcBef>
              <a:spcAft>
                <a:spcPts val="0"/>
              </a:spcAft>
              <a:buClrTx/>
              <a:buSzTx/>
              <a:buFontTx/>
              <a:buNone/>
              <a:tabLst/>
              <a:defRPr/>
            </a:pPr>
            <a:r>
              <a:rPr kumimoji="0" sz="5600" b="1" i="0" u="none" strike="noStrike" kern="0" cap="none" spc="0" normalizeH="0" baseline="0" noProof="0">
                <a:ln>
                  <a:noFill/>
                </a:ln>
                <a:solidFill>
                  <a:srgbClr val="E97132"/>
                </a:solidFill>
                <a:effectLst/>
                <a:uLnTx/>
                <a:uFillTx/>
                <a:latin typeface="Aptos"/>
                <a:sym typeface="Aptos"/>
              </a:rPr>
              <a:t>blend</a:t>
            </a:r>
          </a:p>
        </p:txBody>
      </p:sp>
      <p:sp>
        <p:nvSpPr>
          <p:cNvPr id="402" name="Straight Arrow Connector 48"/>
          <p:cNvSpPr/>
          <p:nvPr/>
        </p:nvSpPr>
        <p:spPr>
          <a:xfrm flipV="1">
            <a:off x="3657365" y="6815200"/>
            <a:ext cx="1574567" cy="2155955"/>
          </a:xfrm>
          <a:prstGeom prst="line">
            <a:avLst/>
          </a:prstGeom>
          <a:ln w="152400">
            <a:solidFill>
              <a:srgbClr val="E97132"/>
            </a:solidFill>
            <a:miter/>
            <a:tailEnd type="triangle"/>
          </a:ln>
        </p:spPr>
        <p:txBody>
          <a:bodyPr tIns="91439" bIns="91439"/>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03" name="Straight Arrow Connector 55"/>
          <p:cNvSpPr/>
          <p:nvPr/>
        </p:nvSpPr>
        <p:spPr>
          <a:xfrm>
            <a:off x="5973972" y="6768762"/>
            <a:ext cx="830218" cy="2322245"/>
          </a:xfrm>
          <a:prstGeom prst="line">
            <a:avLst/>
          </a:prstGeom>
          <a:ln w="152400">
            <a:solidFill>
              <a:srgbClr val="000000"/>
            </a:solidFill>
            <a:miter/>
            <a:tailEnd type="triangle"/>
          </a:ln>
        </p:spPr>
        <p:txBody>
          <a:bodyPr tIns="91439" bIns="91439"/>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04" name="Straight Arrow Connector 57"/>
          <p:cNvSpPr/>
          <p:nvPr/>
        </p:nvSpPr>
        <p:spPr>
          <a:xfrm flipV="1">
            <a:off x="7726322" y="6687378"/>
            <a:ext cx="841511" cy="2403629"/>
          </a:xfrm>
          <a:prstGeom prst="line">
            <a:avLst/>
          </a:prstGeom>
          <a:ln w="152400">
            <a:solidFill>
              <a:srgbClr val="E97132"/>
            </a:solidFill>
            <a:miter/>
            <a:tailEnd type="triangle"/>
          </a:ln>
        </p:spPr>
        <p:txBody>
          <a:bodyPr tIns="91439" bIns="91439"/>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grpSp>
        <p:nvGrpSpPr>
          <p:cNvPr id="424" name="Group 77"/>
          <p:cNvGrpSpPr/>
          <p:nvPr/>
        </p:nvGrpSpPr>
        <p:grpSpPr>
          <a:xfrm>
            <a:off x="9320724" y="3238572"/>
            <a:ext cx="17108953" cy="9195590"/>
            <a:chOff x="0" y="0"/>
            <a:chExt cx="17108952" cy="9195590"/>
          </a:xfrm>
        </p:grpSpPr>
        <p:pic>
          <p:nvPicPr>
            <p:cNvPr id="405" name="Picture 17" descr="Picture 17"/>
            <p:cNvPicPr>
              <a:picLocks noChangeAspect="1"/>
            </p:cNvPicPr>
            <p:nvPr/>
          </p:nvPicPr>
          <p:blipFill>
            <a:blip r:embed="rId7"/>
            <a:stretch>
              <a:fillRect/>
            </a:stretch>
          </p:blipFill>
          <p:spPr>
            <a:xfrm>
              <a:off x="0" y="6320775"/>
              <a:ext cx="2874815" cy="2874815"/>
            </a:xfrm>
            <a:prstGeom prst="rect">
              <a:avLst/>
            </a:prstGeom>
            <a:ln w="12700" cap="flat">
              <a:noFill/>
              <a:miter lim="400000"/>
            </a:ln>
            <a:effectLst/>
          </p:spPr>
        </p:pic>
        <p:pic>
          <p:nvPicPr>
            <p:cNvPr id="406" name="Picture 19" descr="Picture 19"/>
            <p:cNvPicPr>
              <a:picLocks noChangeAspect="1"/>
            </p:cNvPicPr>
            <p:nvPr/>
          </p:nvPicPr>
          <p:blipFill>
            <a:blip r:embed="rId8"/>
            <a:stretch>
              <a:fillRect/>
            </a:stretch>
          </p:blipFill>
          <p:spPr>
            <a:xfrm>
              <a:off x="1762140" y="1"/>
              <a:ext cx="3162297" cy="3162297"/>
            </a:xfrm>
            <a:prstGeom prst="rect">
              <a:avLst/>
            </a:prstGeom>
            <a:ln w="12700" cap="flat">
              <a:noFill/>
              <a:miter lim="400000"/>
            </a:ln>
            <a:effectLst/>
          </p:spPr>
        </p:pic>
        <p:pic>
          <p:nvPicPr>
            <p:cNvPr id="407" name="Picture 21" descr="Picture 21"/>
            <p:cNvPicPr>
              <a:picLocks noChangeAspect="1"/>
            </p:cNvPicPr>
            <p:nvPr/>
          </p:nvPicPr>
          <p:blipFill>
            <a:blip r:embed="rId9"/>
            <a:stretch>
              <a:fillRect/>
            </a:stretch>
          </p:blipFill>
          <p:spPr>
            <a:xfrm>
              <a:off x="3557368" y="6320775"/>
              <a:ext cx="2874815" cy="2874815"/>
            </a:xfrm>
            <a:prstGeom prst="rect">
              <a:avLst/>
            </a:prstGeom>
            <a:ln w="12700" cap="flat">
              <a:noFill/>
              <a:miter lim="400000"/>
            </a:ln>
            <a:effectLst/>
          </p:spPr>
        </p:pic>
        <p:pic>
          <p:nvPicPr>
            <p:cNvPr id="408" name="Picture 25" descr="Picture 25"/>
            <p:cNvPicPr>
              <a:picLocks noChangeAspect="1"/>
            </p:cNvPicPr>
            <p:nvPr/>
          </p:nvPicPr>
          <p:blipFill>
            <a:blip r:embed="rId10"/>
            <a:stretch>
              <a:fillRect/>
            </a:stretch>
          </p:blipFill>
          <p:spPr>
            <a:xfrm>
              <a:off x="5296062" y="1"/>
              <a:ext cx="3162297" cy="3162297"/>
            </a:xfrm>
            <a:prstGeom prst="rect">
              <a:avLst/>
            </a:prstGeom>
            <a:ln w="12700" cap="flat">
              <a:noFill/>
              <a:miter lim="400000"/>
            </a:ln>
            <a:effectLst/>
          </p:spPr>
        </p:pic>
        <p:pic>
          <p:nvPicPr>
            <p:cNvPr id="409" name="Picture 27" descr="Picture 27"/>
            <p:cNvPicPr>
              <a:picLocks noChangeAspect="1"/>
            </p:cNvPicPr>
            <p:nvPr/>
          </p:nvPicPr>
          <p:blipFill>
            <a:blip r:embed="rId11"/>
            <a:stretch>
              <a:fillRect/>
            </a:stretch>
          </p:blipFill>
          <p:spPr>
            <a:xfrm>
              <a:off x="7114736" y="6320775"/>
              <a:ext cx="2874815" cy="2874815"/>
            </a:xfrm>
            <a:prstGeom prst="rect">
              <a:avLst/>
            </a:prstGeom>
            <a:ln w="12700" cap="flat">
              <a:noFill/>
              <a:miter lim="400000"/>
            </a:ln>
            <a:effectLst/>
          </p:spPr>
        </p:pic>
        <p:pic>
          <p:nvPicPr>
            <p:cNvPr id="410" name="Picture 29" descr="Picture 29"/>
            <p:cNvPicPr>
              <a:picLocks noChangeAspect="1"/>
            </p:cNvPicPr>
            <p:nvPr/>
          </p:nvPicPr>
          <p:blipFill>
            <a:blip r:embed="rId12"/>
            <a:stretch>
              <a:fillRect/>
            </a:stretch>
          </p:blipFill>
          <p:spPr>
            <a:xfrm>
              <a:off x="8829984" y="1"/>
              <a:ext cx="3162297" cy="3162297"/>
            </a:xfrm>
            <a:prstGeom prst="rect">
              <a:avLst/>
            </a:prstGeom>
            <a:ln w="12700" cap="flat">
              <a:noFill/>
              <a:miter lim="400000"/>
            </a:ln>
            <a:effectLst/>
          </p:spPr>
        </p:pic>
        <p:pic>
          <p:nvPicPr>
            <p:cNvPr id="411" name="Picture 31" descr="Picture 31"/>
            <p:cNvPicPr>
              <a:picLocks noChangeAspect="1"/>
            </p:cNvPicPr>
            <p:nvPr/>
          </p:nvPicPr>
          <p:blipFill>
            <a:blip r:embed="rId13"/>
            <a:stretch>
              <a:fillRect/>
            </a:stretch>
          </p:blipFill>
          <p:spPr>
            <a:xfrm>
              <a:off x="14234138" y="6320775"/>
              <a:ext cx="2874815" cy="2874815"/>
            </a:xfrm>
            <a:prstGeom prst="rect">
              <a:avLst/>
            </a:prstGeom>
            <a:ln w="12700" cap="flat">
              <a:noFill/>
              <a:miter lim="400000"/>
            </a:ln>
            <a:effectLst/>
          </p:spPr>
        </p:pic>
        <p:pic>
          <p:nvPicPr>
            <p:cNvPr id="412" name="Picture 33" descr="Picture 33"/>
            <p:cNvPicPr>
              <a:picLocks noChangeAspect="1"/>
            </p:cNvPicPr>
            <p:nvPr/>
          </p:nvPicPr>
          <p:blipFill>
            <a:blip r:embed="rId14"/>
            <a:stretch>
              <a:fillRect/>
            </a:stretch>
          </p:blipFill>
          <p:spPr>
            <a:xfrm>
              <a:off x="12363904" y="-1"/>
              <a:ext cx="3162297" cy="3162297"/>
            </a:xfrm>
            <a:prstGeom prst="rect">
              <a:avLst/>
            </a:prstGeom>
            <a:ln w="12700" cap="flat">
              <a:noFill/>
              <a:miter lim="400000"/>
            </a:ln>
            <a:effectLst/>
          </p:spPr>
        </p:pic>
        <p:pic>
          <p:nvPicPr>
            <p:cNvPr id="413" name="Picture 35" descr="Picture 35"/>
            <p:cNvPicPr>
              <a:picLocks noChangeAspect="1"/>
            </p:cNvPicPr>
            <p:nvPr/>
          </p:nvPicPr>
          <p:blipFill>
            <a:blip r:embed="rId15"/>
            <a:stretch>
              <a:fillRect/>
            </a:stretch>
          </p:blipFill>
          <p:spPr>
            <a:xfrm>
              <a:off x="10672104" y="6227500"/>
              <a:ext cx="2874815" cy="2874815"/>
            </a:xfrm>
            <a:prstGeom prst="rect">
              <a:avLst/>
            </a:prstGeom>
            <a:ln w="12700" cap="flat">
              <a:noFill/>
              <a:miter lim="400000"/>
            </a:ln>
            <a:effectLst/>
          </p:spPr>
        </p:pic>
        <p:sp>
          <p:nvSpPr>
            <p:cNvPr id="414" name="Straight Arrow Connector 63"/>
            <p:cNvSpPr/>
            <p:nvPr/>
          </p:nvSpPr>
          <p:spPr>
            <a:xfrm>
              <a:off x="225616"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15" name="Straight Arrow Connector 64"/>
            <p:cNvSpPr/>
            <p:nvPr/>
          </p:nvSpPr>
          <p:spPr>
            <a:xfrm flipV="1">
              <a:off x="1977966"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16" name="Straight Arrow Connector 66"/>
            <p:cNvSpPr/>
            <p:nvPr/>
          </p:nvSpPr>
          <p:spPr>
            <a:xfrm>
              <a:off x="3797984" y="3530189"/>
              <a:ext cx="830219"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17" name="Straight Arrow Connector 67"/>
            <p:cNvSpPr/>
            <p:nvPr/>
          </p:nvSpPr>
          <p:spPr>
            <a:xfrm flipV="1">
              <a:off x="5550334"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18" name="Straight Arrow Connector 69"/>
            <p:cNvSpPr/>
            <p:nvPr/>
          </p:nvSpPr>
          <p:spPr>
            <a:xfrm>
              <a:off x="7370352"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19" name="Straight Arrow Connector 70"/>
            <p:cNvSpPr/>
            <p:nvPr/>
          </p:nvSpPr>
          <p:spPr>
            <a:xfrm flipV="1">
              <a:off x="9122702"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20" name="Straight Arrow Connector 72"/>
            <p:cNvSpPr/>
            <p:nvPr/>
          </p:nvSpPr>
          <p:spPr>
            <a:xfrm>
              <a:off x="10942720"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21" name="Straight Arrow Connector 73"/>
            <p:cNvSpPr/>
            <p:nvPr/>
          </p:nvSpPr>
          <p:spPr>
            <a:xfrm flipV="1">
              <a:off x="12695070" y="3448806"/>
              <a:ext cx="841511" cy="2403629"/>
            </a:xfrm>
            <a:prstGeom prst="line">
              <a:avLst/>
            </a:prstGeom>
            <a:noFill/>
            <a:ln w="152400" cap="flat">
              <a:solidFill>
                <a:srgbClr val="E97132"/>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22" name="Straight Arrow Connector 75"/>
            <p:cNvSpPr/>
            <p:nvPr/>
          </p:nvSpPr>
          <p:spPr>
            <a:xfrm>
              <a:off x="14515093" y="3530189"/>
              <a:ext cx="830218" cy="2322245"/>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sp>
          <p:nvSpPr>
            <p:cNvPr id="423" name="Straight Arrow Connector 76"/>
            <p:cNvSpPr/>
            <p:nvPr/>
          </p:nvSpPr>
          <p:spPr>
            <a:xfrm flipV="1">
              <a:off x="16267442" y="3448806"/>
              <a:ext cx="841511" cy="2403629"/>
            </a:xfrm>
            <a:prstGeom prst="line">
              <a:avLst/>
            </a:prstGeom>
            <a:noFill/>
            <a:ln w="152400" cap="flat">
              <a:solidFill>
                <a:srgbClr val="000000"/>
              </a:solidFill>
              <a:prstDash val="solid"/>
              <a:miter lim="800000"/>
              <a:tailEnd type="triangle" w="med" len="med"/>
            </a:ln>
            <a:effectLst/>
          </p:spPr>
          <p:txBody>
            <a:bodyPr wrap="square" lIns="91439" tIns="91439" rIns="91439" bIns="91439" numCol="1" anchor="t">
              <a:noAutofit/>
            </a:bodyPr>
            <a:lstStyle/>
            <a:p>
              <a:pPr marL="0" marR="0" lvl="0" indent="0" algn="l" defTabSz="1828800" rtl="0" eaLnBrk="1" fontAlgn="auto" latinLnBrk="0" hangingPunct="0">
                <a:lnSpc>
                  <a:spcPct val="100000"/>
                </a:lnSpc>
                <a:spcBef>
                  <a:spcPts val="0"/>
                </a:spcBef>
                <a:spcAft>
                  <a:spcPts val="0"/>
                </a:spcAft>
                <a:buClrTx/>
                <a:buSzTx/>
                <a:buFontTx/>
                <a:buNone/>
                <a:tabLst/>
                <a:defRPr sz="3600">
                  <a:latin typeface="Aptos"/>
                  <a:ea typeface="Aptos"/>
                  <a:cs typeface="Aptos"/>
                  <a:sym typeface="Aptos"/>
                </a:defRPr>
              </a:pPr>
              <a:endParaRPr kumimoji="0" sz="3600" b="0" i="0" u="none" strike="noStrike" kern="0" cap="none" spc="0" normalizeH="0" baseline="0" noProof="0">
                <a:ln>
                  <a:noFill/>
                </a:ln>
                <a:solidFill>
                  <a:srgbClr val="000000"/>
                </a:solidFill>
                <a:effectLst/>
                <a:uLnTx/>
                <a:uFillTx/>
                <a:latin typeface="Aptos"/>
                <a:sym typeface="Aptos"/>
              </a:endParaRPr>
            </a:p>
          </p:txBody>
        </p:sp>
      </p:gr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iterate>
                                    <p:tmAbs val="0"/>
                                  </p:iterate>
                                  <p:childTnLst>
                                    <p:set>
                                      <p:cBhvr>
                                        <p:cTn id="6" fill="hold"/>
                                        <p:tgtEl>
                                          <p:spTgt spid="400"/>
                                        </p:tgtEl>
                                        <p:attrNameLst>
                                          <p:attrName>style.visibility</p:attrName>
                                        </p:attrNameLst>
                                      </p:cBhvr>
                                      <p:to>
                                        <p:strVal val="visible"/>
                                      </p:to>
                                    </p:set>
                                    <p:animEffect transition="in" filter="wipe(up)">
                                      <p:cBhvr>
                                        <p:cTn id="7" dur="500"/>
                                        <p:tgtEl>
                                          <p:spTgt spid="400"/>
                                        </p:tgtEl>
                                      </p:cBhvr>
                                    </p:animEffect>
                                  </p:childTnLst>
                                </p:cTn>
                              </p:par>
                            </p:childTnLst>
                          </p:cTn>
                        </p:par>
                        <p:par>
                          <p:cTn id="8" fill="hold">
                            <p:stCondLst>
                              <p:cond delay="500"/>
                            </p:stCondLst>
                            <p:childTnLst>
                              <p:par>
                                <p:cTn id="9" presetID="22" presetClass="entr" presetSubtype="1" fill="hold" grpId="0" nodeType="afterEffect">
                                  <p:stCondLst>
                                    <p:cond delay="0"/>
                                  </p:stCondLst>
                                  <p:iterate>
                                    <p:tmAbs val="0"/>
                                  </p:iterate>
                                  <p:childTnLst>
                                    <p:set>
                                      <p:cBhvr>
                                        <p:cTn id="10" fill="hold"/>
                                        <p:tgtEl>
                                          <p:spTgt spid="399"/>
                                        </p:tgtEl>
                                        <p:attrNameLst>
                                          <p:attrName>style.visibility</p:attrName>
                                        </p:attrNameLst>
                                      </p:cBhvr>
                                      <p:to>
                                        <p:strVal val="visible"/>
                                      </p:to>
                                    </p:set>
                                    <p:animEffect transition="in" filter="wipe(up)">
                                      <p:cBhvr>
                                        <p:cTn id="11" dur="500"/>
                                        <p:tgtEl>
                                          <p:spTgt spid="399"/>
                                        </p:tgtEl>
                                      </p:cBhvr>
                                    </p:animEffect>
                                  </p:childTnLst>
                                </p:cTn>
                              </p:par>
                            </p:childTnLst>
                          </p:cTn>
                        </p:par>
                        <p:par>
                          <p:cTn id="12" fill="hold">
                            <p:stCondLst>
                              <p:cond delay="1000"/>
                            </p:stCondLst>
                            <p:childTnLst>
                              <p:par>
                                <p:cTn id="13" presetID="22" presetClass="entr" presetSubtype="1" fill="hold" grpId="0" nodeType="afterEffect">
                                  <p:stCondLst>
                                    <p:cond delay="0"/>
                                  </p:stCondLst>
                                  <p:iterate>
                                    <p:tmAbs val="0"/>
                                  </p:iterate>
                                  <p:childTnLst>
                                    <p:set>
                                      <p:cBhvr>
                                        <p:cTn id="14" fill="hold"/>
                                        <p:tgtEl>
                                          <p:spTgt spid="395"/>
                                        </p:tgtEl>
                                        <p:attrNameLst>
                                          <p:attrName>style.visibility</p:attrName>
                                        </p:attrNameLst>
                                      </p:cBhvr>
                                      <p:to>
                                        <p:strVal val="visible"/>
                                      </p:to>
                                    </p:set>
                                    <p:animEffect transition="in" filter="wipe(up)">
                                      <p:cBhvr>
                                        <p:cTn id="15" dur="500"/>
                                        <p:tgtEl>
                                          <p:spTgt spid="39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iterate>
                                    <p:tmAbs val="0"/>
                                  </p:iterate>
                                  <p:childTnLst>
                                    <p:set>
                                      <p:cBhvr>
                                        <p:cTn id="19" fill="hold"/>
                                        <p:tgtEl>
                                          <p:spTgt spid="402"/>
                                        </p:tgtEl>
                                        <p:attrNameLst>
                                          <p:attrName>style.visibility</p:attrName>
                                        </p:attrNameLst>
                                      </p:cBhvr>
                                      <p:to>
                                        <p:strVal val="visible"/>
                                      </p:to>
                                    </p:set>
                                    <p:animEffect transition="in" filter="wipe(down)">
                                      <p:cBhvr>
                                        <p:cTn id="20" dur="500"/>
                                        <p:tgtEl>
                                          <p:spTgt spid="402"/>
                                        </p:tgtEl>
                                      </p:cBhvr>
                                    </p:animEffect>
                                  </p:childTnLst>
                                </p:cTn>
                              </p:par>
                            </p:childTnLst>
                          </p:cTn>
                        </p:par>
                        <p:par>
                          <p:cTn id="21" fill="hold">
                            <p:stCondLst>
                              <p:cond delay="500"/>
                            </p:stCondLst>
                            <p:childTnLst>
                              <p:par>
                                <p:cTn id="22" presetID="22" presetClass="entr" presetSubtype="4" fill="hold" grpId="0" nodeType="afterEffect">
                                  <p:stCondLst>
                                    <p:cond delay="0"/>
                                  </p:stCondLst>
                                  <p:iterate>
                                    <p:tmAbs val="0"/>
                                  </p:iterate>
                                  <p:childTnLst>
                                    <p:set>
                                      <p:cBhvr>
                                        <p:cTn id="23" fill="hold"/>
                                        <p:tgtEl>
                                          <p:spTgt spid="401"/>
                                        </p:tgtEl>
                                        <p:attrNameLst>
                                          <p:attrName>style.visibility</p:attrName>
                                        </p:attrNameLst>
                                      </p:cBhvr>
                                      <p:to>
                                        <p:strVal val="visible"/>
                                      </p:to>
                                    </p:set>
                                    <p:animEffect transition="in" filter="wipe(down)">
                                      <p:cBhvr>
                                        <p:cTn id="24" dur="500"/>
                                        <p:tgtEl>
                                          <p:spTgt spid="401"/>
                                        </p:tgtEl>
                                      </p:cBhvr>
                                    </p:animEffect>
                                  </p:childTnLst>
                                </p:cTn>
                              </p:par>
                            </p:childTnLst>
                          </p:cTn>
                        </p:par>
                        <p:par>
                          <p:cTn id="25" fill="hold">
                            <p:stCondLst>
                              <p:cond delay="1000"/>
                            </p:stCondLst>
                            <p:childTnLst>
                              <p:par>
                                <p:cTn id="26" presetID="22" presetClass="entr" presetSubtype="4" fill="hold" grpId="0" nodeType="afterEffect">
                                  <p:stCondLst>
                                    <p:cond delay="0"/>
                                  </p:stCondLst>
                                  <p:iterate>
                                    <p:tmAbs val="0"/>
                                  </p:iterate>
                                  <p:childTnLst>
                                    <p:set>
                                      <p:cBhvr>
                                        <p:cTn id="27" fill="hold"/>
                                        <p:tgtEl>
                                          <p:spTgt spid="396"/>
                                        </p:tgtEl>
                                        <p:attrNameLst>
                                          <p:attrName>style.visibility</p:attrName>
                                        </p:attrNameLst>
                                      </p:cBhvr>
                                      <p:to>
                                        <p:strVal val="visible"/>
                                      </p:to>
                                    </p:set>
                                    <p:animEffect transition="in" filter="wipe(down)">
                                      <p:cBhvr>
                                        <p:cTn id="28" dur="500"/>
                                        <p:tgtEl>
                                          <p:spTgt spid="39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iterate>
                                    <p:tmAbs val="0"/>
                                  </p:iterate>
                                  <p:childTnLst>
                                    <p:set>
                                      <p:cBhvr>
                                        <p:cTn id="32" fill="hold"/>
                                        <p:tgtEl>
                                          <p:spTgt spid="403"/>
                                        </p:tgtEl>
                                        <p:attrNameLst>
                                          <p:attrName>style.visibility</p:attrName>
                                        </p:attrNameLst>
                                      </p:cBhvr>
                                      <p:to>
                                        <p:strVal val="visible"/>
                                      </p:to>
                                    </p:set>
                                    <p:animEffect transition="in" filter="wipe(up)">
                                      <p:cBhvr>
                                        <p:cTn id="33" dur="500"/>
                                        <p:tgtEl>
                                          <p:spTgt spid="403"/>
                                        </p:tgtEl>
                                      </p:cBhvr>
                                    </p:animEffect>
                                  </p:childTnLst>
                                </p:cTn>
                              </p:par>
                            </p:childTnLst>
                          </p:cTn>
                        </p:par>
                        <p:par>
                          <p:cTn id="34" fill="hold">
                            <p:stCondLst>
                              <p:cond delay="500"/>
                            </p:stCondLst>
                            <p:childTnLst>
                              <p:par>
                                <p:cTn id="35" presetID="22" presetClass="entr" presetSubtype="1" fill="hold" grpId="0" nodeType="afterEffect">
                                  <p:stCondLst>
                                    <p:cond delay="0"/>
                                  </p:stCondLst>
                                  <p:iterate>
                                    <p:tmAbs val="0"/>
                                  </p:iterate>
                                  <p:childTnLst>
                                    <p:set>
                                      <p:cBhvr>
                                        <p:cTn id="36" fill="hold"/>
                                        <p:tgtEl>
                                          <p:spTgt spid="397"/>
                                        </p:tgtEl>
                                        <p:attrNameLst>
                                          <p:attrName>style.visibility</p:attrName>
                                        </p:attrNameLst>
                                      </p:cBhvr>
                                      <p:to>
                                        <p:strVal val="visible"/>
                                      </p:to>
                                    </p:set>
                                    <p:animEffect transition="in" filter="wipe(up)">
                                      <p:cBhvr>
                                        <p:cTn id="37" dur="500"/>
                                        <p:tgtEl>
                                          <p:spTgt spid="39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iterate>
                                    <p:tmAbs val="0"/>
                                  </p:iterate>
                                  <p:childTnLst>
                                    <p:set>
                                      <p:cBhvr>
                                        <p:cTn id="41" fill="hold"/>
                                        <p:tgtEl>
                                          <p:spTgt spid="404"/>
                                        </p:tgtEl>
                                        <p:attrNameLst>
                                          <p:attrName>style.visibility</p:attrName>
                                        </p:attrNameLst>
                                      </p:cBhvr>
                                      <p:to>
                                        <p:strVal val="visible"/>
                                      </p:to>
                                    </p:set>
                                    <p:animEffect transition="in" filter="wipe(down)">
                                      <p:cBhvr>
                                        <p:cTn id="42" dur="500"/>
                                        <p:tgtEl>
                                          <p:spTgt spid="404"/>
                                        </p:tgtEl>
                                      </p:cBhvr>
                                    </p:animEffect>
                                  </p:childTnLst>
                                </p:cTn>
                              </p:par>
                            </p:childTnLst>
                          </p:cTn>
                        </p:par>
                        <p:par>
                          <p:cTn id="43" fill="hold">
                            <p:stCondLst>
                              <p:cond delay="500"/>
                            </p:stCondLst>
                            <p:childTnLst>
                              <p:par>
                                <p:cTn id="44" presetID="22" presetClass="entr" presetSubtype="4" fill="hold" grpId="0" nodeType="afterEffect">
                                  <p:stCondLst>
                                    <p:cond delay="0"/>
                                  </p:stCondLst>
                                  <p:iterate>
                                    <p:tmAbs val="0"/>
                                  </p:iterate>
                                  <p:childTnLst>
                                    <p:set>
                                      <p:cBhvr>
                                        <p:cTn id="45" fill="hold"/>
                                        <p:tgtEl>
                                          <p:spTgt spid="398"/>
                                        </p:tgtEl>
                                        <p:attrNameLst>
                                          <p:attrName>style.visibility</p:attrName>
                                        </p:attrNameLst>
                                      </p:cBhvr>
                                      <p:to>
                                        <p:strVal val="visible"/>
                                      </p:to>
                                    </p:set>
                                    <p:animEffect transition="in" filter="wipe(down)">
                                      <p:cBhvr>
                                        <p:cTn id="46" dur="500"/>
                                        <p:tgtEl>
                                          <p:spTgt spid="39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iterate>
                                    <p:tmAbs val="0"/>
                                  </p:iterate>
                                  <p:childTnLst>
                                    <p:set>
                                      <p:cBhvr>
                                        <p:cTn id="50" fill="hold"/>
                                        <p:tgtEl>
                                          <p:spTgt spid="424"/>
                                        </p:tgtEl>
                                        <p:attrNameLst>
                                          <p:attrName>style.visibility</p:attrName>
                                        </p:attrNameLst>
                                      </p:cBhvr>
                                      <p:to>
                                        <p:strVal val="visible"/>
                                      </p:to>
                                    </p:set>
                                    <p:animEffect transition="in" filter="wipe(left)">
                                      <p:cBhvr>
                                        <p:cTn id="51" dur="2000"/>
                                        <p:tgtEl>
                                          <p:spTgt spid="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 grpId="0" animBg="1" advAuto="0"/>
      <p:bldP spid="396" grpId="0" animBg="1" advAuto="0"/>
      <p:bldP spid="397" grpId="0" animBg="1" advAuto="0"/>
      <p:bldP spid="398" grpId="0" animBg="1" advAuto="0"/>
      <p:bldP spid="399" grpId="0" animBg="1" advAuto="0"/>
      <p:bldP spid="400" grpId="0" animBg="1" advAuto="0"/>
      <p:bldP spid="401" grpId="0" animBg="1" advAuto="0"/>
      <p:bldP spid="402" grpId="0" animBg="1" advAuto="0"/>
      <p:bldP spid="403" grpId="0" animBg="1" advAuto="0"/>
      <p:bldP spid="404" grpId="0" animBg="1" advAuto="0"/>
      <p:bldP spid="424" grpId="0" animBg="1" advAuto="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7" name="Group"/>
          <p:cNvGrpSpPr/>
          <p:nvPr/>
        </p:nvGrpSpPr>
        <p:grpSpPr>
          <a:xfrm>
            <a:off x="14163040" y="1842240"/>
            <a:ext cx="5908344" cy="7216109"/>
            <a:chOff x="0" y="0"/>
            <a:chExt cx="5908342" cy="7216107"/>
          </a:xfrm>
        </p:grpSpPr>
        <p:sp>
          <p:nvSpPr>
            <p:cNvPr id="545"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46"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550" name="Group"/>
          <p:cNvGrpSpPr/>
          <p:nvPr/>
        </p:nvGrpSpPr>
        <p:grpSpPr>
          <a:xfrm>
            <a:off x="3747446" y="5592128"/>
            <a:ext cx="5908343" cy="5925359"/>
            <a:chOff x="0" y="0"/>
            <a:chExt cx="5908342" cy="5925358"/>
          </a:xfrm>
        </p:grpSpPr>
        <p:sp>
          <p:nvSpPr>
            <p:cNvPr id="548"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49"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551" name="Circle"/>
          <p:cNvSpPr/>
          <p:nvPr/>
        </p:nvSpPr>
        <p:spPr>
          <a:xfrm>
            <a:off x="17372045" y="2991327"/>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562" name="Group"/>
          <p:cNvGrpSpPr/>
          <p:nvPr/>
        </p:nvGrpSpPr>
        <p:grpSpPr>
          <a:xfrm>
            <a:off x="6387113" y="1996384"/>
            <a:ext cx="10930379" cy="4337643"/>
            <a:chOff x="0" y="0"/>
            <a:chExt cx="10930377" cy="4337641"/>
          </a:xfrm>
        </p:grpSpPr>
        <p:sp>
          <p:nvSpPr>
            <p:cNvPr id="552" name="Circle"/>
            <p:cNvSpPr/>
            <p:nvPr/>
          </p:nvSpPr>
          <p:spPr>
            <a:xfrm>
              <a:off x="0" y="4089348"/>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53" name="Line"/>
            <p:cNvSpPr/>
            <p:nvPr/>
          </p:nvSpPr>
          <p:spPr>
            <a:xfrm flipV="1">
              <a:off x="7034557" y="168917"/>
              <a:ext cx="1599204" cy="544672"/>
            </a:xfrm>
            <a:prstGeom prst="line">
              <a:avLst/>
            </a:prstGeom>
            <a:noFill/>
            <a:ln w="88900" cap="flat">
              <a:solidFill>
                <a:schemeClr val="accent3">
                  <a:hueOff val="362282"/>
                  <a:satOff val="31803"/>
                  <a:lumOff val="-18242"/>
                </a:schemeClr>
              </a:solidFill>
              <a:prstDash val="solid"/>
              <a:miter lim="400000"/>
              <a:headEnd type="triangle" w="med" len="med"/>
            </a:ln>
            <a:effectLst/>
          </p:spPr>
          <p:txBody>
            <a:bodyPr wrap="square" lIns="50800" tIns="50800" rIns="50800" bIns="50800" numCol="1" anchor="ctr">
              <a:noAutofit/>
            </a:bodyPr>
            <a:lstStyle/>
            <a:p>
              <a:endParaRPr/>
            </a:p>
          </p:txBody>
        </p:sp>
        <p:sp>
          <p:nvSpPr>
            <p:cNvPr id="554" name="Line"/>
            <p:cNvSpPr/>
            <p:nvPr/>
          </p:nvSpPr>
          <p:spPr>
            <a:xfrm>
              <a:off x="9011638" y="150435"/>
              <a:ext cx="1918740" cy="924067"/>
            </a:xfrm>
            <a:prstGeom prst="line">
              <a:avLst/>
            </a:prstGeom>
            <a:noFill/>
            <a:ln w="88900" cap="flat">
              <a:solidFill>
                <a:schemeClr val="accent3">
                  <a:hueOff val="362282"/>
                  <a:satOff val="31803"/>
                  <a:lumOff val="-18242"/>
                </a:schemeClr>
              </a:solidFill>
              <a:prstDash val="solid"/>
              <a:miter lim="400000"/>
              <a:headEnd type="triangle" w="med" len="med"/>
            </a:ln>
            <a:effectLst/>
          </p:spPr>
          <p:txBody>
            <a:bodyPr wrap="square" lIns="50800" tIns="50800" rIns="50800" bIns="50800" numCol="1" anchor="ctr">
              <a:noAutofit/>
            </a:bodyPr>
            <a:lstStyle/>
            <a:p>
              <a:endParaRPr/>
            </a:p>
          </p:txBody>
        </p:sp>
        <p:sp>
          <p:nvSpPr>
            <p:cNvPr id="555" name="Line"/>
            <p:cNvSpPr/>
            <p:nvPr/>
          </p:nvSpPr>
          <p:spPr>
            <a:xfrm flipV="1">
              <a:off x="4875218" y="810085"/>
              <a:ext cx="1792945" cy="469749"/>
            </a:xfrm>
            <a:prstGeom prst="line">
              <a:avLst/>
            </a:prstGeom>
            <a:noFill/>
            <a:ln w="88900" cap="flat">
              <a:solidFill>
                <a:schemeClr val="accent3">
                  <a:hueOff val="362282"/>
                  <a:satOff val="31803"/>
                  <a:lumOff val="-18242"/>
                </a:schemeClr>
              </a:solidFill>
              <a:prstDash val="solid"/>
              <a:miter lim="400000"/>
              <a:headEnd type="triangle" w="med" len="med"/>
            </a:ln>
            <a:effectLst/>
          </p:spPr>
          <p:txBody>
            <a:bodyPr wrap="square" lIns="50800" tIns="50800" rIns="50800" bIns="50800" numCol="1" anchor="ctr">
              <a:noAutofit/>
            </a:bodyPr>
            <a:lstStyle/>
            <a:p>
              <a:endParaRPr/>
            </a:p>
          </p:txBody>
        </p:sp>
        <p:sp>
          <p:nvSpPr>
            <p:cNvPr id="556" name="Line"/>
            <p:cNvSpPr/>
            <p:nvPr/>
          </p:nvSpPr>
          <p:spPr>
            <a:xfrm flipV="1">
              <a:off x="2848435" y="1465226"/>
              <a:ext cx="1670798" cy="1692825"/>
            </a:xfrm>
            <a:prstGeom prst="line">
              <a:avLst/>
            </a:prstGeom>
            <a:noFill/>
            <a:ln w="88900" cap="flat">
              <a:solidFill>
                <a:schemeClr val="accent3">
                  <a:hueOff val="362282"/>
                  <a:satOff val="31803"/>
                  <a:lumOff val="-18242"/>
                </a:schemeClr>
              </a:solidFill>
              <a:prstDash val="solid"/>
              <a:miter lim="400000"/>
              <a:headEnd type="triangle" w="med" len="med"/>
            </a:ln>
            <a:effectLst/>
          </p:spPr>
          <p:txBody>
            <a:bodyPr wrap="square" lIns="50800" tIns="50800" rIns="50800" bIns="50800" numCol="1" anchor="ctr">
              <a:noAutofit/>
            </a:bodyPr>
            <a:lstStyle/>
            <a:p>
              <a:endParaRPr/>
            </a:p>
          </p:txBody>
        </p:sp>
        <p:sp>
          <p:nvSpPr>
            <p:cNvPr id="557" name="Line"/>
            <p:cNvSpPr/>
            <p:nvPr/>
          </p:nvSpPr>
          <p:spPr>
            <a:xfrm flipV="1">
              <a:off x="313529" y="3397277"/>
              <a:ext cx="2227713" cy="788512"/>
            </a:xfrm>
            <a:prstGeom prst="line">
              <a:avLst/>
            </a:prstGeom>
            <a:noFill/>
            <a:ln w="88900" cap="flat">
              <a:solidFill>
                <a:schemeClr val="accent3">
                  <a:hueOff val="362282"/>
                  <a:satOff val="31803"/>
                  <a:lumOff val="-18242"/>
                </a:schemeClr>
              </a:solidFill>
              <a:prstDash val="solid"/>
              <a:miter lim="400000"/>
              <a:headEnd type="triangle" w="med" len="med"/>
            </a:ln>
            <a:effectLst/>
          </p:spPr>
          <p:txBody>
            <a:bodyPr wrap="square" lIns="50800" tIns="50800" rIns="50800" bIns="50800" numCol="1" anchor="ctr">
              <a:noAutofit/>
            </a:bodyPr>
            <a:lstStyle/>
            <a:p>
              <a:endParaRPr/>
            </a:p>
          </p:txBody>
        </p:sp>
        <p:sp>
          <p:nvSpPr>
            <p:cNvPr id="558" name="Circle"/>
            <p:cNvSpPr/>
            <p:nvPr/>
          </p:nvSpPr>
          <p:spPr>
            <a:xfrm>
              <a:off x="2580640" y="3154628"/>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59" name="Circle"/>
            <p:cNvSpPr/>
            <p:nvPr/>
          </p:nvSpPr>
          <p:spPr>
            <a:xfrm>
              <a:off x="4570041" y="1197468"/>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60" name="Circle"/>
            <p:cNvSpPr/>
            <p:nvPr/>
          </p:nvSpPr>
          <p:spPr>
            <a:xfrm>
              <a:off x="6729381" y="632286"/>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61" name="Circle"/>
            <p:cNvSpPr/>
            <p:nvPr/>
          </p:nvSpPr>
          <p:spPr>
            <a:xfrm>
              <a:off x="8706462" y="0"/>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nvGrpSpPr>
          <p:cNvPr id="565" name="31144604311_3e1e1e541c_c.jpg"/>
          <p:cNvGrpSpPr/>
          <p:nvPr/>
        </p:nvGrpSpPr>
        <p:grpSpPr>
          <a:xfrm>
            <a:off x="19154843" y="786636"/>
            <a:ext cx="3619502" cy="3797301"/>
            <a:chOff x="0" y="0"/>
            <a:chExt cx="3619500" cy="3797300"/>
          </a:xfrm>
        </p:grpSpPr>
        <p:pic>
          <p:nvPicPr>
            <p:cNvPr id="564" name="31144604311_3e1e1e541c_c.jpg" descr="31144604311_3e1e1e541c_c.jpg"/>
            <p:cNvPicPr>
              <a:picLocks noChangeAspect="1"/>
            </p:cNvPicPr>
            <p:nvPr/>
          </p:nvPicPr>
          <p:blipFill>
            <a:blip r:embed="rId3"/>
            <a:srcRect r="36660" b="14201"/>
            <a:stretch>
              <a:fillRect/>
            </a:stretch>
          </p:blipFill>
          <p:spPr>
            <a:xfrm>
              <a:off x="215900" y="139700"/>
              <a:ext cx="3187701" cy="3238500"/>
            </a:xfrm>
            <a:prstGeom prst="rect">
              <a:avLst/>
            </a:prstGeom>
            <a:ln>
              <a:noFill/>
            </a:ln>
            <a:effectLst/>
          </p:spPr>
        </p:pic>
        <p:pic>
          <p:nvPicPr>
            <p:cNvPr id="563" name="31144604311_3e1e1e541c_c.jpg" descr="31144604311_3e1e1e541c_c.jpg"/>
            <p:cNvPicPr>
              <a:picLocks/>
            </p:cNvPicPr>
            <p:nvPr/>
          </p:nvPicPr>
          <p:blipFill>
            <a:blip r:embed="rId4"/>
            <a:stretch>
              <a:fillRect/>
            </a:stretch>
          </p:blipFill>
          <p:spPr>
            <a:xfrm>
              <a:off x="0" y="0"/>
              <a:ext cx="3619501" cy="3797301"/>
            </a:xfrm>
            <a:prstGeom prst="rect">
              <a:avLst/>
            </a:prstGeom>
            <a:effectLst/>
          </p:spPr>
        </p:pic>
      </p:grpSp>
      <p:sp>
        <p:nvSpPr>
          <p:cNvPr id="582" name="Connection Line"/>
          <p:cNvSpPr/>
          <p:nvPr/>
        </p:nvSpPr>
        <p:spPr>
          <a:xfrm>
            <a:off x="17619400" y="2909750"/>
            <a:ext cx="1535444" cy="1904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25400">
            <a:solidFill>
              <a:srgbClr val="000000"/>
            </a:solidFill>
            <a:miter lim="400000"/>
          </a:ln>
        </p:spPr>
        <p:txBody>
          <a:bodyPr/>
          <a:lstStyle/>
          <a:p>
            <a:endParaRPr/>
          </a:p>
        </p:txBody>
      </p:sp>
      <p:grpSp>
        <p:nvGrpSpPr>
          <p:cNvPr id="569" name="Group"/>
          <p:cNvGrpSpPr/>
          <p:nvPr/>
        </p:nvGrpSpPr>
        <p:grpSpPr>
          <a:xfrm>
            <a:off x="3181890" y="2049658"/>
            <a:ext cx="3329372" cy="4160222"/>
            <a:chOff x="0" y="0"/>
            <a:chExt cx="3329370" cy="4160221"/>
          </a:xfrm>
        </p:grpSpPr>
        <p:pic>
          <p:nvPicPr>
            <p:cNvPr id="567" name="out150r2.jpeg" descr="out150r2.jpeg"/>
            <p:cNvPicPr>
              <a:picLocks noChangeAspect="1"/>
            </p:cNvPicPr>
            <p:nvPr/>
          </p:nvPicPr>
          <p:blipFill>
            <a:blip r:embed="rId5"/>
            <a:srcRect l="12254" t="11685" r="9815" b="10586"/>
            <a:stretch>
              <a:fillRect/>
            </a:stretch>
          </p:blipFill>
          <p:spPr>
            <a:xfrm>
              <a:off x="0" y="0"/>
              <a:ext cx="3246903" cy="3238501"/>
            </a:xfrm>
            <a:prstGeom prst="rect">
              <a:avLst/>
            </a:prstGeom>
            <a:ln w="12700" cap="flat">
              <a:noFill/>
              <a:miter lim="400000"/>
            </a:ln>
            <a:effectLst/>
          </p:spPr>
        </p:pic>
        <p:sp>
          <p:nvSpPr>
            <p:cNvPr id="583" name="Connection Line"/>
            <p:cNvSpPr/>
            <p:nvPr/>
          </p:nvSpPr>
          <p:spPr>
            <a:xfrm>
              <a:off x="2710546" y="3238500"/>
              <a:ext cx="618825" cy="9217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noFill/>
            <a:ln w="25400" cap="flat">
              <a:solidFill>
                <a:srgbClr val="000000"/>
              </a:solidFill>
              <a:prstDash val="solid"/>
              <a:miter lim="400000"/>
            </a:ln>
            <a:effectLst/>
          </p:spPr>
          <p:txBody>
            <a:bodyPr/>
            <a:lstStyle/>
            <a:p>
              <a:endParaRPr/>
            </a:p>
          </p:txBody>
        </p:sp>
      </p:grpSp>
      <p:grpSp>
        <p:nvGrpSpPr>
          <p:cNvPr id="581" name="Group"/>
          <p:cNvGrpSpPr/>
          <p:nvPr/>
        </p:nvGrpSpPr>
        <p:grpSpPr>
          <a:xfrm>
            <a:off x="5868954" y="5310987"/>
            <a:ext cx="12287554" cy="2465760"/>
            <a:chOff x="0" y="0"/>
            <a:chExt cx="12287553" cy="2465758"/>
          </a:xfrm>
        </p:grpSpPr>
        <p:sp>
          <p:nvSpPr>
            <p:cNvPr id="570" name="Circle"/>
            <p:cNvSpPr/>
            <p:nvPr/>
          </p:nvSpPr>
          <p:spPr>
            <a:xfrm>
              <a:off x="0" y="2217465"/>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71" name="Circle"/>
            <p:cNvSpPr/>
            <p:nvPr/>
          </p:nvSpPr>
          <p:spPr>
            <a:xfrm>
              <a:off x="12039259" y="431115"/>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72" name="Line"/>
            <p:cNvSpPr/>
            <p:nvPr/>
          </p:nvSpPr>
          <p:spPr>
            <a:xfrm flipV="1">
              <a:off x="7616857" y="209822"/>
              <a:ext cx="1278524" cy="482561"/>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73" name="Line"/>
            <p:cNvSpPr/>
            <p:nvPr/>
          </p:nvSpPr>
          <p:spPr>
            <a:xfrm>
              <a:off x="9231843" y="128992"/>
              <a:ext cx="2745154" cy="403120"/>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74" name="Line"/>
            <p:cNvSpPr/>
            <p:nvPr/>
          </p:nvSpPr>
          <p:spPr>
            <a:xfrm flipV="1">
              <a:off x="5556083" y="827850"/>
              <a:ext cx="1712736" cy="45875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75" name="Line"/>
            <p:cNvSpPr/>
            <p:nvPr/>
          </p:nvSpPr>
          <p:spPr>
            <a:xfrm flipV="1">
              <a:off x="3332795" y="1432514"/>
              <a:ext cx="1858493" cy="89828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76" name="Line"/>
            <p:cNvSpPr/>
            <p:nvPr/>
          </p:nvSpPr>
          <p:spPr>
            <a:xfrm>
              <a:off x="284795" y="2355855"/>
              <a:ext cx="2726704" cy="1"/>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77" name="Circle"/>
            <p:cNvSpPr/>
            <p:nvPr/>
          </p:nvSpPr>
          <p:spPr>
            <a:xfrm>
              <a:off x="3048000" y="2217465"/>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78" name="Circle"/>
            <p:cNvSpPr/>
            <p:nvPr/>
          </p:nvSpPr>
          <p:spPr>
            <a:xfrm>
              <a:off x="5267395" y="1225505"/>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79" name="Circle"/>
            <p:cNvSpPr/>
            <p:nvPr/>
          </p:nvSpPr>
          <p:spPr>
            <a:xfrm>
              <a:off x="7329263" y="629844"/>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80" name="Circle"/>
            <p:cNvSpPr/>
            <p:nvPr/>
          </p:nvSpPr>
          <p:spPr>
            <a:xfrm>
              <a:off x="8948209" y="0"/>
              <a:ext cx="248295"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sp>
        <p:nvSpPr>
          <p:cNvPr id="2" name="TextBox 1">
            <a:extLst>
              <a:ext uri="{FF2B5EF4-FFF2-40B4-BE49-F238E27FC236}">
                <a16:creationId xmlns:a16="http://schemas.microsoft.com/office/drawing/2014/main" id="{70DDE64D-CFE1-45D9-8D2D-33A91F3B2659}"/>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6"/>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iterate>
                                    <p:tmAbs val="0"/>
                                  </p:iterate>
                                  <p:childTnLst>
                                    <p:set>
                                      <p:cBhvr>
                                        <p:cTn id="6" fill="hold"/>
                                        <p:tgtEl>
                                          <p:spTgt spid="562"/>
                                        </p:tgtEl>
                                        <p:attrNameLst>
                                          <p:attrName>style.visibility</p:attrName>
                                        </p:attrNameLst>
                                      </p:cBhvr>
                                      <p:to>
                                        <p:strVal val="visible"/>
                                      </p:to>
                                    </p:set>
                                    <p:animEffect transition="in" filter="wipe(right)">
                                      <p:cBhvr>
                                        <p:cTn id="7" dur="1000"/>
                                        <p:tgtEl>
                                          <p:spTgt spid="562"/>
                                        </p:tgtEl>
                                      </p:cBhvr>
                                    </p:animEffect>
                                  </p:childTnLst>
                                </p:cTn>
                              </p:par>
                            </p:childTnLst>
                          </p:cTn>
                        </p:par>
                        <p:par>
                          <p:cTn id="8" fill="hold">
                            <p:stCondLst>
                              <p:cond delay="1000"/>
                            </p:stCondLst>
                            <p:childTnLst>
                              <p:par>
                                <p:cTn id="9" presetID="10" presetClass="entr" fill="hold" grpId="0" nodeType="afterEffect">
                                  <p:stCondLst>
                                    <p:cond delay="0"/>
                                  </p:stCondLst>
                                  <p:iterate>
                                    <p:tmAbs val="0"/>
                                  </p:iterate>
                                  <p:childTnLst>
                                    <p:set>
                                      <p:cBhvr>
                                        <p:cTn id="10" fill="hold"/>
                                        <p:tgtEl>
                                          <p:spTgt spid="569"/>
                                        </p:tgtEl>
                                        <p:attrNameLst>
                                          <p:attrName>style.visibility</p:attrName>
                                        </p:attrNameLst>
                                      </p:cBhvr>
                                      <p:to>
                                        <p:strVal val="visible"/>
                                      </p:to>
                                    </p:set>
                                    <p:animEffect transition="in" filter="fade">
                                      <p:cBhvr>
                                        <p:cTn id="11" dur="500"/>
                                        <p:tgtEl>
                                          <p:spTgt spid="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 grpId="0" animBg="1" advAuto="0"/>
      <p:bldP spid="569" grpId="0" animBg="1" advAuto="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9" name="Group"/>
          <p:cNvGrpSpPr/>
          <p:nvPr/>
        </p:nvGrpSpPr>
        <p:grpSpPr>
          <a:xfrm>
            <a:off x="14163040" y="1842240"/>
            <a:ext cx="5908344" cy="7216109"/>
            <a:chOff x="0" y="0"/>
            <a:chExt cx="5908342" cy="7216107"/>
          </a:xfrm>
        </p:grpSpPr>
        <p:sp>
          <p:nvSpPr>
            <p:cNvPr id="587"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88"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592" name="Group"/>
          <p:cNvGrpSpPr/>
          <p:nvPr/>
        </p:nvGrpSpPr>
        <p:grpSpPr>
          <a:xfrm>
            <a:off x="3747446" y="5592128"/>
            <a:ext cx="5908343" cy="5925359"/>
            <a:chOff x="0" y="0"/>
            <a:chExt cx="5908342" cy="5925358"/>
          </a:xfrm>
        </p:grpSpPr>
        <p:sp>
          <p:nvSpPr>
            <p:cNvPr id="590"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91"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593" name="Circle"/>
          <p:cNvSpPr/>
          <p:nvPr/>
        </p:nvSpPr>
        <p:spPr>
          <a:xfrm>
            <a:off x="6387114" y="608573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604" name="Group"/>
          <p:cNvGrpSpPr/>
          <p:nvPr/>
        </p:nvGrpSpPr>
        <p:grpSpPr>
          <a:xfrm>
            <a:off x="6700643" y="1996384"/>
            <a:ext cx="10919696" cy="4185790"/>
            <a:chOff x="0" y="0"/>
            <a:chExt cx="10919695" cy="4185788"/>
          </a:xfrm>
        </p:grpSpPr>
        <p:sp>
          <p:nvSpPr>
            <p:cNvPr id="594" name="Circle"/>
            <p:cNvSpPr/>
            <p:nvPr/>
          </p:nvSpPr>
          <p:spPr>
            <a:xfrm>
              <a:off x="10671402" y="994942"/>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595" name="Line"/>
            <p:cNvSpPr/>
            <p:nvPr/>
          </p:nvSpPr>
          <p:spPr>
            <a:xfrm flipV="1">
              <a:off x="6721028" y="168917"/>
              <a:ext cx="1599204" cy="544672"/>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96" name="Line"/>
            <p:cNvSpPr/>
            <p:nvPr/>
          </p:nvSpPr>
          <p:spPr>
            <a:xfrm>
              <a:off x="8698109" y="150435"/>
              <a:ext cx="1918740" cy="924067"/>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97" name="Line"/>
            <p:cNvSpPr/>
            <p:nvPr/>
          </p:nvSpPr>
          <p:spPr>
            <a:xfrm flipV="1">
              <a:off x="4561689" y="810085"/>
              <a:ext cx="1792945" cy="46974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98" name="Line"/>
            <p:cNvSpPr/>
            <p:nvPr/>
          </p:nvSpPr>
          <p:spPr>
            <a:xfrm flipV="1">
              <a:off x="2534906" y="1465226"/>
              <a:ext cx="1670798" cy="169282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599" name="Line"/>
            <p:cNvSpPr/>
            <p:nvPr/>
          </p:nvSpPr>
          <p:spPr>
            <a:xfrm flipV="1">
              <a:off x="-1" y="3397277"/>
              <a:ext cx="2227714" cy="788512"/>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00" name="Circle"/>
            <p:cNvSpPr/>
            <p:nvPr/>
          </p:nvSpPr>
          <p:spPr>
            <a:xfrm>
              <a:off x="2267111" y="3154628"/>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01" name="Circle"/>
            <p:cNvSpPr/>
            <p:nvPr/>
          </p:nvSpPr>
          <p:spPr>
            <a:xfrm>
              <a:off x="4256513" y="1197468"/>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02" name="Circle"/>
            <p:cNvSpPr/>
            <p:nvPr/>
          </p:nvSpPr>
          <p:spPr>
            <a:xfrm>
              <a:off x="6415852" y="632286"/>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03" name="Circle"/>
            <p:cNvSpPr/>
            <p:nvPr/>
          </p:nvSpPr>
          <p:spPr>
            <a:xfrm>
              <a:off x="8392933" y="0"/>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nvGrpSpPr>
          <p:cNvPr id="607" name="31144604311_3e1e1e541c_c.jpg"/>
          <p:cNvGrpSpPr/>
          <p:nvPr/>
        </p:nvGrpSpPr>
        <p:grpSpPr>
          <a:xfrm>
            <a:off x="19154843" y="786636"/>
            <a:ext cx="3619502" cy="3797301"/>
            <a:chOff x="0" y="0"/>
            <a:chExt cx="3619500" cy="3797300"/>
          </a:xfrm>
        </p:grpSpPr>
        <p:pic>
          <p:nvPicPr>
            <p:cNvPr id="606" name="31144604311_3e1e1e541c_c.jpg" descr="31144604311_3e1e1e541c_c.jpg"/>
            <p:cNvPicPr>
              <a:picLocks noChangeAspect="1"/>
            </p:cNvPicPr>
            <p:nvPr/>
          </p:nvPicPr>
          <p:blipFill>
            <a:blip r:embed="rId3"/>
            <a:srcRect r="36660" b="14201"/>
            <a:stretch>
              <a:fillRect/>
            </a:stretch>
          </p:blipFill>
          <p:spPr>
            <a:xfrm>
              <a:off x="215900" y="139700"/>
              <a:ext cx="3187701" cy="3238500"/>
            </a:xfrm>
            <a:prstGeom prst="rect">
              <a:avLst/>
            </a:prstGeom>
            <a:ln>
              <a:noFill/>
            </a:ln>
            <a:effectLst/>
          </p:spPr>
        </p:pic>
        <p:pic>
          <p:nvPicPr>
            <p:cNvPr id="605" name="31144604311_3e1e1e541c_c.jpg" descr="31144604311_3e1e1e541c_c.jpg"/>
            <p:cNvPicPr>
              <a:picLocks/>
            </p:cNvPicPr>
            <p:nvPr/>
          </p:nvPicPr>
          <p:blipFill>
            <a:blip r:embed="rId4"/>
            <a:stretch>
              <a:fillRect/>
            </a:stretch>
          </p:blipFill>
          <p:spPr>
            <a:xfrm>
              <a:off x="0" y="0"/>
              <a:ext cx="3619501" cy="3797301"/>
            </a:xfrm>
            <a:prstGeom prst="rect">
              <a:avLst/>
            </a:prstGeom>
            <a:effectLst/>
          </p:spPr>
        </p:pic>
      </p:grpSp>
      <p:sp>
        <p:nvSpPr>
          <p:cNvPr id="623" name="Connection Line"/>
          <p:cNvSpPr/>
          <p:nvPr/>
        </p:nvSpPr>
        <p:spPr>
          <a:xfrm>
            <a:off x="17496192" y="2909750"/>
            <a:ext cx="1658652" cy="20572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25400">
            <a:solidFill>
              <a:srgbClr val="000000"/>
            </a:solidFill>
            <a:miter lim="400000"/>
          </a:ln>
        </p:spPr>
        <p:txBody>
          <a:bodyPr/>
          <a:lstStyle/>
          <a:p>
            <a:endParaRPr/>
          </a:p>
        </p:txBody>
      </p:sp>
      <p:pic>
        <p:nvPicPr>
          <p:cNvPr id="609" name="out150r2.jpeg" descr="out150r2.jpeg"/>
          <p:cNvPicPr>
            <a:picLocks noChangeAspect="1"/>
          </p:cNvPicPr>
          <p:nvPr/>
        </p:nvPicPr>
        <p:blipFill>
          <a:blip r:embed="rId5"/>
          <a:srcRect l="12254" t="11685" r="9815" b="10586"/>
          <a:stretch>
            <a:fillRect/>
          </a:stretch>
        </p:blipFill>
        <p:spPr>
          <a:xfrm>
            <a:off x="3181890" y="2049658"/>
            <a:ext cx="3246904" cy="3238501"/>
          </a:xfrm>
          <a:prstGeom prst="rect">
            <a:avLst/>
          </a:prstGeom>
          <a:ln w="12700">
            <a:miter lim="400000"/>
          </a:ln>
        </p:spPr>
      </p:pic>
      <p:sp>
        <p:nvSpPr>
          <p:cNvPr id="624" name="Connection Line"/>
          <p:cNvSpPr/>
          <p:nvPr/>
        </p:nvSpPr>
        <p:spPr>
          <a:xfrm>
            <a:off x="5892437" y="5288158"/>
            <a:ext cx="549611" cy="81863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ln w="25400">
            <a:solidFill>
              <a:srgbClr val="000000"/>
            </a:solidFill>
            <a:miter lim="400000"/>
          </a:ln>
        </p:spPr>
        <p:txBody>
          <a:bodyPr/>
          <a:lstStyle/>
          <a:p>
            <a:endParaRPr/>
          </a:p>
        </p:txBody>
      </p:sp>
      <p:grpSp>
        <p:nvGrpSpPr>
          <p:cNvPr id="622" name="Group"/>
          <p:cNvGrpSpPr/>
          <p:nvPr/>
        </p:nvGrpSpPr>
        <p:grpSpPr>
          <a:xfrm>
            <a:off x="5868954" y="5310987"/>
            <a:ext cx="12287554" cy="2465760"/>
            <a:chOff x="0" y="0"/>
            <a:chExt cx="12287553" cy="2465758"/>
          </a:xfrm>
        </p:grpSpPr>
        <p:sp>
          <p:nvSpPr>
            <p:cNvPr id="611" name="Circle"/>
            <p:cNvSpPr/>
            <p:nvPr/>
          </p:nvSpPr>
          <p:spPr>
            <a:xfrm>
              <a:off x="0" y="2217465"/>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12" name="Circle"/>
            <p:cNvSpPr/>
            <p:nvPr/>
          </p:nvSpPr>
          <p:spPr>
            <a:xfrm>
              <a:off x="12039259" y="431115"/>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13" name="Line"/>
            <p:cNvSpPr/>
            <p:nvPr/>
          </p:nvSpPr>
          <p:spPr>
            <a:xfrm flipV="1">
              <a:off x="7616857" y="209822"/>
              <a:ext cx="1278524" cy="482561"/>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14" name="Line"/>
            <p:cNvSpPr/>
            <p:nvPr/>
          </p:nvSpPr>
          <p:spPr>
            <a:xfrm>
              <a:off x="9231843" y="128992"/>
              <a:ext cx="2745154" cy="403120"/>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15" name="Line"/>
            <p:cNvSpPr/>
            <p:nvPr/>
          </p:nvSpPr>
          <p:spPr>
            <a:xfrm flipV="1">
              <a:off x="5556083" y="827850"/>
              <a:ext cx="1712736" cy="45875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16" name="Line"/>
            <p:cNvSpPr/>
            <p:nvPr/>
          </p:nvSpPr>
          <p:spPr>
            <a:xfrm flipV="1">
              <a:off x="3332795" y="1432514"/>
              <a:ext cx="1858493" cy="89828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17" name="Line"/>
            <p:cNvSpPr/>
            <p:nvPr/>
          </p:nvSpPr>
          <p:spPr>
            <a:xfrm>
              <a:off x="284795" y="2355855"/>
              <a:ext cx="2726704" cy="1"/>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18" name="Circle"/>
            <p:cNvSpPr/>
            <p:nvPr/>
          </p:nvSpPr>
          <p:spPr>
            <a:xfrm>
              <a:off x="3048000" y="2217465"/>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19" name="Circle"/>
            <p:cNvSpPr/>
            <p:nvPr/>
          </p:nvSpPr>
          <p:spPr>
            <a:xfrm>
              <a:off x="5267395" y="1225505"/>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20" name="Circle"/>
            <p:cNvSpPr/>
            <p:nvPr/>
          </p:nvSpPr>
          <p:spPr>
            <a:xfrm>
              <a:off x="7329263" y="629844"/>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21" name="Circle"/>
            <p:cNvSpPr/>
            <p:nvPr/>
          </p:nvSpPr>
          <p:spPr>
            <a:xfrm>
              <a:off x="8948209" y="0"/>
              <a:ext cx="248295"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sp>
        <p:nvSpPr>
          <p:cNvPr id="2" name="TextBox 1">
            <a:extLst>
              <a:ext uri="{FF2B5EF4-FFF2-40B4-BE49-F238E27FC236}">
                <a16:creationId xmlns:a16="http://schemas.microsoft.com/office/drawing/2014/main" id="{9AE7DDDF-8027-E148-DE0F-2B097A7728A3}"/>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6"/>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604"/>
                                        </p:tgtEl>
                                        <p:attrNameLst>
                                          <p:attrName>style.visibility</p:attrName>
                                        </p:attrNameLst>
                                      </p:cBhvr>
                                      <p:to>
                                        <p:strVal val="visible"/>
                                      </p:to>
                                    </p:set>
                                    <p:animEffect transition="in" filter="wipe(left)">
                                      <p:cBhvr>
                                        <p:cTn id="7" dur="1000"/>
                                        <p:tgtEl>
                                          <p:spTgt spid="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 grpId="0" animBg="1" advAuto="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0" name="Group"/>
          <p:cNvGrpSpPr/>
          <p:nvPr/>
        </p:nvGrpSpPr>
        <p:grpSpPr>
          <a:xfrm>
            <a:off x="3747446" y="5592128"/>
            <a:ext cx="5908343" cy="5925359"/>
            <a:chOff x="0" y="0"/>
            <a:chExt cx="5908342" cy="5925358"/>
          </a:xfrm>
        </p:grpSpPr>
        <p:sp>
          <p:nvSpPr>
            <p:cNvPr id="628"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29"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633" name="Group"/>
          <p:cNvGrpSpPr/>
          <p:nvPr/>
        </p:nvGrpSpPr>
        <p:grpSpPr>
          <a:xfrm>
            <a:off x="14163040" y="1842240"/>
            <a:ext cx="5908344" cy="7216109"/>
            <a:chOff x="0" y="0"/>
            <a:chExt cx="5908342" cy="7216107"/>
          </a:xfrm>
        </p:grpSpPr>
        <p:sp>
          <p:nvSpPr>
            <p:cNvPr id="631"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32"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645" name="Group"/>
          <p:cNvGrpSpPr/>
          <p:nvPr/>
        </p:nvGrpSpPr>
        <p:grpSpPr>
          <a:xfrm>
            <a:off x="6387114" y="1996384"/>
            <a:ext cx="11233225" cy="4337643"/>
            <a:chOff x="0" y="0"/>
            <a:chExt cx="11233224" cy="4337641"/>
          </a:xfrm>
        </p:grpSpPr>
        <p:sp>
          <p:nvSpPr>
            <p:cNvPr id="634" name="Circle"/>
            <p:cNvSpPr/>
            <p:nvPr/>
          </p:nvSpPr>
          <p:spPr>
            <a:xfrm>
              <a:off x="0" y="4089348"/>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35" name="Circle"/>
            <p:cNvSpPr/>
            <p:nvPr/>
          </p:nvSpPr>
          <p:spPr>
            <a:xfrm>
              <a:off x="10984931" y="994942"/>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36" name="Line"/>
            <p:cNvSpPr/>
            <p:nvPr/>
          </p:nvSpPr>
          <p:spPr>
            <a:xfrm flipV="1">
              <a:off x="7034557" y="168917"/>
              <a:ext cx="1599204" cy="544672"/>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37" name="Line"/>
            <p:cNvSpPr/>
            <p:nvPr/>
          </p:nvSpPr>
          <p:spPr>
            <a:xfrm>
              <a:off x="9011638" y="150435"/>
              <a:ext cx="1918740" cy="924067"/>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38" name="Line"/>
            <p:cNvSpPr/>
            <p:nvPr/>
          </p:nvSpPr>
          <p:spPr>
            <a:xfrm flipV="1">
              <a:off x="4875218" y="810085"/>
              <a:ext cx="1792945" cy="46974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39" name="Line"/>
            <p:cNvSpPr/>
            <p:nvPr/>
          </p:nvSpPr>
          <p:spPr>
            <a:xfrm flipV="1">
              <a:off x="2848435" y="1465226"/>
              <a:ext cx="1670798" cy="169282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40" name="Line"/>
            <p:cNvSpPr/>
            <p:nvPr/>
          </p:nvSpPr>
          <p:spPr>
            <a:xfrm flipV="1">
              <a:off x="313529" y="3397277"/>
              <a:ext cx="2227713" cy="788512"/>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41" name="Circle"/>
            <p:cNvSpPr/>
            <p:nvPr/>
          </p:nvSpPr>
          <p:spPr>
            <a:xfrm>
              <a:off x="2580640" y="3154628"/>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42" name="Circle"/>
            <p:cNvSpPr/>
            <p:nvPr/>
          </p:nvSpPr>
          <p:spPr>
            <a:xfrm>
              <a:off x="4570041" y="1197468"/>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43" name="Circle"/>
            <p:cNvSpPr/>
            <p:nvPr/>
          </p:nvSpPr>
          <p:spPr>
            <a:xfrm>
              <a:off x="6729381" y="632286"/>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44" name="Circle"/>
            <p:cNvSpPr/>
            <p:nvPr/>
          </p:nvSpPr>
          <p:spPr>
            <a:xfrm>
              <a:off x="8706462" y="0"/>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nvGrpSpPr>
          <p:cNvPr id="657" name="Group"/>
          <p:cNvGrpSpPr/>
          <p:nvPr/>
        </p:nvGrpSpPr>
        <p:grpSpPr>
          <a:xfrm>
            <a:off x="5868954" y="5310987"/>
            <a:ext cx="12287554" cy="2465760"/>
            <a:chOff x="0" y="0"/>
            <a:chExt cx="12287553" cy="2465758"/>
          </a:xfrm>
        </p:grpSpPr>
        <p:sp>
          <p:nvSpPr>
            <p:cNvPr id="646" name="Circle"/>
            <p:cNvSpPr/>
            <p:nvPr/>
          </p:nvSpPr>
          <p:spPr>
            <a:xfrm>
              <a:off x="0" y="2217465"/>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47" name="Circle"/>
            <p:cNvSpPr/>
            <p:nvPr/>
          </p:nvSpPr>
          <p:spPr>
            <a:xfrm>
              <a:off x="12039259" y="431115"/>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48" name="Line"/>
            <p:cNvSpPr/>
            <p:nvPr/>
          </p:nvSpPr>
          <p:spPr>
            <a:xfrm flipV="1">
              <a:off x="7616857" y="209822"/>
              <a:ext cx="1278524" cy="482561"/>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49" name="Line"/>
            <p:cNvSpPr/>
            <p:nvPr/>
          </p:nvSpPr>
          <p:spPr>
            <a:xfrm>
              <a:off x="9231843" y="128992"/>
              <a:ext cx="2745154" cy="403120"/>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50" name="Line"/>
            <p:cNvSpPr/>
            <p:nvPr/>
          </p:nvSpPr>
          <p:spPr>
            <a:xfrm flipV="1">
              <a:off x="5556083" y="827850"/>
              <a:ext cx="1712736" cy="45875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51" name="Line"/>
            <p:cNvSpPr/>
            <p:nvPr/>
          </p:nvSpPr>
          <p:spPr>
            <a:xfrm flipV="1">
              <a:off x="3332795" y="1432514"/>
              <a:ext cx="1858493" cy="89828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52" name="Line"/>
            <p:cNvSpPr/>
            <p:nvPr/>
          </p:nvSpPr>
          <p:spPr>
            <a:xfrm>
              <a:off x="284795" y="2355855"/>
              <a:ext cx="2726704" cy="1"/>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53" name="Circle"/>
            <p:cNvSpPr/>
            <p:nvPr/>
          </p:nvSpPr>
          <p:spPr>
            <a:xfrm>
              <a:off x="3048000" y="2217465"/>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54" name="Circle"/>
            <p:cNvSpPr/>
            <p:nvPr/>
          </p:nvSpPr>
          <p:spPr>
            <a:xfrm>
              <a:off x="5267395" y="1225505"/>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55" name="Circle"/>
            <p:cNvSpPr/>
            <p:nvPr/>
          </p:nvSpPr>
          <p:spPr>
            <a:xfrm>
              <a:off x="7329263" y="629844"/>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56" name="Circle"/>
            <p:cNvSpPr/>
            <p:nvPr/>
          </p:nvSpPr>
          <p:spPr>
            <a:xfrm>
              <a:off x="8948209" y="0"/>
              <a:ext cx="248295"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nvGrpSpPr>
          <p:cNvPr id="669" name="Group"/>
          <p:cNvGrpSpPr/>
          <p:nvPr/>
        </p:nvGrpSpPr>
        <p:grpSpPr>
          <a:xfrm>
            <a:off x="6884954" y="5310987"/>
            <a:ext cx="10189504" cy="3936966"/>
            <a:chOff x="0" y="0"/>
            <a:chExt cx="10189502" cy="3936965"/>
          </a:xfrm>
        </p:grpSpPr>
        <p:sp>
          <p:nvSpPr>
            <p:cNvPr id="658" name="Circle"/>
            <p:cNvSpPr/>
            <p:nvPr/>
          </p:nvSpPr>
          <p:spPr>
            <a:xfrm>
              <a:off x="0" y="2979465"/>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59" name="Circle"/>
            <p:cNvSpPr/>
            <p:nvPr/>
          </p:nvSpPr>
          <p:spPr>
            <a:xfrm>
              <a:off x="9941209" y="0"/>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60" name="Line"/>
            <p:cNvSpPr/>
            <p:nvPr/>
          </p:nvSpPr>
          <p:spPr>
            <a:xfrm flipV="1">
              <a:off x="7629715" y="1388025"/>
              <a:ext cx="1347144" cy="42874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61" name="Line"/>
            <p:cNvSpPr/>
            <p:nvPr/>
          </p:nvSpPr>
          <p:spPr>
            <a:xfrm flipV="1">
              <a:off x="9295184" y="267316"/>
              <a:ext cx="751969" cy="98209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62" name="Line"/>
            <p:cNvSpPr/>
            <p:nvPr/>
          </p:nvSpPr>
          <p:spPr>
            <a:xfrm flipV="1">
              <a:off x="5505070" y="1908381"/>
              <a:ext cx="1716229" cy="160544"/>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63" name="Line"/>
            <p:cNvSpPr/>
            <p:nvPr/>
          </p:nvSpPr>
          <p:spPr>
            <a:xfrm flipV="1">
              <a:off x="3042413" y="2235155"/>
              <a:ext cx="2098075" cy="1468787"/>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64" name="Line"/>
            <p:cNvSpPr/>
            <p:nvPr/>
          </p:nvSpPr>
          <p:spPr>
            <a:xfrm>
              <a:off x="284795" y="3117856"/>
              <a:ext cx="2420880" cy="61894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65" name="Circle"/>
            <p:cNvSpPr/>
            <p:nvPr/>
          </p:nvSpPr>
          <p:spPr>
            <a:xfrm>
              <a:off x="2763204" y="3688671"/>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66" name="Circle"/>
            <p:cNvSpPr/>
            <p:nvPr/>
          </p:nvSpPr>
          <p:spPr>
            <a:xfrm>
              <a:off x="5182899" y="2017986"/>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67" name="Circle"/>
            <p:cNvSpPr/>
            <p:nvPr/>
          </p:nvSpPr>
          <p:spPr>
            <a:xfrm>
              <a:off x="7297701" y="1774893"/>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68" name="Circle"/>
            <p:cNvSpPr/>
            <p:nvPr/>
          </p:nvSpPr>
          <p:spPr>
            <a:xfrm>
              <a:off x="9021891" y="1225505"/>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nvGrpSpPr>
          <p:cNvPr id="681" name="Group"/>
          <p:cNvGrpSpPr/>
          <p:nvPr/>
        </p:nvGrpSpPr>
        <p:grpSpPr>
          <a:xfrm>
            <a:off x="7392954" y="3753327"/>
            <a:ext cx="10354385" cy="3456999"/>
            <a:chOff x="0" y="0"/>
            <a:chExt cx="10354384" cy="3456998"/>
          </a:xfrm>
        </p:grpSpPr>
        <p:sp>
          <p:nvSpPr>
            <p:cNvPr id="670" name="Circle"/>
            <p:cNvSpPr/>
            <p:nvPr/>
          </p:nvSpPr>
          <p:spPr>
            <a:xfrm>
              <a:off x="0" y="3208705"/>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71" name="Circle"/>
            <p:cNvSpPr/>
            <p:nvPr/>
          </p:nvSpPr>
          <p:spPr>
            <a:xfrm>
              <a:off x="10106090" y="0"/>
              <a:ext cx="248295"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72" name="Line"/>
            <p:cNvSpPr/>
            <p:nvPr/>
          </p:nvSpPr>
          <p:spPr>
            <a:xfrm flipV="1">
              <a:off x="6549417" y="607579"/>
              <a:ext cx="979184" cy="101668"/>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73" name="Line"/>
            <p:cNvSpPr/>
            <p:nvPr/>
          </p:nvSpPr>
          <p:spPr>
            <a:xfrm flipV="1">
              <a:off x="7910852" y="164043"/>
              <a:ext cx="2163160" cy="368703"/>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74" name="Line"/>
            <p:cNvSpPr/>
            <p:nvPr/>
          </p:nvSpPr>
          <p:spPr>
            <a:xfrm flipV="1">
              <a:off x="4351978" y="750626"/>
              <a:ext cx="1831739" cy="416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75" name="Line"/>
            <p:cNvSpPr/>
            <p:nvPr/>
          </p:nvSpPr>
          <p:spPr>
            <a:xfrm flipV="1">
              <a:off x="2604595" y="995399"/>
              <a:ext cx="1430887" cy="168840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76" name="Line"/>
            <p:cNvSpPr/>
            <p:nvPr/>
          </p:nvSpPr>
          <p:spPr>
            <a:xfrm flipV="1">
              <a:off x="322808" y="2898329"/>
              <a:ext cx="2032339" cy="352813"/>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77" name="Circle"/>
            <p:cNvSpPr/>
            <p:nvPr/>
          </p:nvSpPr>
          <p:spPr>
            <a:xfrm>
              <a:off x="2362200" y="2721364"/>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78" name="Circle"/>
            <p:cNvSpPr/>
            <p:nvPr/>
          </p:nvSpPr>
          <p:spPr>
            <a:xfrm>
              <a:off x="4034049" y="723226"/>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79" name="Circle"/>
            <p:cNvSpPr/>
            <p:nvPr/>
          </p:nvSpPr>
          <p:spPr>
            <a:xfrm>
              <a:off x="6244241" y="619859"/>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80" name="Circle"/>
            <p:cNvSpPr/>
            <p:nvPr/>
          </p:nvSpPr>
          <p:spPr>
            <a:xfrm>
              <a:off x="7535522" y="446161"/>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nvGrpSpPr>
          <p:cNvPr id="693" name="Group"/>
          <p:cNvGrpSpPr/>
          <p:nvPr/>
        </p:nvGrpSpPr>
        <p:grpSpPr>
          <a:xfrm>
            <a:off x="5360954" y="4853103"/>
            <a:ext cx="10928654" cy="2034644"/>
            <a:chOff x="0" y="0"/>
            <a:chExt cx="10928653" cy="2034642"/>
          </a:xfrm>
        </p:grpSpPr>
        <p:sp>
          <p:nvSpPr>
            <p:cNvPr id="682" name="Circle"/>
            <p:cNvSpPr/>
            <p:nvPr/>
          </p:nvSpPr>
          <p:spPr>
            <a:xfrm>
              <a:off x="0" y="1786349"/>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83" name="Circle"/>
            <p:cNvSpPr/>
            <p:nvPr/>
          </p:nvSpPr>
          <p:spPr>
            <a:xfrm>
              <a:off x="10680359" y="198728"/>
              <a:ext cx="248295"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84" name="Line"/>
            <p:cNvSpPr/>
            <p:nvPr/>
          </p:nvSpPr>
          <p:spPr>
            <a:xfrm flipV="1">
              <a:off x="7616857" y="107071"/>
              <a:ext cx="1290331" cy="154196"/>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85" name="Line"/>
            <p:cNvSpPr/>
            <p:nvPr/>
          </p:nvSpPr>
          <p:spPr>
            <a:xfrm>
              <a:off x="9232736" y="91576"/>
              <a:ext cx="1468507" cy="21579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86" name="Line"/>
            <p:cNvSpPr/>
            <p:nvPr/>
          </p:nvSpPr>
          <p:spPr>
            <a:xfrm flipV="1">
              <a:off x="5760920" y="396734"/>
              <a:ext cx="1507899" cy="693457"/>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87" name="Line"/>
            <p:cNvSpPr/>
            <p:nvPr/>
          </p:nvSpPr>
          <p:spPr>
            <a:xfrm flipV="1">
              <a:off x="3291669" y="1200828"/>
              <a:ext cx="2154958" cy="146360"/>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88" name="Line"/>
            <p:cNvSpPr/>
            <p:nvPr/>
          </p:nvSpPr>
          <p:spPr>
            <a:xfrm flipV="1">
              <a:off x="284794" y="1418525"/>
              <a:ext cx="2697336" cy="506215"/>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89" name="Circle"/>
            <p:cNvSpPr/>
            <p:nvPr/>
          </p:nvSpPr>
          <p:spPr>
            <a:xfrm>
              <a:off x="2989050" y="1227549"/>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90" name="Circle"/>
            <p:cNvSpPr/>
            <p:nvPr/>
          </p:nvSpPr>
          <p:spPr>
            <a:xfrm>
              <a:off x="5457895" y="1035689"/>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91" name="Circle"/>
            <p:cNvSpPr/>
            <p:nvPr/>
          </p:nvSpPr>
          <p:spPr>
            <a:xfrm>
              <a:off x="7329263" y="198728"/>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92" name="Circle"/>
            <p:cNvSpPr/>
            <p:nvPr/>
          </p:nvSpPr>
          <p:spPr>
            <a:xfrm>
              <a:off x="8916647" y="0"/>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nvGrpSpPr>
          <p:cNvPr id="705" name="Group"/>
          <p:cNvGrpSpPr/>
          <p:nvPr/>
        </p:nvGrpSpPr>
        <p:grpSpPr>
          <a:xfrm>
            <a:off x="6640970" y="2826227"/>
            <a:ext cx="9590524" cy="4358258"/>
            <a:chOff x="0" y="0"/>
            <a:chExt cx="9590522" cy="4358256"/>
          </a:xfrm>
        </p:grpSpPr>
        <p:sp>
          <p:nvSpPr>
            <p:cNvPr id="694" name="Circle"/>
            <p:cNvSpPr/>
            <p:nvPr/>
          </p:nvSpPr>
          <p:spPr>
            <a:xfrm>
              <a:off x="0" y="4109963"/>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95" name="Circle"/>
            <p:cNvSpPr/>
            <p:nvPr/>
          </p:nvSpPr>
          <p:spPr>
            <a:xfrm>
              <a:off x="9342228" y="0"/>
              <a:ext cx="248295"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696" name="Line"/>
            <p:cNvSpPr/>
            <p:nvPr/>
          </p:nvSpPr>
          <p:spPr>
            <a:xfrm flipV="1">
              <a:off x="6693502" y="810191"/>
              <a:ext cx="1236808" cy="127656"/>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97" name="Line"/>
            <p:cNvSpPr/>
            <p:nvPr/>
          </p:nvSpPr>
          <p:spPr>
            <a:xfrm flipV="1">
              <a:off x="8271461" y="220399"/>
              <a:ext cx="1082624" cy="520511"/>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98" name="Line"/>
            <p:cNvSpPr/>
            <p:nvPr/>
          </p:nvSpPr>
          <p:spPr>
            <a:xfrm flipV="1">
              <a:off x="4164161" y="1003635"/>
              <a:ext cx="2102011" cy="754456"/>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699" name="Line"/>
            <p:cNvSpPr/>
            <p:nvPr/>
          </p:nvSpPr>
          <p:spPr>
            <a:xfrm flipV="1">
              <a:off x="1832578" y="1844910"/>
              <a:ext cx="2018610" cy="114998"/>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700" name="Line"/>
            <p:cNvSpPr/>
            <p:nvPr/>
          </p:nvSpPr>
          <p:spPr>
            <a:xfrm flipV="1">
              <a:off x="259895" y="2199829"/>
              <a:ext cx="1314653" cy="1911172"/>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701" name="Circle"/>
            <p:cNvSpPr/>
            <p:nvPr/>
          </p:nvSpPr>
          <p:spPr>
            <a:xfrm>
              <a:off x="1513983" y="1943785"/>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02" name="Circle"/>
            <p:cNvSpPr/>
            <p:nvPr/>
          </p:nvSpPr>
          <p:spPr>
            <a:xfrm>
              <a:off x="3846285" y="1730138"/>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03" name="Circle"/>
            <p:cNvSpPr/>
            <p:nvPr/>
          </p:nvSpPr>
          <p:spPr>
            <a:xfrm>
              <a:off x="6348524" y="856544"/>
              <a:ext cx="248295"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04" name="Circle"/>
            <p:cNvSpPr/>
            <p:nvPr/>
          </p:nvSpPr>
          <p:spPr>
            <a:xfrm>
              <a:off x="7944605" y="661702"/>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nvGrpSpPr>
          <p:cNvPr id="717" name="Group"/>
          <p:cNvGrpSpPr/>
          <p:nvPr/>
        </p:nvGrpSpPr>
        <p:grpSpPr>
          <a:xfrm>
            <a:off x="5741954" y="5746277"/>
            <a:ext cx="10291780" cy="2665470"/>
            <a:chOff x="0" y="0"/>
            <a:chExt cx="10291778" cy="2665468"/>
          </a:xfrm>
        </p:grpSpPr>
        <p:sp>
          <p:nvSpPr>
            <p:cNvPr id="706" name="Circle"/>
            <p:cNvSpPr/>
            <p:nvPr/>
          </p:nvSpPr>
          <p:spPr>
            <a:xfrm>
              <a:off x="0" y="2417174"/>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07" name="Circle"/>
            <p:cNvSpPr/>
            <p:nvPr/>
          </p:nvSpPr>
          <p:spPr>
            <a:xfrm>
              <a:off x="10043485" y="0"/>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08" name="Line"/>
            <p:cNvSpPr/>
            <p:nvPr/>
          </p:nvSpPr>
          <p:spPr>
            <a:xfrm flipV="1">
              <a:off x="7585379" y="826628"/>
              <a:ext cx="776670" cy="1017260"/>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709" name="Line"/>
            <p:cNvSpPr/>
            <p:nvPr/>
          </p:nvSpPr>
          <p:spPr>
            <a:xfrm flipV="1">
              <a:off x="8641134" y="191446"/>
              <a:ext cx="1385183" cy="40396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710" name="Line"/>
            <p:cNvSpPr/>
            <p:nvPr/>
          </p:nvSpPr>
          <p:spPr>
            <a:xfrm>
              <a:off x="5505070" y="1506633"/>
              <a:ext cx="1801657" cy="490979"/>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711" name="Line"/>
            <p:cNvSpPr/>
            <p:nvPr/>
          </p:nvSpPr>
          <p:spPr>
            <a:xfrm flipV="1">
              <a:off x="3166960" y="1672864"/>
              <a:ext cx="1973528" cy="842866"/>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712" name="Line"/>
            <p:cNvSpPr/>
            <p:nvPr/>
          </p:nvSpPr>
          <p:spPr>
            <a:xfrm>
              <a:off x="284795" y="2555565"/>
              <a:ext cx="2543509" cy="1"/>
            </a:xfrm>
            <a:prstGeom prst="line">
              <a:avLst/>
            </a:prstGeom>
            <a:noFill/>
            <a:ln w="88900" cap="flat">
              <a:solidFill>
                <a:schemeClr val="accent5">
                  <a:hueOff val="-82419"/>
                  <a:satOff val="-9513"/>
                  <a:lumOff val="-16343"/>
                </a:schemeClr>
              </a:solidFill>
              <a:prstDash val="solid"/>
              <a:miter lim="400000"/>
              <a:tailEnd type="triangle" w="med" len="med"/>
            </a:ln>
            <a:effectLst/>
          </p:spPr>
          <p:txBody>
            <a:bodyPr wrap="square" lIns="50800" tIns="50800" rIns="50800" bIns="50800" numCol="1" anchor="ctr">
              <a:noAutofit/>
            </a:bodyPr>
            <a:lstStyle/>
            <a:p>
              <a:endParaRPr/>
            </a:p>
          </p:txBody>
        </p:sp>
        <p:sp>
          <p:nvSpPr>
            <p:cNvPr id="713" name="Circle"/>
            <p:cNvSpPr/>
            <p:nvPr/>
          </p:nvSpPr>
          <p:spPr>
            <a:xfrm>
              <a:off x="2864804" y="2417174"/>
              <a:ext cx="248295"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14" name="Circle"/>
            <p:cNvSpPr/>
            <p:nvPr/>
          </p:nvSpPr>
          <p:spPr>
            <a:xfrm>
              <a:off x="5182899" y="1455695"/>
              <a:ext cx="248294" cy="248295"/>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15" name="Circle"/>
            <p:cNvSpPr/>
            <p:nvPr/>
          </p:nvSpPr>
          <p:spPr>
            <a:xfrm>
              <a:off x="7335801" y="1860303"/>
              <a:ext cx="248294"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16" name="Circle"/>
            <p:cNvSpPr/>
            <p:nvPr/>
          </p:nvSpPr>
          <p:spPr>
            <a:xfrm>
              <a:off x="8348791" y="574315"/>
              <a:ext cx="248295" cy="248294"/>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sp>
        <p:nvSpPr>
          <p:cNvPr id="2" name="TextBox 1">
            <a:extLst>
              <a:ext uri="{FF2B5EF4-FFF2-40B4-BE49-F238E27FC236}">
                <a16:creationId xmlns:a16="http://schemas.microsoft.com/office/drawing/2014/main" id="{ABE618F0-890B-72B7-B435-64955A214F41}"/>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669"/>
                                        </p:tgtEl>
                                        <p:attrNameLst>
                                          <p:attrName>style.visibility</p:attrName>
                                        </p:attrNameLst>
                                      </p:cBhvr>
                                      <p:to>
                                        <p:strVal val="visible"/>
                                      </p:to>
                                    </p:set>
                                    <p:animEffect transition="in" filter="wipe(left)">
                                      <p:cBhvr>
                                        <p:cTn id="7" dur="500"/>
                                        <p:tgtEl>
                                          <p:spTgt spid="669"/>
                                        </p:tgtEl>
                                      </p:cBhvr>
                                    </p:animEffect>
                                  </p:childTnLst>
                                </p:cTn>
                              </p:par>
                            </p:childTnLst>
                          </p:cTn>
                        </p:par>
                        <p:par>
                          <p:cTn id="8" fill="hold">
                            <p:stCondLst>
                              <p:cond delay="500"/>
                            </p:stCondLst>
                            <p:childTnLst>
                              <p:par>
                                <p:cTn id="9" presetID="22" presetClass="entr" presetSubtype="8" fill="hold" grpId="0" nodeType="afterEffect">
                                  <p:stCondLst>
                                    <p:cond delay="0"/>
                                  </p:stCondLst>
                                  <p:iterate>
                                    <p:tmAbs val="0"/>
                                  </p:iterate>
                                  <p:childTnLst>
                                    <p:set>
                                      <p:cBhvr>
                                        <p:cTn id="10" fill="hold"/>
                                        <p:tgtEl>
                                          <p:spTgt spid="681"/>
                                        </p:tgtEl>
                                        <p:attrNameLst>
                                          <p:attrName>style.visibility</p:attrName>
                                        </p:attrNameLst>
                                      </p:cBhvr>
                                      <p:to>
                                        <p:strVal val="visible"/>
                                      </p:to>
                                    </p:set>
                                    <p:animEffect transition="in" filter="wipe(left)">
                                      <p:cBhvr>
                                        <p:cTn id="11" dur="500"/>
                                        <p:tgtEl>
                                          <p:spTgt spid="681"/>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p:tmAbs val="0"/>
                                  </p:iterate>
                                  <p:childTnLst>
                                    <p:set>
                                      <p:cBhvr>
                                        <p:cTn id="14" fill="hold"/>
                                        <p:tgtEl>
                                          <p:spTgt spid="693"/>
                                        </p:tgtEl>
                                        <p:attrNameLst>
                                          <p:attrName>style.visibility</p:attrName>
                                        </p:attrNameLst>
                                      </p:cBhvr>
                                      <p:to>
                                        <p:strVal val="visible"/>
                                      </p:to>
                                    </p:set>
                                    <p:animEffect transition="in" filter="wipe(left)">
                                      <p:cBhvr>
                                        <p:cTn id="15" dur="500"/>
                                        <p:tgtEl>
                                          <p:spTgt spid="693"/>
                                        </p:tgtEl>
                                      </p:cBhvr>
                                    </p:animEffect>
                                  </p:childTnLst>
                                </p:cTn>
                              </p:par>
                            </p:childTnLst>
                          </p:cTn>
                        </p:par>
                        <p:par>
                          <p:cTn id="16" fill="hold">
                            <p:stCondLst>
                              <p:cond delay="1500"/>
                            </p:stCondLst>
                            <p:childTnLst>
                              <p:par>
                                <p:cTn id="17" presetID="22" presetClass="entr" presetSubtype="8" fill="hold" grpId="0" nodeType="afterEffect">
                                  <p:stCondLst>
                                    <p:cond delay="0"/>
                                  </p:stCondLst>
                                  <p:iterate>
                                    <p:tmAbs val="0"/>
                                  </p:iterate>
                                  <p:childTnLst>
                                    <p:set>
                                      <p:cBhvr>
                                        <p:cTn id="18" fill="hold"/>
                                        <p:tgtEl>
                                          <p:spTgt spid="705"/>
                                        </p:tgtEl>
                                        <p:attrNameLst>
                                          <p:attrName>style.visibility</p:attrName>
                                        </p:attrNameLst>
                                      </p:cBhvr>
                                      <p:to>
                                        <p:strVal val="visible"/>
                                      </p:to>
                                    </p:set>
                                    <p:animEffect transition="in" filter="wipe(left)">
                                      <p:cBhvr>
                                        <p:cTn id="19" dur="500"/>
                                        <p:tgtEl>
                                          <p:spTgt spid="705"/>
                                        </p:tgtEl>
                                      </p:cBhvr>
                                    </p:animEffect>
                                  </p:childTnLst>
                                </p:cTn>
                              </p:par>
                            </p:childTnLst>
                          </p:cTn>
                        </p:par>
                        <p:par>
                          <p:cTn id="20" fill="hold">
                            <p:stCondLst>
                              <p:cond delay="2000"/>
                            </p:stCondLst>
                            <p:childTnLst>
                              <p:par>
                                <p:cTn id="21" presetID="22" presetClass="entr" presetSubtype="8" fill="hold" grpId="0" nodeType="afterEffect">
                                  <p:stCondLst>
                                    <p:cond delay="0"/>
                                  </p:stCondLst>
                                  <p:iterate>
                                    <p:tmAbs val="0"/>
                                  </p:iterate>
                                  <p:childTnLst>
                                    <p:set>
                                      <p:cBhvr>
                                        <p:cTn id="22" fill="hold"/>
                                        <p:tgtEl>
                                          <p:spTgt spid="717"/>
                                        </p:tgtEl>
                                        <p:attrNameLst>
                                          <p:attrName>style.visibility</p:attrName>
                                        </p:attrNameLst>
                                      </p:cBhvr>
                                      <p:to>
                                        <p:strVal val="visible"/>
                                      </p:to>
                                    </p:set>
                                    <p:animEffect transition="in" filter="wipe(left)">
                                      <p:cBhvr>
                                        <p:cTn id="23" dur="500"/>
                                        <p:tgtEl>
                                          <p:spTgt spid="7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 grpId="0" animBg="1" advAuto="0"/>
      <p:bldP spid="681" grpId="0" animBg="1" advAuto="0"/>
      <p:bldP spid="693" grpId="0" animBg="1" advAuto="0"/>
      <p:bldP spid="705" grpId="0" animBg="1" advAuto="0"/>
      <p:bldP spid="717" grpId="0" animBg="1" advAuto="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3" name="Group"/>
          <p:cNvGrpSpPr/>
          <p:nvPr/>
        </p:nvGrpSpPr>
        <p:grpSpPr>
          <a:xfrm>
            <a:off x="14163040" y="1842240"/>
            <a:ext cx="5908344" cy="7216109"/>
            <a:chOff x="0" y="0"/>
            <a:chExt cx="5908342" cy="7216107"/>
          </a:xfrm>
        </p:grpSpPr>
        <p:sp>
          <p:nvSpPr>
            <p:cNvPr id="721"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22"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726" name="Group"/>
          <p:cNvGrpSpPr/>
          <p:nvPr/>
        </p:nvGrpSpPr>
        <p:grpSpPr>
          <a:xfrm>
            <a:off x="3747446" y="5592128"/>
            <a:ext cx="5908343" cy="5925359"/>
            <a:chOff x="0" y="0"/>
            <a:chExt cx="5908342" cy="5925358"/>
          </a:xfrm>
        </p:grpSpPr>
        <p:sp>
          <p:nvSpPr>
            <p:cNvPr id="724"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25"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806" name="Group"/>
          <p:cNvGrpSpPr/>
          <p:nvPr/>
        </p:nvGrpSpPr>
        <p:grpSpPr>
          <a:xfrm>
            <a:off x="5360954" y="1996384"/>
            <a:ext cx="12795554" cy="7251569"/>
            <a:chOff x="0" y="0"/>
            <a:chExt cx="12795553" cy="7251568"/>
          </a:xfrm>
        </p:grpSpPr>
        <p:grpSp>
          <p:nvGrpSpPr>
            <p:cNvPr id="762" name="Group"/>
            <p:cNvGrpSpPr/>
            <p:nvPr/>
          </p:nvGrpSpPr>
          <p:grpSpPr>
            <a:xfrm>
              <a:off x="284794" y="150435"/>
              <a:ext cx="12200203" cy="6900973"/>
              <a:chOff x="0" y="0"/>
              <a:chExt cx="12200201" cy="6900971"/>
            </a:xfrm>
          </p:grpSpPr>
          <p:sp>
            <p:nvSpPr>
              <p:cNvPr id="727"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28"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29"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0"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1"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2"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3"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4"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5"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6"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7"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8"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39"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0"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1"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2"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3"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4"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5"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6"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7"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8"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49"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0"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1"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2"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3"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4"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5"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6"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7"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8"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59"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60"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761"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805" name="Group"/>
            <p:cNvGrpSpPr/>
            <p:nvPr/>
          </p:nvGrpSpPr>
          <p:grpSpPr>
            <a:xfrm>
              <a:off x="0" y="0"/>
              <a:ext cx="12795554" cy="7251569"/>
              <a:chOff x="0" y="0"/>
              <a:chExt cx="12795553" cy="7251568"/>
            </a:xfrm>
          </p:grpSpPr>
          <p:sp>
            <p:nvSpPr>
              <p:cNvPr id="763"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64"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65"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66"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67"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68"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69"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0"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1"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2"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3"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4"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5"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6"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7"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8"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79"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0"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1"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2"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3"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4"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5"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6"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7"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8"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89"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0"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1"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2"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3"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4"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5"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6"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7"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8"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799"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00"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01"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02"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03"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04"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grpSp>
        <p:nvGrpSpPr>
          <p:cNvPr id="811" name="Group"/>
          <p:cNvGrpSpPr/>
          <p:nvPr/>
        </p:nvGrpSpPr>
        <p:grpSpPr>
          <a:xfrm>
            <a:off x="10286471" y="9096705"/>
            <a:ext cx="5908343" cy="3940552"/>
            <a:chOff x="127000" y="0"/>
            <a:chExt cx="5908342" cy="3940551"/>
          </a:xfrm>
        </p:grpSpPr>
        <p:sp>
          <p:nvSpPr>
            <p:cNvPr id="807"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808"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809"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10"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2" name="TextBox 1">
            <a:extLst>
              <a:ext uri="{FF2B5EF4-FFF2-40B4-BE49-F238E27FC236}">
                <a16:creationId xmlns:a16="http://schemas.microsoft.com/office/drawing/2014/main" id="{FC0F4296-EEEA-6AF7-D59F-77847F0F3571}"/>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advClick="0" advTm="0">
        <p:fade/>
      </p:transition>
    </mc:Choice>
    <mc:Fallback xmlns="" xmlns:m="http://schemas.openxmlformats.org/officeDocument/2006/math" xmlns:a14="http://schemas.microsoft.com/office/drawing/2010/main">
      <p:transition spd="fast">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7" name="Group"/>
          <p:cNvGrpSpPr/>
          <p:nvPr/>
        </p:nvGrpSpPr>
        <p:grpSpPr>
          <a:xfrm>
            <a:off x="14163040" y="1842240"/>
            <a:ext cx="5908344" cy="7216109"/>
            <a:chOff x="0" y="0"/>
            <a:chExt cx="5908342" cy="7216107"/>
          </a:xfrm>
        </p:grpSpPr>
        <p:sp>
          <p:nvSpPr>
            <p:cNvPr id="815"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16"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820" name="Group"/>
          <p:cNvGrpSpPr/>
          <p:nvPr/>
        </p:nvGrpSpPr>
        <p:grpSpPr>
          <a:xfrm>
            <a:off x="3747446" y="5592128"/>
            <a:ext cx="5908343" cy="5925359"/>
            <a:chOff x="0" y="0"/>
            <a:chExt cx="5908342" cy="5925358"/>
          </a:xfrm>
        </p:grpSpPr>
        <p:sp>
          <p:nvSpPr>
            <p:cNvPr id="818"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19"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900" name="Group"/>
          <p:cNvGrpSpPr/>
          <p:nvPr/>
        </p:nvGrpSpPr>
        <p:grpSpPr>
          <a:xfrm>
            <a:off x="5360954" y="1996384"/>
            <a:ext cx="12795554" cy="7251569"/>
            <a:chOff x="0" y="0"/>
            <a:chExt cx="12795553" cy="7251568"/>
          </a:xfrm>
        </p:grpSpPr>
        <p:grpSp>
          <p:nvGrpSpPr>
            <p:cNvPr id="856" name="Group"/>
            <p:cNvGrpSpPr/>
            <p:nvPr/>
          </p:nvGrpSpPr>
          <p:grpSpPr>
            <a:xfrm>
              <a:off x="284794" y="150435"/>
              <a:ext cx="12200203" cy="6900973"/>
              <a:chOff x="0" y="0"/>
              <a:chExt cx="12200201" cy="6900971"/>
            </a:xfrm>
          </p:grpSpPr>
          <p:sp>
            <p:nvSpPr>
              <p:cNvPr id="821"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22"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23"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24"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25"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26"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27"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28"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29"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0"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1"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2"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3"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4"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5"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6"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7"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8"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39"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0"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1"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2"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3"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4"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5"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6"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7"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8"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49"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50"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51"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52"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53"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54"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855"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899" name="Group"/>
            <p:cNvGrpSpPr/>
            <p:nvPr/>
          </p:nvGrpSpPr>
          <p:grpSpPr>
            <a:xfrm>
              <a:off x="0" y="0"/>
              <a:ext cx="12795554" cy="7251569"/>
              <a:chOff x="0" y="0"/>
              <a:chExt cx="12795553" cy="7251568"/>
            </a:xfrm>
          </p:grpSpPr>
          <p:sp>
            <p:nvSpPr>
              <p:cNvPr id="857"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58"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59"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0"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1"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2"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3"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4"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5"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6"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7"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8"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69"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0"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1"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2"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3"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4"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5"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6"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7"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8"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79"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0"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1"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2"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3"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4"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5"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6"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7"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8"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89"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0"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1"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2"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3"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4"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5"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6"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7"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898"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sp>
        <p:nvSpPr>
          <p:cNvPr id="901" name="Circle"/>
          <p:cNvSpPr/>
          <p:nvPr/>
        </p:nvSpPr>
        <p:spPr>
          <a:xfrm>
            <a:off x="10818849" y="5888793"/>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02" name="Line"/>
          <p:cNvSpPr/>
          <p:nvPr/>
        </p:nvSpPr>
        <p:spPr>
          <a:xfrm flipV="1">
            <a:off x="11121874" y="5249837"/>
            <a:ext cx="1507899" cy="693457"/>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grpSp>
        <p:nvGrpSpPr>
          <p:cNvPr id="907" name="Group"/>
          <p:cNvGrpSpPr/>
          <p:nvPr/>
        </p:nvGrpSpPr>
        <p:grpSpPr>
          <a:xfrm>
            <a:off x="10286471" y="9096705"/>
            <a:ext cx="5908343" cy="3940552"/>
            <a:chOff x="127000" y="0"/>
            <a:chExt cx="5908342" cy="3940551"/>
          </a:xfrm>
        </p:grpSpPr>
        <p:sp>
          <p:nvSpPr>
            <p:cNvPr id="903"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904"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905"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06"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908" name="Training"/>
          <p:cNvSpPr txBox="1"/>
          <p:nvPr/>
        </p:nvSpPr>
        <p:spPr>
          <a:xfrm>
            <a:off x="17777438" y="11692523"/>
            <a:ext cx="5100664"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i="1"/>
            </a:lvl1pPr>
          </a:lstStyle>
          <a:p>
            <a:r>
              <a:t>Training</a:t>
            </a:r>
          </a:p>
        </p:txBody>
      </p:sp>
      <p:sp>
        <p:nvSpPr>
          <p:cNvPr id="2" name="TextBox 1">
            <a:extLst>
              <a:ext uri="{FF2B5EF4-FFF2-40B4-BE49-F238E27FC236}">
                <a16:creationId xmlns:a16="http://schemas.microsoft.com/office/drawing/2014/main" id="{F9845480-A155-8E0A-ABCB-BD050161187B}"/>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advClick="0" advTm="0">
        <p:fade/>
      </p:transition>
    </mc:Choice>
    <mc:Fallback xmlns="" xmlns:m="http://schemas.openxmlformats.org/officeDocument/2006/math" xmlns:a14="http://schemas.microsoft.com/office/drawing/2010/main">
      <p:transition spd="fast">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4" name="Group"/>
          <p:cNvGrpSpPr/>
          <p:nvPr/>
        </p:nvGrpSpPr>
        <p:grpSpPr>
          <a:xfrm>
            <a:off x="14163040" y="1842240"/>
            <a:ext cx="5908344" cy="7216109"/>
            <a:chOff x="0" y="0"/>
            <a:chExt cx="5908342" cy="7216107"/>
          </a:xfrm>
        </p:grpSpPr>
        <p:sp>
          <p:nvSpPr>
            <p:cNvPr id="912"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13"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917" name="Group"/>
          <p:cNvGrpSpPr/>
          <p:nvPr/>
        </p:nvGrpSpPr>
        <p:grpSpPr>
          <a:xfrm>
            <a:off x="3747446" y="5592128"/>
            <a:ext cx="5908343" cy="5925359"/>
            <a:chOff x="0" y="0"/>
            <a:chExt cx="5908342" cy="5925358"/>
          </a:xfrm>
        </p:grpSpPr>
        <p:sp>
          <p:nvSpPr>
            <p:cNvPr id="915"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16"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997" name="Group"/>
          <p:cNvGrpSpPr/>
          <p:nvPr/>
        </p:nvGrpSpPr>
        <p:grpSpPr>
          <a:xfrm>
            <a:off x="5360954" y="1996384"/>
            <a:ext cx="12795554" cy="7251569"/>
            <a:chOff x="0" y="0"/>
            <a:chExt cx="12795553" cy="7251568"/>
          </a:xfrm>
        </p:grpSpPr>
        <p:grpSp>
          <p:nvGrpSpPr>
            <p:cNvPr id="953" name="Group"/>
            <p:cNvGrpSpPr/>
            <p:nvPr/>
          </p:nvGrpSpPr>
          <p:grpSpPr>
            <a:xfrm>
              <a:off x="284794" y="150435"/>
              <a:ext cx="12200203" cy="6900973"/>
              <a:chOff x="0" y="0"/>
              <a:chExt cx="12200201" cy="6900971"/>
            </a:xfrm>
          </p:grpSpPr>
          <p:sp>
            <p:nvSpPr>
              <p:cNvPr id="918"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19"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0"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1"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2"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3"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4"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5"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6"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7"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8"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29"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0"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1"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2"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3"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4"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5"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6"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7"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8"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39"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0"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1"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2"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3"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4"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5"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6"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7"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8"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49"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50"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51"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952"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996" name="Group"/>
            <p:cNvGrpSpPr/>
            <p:nvPr/>
          </p:nvGrpSpPr>
          <p:grpSpPr>
            <a:xfrm>
              <a:off x="0" y="0"/>
              <a:ext cx="12795554" cy="7251569"/>
              <a:chOff x="0" y="0"/>
              <a:chExt cx="12795553" cy="7251568"/>
            </a:xfrm>
          </p:grpSpPr>
          <p:sp>
            <p:nvSpPr>
              <p:cNvPr id="954"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55"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56"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57"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58"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59"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0"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1"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2"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3"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4"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5"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6"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7"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8"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69"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0"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1"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2"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3"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4"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5"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6"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7"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8"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79"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0"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1"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2"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3"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4"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5"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6"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7"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8"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89"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90"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91"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92"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93"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94"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95"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sp>
        <p:nvSpPr>
          <p:cNvPr id="998" name="Circle"/>
          <p:cNvSpPr/>
          <p:nvPr/>
        </p:nvSpPr>
        <p:spPr>
          <a:xfrm>
            <a:off x="10329304" y="10942834"/>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999" name="Line"/>
          <p:cNvSpPr/>
          <p:nvPr/>
        </p:nvSpPr>
        <p:spPr>
          <a:xfrm flipV="1">
            <a:off x="15793813" y="10384838"/>
            <a:ext cx="1507899" cy="693457"/>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grpSp>
        <p:nvGrpSpPr>
          <p:cNvPr id="1004" name="Group"/>
          <p:cNvGrpSpPr/>
          <p:nvPr/>
        </p:nvGrpSpPr>
        <p:grpSpPr>
          <a:xfrm>
            <a:off x="10286471" y="9096705"/>
            <a:ext cx="5908343" cy="3940552"/>
            <a:chOff x="127000" y="0"/>
            <a:chExt cx="5908342" cy="3940551"/>
          </a:xfrm>
        </p:grpSpPr>
        <p:sp>
          <p:nvSpPr>
            <p:cNvPr id="1000"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001"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002"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03"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005" name="Training"/>
          <p:cNvSpPr txBox="1"/>
          <p:nvPr/>
        </p:nvSpPr>
        <p:spPr>
          <a:xfrm>
            <a:off x="17777438" y="11692523"/>
            <a:ext cx="5100664"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i="1"/>
            </a:lvl1pPr>
          </a:lstStyle>
          <a:p>
            <a:r>
              <a:t>Training</a:t>
            </a:r>
          </a:p>
        </p:txBody>
      </p:sp>
      <p:sp>
        <p:nvSpPr>
          <p:cNvPr id="2" name="TextBox 1">
            <a:extLst>
              <a:ext uri="{FF2B5EF4-FFF2-40B4-BE49-F238E27FC236}">
                <a16:creationId xmlns:a16="http://schemas.microsoft.com/office/drawing/2014/main" id="{CF1D4FF3-E95F-DAB2-2AFA-DF996DF98E42}"/>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1" name="Group"/>
          <p:cNvGrpSpPr/>
          <p:nvPr/>
        </p:nvGrpSpPr>
        <p:grpSpPr>
          <a:xfrm>
            <a:off x="14163040" y="1842240"/>
            <a:ext cx="5908344" cy="7216109"/>
            <a:chOff x="0" y="0"/>
            <a:chExt cx="5908342" cy="7216107"/>
          </a:xfrm>
        </p:grpSpPr>
        <p:sp>
          <p:nvSpPr>
            <p:cNvPr id="1009"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10"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014" name="Group"/>
          <p:cNvGrpSpPr/>
          <p:nvPr/>
        </p:nvGrpSpPr>
        <p:grpSpPr>
          <a:xfrm>
            <a:off x="3747446" y="5592128"/>
            <a:ext cx="5908343" cy="5925359"/>
            <a:chOff x="0" y="0"/>
            <a:chExt cx="5908342" cy="5925358"/>
          </a:xfrm>
        </p:grpSpPr>
        <p:sp>
          <p:nvSpPr>
            <p:cNvPr id="1012"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13"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094" name="Group"/>
          <p:cNvGrpSpPr/>
          <p:nvPr/>
        </p:nvGrpSpPr>
        <p:grpSpPr>
          <a:xfrm>
            <a:off x="5360954" y="1996384"/>
            <a:ext cx="12795554" cy="7251569"/>
            <a:chOff x="0" y="0"/>
            <a:chExt cx="12795553" cy="7251568"/>
          </a:xfrm>
        </p:grpSpPr>
        <p:grpSp>
          <p:nvGrpSpPr>
            <p:cNvPr id="1050" name="Group"/>
            <p:cNvGrpSpPr/>
            <p:nvPr/>
          </p:nvGrpSpPr>
          <p:grpSpPr>
            <a:xfrm>
              <a:off x="284794" y="150435"/>
              <a:ext cx="12200203" cy="6900973"/>
              <a:chOff x="0" y="0"/>
              <a:chExt cx="12200201" cy="6900971"/>
            </a:xfrm>
          </p:grpSpPr>
          <p:sp>
            <p:nvSpPr>
              <p:cNvPr id="1015"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16"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17"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18"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19"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0"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1"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2"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3"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4"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5"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6"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7"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8"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29"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0"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1"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2"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3"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4"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5"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6"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7"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8"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39"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0"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1"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2"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3"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4"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5"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6"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7"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8"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049"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1093" name="Group"/>
            <p:cNvGrpSpPr/>
            <p:nvPr/>
          </p:nvGrpSpPr>
          <p:grpSpPr>
            <a:xfrm>
              <a:off x="0" y="0"/>
              <a:ext cx="12795554" cy="7251569"/>
              <a:chOff x="0" y="0"/>
              <a:chExt cx="12795553" cy="7251568"/>
            </a:xfrm>
          </p:grpSpPr>
          <p:sp>
            <p:nvSpPr>
              <p:cNvPr id="1051"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52"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53"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54"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55"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56"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57"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58"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59"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0"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1"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2"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3"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4"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5"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6"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7"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8"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69"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0"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1"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2"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3"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4"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5"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6"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7"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8"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79"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0"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1"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2"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3"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4"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5"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6"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7"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8"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89"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90"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91"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92"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grpSp>
        <p:nvGrpSpPr>
          <p:cNvPr id="1099" name="Group"/>
          <p:cNvGrpSpPr/>
          <p:nvPr/>
        </p:nvGrpSpPr>
        <p:grpSpPr>
          <a:xfrm>
            <a:off x="10286471" y="9096705"/>
            <a:ext cx="5908343" cy="3940552"/>
            <a:chOff x="127000" y="0"/>
            <a:chExt cx="5908342" cy="3940551"/>
          </a:xfrm>
        </p:grpSpPr>
        <p:sp>
          <p:nvSpPr>
            <p:cNvPr id="1095"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096"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097"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098"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100" name="Training"/>
          <p:cNvSpPr txBox="1"/>
          <p:nvPr/>
        </p:nvSpPr>
        <p:spPr>
          <a:xfrm>
            <a:off x="17777438" y="11692523"/>
            <a:ext cx="5100664"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i="1"/>
            </a:lvl1pPr>
          </a:lstStyle>
          <a:p>
            <a:r>
              <a:t>Training</a:t>
            </a:r>
          </a:p>
        </p:txBody>
      </p:sp>
      <p:sp>
        <p:nvSpPr>
          <p:cNvPr id="2" name="TextBox 1">
            <a:extLst>
              <a:ext uri="{FF2B5EF4-FFF2-40B4-BE49-F238E27FC236}">
                <a16:creationId xmlns:a16="http://schemas.microsoft.com/office/drawing/2014/main" id="{843A82A0-E61E-6212-57D3-1C2448775855}"/>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advClick="0" advTm="0">
        <p:fade/>
      </p:transition>
    </mc:Choice>
    <mc:Fallback xmlns="" xmlns:m="http://schemas.openxmlformats.org/officeDocument/2006/math" xmlns:a14="http://schemas.microsoft.com/office/drawing/2010/main">
      <p:transition spd="fast">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6" name="Group"/>
          <p:cNvGrpSpPr/>
          <p:nvPr/>
        </p:nvGrpSpPr>
        <p:grpSpPr>
          <a:xfrm>
            <a:off x="14163040" y="1842240"/>
            <a:ext cx="5908344" cy="7216109"/>
            <a:chOff x="0" y="0"/>
            <a:chExt cx="5908342" cy="7216107"/>
          </a:xfrm>
        </p:grpSpPr>
        <p:sp>
          <p:nvSpPr>
            <p:cNvPr id="1104"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05"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109" name="Group"/>
          <p:cNvGrpSpPr/>
          <p:nvPr/>
        </p:nvGrpSpPr>
        <p:grpSpPr>
          <a:xfrm>
            <a:off x="3747446" y="5592128"/>
            <a:ext cx="5908343" cy="5925359"/>
            <a:chOff x="0" y="0"/>
            <a:chExt cx="5908342" cy="5925358"/>
          </a:xfrm>
        </p:grpSpPr>
        <p:sp>
          <p:nvSpPr>
            <p:cNvPr id="1107"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08"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189" name="Group"/>
          <p:cNvGrpSpPr/>
          <p:nvPr/>
        </p:nvGrpSpPr>
        <p:grpSpPr>
          <a:xfrm>
            <a:off x="5360954" y="1996384"/>
            <a:ext cx="12795554" cy="7251569"/>
            <a:chOff x="0" y="0"/>
            <a:chExt cx="12795553" cy="7251568"/>
          </a:xfrm>
        </p:grpSpPr>
        <p:grpSp>
          <p:nvGrpSpPr>
            <p:cNvPr id="1145" name="Group"/>
            <p:cNvGrpSpPr/>
            <p:nvPr/>
          </p:nvGrpSpPr>
          <p:grpSpPr>
            <a:xfrm>
              <a:off x="284794" y="150435"/>
              <a:ext cx="12200203" cy="6900973"/>
              <a:chOff x="0" y="0"/>
              <a:chExt cx="12200201" cy="6900971"/>
            </a:xfrm>
          </p:grpSpPr>
          <p:sp>
            <p:nvSpPr>
              <p:cNvPr id="1110"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1"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2"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3"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4"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5"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6"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7"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8"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19"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0"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1"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2"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3"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4"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5"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6"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7"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8"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29"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0"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1"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2"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3"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4"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5"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6"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7"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8"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39"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40"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41"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42"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43"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144"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1188" name="Group"/>
            <p:cNvGrpSpPr/>
            <p:nvPr/>
          </p:nvGrpSpPr>
          <p:grpSpPr>
            <a:xfrm>
              <a:off x="0" y="0"/>
              <a:ext cx="12795554" cy="7251569"/>
              <a:chOff x="0" y="0"/>
              <a:chExt cx="12795553" cy="7251568"/>
            </a:xfrm>
          </p:grpSpPr>
          <p:sp>
            <p:nvSpPr>
              <p:cNvPr id="1146"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47"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48"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49"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0"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1"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2"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3"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4"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5"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6"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7"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8"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59"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0"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1"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2"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3"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4"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5"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6"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7"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8"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69"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0"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1"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2"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3"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4"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5"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6"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7"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8"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79"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80"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81"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82"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83"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84"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85"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86"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87"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sp>
        <p:nvSpPr>
          <p:cNvPr id="1190" name="Circle"/>
          <p:cNvSpPr/>
          <p:nvPr/>
        </p:nvSpPr>
        <p:spPr>
          <a:xfrm>
            <a:off x="8154954" y="4770012"/>
            <a:ext cx="248294" cy="248295"/>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91" name="Line"/>
          <p:cNvSpPr/>
          <p:nvPr/>
        </p:nvSpPr>
        <p:spPr>
          <a:xfrm flipV="1">
            <a:off x="8473549" y="4671137"/>
            <a:ext cx="2018610" cy="114998"/>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grpSp>
        <p:nvGrpSpPr>
          <p:cNvPr id="1196" name="Group"/>
          <p:cNvGrpSpPr/>
          <p:nvPr/>
        </p:nvGrpSpPr>
        <p:grpSpPr>
          <a:xfrm>
            <a:off x="10286471" y="9096705"/>
            <a:ext cx="5908343" cy="3940552"/>
            <a:chOff x="127000" y="0"/>
            <a:chExt cx="5908342" cy="3940551"/>
          </a:xfrm>
        </p:grpSpPr>
        <p:sp>
          <p:nvSpPr>
            <p:cNvPr id="1192"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193"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194"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195"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197" name="Training"/>
          <p:cNvSpPr txBox="1"/>
          <p:nvPr/>
        </p:nvSpPr>
        <p:spPr>
          <a:xfrm>
            <a:off x="17777438" y="11692523"/>
            <a:ext cx="5100664"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i="1"/>
            </a:lvl1pPr>
          </a:lstStyle>
          <a:p>
            <a:r>
              <a:t>Training</a:t>
            </a:r>
          </a:p>
        </p:txBody>
      </p:sp>
      <p:sp>
        <p:nvSpPr>
          <p:cNvPr id="2" name="TextBox 1">
            <a:extLst>
              <a:ext uri="{FF2B5EF4-FFF2-40B4-BE49-F238E27FC236}">
                <a16:creationId xmlns:a16="http://schemas.microsoft.com/office/drawing/2014/main" id="{165B3FF6-1C18-C781-BF15-0A2C46F1E5C1}"/>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3" name="Group"/>
          <p:cNvGrpSpPr/>
          <p:nvPr/>
        </p:nvGrpSpPr>
        <p:grpSpPr>
          <a:xfrm>
            <a:off x="14163040" y="1842240"/>
            <a:ext cx="5908344" cy="7216109"/>
            <a:chOff x="0" y="0"/>
            <a:chExt cx="5908342" cy="7216107"/>
          </a:xfrm>
        </p:grpSpPr>
        <p:sp>
          <p:nvSpPr>
            <p:cNvPr id="1201"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02"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206" name="Group"/>
          <p:cNvGrpSpPr/>
          <p:nvPr/>
        </p:nvGrpSpPr>
        <p:grpSpPr>
          <a:xfrm>
            <a:off x="3747446" y="5592128"/>
            <a:ext cx="5908343" cy="5925359"/>
            <a:chOff x="0" y="0"/>
            <a:chExt cx="5908342" cy="5925358"/>
          </a:xfrm>
        </p:grpSpPr>
        <p:sp>
          <p:nvSpPr>
            <p:cNvPr id="1204"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05"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286" name="Group"/>
          <p:cNvGrpSpPr/>
          <p:nvPr/>
        </p:nvGrpSpPr>
        <p:grpSpPr>
          <a:xfrm>
            <a:off x="5360954" y="1996384"/>
            <a:ext cx="12795554" cy="7251569"/>
            <a:chOff x="0" y="0"/>
            <a:chExt cx="12795553" cy="7251568"/>
          </a:xfrm>
        </p:grpSpPr>
        <p:grpSp>
          <p:nvGrpSpPr>
            <p:cNvPr id="1242" name="Group"/>
            <p:cNvGrpSpPr/>
            <p:nvPr/>
          </p:nvGrpSpPr>
          <p:grpSpPr>
            <a:xfrm>
              <a:off x="284794" y="150435"/>
              <a:ext cx="12200203" cy="6900973"/>
              <a:chOff x="0" y="0"/>
              <a:chExt cx="12200201" cy="6900971"/>
            </a:xfrm>
          </p:grpSpPr>
          <p:sp>
            <p:nvSpPr>
              <p:cNvPr id="1207"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08"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09"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0"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1"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2"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3"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4"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5"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6"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7"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8"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19"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0"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1"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2"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3"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4"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5"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6"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7"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8"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29"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0"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1"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2"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3"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4"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5"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6"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7"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8"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39"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40"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241"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1285" name="Group"/>
            <p:cNvGrpSpPr/>
            <p:nvPr/>
          </p:nvGrpSpPr>
          <p:grpSpPr>
            <a:xfrm>
              <a:off x="0" y="0"/>
              <a:ext cx="12795554" cy="7251569"/>
              <a:chOff x="0" y="0"/>
              <a:chExt cx="12795553" cy="7251568"/>
            </a:xfrm>
          </p:grpSpPr>
          <p:sp>
            <p:nvSpPr>
              <p:cNvPr id="1243"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44"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45"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46"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47"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48"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49"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0"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1"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2"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3"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4"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5"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6"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7"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8"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59"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0"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1"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2"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3"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4"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5"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6"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7"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8"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69"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0"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1"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2"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3"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4"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5"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6"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7"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8"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79"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80"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81"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82"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83"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84"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sp>
        <p:nvSpPr>
          <p:cNvPr id="1287" name="Circle"/>
          <p:cNvSpPr/>
          <p:nvPr/>
        </p:nvSpPr>
        <p:spPr>
          <a:xfrm>
            <a:off x="10322938" y="10942834"/>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88" name="Line"/>
          <p:cNvSpPr/>
          <p:nvPr/>
        </p:nvSpPr>
        <p:spPr>
          <a:xfrm flipV="1">
            <a:off x="15779474" y="10924867"/>
            <a:ext cx="2018610" cy="114998"/>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grpSp>
        <p:nvGrpSpPr>
          <p:cNvPr id="1293" name="Group"/>
          <p:cNvGrpSpPr/>
          <p:nvPr/>
        </p:nvGrpSpPr>
        <p:grpSpPr>
          <a:xfrm>
            <a:off x="10286471" y="9096705"/>
            <a:ext cx="5908343" cy="3940552"/>
            <a:chOff x="127000" y="0"/>
            <a:chExt cx="5908342" cy="3940551"/>
          </a:xfrm>
        </p:grpSpPr>
        <p:sp>
          <p:nvSpPr>
            <p:cNvPr id="1289"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290"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291"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92"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294" name="Training"/>
          <p:cNvSpPr txBox="1"/>
          <p:nvPr/>
        </p:nvSpPr>
        <p:spPr>
          <a:xfrm>
            <a:off x="17777438" y="11692523"/>
            <a:ext cx="5100664"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i="1"/>
            </a:lvl1pPr>
          </a:lstStyle>
          <a:p>
            <a:r>
              <a:t>Training</a:t>
            </a:r>
          </a:p>
        </p:txBody>
      </p:sp>
      <p:sp>
        <p:nvSpPr>
          <p:cNvPr id="2" name="TextBox 1">
            <a:extLst>
              <a:ext uri="{FF2B5EF4-FFF2-40B4-BE49-F238E27FC236}">
                <a16:creationId xmlns:a16="http://schemas.microsoft.com/office/drawing/2014/main" id="{1F858D72-59F6-AC88-58BE-CD113CD2F9AD}"/>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0" name="Group"/>
          <p:cNvGrpSpPr/>
          <p:nvPr/>
        </p:nvGrpSpPr>
        <p:grpSpPr>
          <a:xfrm>
            <a:off x="14163040" y="1842240"/>
            <a:ext cx="5908344" cy="7216109"/>
            <a:chOff x="0" y="0"/>
            <a:chExt cx="5908342" cy="7216107"/>
          </a:xfrm>
        </p:grpSpPr>
        <p:sp>
          <p:nvSpPr>
            <p:cNvPr id="1298"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299"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303" name="Group"/>
          <p:cNvGrpSpPr/>
          <p:nvPr/>
        </p:nvGrpSpPr>
        <p:grpSpPr>
          <a:xfrm>
            <a:off x="3747446" y="5592128"/>
            <a:ext cx="5908343" cy="5925359"/>
            <a:chOff x="0" y="0"/>
            <a:chExt cx="5908342" cy="5925358"/>
          </a:xfrm>
        </p:grpSpPr>
        <p:sp>
          <p:nvSpPr>
            <p:cNvPr id="1301"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02"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383" name="Group"/>
          <p:cNvGrpSpPr/>
          <p:nvPr/>
        </p:nvGrpSpPr>
        <p:grpSpPr>
          <a:xfrm>
            <a:off x="5360954" y="1996384"/>
            <a:ext cx="12795554" cy="7251569"/>
            <a:chOff x="0" y="0"/>
            <a:chExt cx="12795553" cy="7251568"/>
          </a:xfrm>
        </p:grpSpPr>
        <p:grpSp>
          <p:nvGrpSpPr>
            <p:cNvPr id="1339" name="Group"/>
            <p:cNvGrpSpPr/>
            <p:nvPr/>
          </p:nvGrpSpPr>
          <p:grpSpPr>
            <a:xfrm>
              <a:off x="284794" y="150435"/>
              <a:ext cx="12200203" cy="6900973"/>
              <a:chOff x="0" y="0"/>
              <a:chExt cx="12200201" cy="6900971"/>
            </a:xfrm>
          </p:grpSpPr>
          <p:sp>
            <p:nvSpPr>
              <p:cNvPr id="1304"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05"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06"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07"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08"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09"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0"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1"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2"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3"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4"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5"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6"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7"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8"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19"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0"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1"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2"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3"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4"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5"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6"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7"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8"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29"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0"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1"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2"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3"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4"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5"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6"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7"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338"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1382" name="Group"/>
            <p:cNvGrpSpPr/>
            <p:nvPr/>
          </p:nvGrpSpPr>
          <p:grpSpPr>
            <a:xfrm>
              <a:off x="0" y="0"/>
              <a:ext cx="12795554" cy="7251569"/>
              <a:chOff x="0" y="0"/>
              <a:chExt cx="12795553" cy="7251568"/>
            </a:xfrm>
          </p:grpSpPr>
          <p:sp>
            <p:nvSpPr>
              <p:cNvPr id="1340"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1"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2"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3"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4"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5"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6"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7"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8"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49"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0"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1"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2"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3"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4"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5"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6"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7"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8"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59"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0"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1"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2"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3"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4"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5"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6"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7"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8"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69"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0"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1"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2"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3"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4"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5"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6"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7"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8"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79"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80"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81"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grpSp>
        <p:nvGrpSpPr>
          <p:cNvPr id="1388" name="Group"/>
          <p:cNvGrpSpPr/>
          <p:nvPr/>
        </p:nvGrpSpPr>
        <p:grpSpPr>
          <a:xfrm>
            <a:off x="10286471" y="9096705"/>
            <a:ext cx="5908343" cy="3940552"/>
            <a:chOff x="127000" y="0"/>
            <a:chExt cx="5908342" cy="3940551"/>
          </a:xfrm>
        </p:grpSpPr>
        <p:sp>
          <p:nvSpPr>
            <p:cNvPr id="1384"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385"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386"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87"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389" name="Training"/>
          <p:cNvSpPr txBox="1"/>
          <p:nvPr/>
        </p:nvSpPr>
        <p:spPr>
          <a:xfrm>
            <a:off x="17777438" y="11692523"/>
            <a:ext cx="5100664"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i="1"/>
            </a:lvl1pPr>
          </a:lstStyle>
          <a:p>
            <a:r>
              <a:t>Training</a:t>
            </a:r>
          </a:p>
        </p:txBody>
      </p:sp>
      <p:sp>
        <p:nvSpPr>
          <p:cNvPr id="2" name="TextBox 1">
            <a:extLst>
              <a:ext uri="{FF2B5EF4-FFF2-40B4-BE49-F238E27FC236}">
                <a16:creationId xmlns:a16="http://schemas.microsoft.com/office/drawing/2014/main" id="{AE04C889-36CE-9DD3-4838-63C92B06D07D}"/>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5" name="Group"/>
          <p:cNvGrpSpPr/>
          <p:nvPr/>
        </p:nvGrpSpPr>
        <p:grpSpPr>
          <a:xfrm>
            <a:off x="14163040" y="1842240"/>
            <a:ext cx="5908344" cy="7216109"/>
            <a:chOff x="0" y="0"/>
            <a:chExt cx="5908342" cy="7216107"/>
          </a:xfrm>
        </p:grpSpPr>
        <p:sp>
          <p:nvSpPr>
            <p:cNvPr id="1393"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94"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398" name="Group"/>
          <p:cNvGrpSpPr/>
          <p:nvPr/>
        </p:nvGrpSpPr>
        <p:grpSpPr>
          <a:xfrm>
            <a:off x="3747446" y="5592128"/>
            <a:ext cx="5908343" cy="5925359"/>
            <a:chOff x="0" y="0"/>
            <a:chExt cx="5908342" cy="5925358"/>
          </a:xfrm>
        </p:grpSpPr>
        <p:sp>
          <p:nvSpPr>
            <p:cNvPr id="1396"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397"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478" name="Group"/>
          <p:cNvGrpSpPr/>
          <p:nvPr/>
        </p:nvGrpSpPr>
        <p:grpSpPr>
          <a:xfrm>
            <a:off x="5360954" y="1996384"/>
            <a:ext cx="12795554" cy="7251569"/>
            <a:chOff x="0" y="0"/>
            <a:chExt cx="12795553" cy="7251568"/>
          </a:xfrm>
        </p:grpSpPr>
        <p:grpSp>
          <p:nvGrpSpPr>
            <p:cNvPr id="1434" name="Group"/>
            <p:cNvGrpSpPr/>
            <p:nvPr/>
          </p:nvGrpSpPr>
          <p:grpSpPr>
            <a:xfrm>
              <a:off x="284794" y="150435"/>
              <a:ext cx="12200203" cy="6900973"/>
              <a:chOff x="0" y="0"/>
              <a:chExt cx="12200201" cy="6900971"/>
            </a:xfrm>
          </p:grpSpPr>
          <p:sp>
            <p:nvSpPr>
              <p:cNvPr id="1399"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0"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1"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2"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3"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4"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5"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6"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7"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8"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09"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0"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1"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2"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3"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4"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5"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6"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7"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8"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19"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0"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1"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2"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3"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4"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5"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6"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7"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8"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29"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30"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31"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32"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33"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1477" name="Group"/>
            <p:cNvGrpSpPr/>
            <p:nvPr/>
          </p:nvGrpSpPr>
          <p:grpSpPr>
            <a:xfrm>
              <a:off x="0" y="0"/>
              <a:ext cx="12795554" cy="7251569"/>
              <a:chOff x="0" y="0"/>
              <a:chExt cx="12795553" cy="7251568"/>
            </a:xfrm>
          </p:grpSpPr>
          <p:sp>
            <p:nvSpPr>
              <p:cNvPr id="1435"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36"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37"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38"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39"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0"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1"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2"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3"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4"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5"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6"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7"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8"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49"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0"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1"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2"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3"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4"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5"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6"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7"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8"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59"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0"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1"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2"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3"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4"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5"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6"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7"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8"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69"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70"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71"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72"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73"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74"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75"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76"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sp>
        <p:nvSpPr>
          <p:cNvPr id="1479" name="Line"/>
          <p:cNvSpPr/>
          <p:nvPr/>
        </p:nvSpPr>
        <p:spPr>
          <a:xfrm flipV="1">
            <a:off x="13327333" y="6572906"/>
            <a:ext cx="776671" cy="1017260"/>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1480" name="Circle"/>
          <p:cNvSpPr/>
          <p:nvPr/>
        </p:nvSpPr>
        <p:spPr>
          <a:xfrm>
            <a:off x="13077755" y="7606581"/>
            <a:ext cx="248294"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nvGrpSpPr>
          <p:cNvPr id="1485" name="Group"/>
          <p:cNvGrpSpPr/>
          <p:nvPr/>
        </p:nvGrpSpPr>
        <p:grpSpPr>
          <a:xfrm>
            <a:off x="10286471" y="9096705"/>
            <a:ext cx="5908343" cy="3940552"/>
            <a:chOff x="127000" y="0"/>
            <a:chExt cx="5908342" cy="3940551"/>
          </a:xfrm>
        </p:grpSpPr>
        <p:sp>
          <p:nvSpPr>
            <p:cNvPr id="1481"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482"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483"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84"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486" name="Training"/>
          <p:cNvSpPr txBox="1"/>
          <p:nvPr/>
        </p:nvSpPr>
        <p:spPr>
          <a:xfrm>
            <a:off x="17777438" y="11692523"/>
            <a:ext cx="5100664"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i="1"/>
            </a:lvl1pPr>
          </a:lstStyle>
          <a:p>
            <a:r>
              <a:t>Training</a:t>
            </a:r>
          </a:p>
        </p:txBody>
      </p:sp>
      <p:sp>
        <p:nvSpPr>
          <p:cNvPr id="2" name="TextBox 1">
            <a:extLst>
              <a:ext uri="{FF2B5EF4-FFF2-40B4-BE49-F238E27FC236}">
                <a16:creationId xmlns:a16="http://schemas.microsoft.com/office/drawing/2014/main" id="{9A0246AC-811D-EAFF-5B9D-9BA3803C52F0}"/>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14:dur="0" advClick="0" advTm="0">
        <p:fade/>
      </p:transition>
    </mc:Choice>
    <mc:Fallback xmlns="" xmlns:m="http://schemas.openxmlformats.org/officeDocument/2006/math" xmlns:a14="http://schemas.microsoft.com/office/drawing/2010/main">
      <p:transition spd="fast">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2" name="Group"/>
          <p:cNvGrpSpPr/>
          <p:nvPr/>
        </p:nvGrpSpPr>
        <p:grpSpPr>
          <a:xfrm>
            <a:off x="14163040" y="1842240"/>
            <a:ext cx="5908344" cy="7216109"/>
            <a:chOff x="0" y="0"/>
            <a:chExt cx="5908342" cy="7216107"/>
          </a:xfrm>
        </p:grpSpPr>
        <p:sp>
          <p:nvSpPr>
            <p:cNvPr id="1490"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91"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495" name="Group"/>
          <p:cNvGrpSpPr/>
          <p:nvPr/>
        </p:nvGrpSpPr>
        <p:grpSpPr>
          <a:xfrm>
            <a:off x="3747446" y="5592128"/>
            <a:ext cx="5908343" cy="5925359"/>
            <a:chOff x="0" y="0"/>
            <a:chExt cx="5908342" cy="5925358"/>
          </a:xfrm>
        </p:grpSpPr>
        <p:sp>
          <p:nvSpPr>
            <p:cNvPr id="1493"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494"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575" name="Group"/>
          <p:cNvGrpSpPr/>
          <p:nvPr/>
        </p:nvGrpSpPr>
        <p:grpSpPr>
          <a:xfrm>
            <a:off x="5360954" y="1996384"/>
            <a:ext cx="12795554" cy="7251569"/>
            <a:chOff x="0" y="0"/>
            <a:chExt cx="12795553" cy="7251568"/>
          </a:xfrm>
        </p:grpSpPr>
        <p:grpSp>
          <p:nvGrpSpPr>
            <p:cNvPr id="1531" name="Group"/>
            <p:cNvGrpSpPr/>
            <p:nvPr/>
          </p:nvGrpSpPr>
          <p:grpSpPr>
            <a:xfrm>
              <a:off x="284794" y="150435"/>
              <a:ext cx="12200203" cy="6900973"/>
              <a:chOff x="0" y="0"/>
              <a:chExt cx="12200201" cy="6900971"/>
            </a:xfrm>
          </p:grpSpPr>
          <p:sp>
            <p:nvSpPr>
              <p:cNvPr id="1496" name="Line"/>
              <p:cNvSpPr/>
              <p:nvPr/>
            </p:nvSpPr>
            <p:spPr>
              <a:xfrm flipV="1">
                <a:off x="7775922" y="18482"/>
                <a:ext cx="1599204" cy="5446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97" name="Line"/>
              <p:cNvSpPr/>
              <p:nvPr/>
            </p:nvSpPr>
            <p:spPr>
              <a:xfrm>
                <a:off x="9753003" y="0"/>
                <a:ext cx="1918740" cy="9240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98" name="Line"/>
              <p:cNvSpPr/>
              <p:nvPr/>
            </p:nvSpPr>
            <p:spPr>
              <a:xfrm flipV="1">
                <a:off x="5616583" y="659650"/>
                <a:ext cx="1792945" cy="46974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499" name="Line"/>
              <p:cNvSpPr/>
              <p:nvPr/>
            </p:nvSpPr>
            <p:spPr>
              <a:xfrm flipV="1">
                <a:off x="3589800" y="1314791"/>
                <a:ext cx="1670798" cy="169282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0" name="Line"/>
              <p:cNvSpPr/>
              <p:nvPr/>
            </p:nvSpPr>
            <p:spPr>
              <a:xfrm flipV="1">
                <a:off x="1054893" y="3246841"/>
                <a:ext cx="2227714" cy="78851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1" name="Line"/>
              <p:cNvSpPr/>
              <p:nvPr/>
            </p:nvSpPr>
            <p:spPr>
              <a:xfrm flipV="1">
                <a:off x="7840062" y="3373990"/>
                <a:ext cx="1278524" cy="4825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2" name="Line"/>
              <p:cNvSpPr/>
              <p:nvPr/>
            </p:nvSpPr>
            <p:spPr>
              <a:xfrm>
                <a:off x="9455048" y="3293159"/>
                <a:ext cx="2745154" cy="40312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3" name="Line"/>
              <p:cNvSpPr/>
              <p:nvPr/>
            </p:nvSpPr>
            <p:spPr>
              <a:xfrm flipV="1">
                <a:off x="5779288" y="3992017"/>
                <a:ext cx="1712736" cy="45875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4" name="Line"/>
              <p:cNvSpPr/>
              <p:nvPr/>
            </p:nvSpPr>
            <p:spPr>
              <a:xfrm flipV="1">
                <a:off x="3556000" y="4596682"/>
                <a:ext cx="1858493" cy="89828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5" name="Line"/>
              <p:cNvSpPr/>
              <p:nvPr/>
            </p:nvSpPr>
            <p:spPr>
              <a:xfrm>
                <a:off x="508000" y="5520022"/>
                <a:ext cx="2726704"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6" name="Line"/>
              <p:cNvSpPr/>
              <p:nvPr/>
            </p:nvSpPr>
            <p:spPr>
              <a:xfrm flipV="1">
                <a:off x="8868920" y="4552192"/>
                <a:ext cx="1347144" cy="42874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7" name="Line"/>
              <p:cNvSpPr/>
              <p:nvPr/>
            </p:nvSpPr>
            <p:spPr>
              <a:xfrm flipV="1">
                <a:off x="10534389" y="3431483"/>
                <a:ext cx="751969" cy="98209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8" name="Line"/>
              <p:cNvSpPr/>
              <p:nvPr/>
            </p:nvSpPr>
            <p:spPr>
              <a:xfrm flipV="1">
                <a:off x="6744275" y="5072549"/>
                <a:ext cx="1716229" cy="16054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09" name="Line"/>
              <p:cNvSpPr/>
              <p:nvPr/>
            </p:nvSpPr>
            <p:spPr>
              <a:xfrm flipV="1">
                <a:off x="4281618" y="5399322"/>
                <a:ext cx="2098075" cy="146878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0" name="Line"/>
              <p:cNvSpPr/>
              <p:nvPr/>
            </p:nvSpPr>
            <p:spPr>
              <a:xfrm>
                <a:off x="1524000" y="6282023"/>
                <a:ext cx="2420880" cy="61894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1" name="Line"/>
              <p:cNvSpPr/>
              <p:nvPr/>
            </p:nvSpPr>
            <p:spPr>
              <a:xfrm flipV="1">
                <a:off x="8296622" y="2186312"/>
                <a:ext cx="1579460" cy="12944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2" name="Line"/>
              <p:cNvSpPr/>
              <p:nvPr/>
            </p:nvSpPr>
            <p:spPr>
              <a:xfrm flipV="1">
                <a:off x="10217992" y="1770550"/>
                <a:ext cx="1603225" cy="357594"/>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3" name="Line"/>
              <p:cNvSpPr/>
              <p:nvPr/>
            </p:nvSpPr>
            <p:spPr>
              <a:xfrm flipV="1">
                <a:off x="6099183" y="2357133"/>
                <a:ext cx="1831739" cy="416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4" name="Line"/>
              <p:cNvSpPr/>
              <p:nvPr/>
            </p:nvSpPr>
            <p:spPr>
              <a:xfrm flipV="1">
                <a:off x="4351800" y="2601906"/>
                <a:ext cx="1430887" cy="168840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5" name="Line"/>
              <p:cNvSpPr/>
              <p:nvPr/>
            </p:nvSpPr>
            <p:spPr>
              <a:xfrm flipV="1">
                <a:off x="2070013" y="4504836"/>
                <a:ext cx="2032339" cy="352813"/>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6" name="Line"/>
              <p:cNvSpPr/>
              <p:nvPr/>
            </p:nvSpPr>
            <p:spPr>
              <a:xfrm flipV="1">
                <a:off x="7332062" y="2813354"/>
                <a:ext cx="1290331" cy="15419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7" name="Line"/>
              <p:cNvSpPr/>
              <p:nvPr/>
            </p:nvSpPr>
            <p:spPr>
              <a:xfrm>
                <a:off x="8947941" y="2797859"/>
                <a:ext cx="1468507" cy="21579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8" name="Line"/>
              <p:cNvSpPr/>
              <p:nvPr/>
            </p:nvSpPr>
            <p:spPr>
              <a:xfrm flipV="1">
                <a:off x="5476125" y="3103017"/>
                <a:ext cx="1507899" cy="693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19" name="Line"/>
              <p:cNvSpPr/>
              <p:nvPr/>
            </p:nvSpPr>
            <p:spPr>
              <a:xfrm flipV="1">
                <a:off x="3006874" y="3907111"/>
                <a:ext cx="2154958" cy="14636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0" name="Line"/>
              <p:cNvSpPr/>
              <p:nvPr/>
            </p:nvSpPr>
            <p:spPr>
              <a:xfrm flipV="1">
                <a:off x="0" y="4124808"/>
                <a:ext cx="2697335" cy="506215"/>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1" name="Line"/>
              <p:cNvSpPr/>
              <p:nvPr/>
            </p:nvSpPr>
            <p:spPr>
              <a:xfrm flipV="1">
                <a:off x="7688723" y="1489598"/>
                <a:ext cx="1236808" cy="12765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2" name="Line"/>
              <p:cNvSpPr/>
              <p:nvPr/>
            </p:nvSpPr>
            <p:spPr>
              <a:xfrm flipV="1">
                <a:off x="9266682" y="899806"/>
                <a:ext cx="1082624" cy="52051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3" name="Line"/>
              <p:cNvSpPr/>
              <p:nvPr/>
            </p:nvSpPr>
            <p:spPr>
              <a:xfrm flipV="1">
                <a:off x="5159382" y="1683042"/>
                <a:ext cx="2102011" cy="754457"/>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4" name="Line"/>
              <p:cNvSpPr/>
              <p:nvPr/>
            </p:nvSpPr>
            <p:spPr>
              <a:xfrm flipV="1">
                <a:off x="2827800" y="2524317"/>
                <a:ext cx="2018609" cy="114999"/>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5" name="Line"/>
              <p:cNvSpPr/>
              <p:nvPr/>
            </p:nvSpPr>
            <p:spPr>
              <a:xfrm flipV="1">
                <a:off x="1255117" y="2879236"/>
                <a:ext cx="1314653" cy="1911172"/>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6" name="Line"/>
              <p:cNvSpPr/>
              <p:nvPr/>
            </p:nvSpPr>
            <p:spPr>
              <a:xfrm flipV="1">
                <a:off x="7681584" y="4426085"/>
                <a:ext cx="776670" cy="101726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7" name="Line"/>
              <p:cNvSpPr/>
              <p:nvPr/>
            </p:nvSpPr>
            <p:spPr>
              <a:xfrm flipV="1">
                <a:off x="8737339" y="3790903"/>
                <a:ext cx="1385183" cy="403970"/>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8" name="Line"/>
              <p:cNvSpPr/>
              <p:nvPr/>
            </p:nvSpPr>
            <p:spPr>
              <a:xfrm>
                <a:off x="5601275" y="5106091"/>
                <a:ext cx="1801657" cy="490978"/>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29" name="Line"/>
              <p:cNvSpPr/>
              <p:nvPr/>
            </p:nvSpPr>
            <p:spPr>
              <a:xfrm flipV="1">
                <a:off x="3263165" y="5272322"/>
                <a:ext cx="1973528" cy="842866"/>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sp>
            <p:nvSpPr>
              <p:cNvPr id="1530" name="Line"/>
              <p:cNvSpPr/>
              <p:nvPr/>
            </p:nvSpPr>
            <p:spPr>
              <a:xfrm>
                <a:off x="381000" y="6155023"/>
                <a:ext cx="2543509" cy="1"/>
              </a:xfrm>
              <a:prstGeom prst="line">
                <a:avLst/>
              </a:prstGeom>
              <a:noFill/>
              <a:ln w="88900" cap="flat">
                <a:solidFill>
                  <a:srgbClr val="D5D5D5"/>
                </a:solidFill>
                <a:prstDash val="solid"/>
                <a:miter lim="400000"/>
                <a:tailEnd type="triangle" w="med" len="med"/>
              </a:ln>
              <a:effectLst/>
            </p:spPr>
            <p:txBody>
              <a:bodyPr wrap="square" lIns="50800" tIns="50800" rIns="50800" bIns="50800" numCol="1" anchor="ctr">
                <a:noAutofit/>
              </a:bodyPr>
              <a:lstStyle/>
              <a:p>
                <a:endParaRPr/>
              </a:p>
            </p:txBody>
          </p:sp>
        </p:grpSp>
        <p:grpSp>
          <p:nvGrpSpPr>
            <p:cNvPr id="1574" name="Group"/>
            <p:cNvGrpSpPr/>
            <p:nvPr/>
          </p:nvGrpSpPr>
          <p:grpSpPr>
            <a:xfrm>
              <a:off x="0" y="0"/>
              <a:ext cx="12795554" cy="7251569"/>
              <a:chOff x="0" y="0"/>
              <a:chExt cx="12795553" cy="7251568"/>
            </a:xfrm>
          </p:grpSpPr>
          <p:sp>
            <p:nvSpPr>
              <p:cNvPr id="1532" name="Circle"/>
              <p:cNvSpPr/>
              <p:nvPr/>
            </p:nvSpPr>
            <p:spPr>
              <a:xfrm>
                <a:off x="1026159" y="4089348"/>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33" name="Circle"/>
              <p:cNvSpPr/>
              <p:nvPr/>
            </p:nvSpPr>
            <p:spPr>
              <a:xfrm>
                <a:off x="12011090" y="994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34" name="Circle"/>
              <p:cNvSpPr/>
              <p:nvPr/>
            </p:nvSpPr>
            <p:spPr>
              <a:xfrm>
                <a:off x="3606800" y="3154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35" name="Circle"/>
              <p:cNvSpPr/>
              <p:nvPr/>
            </p:nvSpPr>
            <p:spPr>
              <a:xfrm>
                <a:off x="5596201" y="11974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36" name="Circle"/>
              <p:cNvSpPr/>
              <p:nvPr/>
            </p:nvSpPr>
            <p:spPr>
              <a:xfrm>
                <a:off x="7755541" y="6322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37" name="Circle"/>
              <p:cNvSpPr/>
              <p:nvPr/>
            </p:nvSpPr>
            <p:spPr>
              <a:xfrm>
                <a:off x="9732622" y="0"/>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38" name="Circle"/>
              <p:cNvSpPr/>
              <p:nvPr/>
            </p:nvSpPr>
            <p:spPr>
              <a:xfrm>
                <a:off x="508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39" name="Circle"/>
              <p:cNvSpPr/>
              <p:nvPr/>
            </p:nvSpPr>
            <p:spPr>
              <a:xfrm>
                <a:off x="12547259" y="374571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0" name="Circle"/>
              <p:cNvSpPr/>
              <p:nvPr/>
            </p:nvSpPr>
            <p:spPr>
              <a:xfrm>
                <a:off x="3556000" y="5532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1" name="Circle"/>
              <p:cNvSpPr/>
              <p:nvPr/>
            </p:nvSpPr>
            <p:spPr>
              <a:xfrm>
                <a:off x="5775395"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2" name="Circle"/>
              <p:cNvSpPr/>
              <p:nvPr/>
            </p:nvSpPr>
            <p:spPr>
              <a:xfrm>
                <a:off x="7837263" y="394444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3" name="Circle"/>
              <p:cNvSpPr/>
              <p:nvPr/>
            </p:nvSpPr>
            <p:spPr>
              <a:xfrm>
                <a:off x="9456209" y="3314603"/>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4" name="Circle"/>
              <p:cNvSpPr/>
              <p:nvPr/>
            </p:nvSpPr>
            <p:spPr>
              <a:xfrm>
                <a:off x="1524000" y="6294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5" name="Circle"/>
              <p:cNvSpPr/>
              <p:nvPr/>
            </p:nvSpPr>
            <p:spPr>
              <a:xfrm>
                <a:off x="11465209" y="3314603"/>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6" name="Circle"/>
              <p:cNvSpPr/>
              <p:nvPr/>
            </p:nvSpPr>
            <p:spPr>
              <a:xfrm>
                <a:off x="4287204" y="7003274"/>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7" name="Circle"/>
              <p:cNvSpPr/>
              <p:nvPr/>
            </p:nvSpPr>
            <p:spPr>
              <a:xfrm>
                <a:off x="6706899" y="5332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8" name="Circle"/>
              <p:cNvSpPr/>
              <p:nvPr/>
            </p:nvSpPr>
            <p:spPr>
              <a:xfrm>
                <a:off x="8821701" y="50894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49" name="Circle"/>
              <p:cNvSpPr/>
              <p:nvPr/>
            </p:nvSpPr>
            <p:spPr>
              <a:xfrm>
                <a:off x="10545891" y="45401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0" name="Circle"/>
              <p:cNvSpPr/>
              <p:nvPr/>
            </p:nvSpPr>
            <p:spPr>
              <a:xfrm>
                <a:off x="2032000" y="496564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1" name="Circle"/>
              <p:cNvSpPr/>
              <p:nvPr/>
            </p:nvSpPr>
            <p:spPr>
              <a:xfrm>
                <a:off x="12138090" y="1756942"/>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2" name="Circle"/>
              <p:cNvSpPr/>
              <p:nvPr/>
            </p:nvSpPr>
            <p:spPr>
              <a:xfrm>
                <a:off x="4394200" y="447830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3" name="Circle"/>
              <p:cNvSpPr/>
              <p:nvPr/>
            </p:nvSpPr>
            <p:spPr>
              <a:xfrm>
                <a:off x="6066049" y="24801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4" name="Circle"/>
              <p:cNvSpPr/>
              <p:nvPr/>
            </p:nvSpPr>
            <p:spPr>
              <a:xfrm>
                <a:off x="8276241" y="2376802"/>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5" name="Circle"/>
              <p:cNvSpPr/>
              <p:nvPr/>
            </p:nvSpPr>
            <p:spPr>
              <a:xfrm>
                <a:off x="10202522" y="2203104"/>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6" name="Circle"/>
              <p:cNvSpPr/>
              <p:nvPr/>
            </p:nvSpPr>
            <p:spPr>
              <a:xfrm>
                <a:off x="0" y="4643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7" name="Circle"/>
              <p:cNvSpPr/>
              <p:nvPr/>
            </p:nvSpPr>
            <p:spPr>
              <a:xfrm>
                <a:off x="10680359" y="3055447"/>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8" name="Circle"/>
              <p:cNvSpPr/>
              <p:nvPr/>
            </p:nvSpPr>
            <p:spPr>
              <a:xfrm>
                <a:off x="2989050" y="40842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59" name="Circle"/>
              <p:cNvSpPr/>
              <p:nvPr/>
            </p:nvSpPr>
            <p:spPr>
              <a:xfrm>
                <a:off x="5457895" y="38924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0" name="Circle"/>
              <p:cNvSpPr/>
              <p:nvPr/>
            </p:nvSpPr>
            <p:spPr>
              <a:xfrm>
                <a:off x="7329263" y="305544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1" name="Circle"/>
              <p:cNvSpPr/>
              <p:nvPr/>
            </p:nvSpPr>
            <p:spPr>
              <a:xfrm>
                <a:off x="8916647" y="285671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2" name="Circle"/>
              <p:cNvSpPr/>
              <p:nvPr/>
            </p:nvSpPr>
            <p:spPr>
              <a:xfrm>
                <a:off x="1280016" y="4939806"/>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3" name="Circle"/>
              <p:cNvSpPr/>
              <p:nvPr/>
            </p:nvSpPr>
            <p:spPr>
              <a:xfrm>
                <a:off x="10622245" y="829842"/>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4" name="Circle"/>
              <p:cNvSpPr/>
              <p:nvPr/>
            </p:nvSpPr>
            <p:spPr>
              <a:xfrm>
                <a:off x="2794000" y="2773628"/>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5" name="Circle"/>
              <p:cNvSpPr/>
              <p:nvPr/>
            </p:nvSpPr>
            <p:spPr>
              <a:xfrm>
                <a:off x="5126301" y="2559981"/>
                <a:ext cx="248295"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6" name="Circle"/>
              <p:cNvSpPr/>
              <p:nvPr/>
            </p:nvSpPr>
            <p:spPr>
              <a:xfrm>
                <a:off x="7628541" y="1686386"/>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7" name="Circle"/>
              <p:cNvSpPr/>
              <p:nvPr/>
            </p:nvSpPr>
            <p:spPr>
              <a:xfrm>
                <a:off x="9224622" y="1491545"/>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8" name="Circle"/>
              <p:cNvSpPr/>
              <p:nvPr/>
            </p:nvSpPr>
            <p:spPr>
              <a:xfrm>
                <a:off x="381000" y="6167068"/>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69" name="Circle"/>
              <p:cNvSpPr/>
              <p:nvPr/>
            </p:nvSpPr>
            <p:spPr>
              <a:xfrm>
                <a:off x="10424485" y="3749893"/>
                <a:ext cx="248294"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70" name="Circle"/>
              <p:cNvSpPr/>
              <p:nvPr/>
            </p:nvSpPr>
            <p:spPr>
              <a:xfrm>
                <a:off x="3245804" y="616706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71" name="Circle"/>
              <p:cNvSpPr/>
              <p:nvPr/>
            </p:nvSpPr>
            <p:spPr>
              <a:xfrm>
                <a:off x="5563899" y="5205589"/>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72" name="Circle"/>
              <p:cNvSpPr/>
              <p:nvPr/>
            </p:nvSpPr>
            <p:spPr>
              <a:xfrm>
                <a:off x="7716801" y="5610197"/>
                <a:ext cx="248294" cy="248294"/>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73" name="Circle"/>
              <p:cNvSpPr/>
              <p:nvPr/>
            </p:nvSpPr>
            <p:spPr>
              <a:xfrm>
                <a:off x="8729791" y="4324208"/>
                <a:ext cx="248295" cy="248295"/>
              </a:xfrm>
              <a:prstGeom prst="ellipse">
                <a:avLst/>
              </a:prstGeom>
              <a:solidFill>
                <a:srgbClr val="D5D5D5"/>
              </a:solidFill>
              <a:ln w="12700" cap="flat">
                <a:noFill/>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grpSp>
      </p:grpSp>
      <p:sp>
        <p:nvSpPr>
          <p:cNvPr id="1576" name="Circle"/>
          <p:cNvSpPr/>
          <p:nvPr/>
        </p:nvSpPr>
        <p:spPr>
          <a:xfrm>
            <a:off x="10322938" y="10942834"/>
            <a:ext cx="248295" cy="248294"/>
          </a:xfrm>
          <a:prstGeom prst="ellipse">
            <a:avLst/>
          </a:prstGeom>
          <a:solidFill>
            <a:srgbClr val="00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77" name="Line"/>
          <p:cNvSpPr/>
          <p:nvPr/>
        </p:nvSpPr>
        <p:spPr>
          <a:xfrm flipV="1">
            <a:off x="15775058" y="10069655"/>
            <a:ext cx="776671" cy="1017261"/>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grpSp>
        <p:nvGrpSpPr>
          <p:cNvPr id="1582" name="Group"/>
          <p:cNvGrpSpPr/>
          <p:nvPr/>
        </p:nvGrpSpPr>
        <p:grpSpPr>
          <a:xfrm>
            <a:off x="10286471" y="9096705"/>
            <a:ext cx="5908343" cy="3940552"/>
            <a:chOff x="127000" y="0"/>
            <a:chExt cx="5908342" cy="3940551"/>
          </a:xfrm>
        </p:grpSpPr>
        <p:sp>
          <p:nvSpPr>
            <p:cNvPr id="1578"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579"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580"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581"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583" name="Training"/>
          <p:cNvSpPr txBox="1"/>
          <p:nvPr/>
        </p:nvSpPr>
        <p:spPr>
          <a:xfrm>
            <a:off x="17777438" y="11692523"/>
            <a:ext cx="5100664" cy="15205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0000" i="1"/>
            </a:lvl1pPr>
          </a:lstStyle>
          <a:p>
            <a:r>
              <a:t>Training</a:t>
            </a:r>
          </a:p>
        </p:txBody>
      </p:sp>
      <p:sp>
        <p:nvSpPr>
          <p:cNvPr id="2" name="TextBox 1">
            <a:extLst>
              <a:ext uri="{FF2B5EF4-FFF2-40B4-BE49-F238E27FC236}">
                <a16:creationId xmlns:a16="http://schemas.microsoft.com/office/drawing/2014/main" id="{796FFBB1-A858-2440-6950-DB4A0EE56507}"/>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62" name="Group"/>
          <p:cNvGrpSpPr/>
          <p:nvPr/>
        </p:nvGrpSpPr>
        <p:grpSpPr>
          <a:xfrm>
            <a:off x="14163040" y="1842240"/>
            <a:ext cx="5908344" cy="7216109"/>
            <a:chOff x="0" y="0"/>
            <a:chExt cx="5908342" cy="7216107"/>
          </a:xfrm>
        </p:grpSpPr>
        <p:sp>
          <p:nvSpPr>
            <p:cNvPr id="1860" name="Oval"/>
            <p:cNvSpPr/>
            <p:nvPr/>
          </p:nvSpPr>
          <p:spPr>
            <a:xfrm>
              <a:off x="1287378" y="0"/>
              <a:ext cx="3506555" cy="5194373"/>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61"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865" name="Group"/>
          <p:cNvGrpSpPr/>
          <p:nvPr/>
        </p:nvGrpSpPr>
        <p:grpSpPr>
          <a:xfrm>
            <a:off x="3747446" y="5592128"/>
            <a:ext cx="5908343" cy="5925359"/>
            <a:chOff x="0" y="0"/>
            <a:chExt cx="5908342" cy="5925358"/>
          </a:xfrm>
        </p:grpSpPr>
        <p:sp>
          <p:nvSpPr>
            <p:cNvPr id="1863"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64"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grpSp>
        <p:nvGrpSpPr>
          <p:cNvPr id="1870" name="Group"/>
          <p:cNvGrpSpPr/>
          <p:nvPr/>
        </p:nvGrpSpPr>
        <p:grpSpPr>
          <a:xfrm>
            <a:off x="10286471" y="9096705"/>
            <a:ext cx="5908343" cy="3940552"/>
            <a:chOff x="127000" y="0"/>
            <a:chExt cx="5908342" cy="3940551"/>
          </a:xfrm>
        </p:grpSpPr>
        <p:sp>
          <p:nvSpPr>
            <p:cNvPr id="1866" name="Line"/>
            <p:cNvSpPr/>
            <p:nvPr/>
          </p:nvSpPr>
          <p:spPr>
            <a:xfrm>
              <a:off x="4211625"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867" name="Line"/>
            <p:cNvSpPr/>
            <p:nvPr/>
          </p:nvSpPr>
          <p:spPr>
            <a:xfrm>
              <a:off x="550278" y="1970275"/>
              <a:ext cx="1270001"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endParaRPr/>
            </a:p>
          </p:txBody>
        </p:sp>
        <p:sp>
          <p:nvSpPr>
            <p:cNvPr id="1868" name="Rounded Rectangle"/>
            <p:cNvSpPr/>
            <p:nvPr/>
          </p:nvSpPr>
          <p:spPr>
            <a:xfrm>
              <a:off x="1243256" y="0"/>
              <a:ext cx="3605649" cy="3940552"/>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69" name="diffusion neural network"/>
            <p:cNvSpPr txBox="1"/>
            <p:nvPr/>
          </p:nvSpPr>
          <p:spPr>
            <a:xfrm>
              <a:off x="127000" y="796795"/>
              <a:ext cx="5908343"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871" name="Line"/>
          <p:cNvSpPr/>
          <p:nvPr/>
        </p:nvSpPr>
        <p:spPr>
          <a:xfrm flipV="1">
            <a:off x="9223921" y="5386876"/>
            <a:ext cx="5614894" cy="1518324"/>
          </a:xfrm>
          <a:prstGeom prst="line">
            <a:avLst/>
          </a:prstGeom>
          <a:ln w="317500">
            <a:solidFill>
              <a:schemeClr val="accent5">
                <a:hueOff val="-82419"/>
                <a:satOff val="-9513"/>
                <a:lumOff val="-16343"/>
              </a:schemeClr>
            </a:solidFill>
            <a:miter lim="400000"/>
            <a:tailEnd type="triangle"/>
          </a:ln>
          <a:effectLst>
            <a:outerShdw blurRad="63500" dist="76200" dir="5400000" rotWithShape="0">
              <a:srgbClr val="000000">
                <a:alpha val="50000"/>
              </a:srgbClr>
            </a:outerShdw>
          </a:effectLst>
        </p:spPr>
        <p:txBody>
          <a:bodyPr lIns="50800" tIns="50800" rIns="50800" bIns="50800" anchor="ctr"/>
          <a:lstStyle/>
          <a:p>
            <a:endParaRPr/>
          </a:p>
        </p:txBody>
      </p:sp>
      <p:sp>
        <p:nvSpPr>
          <p:cNvPr id="2" name="TextBox 1">
            <a:extLst>
              <a:ext uri="{FF2B5EF4-FFF2-40B4-BE49-F238E27FC236}">
                <a16:creationId xmlns:a16="http://schemas.microsoft.com/office/drawing/2014/main" id="{4F6330E0-0087-629E-9A6E-2DB65566138A}"/>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A5A9BB7-D886-0541-CB36-7FD8C36F9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A20C2-D77D-7B37-F74D-9B603EC1179C}"/>
              </a:ext>
            </a:extLst>
          </p:cNvPr>
          <p:cNvSpPr>
            <a:spLocks noGrp="1"/>
          </p:cNvSpPr>
          <p:nvPr>
            <p:ph type="title"/>
          </p:nvPr>
        </p:nvSpPr>
        <p:spPr/>
        <p:txBody>
          <a:bodyPr/>
          <a:lstStyle/>
          <a:p>
            <a:pPr algn="ctr"/>
            <a:r>
              <a:rPr lang="en-US" dirty="0"/>
              <a:t>Curious property of Diffusion</a:t>
            </a:r>
          </a:p>
        </p:txBody>
      </p:sp>
      <p:sp>
        <p:nvSpPr>
          <p:cNvPr id="4" name="Text Placeholder 3">
            <a:extLst>
              <a:ext uri="{FF2B5EF4-FFF2-40B4-BE49-F238E27FC236}">
                <a16:creationId xmlns:a16="http://schemas.microsoft.com/office/drawing/2014/main" id="{CE58CD67-E44E-03C2-D2A7-6B8BE0594560}"/>
              </a:ext>
            </a:extLst>
          </p:cNvPr>
          <p:cNvSpPr>
            <a:spLocks noGrp="1"/>
          </p:cNvSpPr>
          <p:nvPr>
            <p:ph idx="1"/>
          </p:nvPr>
        </p:nvSpPr>
        <p:spPr>
          <a:xfrm>
            <a:off x="1676400" y="3651248"/>
            <a:ext cx="21031200" cy="9803495"/>
          </a:xfrm>
        </p:spPr>
        <p:txBody>
          <a:bodyPr>
            <a:normAutofit fontScale="77500" lnSpcReduction="20000"/>
          </a:bodyPr>
          <a:lstStyle/>
          <a:p>
            <a:r>
              <a:rPr lang="en-US" sz="8000" dirty="0"/>
              <a:t>We are training the model to reconstruct the training set</a:t>
            </a:r>
          </a:p>
          <a:p>
            <a:pPr lvl="1"/>
            <a:r>
              <a:rPr lang="en-US" sz="7200" dirty="0"/>
              <a:t>But it fails!</a:t>
            </a:r>
          </a:p>
          <a:p>
            <a:pPr lvl="1"/>
            <a:r>
              <a:rPr lang="en-US" sz="7200" dirty="0"/>
              <a:t>Instead, it generate novel images</a:t>
            </a:r>
          </a:p>
          <a:p>
            <a:pPr lvl="1"/>
            <a:r>
              <a:rPr lang="en-US" sz="7200" dirty="0"/>
              <a:t>Which is what makes it great</a:t>
            </a:r>
          </a:p>
          <a:p>
            <a:pPr lvl="1"/>
            <a:endParaRPr lang="en-US" sz="7200" dirty="0"/>
          </a:p>
          <a:p>
            <a:r>
              <a:rPr lang="en-US" sz="8000" dirty="0"/>
              <a:t>Perhaps it models images as textures</a:t>
            </a:r>
          </a:p>
          <a:p>
            <a:pPr lvl="1"/>
            <a:r>
              <a:rPr lang="en-US" sz="7200" dirty="0"/>
              <a:t>Keeping important correlations and throwing away the rest</a:t>
            </a:r>
          </a:p>
          <a:p>
            <a:pPr lvl="1"/>
            <a:r>
              <a:rPr lang="en-US" sz="7200" dirty="0"/>
              <a:t>But we don’t know the “model space” of these textures</a:t>
            </a:r>
          </a:p>
        </p:txBody>
      </p:sp>
    </p:spTree>
    <p:extLst>
      <p:ext uri="{BB962C8B-B14F-4D97-AF65-F5344CB8AC3E}">
        <p14:creationId xmlns:p14="http://schemas.microsoft.com/office/powerpoint/2010/main" val="50998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77" name="Group"/>
          <p:cNvGrpSpPr/>
          <p:nvPr/>
        </p:nvGrpSpPr>
        <p:grpSpPr>
          <a:xfrm>
            <a:off x="14163040" y="1842240"/>
            <a:ext cx="5908344" cy="7216109"/>
            <a:chOff x="0" y="0"/>
            <a:chExt cx="5908342" cy="7216107"/>
          </a:xfrm>
        </p:grpSpPr>
        <p:sp>
          <p:nvSpPr>
            <p:cNvPr id="1875" name="Oval"/>
            <p:cNvSpPr/>
            <p:nvPr/>
          </p:nvSpPr>
          <p:spPr>
            <a:xfrm>
              <a:off x="1287378" y="0"/>
              <a:ext cx="3506555" cy="5194373"/>
            </a:xfrm>
            <a:prstGeom prst="ellipse">
              <a:avLst/>
            </a:prstGeom>
            <a:solidFill>
              <a:schemeClr val="accent6">
                <a:satOff val="-20754"/>
                <a:lumOff val="-16738"/>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76"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880" name="Group"/>
          <p:cNvGrpSpPr/>
          <p:nvPr/>
        </p:nvGrpSpPr>
        <p:grpSpPr>
          <a:xfrm>
            <a:off x="3747446" y="5592128"/>
            <a:ext cx="5908343" cy="5925359"/>
            <a:chOff x="0" y="0"/>
            <a:chExt cx="5908342" cy="5925358"/>
          </a:xfrm>
        </p:grpSpPr>
        <p:sp>
          <p:nvSpPr>
            <p:cNvPr id="1878"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79"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881" name="Line"/>
          <p:cNvSpPr/>
          <p:nvPr/>
        </p:nvSpPr>
        <p:spPr>
          <a:xfrm flipV="1">
            <a:off x="9223921" y="5386876"/>
            <a:ext cx="5614894" cy="1518324"/>
          </a:xfrm>
          <a:prstGeom prst="line">
            <a:avLst/>
          </a:prstGeom>
          <a:ln w="317500">
            <a:solidFill>
              <a:schemeClr val="accent5">
                <a:hueOff val="-82419"/>
                <a:satOff val="-9513"/>
                <a:lumOff val="-16343"/>
              </a:schemeClr>
            </a:solidFill>
            <a:miter lim="400000"/>
            <a:tailEnd type="triangle"/>
          </a:ln>
          <a:effectLst>
            <a:outerShdw blurRad="63500" dist="76200" dir="5400000" rotWithShape="0">
              <a:srgbClr val="000000">
                <a:alpha val="50000"/>
              </a:srgbClr>
            </a:outerShdw>
          </a:effectLst>
        </p:spPr>
        <p:txBody>
          <a:bodyPr lIns="50800" tIns="50800" rIns="50800" bIns="50800" anchor="ctr"/>
          <a:lstStyle/>
          <a:p>
            <a:endParaRPr/>
          </a:p>
        </p:txBody>
      </p:sp>
      <p:grpSp>
        <p:nvGrpSpPr>
          <p:cNvPr id="1884" name="Group"/>
          <p:cNvGrpSpPr/>
          <p:nvPr/>
        </p:nvGrpSpPr>
        <p:grpSpPr>
          <a:xfrm>
            <a:off x="8661525" y="191240"/>
            <a:ext cx="5908344" cy="4324097"/>
            <a:chOff x="0" y="0"/>
            <a:chExt cx="5908342" cy="4324095"/>
          </a:xfrm>
        </p:grpSpPr>
        <p:sp>
          <p:nvSpPr>
            <p:cNvPr id="1882" name="Oval"/>
            <p:cNvSpPr/>
            <p:nvPr/>
          </p:nvSpPr>
          <p:spPr>
            <a:xfrm>
              <a:off x="1200894" y="0"/>
              <a:ext cx="3506555" cy="2193027"/>
            </a:xfrm>
            <a:prstGeom prst="ellipse">
              <a:avLst/>
            </a:prstGeom>
            <a:solidFill>
              <a:schemeClr val="accent3">
                <a:hueOff val="-274225"/>
                <a:satOff val="26768"/>
                <a:lumOff val="11368"/>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83" name="apple images"/>
            <p:cNvSpPr txBox="1"/>
            <p:nvPr/>
          </p:nvSpPr>
          <p:spPr>
            <a:xfrm>
              <a:off x="0" y="2137681"/>
              <a:ext cx="5908343" cy="21864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b="0">
                  <a:latin typeface="Avenir Book"/>
                  <a:ea typeface="Avenir Book"/>
                  <a:cs typeface="Avenir Book"/>
                  <a:sym typeface="Avenir Book"/>
                </a:defRPr>
              </a:pPr>
              <a:r>
                <a:t>apple</a:t>
              </a:r>
              <a:br/>
              <a:r>
                <a:t>images</a:t>
              </a:r>
            </a:p>
          </p:txBody>
        </p:sp>
      </p:grpSp>
      <p:sp>
        <p:nvSpPr>
          <p:cNvPr id="1885" name="Line"/>
          <p:cNvSpPr/>
          <p:nvPr/>
        </p:nvSpPr>
        <p:spPr>
          <a:xfrm flipV="1">
            <a:off x="7639790" y="2259440"/>
            <a:ext cx="2611514" cy="2959368"/>
          </a:xfrm>
          <a:prstGeom prst="line">
            <a:avLst/>
          </a:prstGeom>
          <a:ln w="317500">
            <a:solidFill>
              <a:schemeClr val="accent5">
                <a:hueOff val="-82419"/>
                <a:satOff val="-9513"/>
                <a:lumOff val="-16343"/>
              </a:schemeClr>
            </a:solidFill>
            <a:miter lim="400000"/>
            <a:tailEnd type="triangle"/>
          </a:ln>
          <a:effectLst>
            <a:outerShdw blurRad="63500" dist="76200" dir="5400000" rotWithShape="0">
              <a:srgbClr val="000000">
                <a:alpha val="50000"/>
              </a:srgbClr>
            </a:outerShdw>
          </a:effectLst>
        </p:spPr>
        <p:txBody>
          <a:bodyPr lIns="50800" tIns="50800" rIns="50800" bIns="50800" anchor="ctr"/>
          <a:lstStyle/>
          <a:p>
            <a:endParaRPr/>
          </a:p>
        </p:txBody>
      </p:sp>
      <p:grpSp>
        <p:nvGrpSpPr>
          <p:cNvPr id="1888" name="Group"/>
          <p:cNvGrpSpPr/>
          <p:nvPr/>
        </p:nvGrpSpPr>
        <p:grpSpPr>
          <a:xfrm>
            <a:off x="152525" y="445240"/>
            <a:ext cx="5908344" cy="5594097"/>
            <a:chOff x="0" y="0"/>
            <a:chExt cx="5908342" cy="5594095"/>
          </a:xfrm>
        </p:grpSpPr>
        <p:sp>
          <p:nvSpPr>
            <p:cNvPr id="1886" name="Oval"/>
            <p:cNvSpPr/>
            <p:nvPr/>
          </p:nvSpPr>
          <p:spPr>
            <a:xfrm>
              <a:off x="837196" y="0"/>
              <a:ext cx="4251253" cy="3556577"/>
            </a:xfrm>
            <a:prstGeom prst="ellipse">
              <a:avLst/>
            </a:prstGeom>
            <a:solidFill>
              <a:srgbClr val="FFD4C4"/>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87" name="peach images"/>
            <p:cNvSpPr txBox="1"/>
            <p:nvPr/>
          </p:nvSpPr>
          <p:spPr>
            <a:xfrm>
              <a:off x="0" y="3407681"/>
              <a:ext cx="5908343" cy="21864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b="0">
                  <a:latin typeface="Avenir Book"/>
                  <a:ea typeface="Avenir Book"/>
                  <a:cs typeface="Avenir Book"/>
                  <a:sym typeface="Avenir Book"/>
                </a:defRPr>
              </a:pPr>
              <a:r>
                <a:t>peach</a:t>
              </a:r>
              <a:br/>
              <a:r>
                <a:t>images</a:t>
              </a:r>
            </a:p>
          </p:txBody>
        </p:sp>
      </p:grpSp>
      <p:sp>
        <p:nvSpPr>
          <p:cNvPr id="1889" name="Line"/>
          <p:cNvSpPr/>
          <p:nvPr/>
        </p:nvSpPr>
        <p:spPr>
          <a:xfrm flipH="1" flipV="1">
            <a:off x="4441205" y="3806266"/>
            <a:ext cx="1320783" cy="1656101"/>
          </a:xfrm>
          <a:prstGeom prst="line">
            <a:avLst/>
          </a:prstGeom>
          <a:ln w="317500">
            <a:solidFill>
              <a:schemeClr val="accent5">
                <a:hueOff val="-82419"/>
                <a:satOff val="-9513"/>
                <a:lumOff val="-16343"/>
              </a:schemeClr>
            </a:solidFill>
            <a:miter lim="400000"/>
            <a:tailEnd type="triangle"/>
          </a:ln>
          <a:effectLst>
            <a:outerShdw blurRad="63500" dist="76200" dir="5400000" rotWithShape="0">
              <a:srgbClr val="000000">
                <a:alpha val="50000"/>
              </a:srgbClr>
            </a:outerShdw>
          </a:effectLst>
        </p:spPr>
        <p:txBody>
          <a:bodyPr lIns="50800" tIns="50800" rIns="50800" bIns="50800" anchor="ctr"/>
          <a:lstStyle/>
          <a:p>
            <a:endParaRPr/>
          </a:p>
        </p:txBody>
      </p:sp>
      <p:grpSp>
        <p:nvGrpSpPr>
          <p:cNvPr id="1892" name="Group"/>
          <p:cNvGrpSpPr/>
          <p:nvPr/>
        </p:nvGrpSpPr>
        <p:grpSpPr>
          <a:xfrm>
            <a:off x="9568008" y="8123519"/>
            <a:ext cx="5908344" cy="5594097"/>
            <a:chOff x="0" y="0"/>
            <a:chExt cx="5908342" cy="5594095"/>
          </a:xfrm>
        </p:grpSpPr>
        <p:sp>
          <p:nvSpPr>
            <p:cNvPr id="1890" name="Oval"/>
            <p:cNvSpPr/>
            <p:nvPr/>
          </p:nvSpPr>
          <p:spPr>
            <a:xfrm>
              <a:off x="1730445" y="0"/>
              <a:ext cx="2469004" cy="3556577"/>
            </a:xfrm>
            <a:prstGeom prst="ellipse">
              <a:avLst/>
            </a:prstGeom>
            <a:solidFill>
              <a:schemeClr val="accent4">
                <a:hueOff val="-476017"/>
                <a:lumOff val="-10042"/>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91" name="mango images"/>
            <p:cNvSpPr txBox="1"/>
            <p:nvPr/>
          </p:nvSpPr>
          <p:spPr>
            <a:xfrm>
              <a:off x="0" y="3407681"/>
              <a:ext cx="5908343" cy="21864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b="0">
                  <a:latin typeface="Avenir Book"/>
                  <a:ea typeface="Avenir Book"/>
                  <a:cs typeface="Avenir Book"/>
                  <a:sym typeface="Avenir Book"/>
                </a:defRPr>
              </a:pPr>
              <a:r>
                <a:t>mango</a:t>
              </a:r>
              <a:br/>
              <a:r>
                <a:t>images</a:t>
              </a:r>
            </a:p>
          </p:txBody>
        </p:sp>
      </p:grpSp>
      <p:sp>
        <p:nvSpPr>
          <p:cNvPr id="1893" name="Line"/>
          <p:cNvSpPr/>
          <p:nvPr/>
        </p:nvSpPr>
        <p:spPr>
          <a:xfrm>
            <a:off x="8651571" y="8873821"/>
            <a:ext cx="2408812" cy="1012268"/>
          </a:xfrm>
          <a:prstGeom prst="line">
            <a:avLst/>
          </a:prstGeom>
          <a:ln w="317500">
            <a:solidFill>
              <a:schemeClr val="accent5">
                <a:hueOff val="-82419"/>
                <a:satOff val="-9513"/>
                <a:lumOff val="-16343"/>
              </a:schemeClr>
            </a:solidFill>
            <a:miter lim="400000"/>
            <a:tailEnd type="triangle"/>
          </a:ln>
          <a:effectLst>
            <a:outerShdw blurRad="63500" dist="76200" dir="5400000" rotWithShape="0">
              <a:srgbClr val="000000">
                <a:alpha val="50000"/>
              </a:srgbClr>
            </a:outerShdw>
          </a:effectLst>
        </p:spPr>
        <p:txBody>
          <a:bodyPr lIns="50800" tIns="50800" rIns="50800" bIns="50800" anchor="ctr"/>
          <a:lstStyle/>
          <a:p>
            <a:endParaRPr/>
          </a:p>
        </p:txBody>
      </p:sp>
      <p:sp>
        <p:nvSpPr>
          <p:cNvPr id="2" name="TextBox 1">
            <a:extLst>
              <a:ext uri="{FF2B5EF4-FFF2-40B4-BE49-F238E27FC236}">
                <a16:creationId xmlns:a16="http://schemas.microsoft.com/office/drawing/2014/main" id="{7952BA42-5197-3D83-47D8-481EB67F183C}"/>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advClick="0" advTm="0">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1885"/>
                                        </p:tgtEl>
                                        <p:attrNameLst>
                                          <p:attrName>style.visibility</p:attrName>
                                        </p:attrNameLst>
                                      </p:cBhvr>
                                      <p:to>
                                        <p:strVal val="visible"/>
                                      </p:to>
                                    </p:set>
                                    <p:animEffect transition="in" filter="wipe(left)">
                                      <p:cBhvr>
                                        <p:cTn id="7" dur="500"/>
                                        <p:tgtEl>
                                          <p:spTgt spid="1885"/>
                                        </p:tgtEl>
                                      </p:cBhvr>
                                    </p:animEffect>
                                  </p:childTnLst>
                                </p:cTn>
                              </p:par>
                            </p:childTnLst>
                          </p:cTn>
                        </p:par>
                        <p:par>
                          <p:cTn id="8" fill="hold">
                            <p:stCondLst>
                              <p:cond delay="500"/>
                            </p:stCondLst>
                            <p:childTnLst>
                              <p:par>
                                <p:cTn id="9" presetID="10" presetClass="entr" fill="hold" grpId="0" nodeType="afterEffect">
                                  <p:stCondLst>
                                    <p:cond delay="0"/>
                                  </p:stCondLst>
                                  <p:iterate>
                                    <p:tmAbs val="0"/>
                                  </p:iterate>
                                  <p:childTnLst>
                                    <p:set>
                                      <p:cBhvr>
                                        <p:cTn id="10" fill="hold"/>
                                        <p:tgtEl>
                                          <p:spTgt spid="1884"/>
                                        </p:tgtEl>
                                        <p:attrNameLst>
                                          <p:attrName>style.visibility</p:attrName>
                                        </p:attrNameLst>
                                      </p:cBhvr>
                                      <p:to>
                                        <p:strVal val="visible"/>
                                      </p:to>
                                    </p:set>
                                    <p:animEffect transition="in" filter="fade">
                                      <p:cBhvr>
                                        <p:cTn id="11" dur="500"/>
                                        <p:tgtEl>
                                          <p:spTgt spid="1884"/>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9" fill="hold" grpId="0" nodeType="clickEffect">
                                  <p:stCondLst>
                                    <p:cond delay="0"/>
                                  </p:stCondLst>
                                  <p:iterate>
                                    <p:tmAbs val="0"/>
                                  </p:iterate>
                                  <p:childTnLst>
                                    <p:set>
                                      <p:cBhvr>
                                        <p:cTn id="15" fill="hold"/>
                                        <p:tgtEl>
                                          <p:spTgt spid="1889"/>
                                        </p:tgtEl>
                                        <p:attrNameLst>
                                          <p:attrName>style.visibility</p:attrName>
                                        </p:attrNameLst>
                                      </p:cBhvr>
                                      <p:to>
                                        <p:strVal val="visible"/>
                                      </p:to>
                                    </p:set>
                                    <p:animEffect transition="in" filter="strips(upLeft)">
                                      <p:cBhvr>
                                        <p:cTn id="16" dur="300"/>
                                        <p:tgtEl>
                                          <p:spTgt spid="1889"/>
                                        </p:tgtEl>
                                      </p:cBhvr>
                                    </p:animEffect>
                                  </p:childTnLst>
                                </p:cTn>
                              </p:par>
                            </p:childTnLst>
                          </p:cTn>
                        </p:par>
                        <p:par>
                          <p:cTn id="17" fill="hold">
                            <p:stCondLst>
                              <p:cond delay="300"/>
                            </p:stCondLst>
                            <p:childTnLst>
                              <p:par>
                                <p:cTn id="18" presetID="10" presetClass="entr" fill="hold" grpId="0" nodeType="afterEffect">
                                  <p:stCondLst>
                                    <p:cond delay="0"/>
                                  </p:stCondLst>
                                  <p:iterate>
                                    <p:tmAbs val="0"/>
                                  </p:iterate>
                                  <p:childTnLst>
                                    <p:set>
                                      <p:cBhvr>
                                        <p:cTn id="19" fill="hold"/>
                                        <p:tgtEl>
                                          <p:spTgt spid="1888"/>
                                        </p:tgtEl>
                                        <p:attrNameLst>
                                          <p:attrName>style.visibility</p:attrName>
                                        </p:attrNameLst>
                                      </p:cBhvr>
                                      <p:to>
                                        <p:strVal val="visible"/>
                                      </p:to>
                                    </p:set>
                                    <p:animEffect transition="in" filter="fade">
                                      <p:cBhvr>
                                        <p:cTn id="20" dur="500"/>
                                        <p:tgtEl>
                                          <p:spTgt spid="188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p:tmAbs val="0"/>
                                  </p:iterate>
                                  <p:childTnLst>
                                    <p:set>
                                      <p:cBhvr>
                                        <p:cTn id="24" fill="hold"/>
                                        <p:tgtEl>
                                          <p:spTgt spid="1893"/>
                                        </p:tgtEl>
                                        <p:attrNameLst>
                                          <p:attrName>style.visibility</p:attrName>
                                        </p:attrNameLst>
                                      </p:cBhvr>
                                      <p:to>
                                        <p:strVal val="visible"/>
                                      </p:to>
                                    </p:set>
                                    <p:animEffect transition="in" filter="wipe(left)">
                                      <p:cBhvr>
                                        <p:cTn id="25" dur="300"/>
                                        <p:tgtEl>
                                          <p:spTgt spid="1893"/>
                                        </p:tgtEl>
                                      </p:cBhvr>
                                    </p:animEffect>
                                  </p:childTnLst>
                                </p:cTn>
                              </p:par>
                            </p:childTnLst>
                          </p:cTn>
                        </p:par>
                        <p:par>
                          <p:cTn id="26" fill="hold">
                            <p:stCondLst>
                              <p:cond delay="300"/>
                            </p:stCondLst>
                            <p:childTnLst>
                              <p:par>
                                <p:cTn id="27" presetID="10" presetClass="entr" fill="hold" grpId="0" nodeType="afterEffect">
                                  <p:stCondLst>
                                    <p:cond delay="0"/>
                                  </p:stCondLst>
                                  <p:iterate>
                                    <p:tmAbs val="0"/>
                                  </p:iterate>
                                  <p:childTnLst>
                                    <p:set>
                                      <p:cBhvr>
                                        <p:cTn id="28" fill="hold"/>
                                        <p:tgtEl>
                                          <p:spTgt spid="1892"/>
                                        </p:tgtEl>
                                        <p:attrNameLst>
                                          <p:attrName>style.visibility</p:attrName>
                                        </p:attrNameLst>
                                      </p:cBhvr>
                                      <p:to>
                                        <p:strVal val="visible"/>
                                      </p:to>
                                    </p:set>
                                    <p:animEffect transition="in" filter="fade">
                                      <p:cBhvr>
                                        <p:cTn id="29" dur="500"/>
                                        <p:tgtEl>
                                          <p:spTgt spid="1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 grpId="0" animBg="1" advAuto="0"/>
      <p:bldP spid="1885" grpId="0" animBg="1" advAuto="0"/>
      <p:bldP spid="1888" grpId="0" animBg="1" advAuto="0"/>
      <p:bldP spid="1889" grpId="0" animBg="1" advAuto="0"/>
      <p:bldP spid="1892" grpId="0" animBg="1" advAuto="0"/>
      <p:bldP spid="1893" grpId="0" animBg="1" advAuto="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16" name="Group"/>
          <p:cNvGrpSpPr/>
          <p:nvPr/>
        </p:nvGrpSpPr>
        <p:grpSpPr>
          <a:xfrm>
            <a:off x="152525" y="191240"/>
            <a:ext cx="19918859" cy="13526375"/>
            <a:chOff x="0" y="0"/>
            <a:chExt cx="19918857" cy="13526374"/>
          </a:xfrm>
        </p:grpSpPr>
        <p:grpSp>
          <p:nvGrpSpPr>
            <p:cNvPr id="1899" name="Group"/>
            <p:cNvGrpSpPr/>
            <p:nvPr/>
          </p:nvGrpSpPr>
          <p:grpSpPr>
            <a:xfrm>
              <a:off x="14010515" y="1650999"/>
              <a:ext cx="5908343" cy="7216109"/>
              <a:chOff x="0" y="0"/>
              <a:chExt cx="5908342" cy="7216107"/>
            </a:xfrm>
          </p:grpSpPr>
          <p:sp>
            <p:nvSpPr>
              <p:cNvPr id="1897" name="Oval"/>
              <p:cNvSpPr/>
              <p:nvPr/>
            </p:nvSpPr>
            <p:spPr>
              <a:xfrm>
                <a:off x="1287378" y="0"/>
                <a:ext cx="3506555" cy="5194373"/>
              </a:xfrm>
              <a:prstGeom prst="ellipse">
                <a:avLst/>
              </a:prstGeom>
              <a:solidFill>
                <a:schemeClr val="accent6">
                  <a:satOff val="-20754"/>
                  <a:lumOff val="-16738"/>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898" name="raspberry images"/>
              <p:cNvSpPr txBox="1"/>
              <p:nvPr/>
            </p:nvSpPr>
            <p:spPr>
              <a:xfrm>
                <a:off x="0" y="5239987"/>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raspberry</a:t>
                </a:r>
                <a:br/>
                <a:r>
                  <a:t>images</a:t>
                </a:r>
              </a:p>
            </p:txBody>
          </p:sp>
        </p:grpSp>
        <p:grpSp>
          <p:nvGrpSpPr>
            <p:cNvPr id="1902" name="Group"/>
            <p:cNvGrpSpPr/>
            <p:nvPr/>
          </p:nvGrpSpPr>
          <p:grpSpPr>
            <a:xfrm>
              <a:off x="3594920" y="5400887"/>
              <a:ext cx="5908343" cy="5925359"/>
              <a:chOff x="0" y="0"/>
              <a:chExt cx="5908342" cy="5925358"/>
            </a:xfrm>
          </p:grpSpPr>
          <p:sp>
            <p:nvSpPr>
              <p:cNvPr id="1900" name="Circle"/>
              <p:cNvSpPr/>
              <p:nvPr/>
            </p:nvSpPr>
            <p:spPr>
              <a:xfrm>
                <a:off x="1049171" y="0"/>
                <a:ext cx="3810001" cy="3810000"/>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01" name="random  images"/>
              <p:cNvSpPr txBox="1"/>
              <p:nvPr/>
            </p:nvSpPr>
            <p:spPr>
              <a:xfrm>
                <a:off x="0" y="3949238"/>
                <a:ext cx="5908343" cy="1976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b="0">
                    <a:latin typeface="Avenir Book"/>
                    <a:ea typeface="Avenir Book"/>
                    <a:cs typeface="Avenir Book"/>
                    <a:sym typeface="Avenir Book"/>
                  </a:defRPr>
                </a:pPr>
                <a:r>
                  <a:t>random </a:t>
                </a:r>
                <a:br/>
                <a:r>
                  <a:t>images</a:t>
                </a:r>
              </a:p>
            </p:txBody>
          </p:sp>
        </p:grpSp>
        <p:sp>
          <p:nvSpPr>
            <p:cNvPr id="1903" name="Line"/>
            <p:cNvSpPr/>
            <p:nvPr/>
          </p:nvSpPr>
          <p:spPr>
            <a:xfrm flipV="1">
              <a:off x="9071395" y="5195635"/>
              <a:ext cx="5614895" cy="1518325"/>
            </a:xfrm>
            <a:prstGeom prst="line">
              <a:avLst/>
            </a:prstGeom>
            <a:noFill/>
            <a:ln w="317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06" name="Group"/>
            <p:cNvGrpSpPr/>
            <p:nvPr/>
          </p:nvGrpSpPr>
          <p:grpSpPr>
            <a:xfrm>
              <a:off x="8508999" y="-1"/>
              <a:ext cx="5908344" cy="4324097"/>
              <a:chOff x="0" y="0"/>
              <a:chExt cx="5908342" cy="4324095"/>
            </a:xfrm>
          </p:grpSpPr>
          <p:sp>
            <p:nvSpPr>
              <p:cNvPr id="1904" name="Oval"/>
              <p:cNvSpPr/>
              <p:nvPr/>
            </p:nvSpPr>
            <p:spPr>
              <a:xfrm>
                <a:off x="1200894" y="0"/>
                <a:ext cx="3506555" cy="2193027"/>
              </a:xfrm>
              <a:prstGeom prst="ellipse">
                <a:avLst/>
              </a:prstGeom>
              <a:solidFill>
                <a:schemeClr val="accent3">
                  <a:hueOff val="-274225"/>
                  <a:satOff val="26768"/>
                  <a:lumOff val="11368"/>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05" name="apple images"/>
              <p:cNvSpPr txBox="1"/>
              <p:nvPr/>
            </p:nvSpPr>
            <p:spPr>
              <a:xfrm>
                <a:off x="0" y="2137681"/>
                <a:ext cx="5908343" cy="21864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b="0">
                    <a:latin typeface="Avenir Book"/>
                    <a:ea typeface="Avenir Book"/>
                    <a:cs typeface="Avenir Book"/>
                    <a:sym typeface="Avenir Book"/>
                  </a:defRPr>
                </a:pPr>
                <a:r>
                  <a:t>apple</a:t>
                </a:r>
                <a:br/>
                <a:r>
                  <a:t>images</a:t>
                </a:r>
              </a:p>
            </p:txBody>
          </p:sp>
        </p:grpSp>
        <p:sp>
          <p:nvSpPr>
            <p:cNvPr id="1907" name="Line"/>
            <p:cNvSpPr/>
            <p:nvPr/>
          </p:nvSpPr>
          <p:spPr>
            <a:xfrm flipV="1">
              <a:off x="7487265" y="2068200"/>
              <a:ext cx="2611514" cy="2959367"/>
            </a:xfrm>
            <a:prstGeom prst="line">
              <a:avLst/>
            </a:prstGeom>
            <a:noFill/>
            <a:ln w="317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10" name="Group"/>
            <p:cNvGrpSpPr/>
            <p:nvPr/>
          </p:nvGrpSpPr>
          <p:grpSpPr>
            <a:xfrm>
              <a:off x="0" y="253999"/>
              <a:ext cx="5908343" cy="5594097"/>
              <a:chOff x="0" y="0"/>
              <a:chExt cx="5908342" cy="5594095"/>
            </a:xfrm>
          </p:grpSpPr>
          <p:sp>
            <p:nvSpPr>
              <p:cNvPr id="1908" name="Oval"/>
              <p:cNvSpPr/>
              <p:nvPr/>
            </p:nvSpPr>
            <p:spPr>
              <a:xfrm>
                <a:off x="837196" y="0"/>
                <a:ext cx="4251253" cy="3556577"/>
              </a:xfrm>
              <a:prstGeom prst="ellipse">
                <a:avLst/>
              </a:prstGeom>
              <a:solidFill>
                <a:srgbClr val="FFD4C4"/>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09" name="peach images"/>
              <p:cNvSpPr txBox="1"/>
              <p:nvPr/>
            </p:nvSpPr>
            <p:spPr>
              <a:xfrm>
                <a:off x="0" y="3407681"/>
                <a:ext cx="5908343" cy="21864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b="0">
                    <a:latin typeface="Avenir Book"/>
                    <a:ea typeface="Avenir Book"/>
                    <a:cs typeface="Avenir Book"/>
                    <a:sym typeface="Avenir Book"/>
                  </a:defRPr>
                </a:pPr>
                <a:r>
                  <a:t>peach</a:t>
                </a:r>
                <a:br/>
                <a:r>
                  <a:t>images</a:t>
                </a:r>
              </a:p>
            </p:txBody>
          </p:sp>
        </p:grpSp>
        <p:sp>
          <p:nvSpPr>
            <p:cNvPr id="1911" name="Line"/>
            <p:cNvSpPr/>
            <p:nvPr/>
          </p:nvSpPr>
          <p:spPr>
            <a:xfrm flipH="1" flipV="1">
              <a:off x="4288680" y="3615026"/>
              <a:ext cx="1320783" cy="1656100"/>
            </a:xfrm>
            <a:prstGeom prst="line">
              <a:avLst/>
            </a:prstGeom>
            <a:noFill/>
            <a:ln w="317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14" name="Group"/>
            <p:cNvGrpSpPr/>
            <p:nvPr/>
          </p:nvGrpSpPr>
          <p:grpSpPr>
            <a:xfrm>
              <a:off x="9415483" y="7932278"/>
              <a:ext cx="5908344" cy="5594096"/>
              <a:chOff x="0" y="0"/>
              <a:chExt cx="5908342" cy="5594095"/>
            </a:xfrm>
          </p:grpSpPr>
          <p:sp>
            <p:nvSpPr>
              <p:cNvPr id="1912" name="Oval"/>
              <p:cNvSpPr/>
              <p:nvPr/>
            </p:nvSpPr>
            <p:spPr>
              <a:xfrm>
                <a:off x="1730445" y="0"/>
                <a:ext cx="2469004" cy="3556577"/>
              </a:xfrm>
              <a:prstGeom prst="ellipse">
                <a:avLst/>
              </a:prstGeom>
              <a:solidFill>
                <a:schemeClr val="accent4">
                  <a:hueOff val="-476017"/>
                  <a:lumOff val="-10042"/>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13" name="mango images"/>
              <p:cNvSpPr txBox="1"/>
              <p:nvPr/>
            </p:nvSpPr>
            <p:spPr>
              <a:xfrm>
                <a:off x="0" y="3407681"/>
                <a:ext cx="5908343" cy="21864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b="0">
                    <a:latin typeface="Avenir Book"/>
                    <a:ea typeface="Avenir Book"/>
                    <a:cs typeface="Avenir Book"/>
                    <a:sym typeface="Avenir Book"/>
                  </a:defRPr>
                </a:pPr>
                <a:r>
                  <a:t>mango</a:t>
                </a:r>
                <a:br/>
                <a:r>
                  <a:t>images</a:t>
                </a:r>
              </a:p>
            </p:txBody>
          </p:sp>
        </p:grpSp>
        <p:sp>
          <p:nvSpPr>
            <p:cNvPr id="1915" name="Line"/>
            <p:cNvSpPr/>
            <p:nvPr/>
          </p:nvSpPr>
          <p:spPr>
            <a:xfrm>
              <a:off x="8499046" y="8682580"/>
              <a:ext cx="2408812" cy="1012268"/>
            </a:xfrm>
            <a:prstGeom prst="line">
              <a:avLst/>
            </a:prstGeom>
            <a:noFill/>
            <a:ln w="317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sp>
        <p:nvSpPr>
          <p:cNvPr id="2" name="TextBox 1">
            <a:extLst>
              <a:ext uri="{FF2B5EF4-FFF2-40B4-BE49-F238E27FC236}">
                <a16:creationId xmlns:a16="http://schemas.microsoft.com/office/drawing/2014/main" id="{837AD4EB-A338-9C19-E426-DB50FFD2147A}"/>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0" name="Line"/>
          <p:cNvSpPr/>
          <p:nvPr/>
        </p:nvSpPr>
        <p:spPr>
          <a:xfrm>
            <a:off x="19167752" y="4304158"/>
            <a:ext cx="1" cy="1523637"/>
          </a:xfrm>
          <a:prstGeom prst="line">
            <a:avLst/>
          </a:prstGeom>
          <a:ln w="50800">
            <a:solidFill>
              <a:srgbClr val="000000"/>
            </a:solidFill>
            <a:miter lim="400000"/>
          </a:ln>
        </p:spPr>
        <p:txBody>
          <a:bodyPr lIns="50800" tIns="50800" rIns="50800" bIns="50800" anchor="ctr"/>
          <a:lstStyle/>
          <a:p>
            <a:endParaRPr/>
          </a:p>
        </p:txBody>
      </p:sp>
      <p:grpSp>
        <p:nvGrpSpPr>
          <p:cNvPr id="1940" name="Group"/>
          <p:cNvGrpSpPr/>
          <p:nvPr/>
        </p:nvGrpSpPr>
        <p:grpSpPr>
          <a:xfrm>
            <a:off x="1271485" y="2413000"/>
            <a:ext cx="13091361" cy="8890001"/>
            <a:chOff x="0" y="0"/>
            <a:chExt cx="13091360" cy="8890000"/>
          </a:xfrm>
        </p:grpSpPr>
        <p:grpSp>
          <p:nvGrpSpPr>
            <p:cNvPr id="1923" name="Group"/>
            <p:cNvGrpSpPr/>
            <p:nvPr/>
          </p:nvGrpSpPr>
          <p:grpSpPr>
            <a:xfrm>
              <a:off x="9208193" y="1085094"/>
              <a:ext cx="3883168" cy="4742676"/>
              <a:chOff x="0" y="0"/>
              <a:chExt cx="3883166" cy="4742674"/>
            </a:xfrm>
          </p:grpSpPr>
          <p:sp>
            <p:nvSpPr>
              <p:cNvPr id="1921" name="Oval"/>
              <p:cNvSpPr/>
              <p:nvPr/>
            </p:nvSpPr>
            <p:spPr>
              <a:xfrm>
                <a:off x="846109" y="0"/>
                <a:ext cx="2304629" cy="3413922"/>
              </a:xfrm>
              <a:prstGeom prst="ellipse">
                <a:avLst/>
              </a:prstGeom>
              <a:solidFill>
                <a:schemeClr val="accent6">
                  <a:satOff val="-20754"/>
                  <a:lumOff val="-16738"/>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22" name="raspberry images"/>
              <p:cNvSpPr txBox="1"/>
              <p:nvPr/>
            </p:nvSpPr>
            <p:spPr>
              <a:xfrm>
                <a:off x="0" y="3443900"/>
                <a:ext cx="3883167" cy="12987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raspberry</a:t>
                </a:r>
                <a:br/>
                <a:r>
                  <a:t>images</a:t>
                </a:r>
              </a:p>
            </p:txBody>
          </p:sp>
        </p:grpSp>
        <p:grpSp>
          <p:nvGrpSpPr>
            <p:cNvPr id="1926" name="Group"/>
            <p:cNvGrpSpPr/>
            <p:nvPr/>
          </p:nvGrpSpPr>
          <p:grpSpPr>
            <a:xfrm>
              <a:off x="2362705" y="3549649"/>
              <a:ext cx="3883168" cy="3894351"/>
              <a:chOff x="0" y="0"/>
              <a:chExt cx="3883166" cy="3894350"/>
            </a:xfrm>
          </p:grpSpPr>
          <p:sp>
            <p:nvSpPr>
              <p:cNvPr id="1924" name="Circle"/>
              <p:cNvSpPr/>
              <p:nvPr/>
            </p:nvSpPr>
            <p:spPr>
              <a:xfrm>
                <a:off x="689551" y="0"/>
                <a:ext cx="2504065" cy="2504064"/>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25" name="random  images"/>
              <p:cNvSpPr txBox="1"/>
              <p:nvPr/>
            </p:nvSpPr>
            <p:spPr>
              <a:xfrm>
                <a:off x="0" y="2595575"/>
                <a:ext cx="3883167" cy="129877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random </a:t>
                </a:r>
                <a:br/>
                <a:r>
                  <a:t>images</a:t>
                </a:r>
              </a:p>
            </p:txBody>
          </p:sp>
        </p:grpSp>
        <p:sp>
          <p:nvSpPr>
            <p:cNvPr id="1927" name="Line"/>
            <p:cNvSpPr/>
            <p:nvPr/>
          </p:nvSpPr>
          <p:spPr>
            <a:xfrm flipV="1">
              <a:off x="5962034" y="3414750"/>
              <a:ext cx="3690302" cy="997896"/>
            </a:xfrm>
            <a:prstGeom prst="line">
              <a:avLst/>
            </a:prstGeom>
            <a:noFill/>
            <a:ln w="190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30" name="Group"/>
            <p:cNvGrpSpPr/>
            <p:nvPr/>
          </p:nvGrpSpPr>
          <p:grpSpPr>
            <a:xfrm>
              <a:off x="5592408" y="-1"/>
              <a:ext cx="3883167" cy="2841946"/>
              <a:chOff x="0" y="0"/>
              <a:chExt cx="3883166" cy="2841944"/>
            </a:xfrm>
          </p:grpSpPr>
          <p:sp>
            <p:nvSpPr>
              <p:cNvPr id="1928" name="Oval"/>
              <p:cNvSpPr/>
              <p:nvPr/>
            </p:nvSpPr>
            <p:spPr>
              <a:xfrm>
                <a:off x="789269" y="0"/>
                <a:ext cx="2304629" cy="1441333"/>
              </a:xfrm>
              <a:prstGeom prst="ellipse">
                <a:avLst/>
              </a:prstGeom>
              <a:solidFill>
                <a:schemeClr val="accent3">
                  <a:hueOff val="-274225"/>
                  <a:satOff val="26768"/>
                  <a:lumOff val="11368"/>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29" name="apple images"/>
              <p:cNvSpPr txBox="1"/>
              <p:nvPr/>
            </p:nvSpPr>
            <p:spPr>
              <a:xfrm>
                <a:off x="0" y="1404958"/>
                <a:ext cx="3883167" cy="14369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apple</a:t>
                </a:r>
                <a:br/>
                <a:r>
                  <a:t>images</a:t>
                </a:r>
              </a:p>
            </p:txBody>
          </p:sp>
        </p:grpSp>
        <p:sp>
          <p:nvSpPr>
            <p:cNvPr id="1931" name="Line"/>
            <p:cNvSpPr/>
            <p:nvPr/>
          </p:nvSpPr>
          <p:spPr>
            <a:xfrm flipV="1">
              <a:off x="4920889" y="1359292"/>
              <a:ext cx="1716377" cy="1944999"/>
            </a:xfrm>
            <a:prstGeom prst="line">
              <a:avLst/>
            </a:prstGeom>
            <a:noFill/>
            <a:ln w="190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34" name="Group"/>
            <p:cNvGrpSpPr/>
            <p:nvPr/>
          </p:nvGrpSpPr>
          <p:grpSpPr>
            <a:xfrm>
              <a:off x="0" y="166937"/>
              <a:ext cx="3883167" cy="3676634"/>
              <a:chOff x="0" y="0"/>
              <a:chExt cx="3883166" cy="3676632"/>
            </a:xfrm>
          </p:grpSpPr>
          <p:sp>
            <p:nvSpPr>
              <p:cNvPr id="1932" name="Oval"/>
              <p:cNvSpPr/>
              <p:nvPr/>
            </p:nvSpPr>
            <p:spPr>
              <a:xfrm>
                <a:off x="550234" y="0"/>
                <a:ext cx="2794070" cy="2337505"/>
              </a:xfrm>
              <a:prstGeom prst="ellipse">
                <a:avLst/>
              </a:prstGeom>
              <a:solidFill>
                <a:srgbClr val="FFD4C4"/>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33" name="peach images"/>
              <p:cNvSpPr txBox="1"/>
              <p:nvPr/>
            </p:nvSpPr>
            <p:spPr>
              <a:xfrm>
                <a:off x="0" y="2239646"/>
                <a:ext cx="3883167" cy="14369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peach</a:t>
                </a:r>
                <a:br/>
                <a:r>
                  <a:t>images</a:t>
                </a:r>
              </a:p>
            </p:txBody>
          </p:sp>
        </p:grpSp>
        <p:sp>
          <p:nvSpPr>
            <p:cNvPr id="1935" name="Line"/>
            <p:cNvSpPr/>
            <p:nvPr/>
          </p:nvSpPr>
          <p:spPr>
            <a:xfrm flipH="1" flipV="1">
              <a:off x="2818668" y="2375919"/>
              <a:ext cx="868065" cy="1088447"/>
            </a:xfrm>
            <a:prstGeom prst="line">
              <a:avLst/>
            </a:prstGeom>
            <a:noFill/>
            <a:ln w="190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38" name="Group"/>
            <p:cNvGrpSpPr/>
            <p:nvPr/>
          </p:nvGrpSpPr>
          <p:grpSpPr>
            <a:xfrm>
              <a:off x="6188180" y="5213367"/>
              <a:ext cx="3883168" cy="3676634"/>
              <a:chOff x="0" y="0"/>
              <a:chExt cx="3883166" cy="3676632"/>
            </a:xfrm>
          </p:grpSpPr>
          <p:sp>
            <p:nvSpPr>
              <p:cNvPr id="1936" name="Oval"/>
              <p:cNvSpPr/>
              <p:nvPr/>
            </p:nvSpPr>
            <p:spPr>
              <a:xfrm>
                <a:off x="1137308" y="0"/>
                <a:ext cx="1622715" cy="2337505"/>
              </a:xfrm>
              <a:prstGeom prst="ellipse">
                <a:avLst/>
              </a:prstGeom>
              <a:solidFill>
                <a:schemeClr val="accent4">
                  <a:hueOff val="-476017"/>
                  <a:lumOff val="-10042"/>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37" name="mango images"/>
              <p:cNvSpPr txBox="1"/>
              <p:nvPr/>
            </p:nvSpPr>
            <p:spPr>
              <a:xfrm>
                <a:off x="0" y="2239646"/>
                <a:ext cx="3883167" cy="14369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mango</a:t>
                </a:r>
                <a:br/>
                <a:r>
                  <a:t>images</a:t>
                </a:r>
              </a:p>
            </p:txBody>
          </p:sp>
        </p:grpSp>
        <p:sp>
          <p:nvSpPr>
            <p:cNvPr id="1939" name="Line"/>
            <p:cNvSpPr/>
            <p:nvPr/>
          </p:nvSpPr>
          <p:spPr>
            <a:xfrm>
              <a:off x="5585866" y="5706491"/>
              <a:ext cx="1583155" cy="665298"/>
            </a:xfrm>
            <a:prstGeom prst="line">
              <a:avLst/>
            </a:prstGeom>
            <a:noFill/>
            <a:ln w="190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sp>
        <p:nvSpPr>
          <p:cNvPr id="1941" name="Line"/>
          <p:cNvSpPr/>
          <p:nvPr/>
        </p:nvSpPr>
        <p:spPr>
          <a:xfrm>
            <a:off x="20333298" y="7044492"/>
            <a:ext cx="1270001" cy="1"/>
          </a:xfrm>
          <a:prstGeom prst="line">
            <a:avLst/>
          </a:prstGeom>
          <a:ln w="50800">
            <a:solidFill>
              <a:srgbClr val="000000"/>
            </a:solidFill>
            <a:miter lim="400000"/>
          </a:ln>
        </p:spPr>
        <p:txBody>
          <a:bodyPr lIns="50800" tIns="50800" rIns="50800" bIns="50800" anchor="ctr"/>
          <a:lstStyle/>
          <a:p>
            <a:endParaRPr/>
          </a:p>
        </p:txBody>
      </p:sp>
      <p:sp>
        <p:nvSpPr>
          <p:cNvPr id="1942" name="Line"/>
          <p:cNvSpPr/>
          <p:nvPr/>
        </p:nvSpPr>
        <p:spPr>
          <a:xfrm>
            <a:off x="16671951" y="7044492"/>
            <a:ext cx="1270001" cy="1"/>
          </a:xfrm>
          <a:prstGeom prst="line">
            <a:avLst/>
          </a:prstGeom>
          <a:ln w="50800">
            <a:solidFill>
              <a:srgbClr val="000000"/>
            </a:solidFill>
            <a:miter lim="400000"/>
          </a:ln>
        </p:spPr>
        <p:txBody>
          <a:bodyPr lIns="50800" tIns="50800" rIns="50800" bIns="50800" anchor="ctr"/>
          <a:lstStyle/>
          <a:p>
            <a:endParaRPr/>
          </a:p>
        </p:txBody>
      </p:sp>
      <p:sp>
        <p:nvSpPr>
          <p:cNvPr id="1943" name="Rounded Rectangle"/>
          <p:cNvSpPr/>
          <p:nvPr/>
        </p:nvSpPr>
        <p:spPr>
          <a:xfrm>
            <a:off x="17364929" y="5074217"/>
            <a:ext cx="3605649" cy="3940553"/>
          </a:xfrm>
          <a:prstGeom prst="roundRect">
            <a:avLst>
              <a:gd name="adj" fmla="val 10605"/>
            </a:avLst>
          </a:prstGeom>
          <a:solidFill>
            <a:srgbClr val="FFDCBE"/>
          </a:solidFill>
          <a:ln w="63500">
            <a:solidFill>
              <a:srgbClr val="000000"/>
            </a:solidFill>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44" name="diffusion neural network"/>
          <p:cNvSpPr txBox="1"/>
          <p:nvPr/>
        </p:nvSpPr>
        <p:spPr>
          <a:xfrm>
            <a:off x="17661864" y="5871013"/>
            <a:ext cx="3011778" cy="2346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sp>
        <p:nvSpPr>
          <p:cNvPr id="1945" name="“apple”"/>
          <p:cNvSpPr txBox="1"/>
          <p:nvPr/>
        </p:nvSpPr>
        <p:spPr>
          <a:xfrm>
            <a:off x="17734500" y="3094569"/>
            <a:ext cx="2866505" cy="9529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“apple”</a:t>
            </a:r>
          </a:p>
        </p:txBody>
      </p:sp>
      <p:sp>
        <p:nvSpPr>
          <p:cNvPr id="1946" name="Circle"/>
          <p:cNvSpPr/>
          <p:nvPr/>
        </p:nvSpPr>
        <p:spPr>
          <a:xfrm>
            <a:off x="16255621" y="6903785"/>
            <a:ext cx="248295" cy="248295"/>
          </a:xfrm>
          <a:prstGeom prst="ellipse">
            <a:avLst/>
          </a:prstGeom>
          <a:solidFill>
            <a:srgbClr val="01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47" name="Line"/>
          <p:cNvSpPr/>
          <p:nvPr/>
        </p:nvSpPr>
        <p:spPr>
          <a:xfrm flipV="1">
            <a:off x="21781896" y="5877700"/>
            <a:ext cx="1285511" cy="1181155"/>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2" name="TextBox 1">
            <a:extLst>
              <a:ext uri="{FF2B5EF4-FFF2-40B4-BE49-F238E27FC236}">
                <a16:creationId xmlns:a16="http://schemas.microsoft.com/office/drawing/2014/main" id="{467CE0AB-DE27-CAE0-2BE1-303818806119}"/>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p:tmAbs val="0"/>
                                  </p:iterate>
                                  <p:childTnLst>
                                    <p:set>
                                      <p:cBhvr>
                                        <p:cTn id="6" fill="hold"/>
                                        <p:tgtEl>
                                          <p:spTgt spid="1945"/>
                                        </p:tgtEl>
                                        <p:attrNameLst>
                                          <p:attrName>style.visibility</p:attrName>
                                        </p:attrNameLst>
                                      </p:cBhvr>
                                      <p:to>
                                        <p:strVal val="visible"/>
                                      </p:to>
                                    </p:set>
                                    <p:anim calcmode="lin" valueType="num">
                                      <p:cBhvr>
                                        <p:cTn id="7" dur="300" fill="hold"/>
                                        <p:tgtEl>
                                          <p:spTgt spid="1945"/>
                                        </p:tgtEl>
                                        <p:attrNameLst>
                                          <p:attrName>ppt_x</p:attrName>
                                        </p:attrNameLst>
                                      </p:cBhvr>
                                      <p:tavLst>
                                        <p:tav tm="0">
                                          <p:val>
                                            <p:strVal val="#ppt_x"/>
                                          </p:val>
                                        </p:tav>
                                        <p:tav tm="100000">
                                          <p:val>
                                            <p:strVal val="#ppt_x"/>
                                          </p:val>
                                        </p:tav>
                                      </p:tavLst>
                                    </p:anim>
                                    <p:anim calcmode="lin" valueType="num">
                                      <p:cBhvr>
                                        <p:cTn id="8" dur="300" fill="hold"/>
                                        <p:tgtEl>
                                          <p:spTgt spid="1945"/>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8" presetClass="entr" presetSubtype="3" fill="hold" grpId="0" nodeType="afterEffect">
                                  <p:stCondLst>
                                    <p:cond delay="0"/>
                                  </p:stCondLst>
                                  <p:iterate>
                                    <p:tmAbs val="0"/>
                                  </p:iterate>
                                  <p:childTnLst>
                                    <p:set>
                                      <p:cBhvr>
                                        <p:cTn id="11" fill="hold"/>
                                        <p:tgtEl>
                                          <p:spTgt spid="1947"/>
                                        </p:tgtEl>
                                        <p:attrNameLst>
                                          <p:attrName>style.visibility</p:attrName>
                                        </p:attrNameLst>
                                      </p:cBhvr>
                                      <p:to>
                                        <p:strVal val="visible"/>
                                      </p:to>
                                    </p:set>
                                    <p:animEffect transition="in" filter="strips(upRight)">
                                      <p:cBhvr>
                                        <p:cTn id="12" dur="500"/>
                                        <p:tgtEl>
                                          <p:spTgt spid="1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 grpId="0" animBg="1" advAuto="0"/>
      <p:bldP spid="1947" grpId="0" animBg="1" advAuto="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70" name="Group"/>
          <p:cNvGrpSpPr/>
          <p:nvPr/>
        </p:nvGrpSpPr>
        <p:grpSpPr>
          <a:xfrm>
            <a:off x="1271485" y="2413000"/>
            <a:ext cx="13091361" cy="8890001"/>
            <a:chOff x="0" y="0"/>
            <a:chExt cx="13091360" cy="8890000"/>
          </a:xfrm>
        </p:grpSpPr>
        <p:grpSp>
          <p:nvGrpSpPr>
            <p:cNvPr id="1953" name="Group"/>
            <p:cNvGrpSpPr/>
            <p:nvPr/>
          </p:nvGrpSpPr>
          <p:grpSpPr>
            <a:xfrm>
              <a:off x="9208193" y="1085094"/>
              <a:ext cx="3883168" cy="4742676"/>
              <a:chOff x="0" y="0"/>
              <a:chExt cx="3883166" cy="4742674"/>
            </a:xfrm>
          </p:grpSpPr>
          <p:sp>
            <p:nvSpPr>
              <p:cNvPr id="1951" name="Oval"/>
              <p:cNvSpPr/>
              <p:nvPr/>
            </p:nvSpPr>
            <p:spPr>
              <a:xfrm>
                <a:off x="846109" y="0"/>
                <a:ext cx="2304629" cy="3413922"/>
              </a:xfrm>
              <a:prstGeom prst="ellipse">
                <a:avLst/>
              </a:prstGeom>
              <a:solidFill>
                <a:schemeClr val="accent6">
                  <a:satOff val="-20754"/>
                  <a:lumOff val="-16738"/>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52" name="raspberry images"/>
              <p:cNvSpPr txBox="1"/>
              <p:nvPr/>
            </p:nvSpPr>
            <p:spPr>
              <a:xfrm>
                <a:off x="0" y="3443900"/>
                <a:ext cx="3883167" cy="12987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raspberry</a:t>
                </a:r>
                <a:br/>
                <a:r>
                  <a:t>images</a:t>
                </a:r>
              </a:p>
            </p:txBody>
          </p:sp>
        </p:grpSp>
        <p:grpSp>
          <p:nvGrpSpPr>
            <p:cNvPr id="1956" name="Group"/>
            <p:cNvGrpSpPr/>
            <p:nvPr/>
          </p:nvGrpSpPr>
          <p:grpSpPr>
            <a:xfrm>
              <a:off x="2362705" y="3549649"/>
              <a:ext cx="3883168" cy="3894351"/>
              <a:chOff x="0" y="0"/>
              <a:chExt cx="3883166" cy="3894350"/>
            </a:xfrm>
          </p:grpSpPr>
          <p:sp>
            <p:nvSpPr>
              <p:cNvPr id="1954" name="Circle"/>
              <p:cNvSpPr/>
              <p:nvPr/>
            </p:nvSpPr>
            <p:spPr>
              <a:xfrm>
                <a:off x="689551" y="0"/>
                <a:ext cx="2504065" cy="2504064"/>
              </a:xfrm>
              <a:prstGeom prst="ellipse">
                <a:avLst/>
              </a:prstGeom>
              <a:solidFill>
                <a:srgbClr val="FFFFFF"/>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55" name="random  images"/>
              <p:cNvSpPr txBox="1"/>
              <p:nvPr/>
            </p:nvSpPr>
            <p:spPr>
              <a:xfrm>
                <a:off x="0" y="2595575"/>
                <a:ext cx="3883167" cy="129877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random </a:t>
                </a:r>
                <a:br/>
                <a:r>
                  <a:t>images</a:t>
                </a:r>
              </a:p>
            </p:txBody>
          </p:sp>
        </p:grpSp>
        <p:sp>
          <p:nvSpPr>
            <p:cNvPr id="1957" name="Line"/>
            <p:cNvSpPr/>
            <p:nvPr/>
          </p:nvSpPr>
          <p:spPr>
            <a:xfrm flipV="1">
              <a:off x="5962034" y="3414750"/>
              <a:ext cx="3690302" cy="997896"/>
            </a:xfrm>
            <a:prstGeom prst="line">
              <a:avLst/>
            </a:prstGeom>
            <a:noFill/>
            <a:ln w="190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60" name="Group"/>
            <p:cNvGrpSpPr/>
            <p:nvPr/>
          </p:nvGrpSpPr>
          <p:grpSpPr>
            <a:xfrm>
              <a:off x="5592408" y="-1"/>
              <a:ext cx="3883167" cy="2841946"/>
              <a:chOff x="0" y="0"/>
              <a:chExt cx="3883166" cy="2841944"/>
            </a:xfrm>
          </p:grpSpPr>
          <p:sp>
            <p:nvSpPr>
              <p:cNvPr id="1958" name="Oval"/>
              <p:cNvSpPr/>
              <p:nvPr/>
            </p:nvSpPr>
            <p:spPr>
              <a:xfrm>
                <a:off x="789269" y="0"/>
                <a:ext cx="2304629" cy="1441333"/>
              </a:xfrm>
              <a:prstGeom prst="ellipse">
                <a:avLst/>
              </a:prstGeom>
              <a:solidFill>
                <a:schemeClr val="accent3">
                  <a:hueOff val="-274225"/>
                  <a:satOff val="26768"/>
                  <a:lumOff val="11368"/>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59" name="apple images"/>
              <p:cNvSpPr txBox="1"/>
              <p:nvPr/>
            </p:nvSpPr>
            <p:spPr>
              <a:xfrm>
                <a:off x="0" y="1404958"/>
                <a:ext cx="3883167" cy="14369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apple</a:t>
                </a:r>
                <a:br/>
                <a:r>
                  <a:t>images</a:t>
                </a:r>
              </a:p>
            </p:txBody>
          </p:sp>
        </p:grpSp>
        <p:sp>
          <p:nvSpPr>
            <p:cNvPr id="1961" name="Line"/>
            <p:cNvSpPr/>
            <p:nvPr/>
          </p:nvSpPr>
          <p:spPr>
            <a:xfrm flipV="1">
              <a:off x="4920889" y="1359292"/>
              <a:ext cx="1716377" cy="1944999"/>
            </a:xfrm>
            <a:prstGeom prst="line">
              <a:avLst/>
            </a:prstGeom>
            <a:noFill/>
            <a:ln w="190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64" name="Group"/>
            <p:cNvGrpSpPr/>
            <p:nvPr/>
          </p:nvGrpSpPr>
          <p:grpSpPr>
            <a:xfrm>
              <a:off x="0" y="166937"/>
              <a:ext cx="3883167" cy="3676634"/>
              <a:chOff x="0" y="0"/>
              <a:chExt cx="3883166" cy="3676632"/>
            </a:xfrm>
          </p:grpSpPr>
          <p:sp>
            <p:nvSpPr>
              <p:cNvPr id="1962" name="Oval"/>
              <p:cNvSpPr/>
              <p:nvPr/>
            </p:nvSpPr>
            <p:spPr>
              <a:xfrm>
                <a:off x="550234" y="0"/>
                <a:ext cx="2794070" cy="2337505"/>
              </a:xfrm>
              <a:prstGeom prst="ellipse">
                <a:avLst/>
              </a:prstGeom>
              <a:solidFill>
                <a:srgbClr val="FFD4C4"/>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63" name="peach images"/>
              <p:cNvSpPr txBox="1"/>
              <p:nvPr/>
            </p:nvSpPr>
            <p:spPr>
              <a:xfrm>
                <a:off x="0" y="2239646"/>
                <a:ext cx="3883167" cy="14369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peach</a:t>
                </a:r>
                <a:br/>
                <a:r>
                  <a:t>images</a:t>
                </a:r>
              </a:p>
            </p:txBody>
          </p:sp>
        </p:grpSp>
        <p:sp>
          <p:nvSpPr>
            <p:cNvPr id="1965" name="Line"/>
            <p:cNvSpPr/>
            <p:nvPr/>
          </p:nvSpPr>
          <p:spPr>
            <a:xfrm flipH="1" flipV="1">
              <a:off x="2818668" y="2375919"/>
              <a:ext cx="868065" cy="1088447"/>
            </a:xfrm>
            <a:prstGeom prst="line">
              <a:avLst/>
            </a:prstGeom>
            <a:noFill/>
            <a:ln w="190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nvGrpSpPr>
            <p:cNvPr id="1968" name="Group"/>
            <p:cNvGrpSpPr/>
            <p:nvPr/>
          </p:nvGrpSpPr>
          <p:grpSpPr>
            <a:xfrm>
              <a:off x="6188180" y="5213367"/>
              <a:ext cx="3883168" cy="3676634"/>
              <a:chOff x="0" y="0"/>
              <a:chExt cx="3883166" cy="3676632"/>
            </a:xfrm>
          </p:grpSpPr>
          <p:sp>
            <p:nvSpPr>
              <p:cNvPr id="1966" name="Oval"/>
              <p:cNvSpPr/>
              <p:nvPr/>
            </p:nvSpPr>
            <p:spPr>
              <a:xfrm>
                <a:off x="1137308" y="0"/>
                <a:ext cx="1622715" cy="2337505"/>
              </a:xfrm>
              <a:prstGeom prst="ellipse">
                <a:avLst/>
              </a:prstGeom>
              <a:solidFill>
                <a:schemeClr val="accent4">
                  <a:hueOff val="-476017"/>
                  <a:lumOff val="-10042"/>
                </a:schemeClr>
              </a:solidFill>
              <a:ln w="508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67" name="mango images"/>
              <p:cNvSpPr txBox="1"/>
              <p:nvPr/>
            </p:nvSpPr>
            <p:spPr>
              <a:xfrm>
                <a:off x="0" y="2239646"/>
                <a:ext cx="3883167" cy="14369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Autofit/>
              </a:bodyPr>
              <a:lstStyle/>
              <a:p>
                <a:pPr defTabSz="457200">
                  <a:lnSpc>
                    <a:spcPct val="80000"/>
                  </a:lnSpc>
                  <a:defRPr sz="4000" b="0">
                    <a:latin typeface="Avenir Book"/>
                    <a:ea typeface="Avenir Book"/>
                    <a:cs typeface="Avenir Book"/>
                    <a:sym typeface="Avenir Book"/>
                  </a:defRPr>
                </a:pPr>
                <a:r>
                  <a:t>mango</a:t>
                </a:r>
                <a:br/>
                <a:r>
                  <a:t>images</a:t>
                </a:r>
              </a:p>
            </p:txBody>
          </p:sp>
        </p:grpSp>
        <p:sp>
          <p:nvSpPr>
            <p:cNvPr id="1969" name="Line"/>
            <p:cNvSpPr/>
            <p:nvPr/>
          </p:nvSpPr>
          <p:spPr>
            <a:xfrm>
              <a:off x="5585866" y="5706491"/>
              <a:ext cx="1583155" cy="665298"/>
            </a:xfrm>
            <a:prstGeom prst="line">
              <a:avLst/>
            </a:prstGeom>
            <a:noFill/>
            <a:ln w="190500" cap="flat">
              <a:solidFill>
                <a:schemeClr val="accent5">
                  <a:hueOff val="-82419"/>
                  <a:satOff val="-9513"/>
                  <a:lumOff val="-16343"/>
                </a:schemeClr>
              </a:solidFill>
              <a:prstDash val="solid"/>
              <a:miter lim="400000"/>
              <a:tailEnd type="triangle" w="med" len="med"/>
            </a:ln>
            <a:effectLst>
              <a:outerShdw blurRad="63500" dist="76200" dir="5400000" rotWithShape="0">
                <a:srgbClr val="000000">
                  <a:alpha val="50000"/>
                </a:srgbClr>
              </a:outerShdw>
            </a:effectLst>
          </p:spPr>
          <p:txBody>
            <a:bodyPr wrap="square" lIns="50800" tIns="50800" rIns="50800" bIns="50800" numCol="1" anchor="ctr">
              <a:noAutofit/>
            </a:bodyPr>
            <a:lstStyle/>
            <a:p>
              <a:endParaRPr/>
            </a:p>
          </p:txBody>
        </p:sp>
      </p:grpSp>
      <p:grpSp>
        <p:nvGrpSpPr>
          <p:cNvPr id="1976" name="Group"/>
          <p:cNvGrpSpPr/>
          <p:nvPr/>
        </p:nvGrpSpPr>
        <p:grpSpPr>
          <a:xfrm>
            <a:off x="16671951" y="4304158"/>
            <a:ext cx="4931348" cy="4710612"/>
            <a:chOff x="0" y="0"/>
            <a:chExt cx="4931347" cy="4710611"/>
          </a:xfrm>
        </p:grpSpPr>
        <p:sp>
          <p:nvSpPr>
            <p:cNvPr id="1971" name="Line"/>
            <p:cNvSpPr/>
            <p:nvPr/>
          </p:nvSpPr>
          <p:spPr>
            <a:xfrm flipH="1">
              <a:off x="2495800" y="0"/>
              <a:ext cx="1" cy="152363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72" name="Line"/>
            <p:cNvSpPr/>
            <p:nvPr/>
          </p:nvSpPr>
          <p:spPr>
            <a:xfrm>
              <a:off x="3661347" y="2740334"/>
              <a:ext cx="1270001"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73" name="Line"/>
            <p:cNvSpPr/>
            <p:nvPr/>
          </p:nvSpPr>
          <p:spPr>
            <a:xfrm>
              <a:off x="0" y="2740334"/>
              <a:ext cx="1270001"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74" name="Rounded Rectangle"/>
            <p:cNvSpPr/>
            <p:nvPr/>
          </p:nvSpPr>
          <p:spPr>
            <a:xfrm>
              <a:off x="692977" y="770059"/>
              <a:ext cx="3605649" cy="3940553"/>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75" name="diffusion neural network"/>
            <p:cNvSpPr txBox="1"/>
            <p:nvPr/>
          </p:nvSpPr>
          <p:spPr>
            <a:xfrm>
              <a:off x="989913" y="1566855"/>
              <a:ext cx="3011778"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977" name="“mango”"/>
          <p:cNvSpPr txBox="1"/>
          <p:nvPr/>
        </p:nvSpPr>
        <p:spPr>
          <a:xfrm>
            <a:off x="17480748" y="3094569"/>
            <a:ext cx="3374009" cy="9529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“mango”</a:t>
            </a:r>
          </a:p>
        </p:txBody>
      </p:sp>
      <p:sp>
        <p:nvSpPr>
          <p:cNvPr id="1978" name="Circle"/>
          <p:cNvSpPr/>
          <p:nvPr/>
        </p:nvSpPr>
        <p:spPr>
          <a:xfrm>
            <a:off x="16255621" y="6903785"/>
            <a:ext cx="248295" cy="248295"/>
          </a:xfrm>
          <a:prstGeom prst="ellipse">
            <a:avLst/>
          </a:prstGeom>
          <a:solidFill>
            <a:srgbClr val="01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79" name="Line"/>
          <p:cNvSpPr/>
          <p:nvPr/>
        </p:nvSpPr>
        <p:spPr>
          <a:xfrm>
            <a:off x="21781896" y="7058854"/>
            <a:ext cx="749342" cy="489911"/>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2" name="TextBox 1">
            <a:extLst>
              <a:ext uri="{FF2B5EF4-FFF2-40B4-BE49-F238E27FC236}">
                <a16:creationId xmlns:a16="http://schemas.microsoft.com/office/drawing/2014/main" id="{B1C130FD-9F97-0CD6-4F91-6DB195F1F083}"/>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1977"/>
                                        </p:tgtEl>
                                        <p:attrNameLst>
                                          <p:attrName>style.visibility</p:attrName>
                                        </p:attrNameLst>
                                      </p:cBhvr>
                                      <p:to>
                                        <p:strVal val="visible"/>
                                      </p:to>
                                    </p:set>
                                    <p:anim calcmode="lin" valueType="num">
                                      <p:cBhvr>
                                        <p:cTn id="7" dur="300" fill="hold"/>
                                        <p:tgtEl>
                                          <p:spTgt spid="1977"/>
                                        </p:tgtEl>
                                        <p:attrNameLst>
                                          <p:attrName>ppt_x</p:attrName>
                                        </p:attrNameLst>
                                      </p:cBhvr>
                                      <p:tavLst>
                                        <p:tav tm="0">
                                          <p:val>
                                            <p:strVal val="#ppt_x"/>
                                          </p:val>
                                        </p:tav>
                                        <p:tav tm="100000">
                                          <p:val>
                                            <p:strVal val="#ppt_x"/>
                                          </p:val>
                                        </p:tav>
                                      </p:tavLst>
                                    </p:anim>
                                    <p:anim calcmode="lin" valueType="num">
                                      <p:cBhvr>
                                        <p:cTn id="8" dur="300" fill="hold"/>
                                        <p:tgtEl>
                                          <p:spTgt spid="1977"/>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8" presetClass="entr" presetSubtype="3" fill="hold" grpId="0" nodeType="afterEffect">
                                  <p:stCondLst>
                                    <p:cond delay="0"/>
                                  </p:stCondLst>
                                  <p:iterate>
                                    <p:tmAbs val="0"/>
                                  </p:iterate>
                                  <p:childTnLst>
                                    <p:set>
                                      <p:cBhvr>
                                        <p:cTn id="11" fill="hold"/>
                                        <p:tgtEl>
                                          <p:spTgt spid="1979"/>
                                        </p:tgtEl>
                                        <p:attrNameLst>
                                          <p:attrName>style.visibility</p:attrName>
                                        </p:attrNameLst>
                                      </p:cBhvr>
                                      <p:to>
                                        <p:strVal val="visible"/>
                                      </p:to>
                                    </p:set>
                                    <p:animEffect transition="in" filter="strips(upRight)">
                                      <p:cBhvr>
                                        <p:cTn id="12" dur="500"/>
                                        <p:tgtEl>
                                          <p:spTgt spid="1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7" grpId="0" animBg="1" advAuto="0"/>
      <p:bldP spid="1979" grpId="0" animBg="1" advAuto="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8" name="Group"/>
          <p:cNvGrpSpPr/>
          <p:nvPr/>
        </p:nvGrpSpPr>
        <p:grpSpPr>
          <a:xfrm>
            <a:off x="12540228" y="4304157"/>
            <a:ext cx="4931347" cy="4710613"/>
            <a:chOff x="0" y="0"/>
            <a:chExt cx="4931346" cy="4710611"/>
          </a:xfrm>
        </p:grpSpPr>
        <p:sp>
          <p:nvSpPr>
            <p:cNvPr id="1983" name="Line"/>
            <p:cNvSpPr/>
            <p:nvPr/>
          </p:nvSpPr>
          <p:spPr>
            <a:xfrm flipH="1">
              <a:off x="2495800" y="0"/>
              <a:ext cx="1" cy="152363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84" name="Line"/>
            <p:cNvSpPr/>
            <p:nvPr/>
          </p:nvSpPr>
          <p:spPr>
            <a:xfrm>
              <a:off x="3661346" y="2740334"/>
              <a:ext cx="1270001"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85" name="Line"/>
            <p:cNvSpPr/>
            <p:nvPr/>
          </p:nvSpPr>
          <p:spPr>
            <a:xfrm>
              <a:off x="0" y="2740334"/>
              <a:ext cx="1270001"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86" name="Rounded Rectangle"/>
            <p:cNvSpPr/>
            <p:nvPr/>
          </p:nvSpPr>
          <p:spPr>
            <a:xfrm>
              <a:off x="692977" y="770059"/>
              <a:ext cx="3605649" cy="3940553"/>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1987" name="diffusion neural network"/>
            <p:cNvSpPr txBox="1"/>
            <p:nvPr/>
          </p:nvSpPr>
          <p:spPr>
            <a:xfrm>
              <a:off x="989913" y="1566855"/>
              <a:ext cx="3011778"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1989" name="raspberry beret"/>
          <p:cNvSpPr txBox="1"/>
          <p:nvPr/>
        </p:nvSpPr>
        <p:spPr>
          <a:xfrm>
            <a:off x="12049807" y="3045669"/>
            <a:ext cx="5912189"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raspberry beret</a:t>
            </a:r>
          </a:p>
        </p:txBody>
      </p:sp>
      <p:sp>
        <p:nvSpPr>
          <p:cNvPr id="2" name="TextBox 1">
            <a:extLst>
              <a:ext uri="{FF2B5EF4-FFF2-40B4-BE49-F238E27FC236}">
                <a16:creationId xmlns:a16="http://schemas.microsoft.com/office/drawing/2014/main" id="{F4BC6AC5-B7C9-23B0-50F4-5477AB76D8A3}"/>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p:tmAbs val="0"/>
                                  </p:iterate>
                                  <p:childTnLst>
                                    <p:set>
                                      <p:cBhvr>
                                        <p:cTn id="6" fill="hold"/>
                                        <p:tgtEl>
                                          <p:spTgt spid="1989"/>
                                        </p:tgtEl>
                                        <p:attrNameLst>
                                          <p:attrName>style.visibility</p:attrName>
                                        </p:attrNameLst>
                                      </p:cBhvr>
                                      <p:to>
                                        <p:strVal val="visible"/>
                                      </p:to>
                                    </p:set>
                                    <p:anim calcmode="lin" valueType="num">
                                      <p:cBhvr>
                                        <p:cTn id="7" dur="300" fill="hold"/>
                                        <p:tgtEl>
                                          <p:spTgt spid="1989"/>
                                        </p:tgtEl>
                                        <p:attrNameLst>
                                          <p:attrName>ppt_x</p:attrName>
                                        </p:attrNameLst>
                                      </p:cBhvr>
                                      <p:tavLst>
                                        <p:tav tm="0">
                                          <p:val>
                                            <p:strVal val="#ppt_x"/>
                                          </p:val>
                                        </p:tav>
                                        <p:tav tm="100000">
                                          <p:val>
                                            <p:strVal val="#ppt_x"/>
                                          </p:val>
                                        </p:tav>
                                      </p:tavLst>
                                    </p:anim>
                                    <p:anim calcmode="lin" valueType="num">
                                      <p:cBhvr>
                                        <p:cTn id="8" dur="300" fill="hold"/>
                                        <p:tgtEl>
                                          <p:spTgt spid="198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9" grpId="0" animBg="1" advAuto="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3" name="Line"/>
          <p:cNvSpPr/>
          <p:nvPr/>
        </p:nvSpPr>
        <p:spPr>
          <a:xfrm flipV="1">
            <a:off x="15016728" y="4268730"/>
            <a:ext cx="1" cy="952973"/>
          </a:xfrm>
          <a:prstGeom prst="line">
            <a:avLst/>
          </a:prstGeom>
          <a:ln w="139700">
            <a:solidFill>
              <a:srgbClr val="000000"/>
            </a:solidFill>
            <a:miter lim="400000"/>
          </a:ln>
        </p:spPr>
        <p:txBody>
          <a:bodyPr lIns="50800" tIns="50800" rIns="50800" bIns="50800" anchor="ctr"/>
          <a:lstStyle/>
          <a:p>
            <a:endParaRPr/>
          </a:p>
        </p:txBody>
      </p:sp>
      <p:sp>
        <p:nvSpPr>
          <p:cNvPr id="1994" name="Line"/>
          <p:cNvSpPr/>
          <p:nvPr/>
        </p:nvSpPr>
        <p:spPr>
          <a:xfrm flipV="1">
            <a:off x="8654028" y="4268730"/>
            <a:ext cx="1" cy="952973"/>
          </a:xfrm>
          <a:prstGeom prst="line">
            <a:avLst/>
          </a:prstGeom>
          <a:ln w="139700">
            <a:solidFill>
              <a:srgbClr val="000000"/>
            </a:solidFill>
            <a:miter lim="400000"/>
          </a:ln>
        </p:spPr>
        <p:txBody>
          <a:bodyPr lIns="50800" tIns="50800" rIns="50800" bIns="50800" anchor="ctr"/>
          <a:lstStyle/>
          <a:p>
            <a:endParaRPr/>
          </a:p>
        </p:txBody>
      </p:sp>
      <p:sp>
        <p:nvSpPr>
          <p:cNvPr id="1995" name="Line"/>
          <p:cNvSpPr/>
          <p:nvPr/>
        </p:nvSpPr>
        <p:spPr>
          <a:xfrm flipV="1">
            <a:off x="8603228" y="8840730"/>
            <a:ext cx="1" cy="952973"/>
          </a:xfrm>
          <a:prstGeom prst="line">
            <a:avLst/>
          </a:prstGeom>
          <a:ln w="139700">
            <a:solidFill>
              <a:srgbClr val="000000"/>
            </a:solidFill>
            <a:miter lim="400000"/>
          </a:ln>
        </p:spPr>
        <p:txBody>
          <a:bodyPr lIns="50800" tIns="50800" rIns="50800" bIns="50800" anchor="ctr"/>
          <a:lstStyle/>
          <a:p>
            <a:endParaRPr/>
          </a:p>
        </p:txBody>
      </p:sp>
      <p:grpSp>
        <p:nvGrpSpPr>
          <p:cNvPr id="2001" name="Group"/>
          <p:cNvGrpSpPr/>
          <p:nvPr/>
        </p:nvGrpSpPr>
        <p:grpSpPr>
          <a:xfrm>
            <a:off x="12540228" y="4304157"/>
            <a:ext cx="4931347" cy="4710613"/>
            <a:chOff x="0" y="0"/>
            <a:chExt cx="4931346" cy="4710611"/>
          </a:xfrm>
        </p:grpSpPr>
        <p:sp>
          <p:nvSpPr>
            <p:cNvPr id="1996" name="Line"/>
            <p:cNvSpPr/>
            <p:nvPr/>
          </p:nvSpPr>
          <p:spPr>
            <a:xfrm flipH="1">
              <a:off x="2495800" y="0"/>
              <a:ext cx="1" cy="1523637"/>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97" name="Line"/>
            <p:cNvSpPr/>
            <p:nvPr/>
          </p:nvSpPr>
          <p:spPr>
            <a:xfrm>
              <a:off x="3661346" y="2740334"/>
              <a:ext cx="1270001"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98" name="Line"/>
            <p:cNvSpPr/>
            <p:nvPr/>
          </p:nvSpPr>
          <p:spPr>
            <a:xfrm>
              <a:off x="0" y="2740334"/>
              <a:ext cx="1270001" cy="1"/>
            </a:xfrm>
            <a:prstGeom prst="line">
              <a:avLst/>
            </a:prstGeom>
            <a:noFill/>
            <a:ln w="50800" cap="flat">
              <a:solidFill>
                <a:srgbClr val="000000"/>
              </a:solidFill>
              <a:prstDash val="solid"/>
              <a:miter lim="400000"/>
            </a:ln>
            <a:effectLst/>
          </p:spPr>
          <p:txBody>
            <a:bodyPr wrap="square" lIns="50800" tIns="50800" rIns="50800" bIns="50800" numCol="1" anchor="ctr">
              <a:noAutofit/>
            </a:bodyPr>
            <a:lstStyle/>
            <a:p>
              <a:endParaRPr/>
            </a:p>
          </p:txBody>
        </p:sp>
        <p:sp>
          <p:nvSpPr>
            <p:cNvPr id="1999" name="Rounded Rectangle"/>
            <p:cNvSpPr/>
            <p:nvPr/>
          </p:nvSpPr>
          <p:spPr>
            <a:xfrm>
              <a:off x="692977" y="770059"/>
              <a:ext cx="3605649" cy="3940553"/>
            </a:xfrm>
            <a:prstGeom prst="roundRect">
              <a:avLst>
                <a:gd name="adj" fmla="val 10605"/>
              </a:avLst>
            </a:prstGeom>
            <a:solidFill>
              <a:srgbClr val="FFDCBE"/>
            </a:solidFill>
            <a:ln w="63500" cap="flat">
              <a:solidFill>
                <a:srgbClr val="000000"/>
              </a:solidFill>
              <a:prstDash val="solid"/>
              <a:miter lim="400000"/>
            </a:ln>
            <a:effectLst/>
          </p:spPr>
          <p:txBody>
            <a:bodyPr wrap="square" lIns="50800" tIns="50800" rIns="50800" bIns="50800" numCol="1" anchor="ctr">
              <a:noAutofit/>
            </a:bodyP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2000" name="diffusion neural network"/>
            <p:cNvSpPr txBox="1"/>
            <p:nvPr/>
          </p:nvSpPr>
          <p:spPr>
            <a:xfrm>
              <a:off x="989913" y="1566855"/>
              <a:ext cx="3011778" cy="2346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defTabSz="457200">
                <a:lnSpc>
                  <a:spcPct val="80000"/>
                </a:lnSpc>
                <a:defRPr sz="5000" b="0">
                  <a:latin typeface="Avenir Heavy"/>
                  <a:ea typeface="Avenir Heavy"/>
                  <a:cs typeface="Avenir Heavy"/>
                  <a:sym typeface="Avenir Heavy"/>
                </a:defRPr>
              </a:pPr>
              <a:r>
                <a:t>diffusion</a:t>
              </a:r>
              <a:br/>
              <a:r>
                <a:t>neural</a:t>
              </a:r>
              <a:br/>
              <a:r>
                <a:t>network</a:t>
              </a:r>
            </a:p>
          </p:txBody>
        </p:sp>
      </p:grpSp>
      <p:sp>
        <p:nvSpPr>
          <p:cNvPr id="2002" name="Line"/>
          <p:cNvSpPr/>
          <p:nvPr/>
        </p:nvSpPr>
        <p:spPr>
          <a:xfrm>
            <a:off x="8686028" y="4304158"/>
            <a:ext cx="1" cy="944098"/>
          </a:xfrm>
          <a:prstGeom prst="line">
            <a:avLst/>
          </a:prstGeom>
          <a:ln w="50800">
            <a:solidFill>
              <a:srgbClr val="000000"/>
            </a:solidFill>
            <a:miter lim="400000"/>
          </a:ln>
        </p:spPr>
        <p:txBody>
          <a:bodyPr lIns="50800" tIns="50800" rIns="50800" bIns="50800" anchor="ctr"/>
          <a:lstStyle/>
          <a:p>
            <a:endParaRPr/>
          </a:p>
        </p:txBody>
      </p:sp>
      <p:sp>
        <p:nvSpPr>
          <p:cNvPr id="2003" name="Line"/>
          <p:cNvSpPr/>
          <p:nvPr/>
        </p:nvSpPr>
        <p:spPr>
          <a:xfrm flipV="1">
            <a:off x="8603228" y="8840730"/>
            <a:ext cx="1" cy="952973"/>
          </a:xfrm>
          <a:prstGeom prst="line">
            <a:avLst/>
          </a:prstGeom>
          <a:ln w="50800">
            <a:solidFill>
              <a:srgbClr val="000000"/>
            </a:solidFill>
            <a:miter lim="400000"/>
          </a:ln>
        </p:spPr>
        <p:txBody>
          <a:bodyPr lIns="50800" tIns="50800" rIns="50800" bIns="50800" anchor="ctr"/>
          <a:lstStyle/>
          <a:p>
            <a:endParaRPr/>
          </a:p>
        </p:txBody>
      </p:sp>
      <p:sp>
        <p:nvSpPr>
          <p:cNvPr id="2004" name="Rounded Rectangle"/>
          <p:cNvSpPr/>
          <p:nvPr/>
        </p:nvSpPr>
        <p:spPr>
          <a:xfrm>
            <a:off x="5966037" y="5074217"/>
            <a:ext cx="5379729" cy="3940553"/>
          </a:xfrm>
          <a:prstGeom prst="roundRect">
            <a:avLst>
              <a:gd name="adj" fmla="val 9704"/>
            </a:avLst>
          </a:prstGeom>
          <a:solidFill>
            <a:srgbClr val="D5D5D5"/>
          </a:solidFill>
          <a:ln w="63500">
            <a:solidFill>
              <a:srgbClr val="000000"/>
            </a:solidFill>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2005" name="Large…"/>
          <p:cNvSpPr txBox="1"/>
          <p:nvPr/>
        </p:nvSpPr>
        <p:spPr>
          <a:xfrm>
            <a:off x="7180141" y="5871013"/>
            <a:ext cx="3011778" cy="2346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defTabSz="457200">
              <a:lnSpc>
                <a:spcPct val="80000"/>
              </a:lnSpc>
              <a:defRPr sz="5000" b="0">
                <a:latin typeface="Avenir Heavy"/>
                <a:ea typeface="Avenir Heavy"/>
                <a:cs typeface="Avenir Heavy"/>
                <a:sym typeface="Avenir Heavy"/>
              </a:defRPr>
            </a:pPr>
            <a:r>
              <a:t>Large</a:t>
            </a:r>
          </a:p>
          <a:p>
            <a:pPr defTabSz="457200">
              <a:lnSpc>
                <a:spcPct val="80000"/>
              </a:lnSpc>
              <a:defRPr sz="5000" b="0">
                <a:latin typeface="Avenir Heavy"/>
                <a:ea typeface="Avenir Heavy"/>
                <a:cs typeface="Avenir Heavy"/>
                <a:sym typeface="Avenir Heavy"/>
              </a:defRPr>
            </a:pPr>
            <a:r>
              <a:t>Language</a:t>
            </a:r>
          </a:p>
          <a:p>
            <a:pPr defTabSz="457200">
              <a:lnSpc>
                <a:spcPct val="80000"/>
              </a:lnSpc>
              <a:defRPr sz="5000" b="0">
                <a:latin typeface="Avenir Heavy"/>
                <a:ea typeface="Avenir Heavy"/>
                <a:cs typeface="Avenir Heavy"/>
                <a:sym typeface="Avenir Heavy"/>
              </a:defRPr>
            </a:pPr>
            <a:r>
              <a:t>Model</a:t>
            </a:r>
          </a:p>
        </p:txBody>
      </p:sp>
      <p:sp>
        <p:nvSpPr>
          <p:cNvPr id="2006" name="Line"/>
          <p:cNvSpPr/>
          <p:nvPr/>
        </p:nvSpPr>
        <p:spPr>
          <a:xfrm>
            <a:off x="8686029" y="4304158"/>
            <a:ext cx="6379452" cy="1"/>
          </a:xfrm>
          <a:prstGeom prst="line">
            <a:avLst/>
          </a:prstGeom>
          <a:ln w="50800">
            <a:solidFill>
              <a:srgbClr val="000000"/>
            </a:solidFill>
            <a:miter lim="400000"/>
          </a:ln>
        </p:spPr>
        <p:txBody>
          <a:bodyPr lIns="50800" tIns="50800" rIns="50800" bIns="50800" anchor="ctr"/>
          <a:lstStyle/>
          <a:p>
            <a:endParaRPr/>
          </a:p>
        </p:txBody>
      </p:sp>
      <p:sp>
        <p:nvSpPr>
          <p:cNvPr id="2007" name="Circle"/>
          <p:cNvSpPr/>
          <p:nvPr/>
        </p:nvSpPr>
        <p:spPr>
          <a:xfrm>
            <a:off x="12149828" y="6903785"/>
            <a:ext cx="248294" cy="248295"/>
          </a:xfrm>
          <a:prstGeom prst="ellipse">
            <a:avLst/>
          </a:prstGeom>
          <a:solidFill>
            <a:srgbClr val="010000"/>
          </a:solidFill>
          <a:ln w="12700">
            <a:miter lim="400000"/>
          </a:ln>
        </p:spPr>
        <p:txBody>
          <a:bodyPr lIns="50800" tIns="50800" rIns="50800" bIns="50800" anchor="ctr"/>
          <a:lstStyle/>
          <a:p>
            <a:pPr defTabSz="825500">
              <a:defRPr sz="3200" b="0">
                <a:solidFill>
                  <a:srgbClr val="FFFFFF"/>
                </a:solidFill>
                <a:latin typeface="Helvetica Neue Medium"/>
                <a:ea typeface="Helvetica Neue Medium"/>
                <a:cs typeface="Helvetica Neue Medium"/>
                <a:sym typeface="Helvetica Neue Medium"/>
              </a:defRPr>
            </a:pPr>
            <a:endParaRPr/>
          </a:p>
        </p:txBody>
      </p:sp>
      <p:sp>
        <p:nvSpPr>
          <p:cNvPr id="2008" name="Line"/>
          <p:cNvSpPr/>
          <p:nvPr/>
        </p:nvSpPr>
        <p:spPr>
          <a:xfrm flipV="1">
            <a:off x="17676102" y="5877700"/>
            <a:ext cx="1285511" cy="1181155"/>
          </a:xfrm>
          <a:prstGeom prst="line">
            <a:avLst/>
          </a:prstGeom>
          <a:ln w="88900">
            <a:solidFill>
              <a:schemeClr val="accent5">
                <a:hueOff val="-82419"/>
                <a:satOff val="-9513"/>
                <a:lumOff val="-16343"/>
              </a:schemeClr>
            </a:solidFill>
            <a:miter lim="400000"/>
            <a:tailEnd type="triangle"/>
          </a:ln>
        </p:spPr>
        <p:txBody>
          <a:bodyPr lIns="50800" tIns="50800" rIns="50800" bIns="50800" anchor="ctr"/>
          <a:lstStyle/>
          <a:p>
            <a:endParaRPr/>
          </a:p>
        </p:txBody>
      </p:sp>
      <p:sp>
        <p:nvSpPr>
          <p:cNvPr id="2009" name="Line"/>
          <p:cNvSpPr/>
          <p:nvPr/>
        </p:nvSpPr>
        <p:spPr>
          <a:xfrm>
            <a:off x="8587194" y="4303937"/>
            <a:ext cx="6490986" cy="222"/>
          </a:xfrm>
          <a:prstGeom prst="line">
            <a:avLst/>
          </a:prstGeom>
          <a:ln w="139700">
            <a:solidFill>
              <a:srgbClr val="000000"/>
            </a:solidFill>
            <a:miter lim="400000"/>
          </a:ln>
        </p:spPr>
        <p:txBody>
          <a:bodyPr lIns="50800" tIns="50800" rIns="50800" bIns="50800" anchor="ctr"/>
          <a:lstStyle/>
          <a:p>
            <a:endParaRPr/>
          </a:p>
        </p:txBody>
      </p:sp>
      <p:sp>
        <p:nvSpPr>
          <p:cNvPr id="2010" name="raspberry beret"/>
          <p:cNvSpPr txBox="1"/>
          <p:nvPr/>
        </p:nvSpPr>
        <p:spPr>
          <a:xfrm>
            <a:off x="5729934" y="9759428"/>
            <a:ext cx="591219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raspberry beret</a:t>
            </a:r>
          </a:p>
        </p:txBody>
      </p:sp>
      <p:sp>
        <p:nvSpPr>
          <p:cNvPr id="2" name="TextBox 1">
            <a:extLst>
              <a:ext uri="{FF2B5EF4-FFF2-40B4-BE49-F238E27FC236}">
                <a16:creationId xmlns:a16="http://schemas.microsoft.com/office/drawing/2014/main" id="{33DE6EC7-5D89-043B-E01E-7B69F1E9B2FD}"/>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iterate>
                                    <p:tmAbs val="0"/>
                                  </p:iterate>
                                  <p:childTnLst>
                                    <p:set>
                                      <p:cBhvr>
                                        <p:cTn id="6" fill="hold"/>
                                        <p:tgtEl>
                                          <p:spTgt spid="1995"/>
                                        </p:tgtEl>
                                        <p:attrNameLst>
                                          <p:attrName>style.visibility</p:attrName>
                                        </p:attrNameLst>
                                      </p:cBhvr>
                                      <p:to>
                                        <p:strVal val="visible"/>
                                      </p:to>
                                    </p:set>
                                    <p:animEffect transition="in" filter="wipe(down)">
                                      <p:cBhvr>
                                        <p:cTn id="7" dur="300"/>
                                        <p:tgtEl>
                                          <p:spTgt spid="1995"/>
                                        </p:tgtEl>
                                      </p:cBhvr>
                                    </p:animEffect>
                                  </p:childTnLst>
                                </p:cTn>
                              </p:par>
                            </p:childTnLst>
                          </p:cTn>
                        </p:par>
                        <p:par>
                          <p:cTn id="8" fill="hold">
                            <p:stCondLst>
                              <p:cond delay="300"/>
                            </p:stCondLst>
                            <p:childTnLst>
                              <p:par>
                                <p:cTn id="9" presetID="22" presetClass="entr" presetSubtype="4" fill="hold" grpId="0" nodeType="afterEffect">
                                  <p:stCondLst>
                                    <p:cond delay="0"/>
                                  </p:stCondLst>
                                  <p:iterate>
                                    <p:tmAbs val="0"/>
                                  </p:iterate>
                                  <p:childTnLst>
                                    <p:set>
                                      <p:cBhvr>
                                        <p:cTn id="10" fill="hold"/>
                                        <p:tgtEl>
                                          <p:spTgt spid="1994"/>
                                        </p:tgtEl>
                                        <p:attrNameLst>
                                          <p:attrName>style.visibility</p:attrName>
                                        </p:attrNameLst>
                                      </p:cBhvr>
                                      <p:to>
                                        <p:strVal val="visible"/>
                                      </p:to>
                                    </p:set>
                                    <p:animEffect transition="in" filter="wipe(down)">
                                      <p:cBhvr>
                                        <p:cTn id="11" dur="300"/>
                                        <p:tgtEl>
                                          <p:spTgt spid="1994"/>
                                        </p:tgtEl>
                                      </p:cBhvr>
                                    </p:animEffect>
                                  </p:childTnLst>
                                </p:cTn>
                              </p:par>
                            </p:childTnLst>
                          </p:cTn>
                        </p:par>
                        <p:par>
                          <p:cTn id="12" fill="hold">
                            <p:stCondLst>
                              <p:cond delay="600"/>
                            </p:stCondLst>
                            <p:childTnLst>
                              <p:par>
                                <p:cTn id="13" presetID="22" presetClass="entr" presetSubtype="8" fill="hold" grpId="0" nodeType="afterEffect">
                                  <p:stCondLst>
                                    <p:cond delay="0"/>
                                  </p:stCondLst>
                                  <p:iterate>
                                    <p:tmAbs val="0"/>
                                  </p:iterate>
                                  <p:childTnLst>
                                    <p:set>
                                      <p:cBhvr>
                                        <p:cTn id="14" fill="hold"/>
                                        <p:tgtEl>
                                          <p:spTgt spid="2009"/>
                                        </p:tgtEl>
                                        <p:attrNameLst>
                                          <p:attrName>style.visibility</p:attrName>
                                        </p:attrNameLst>
                                      </p:cBhvr>
                                      <p:to>
                                        <p:strVal val="visible"/>
                                      </p:to>
                                    </p:set>
                                    <p:animEffect transition="in" filter="wipe(left)">
                                      <p:cBhvr>
                                        <p:cTn id="15" dur="500"/>
                                        <p:tgtEl>
                                          <p:spTgt spid="2009"/>
                                        </p:tgtEl>
                                      </p:cBhvr>
                                    </p:animEffect>
                                  </p:childTnLst>
                                </p:cTn>
                              </p:par>
                            </p:childTnLst>
                          </p:cTn>
                        </p:par>
                        <p:par>
                          <p:cTn id="16" fill="hold">
                            <p:stCondLst>
                              <p:cond delay="1100"/>
                            </p:stCondLst>
                            <p:childTnLst>
                              <p:par>
                                <p:cTn id="17" presetID="22" presetClass="entr" presetSubtype="1" fill="hold" grpId="0" nodeType="afterEffect">
                                  <p:stCondLst>
                                    <p:cond delay="0"/>
                                  </p:stCondLst>
                                  <p:iterate>
                                    <p:tmAbs val="0"/>
                                  </p:iterate>
                                  <p:childTnLst>
                                    <p:set>
                                      <p:cBhvr>
                                        <p:cTn id="18" fill="hold"/>
                                        <p:tgtEl>
                                          <p:spTgt spid="1993"/>
                                        </p:tgtEl>
                                        <p:attrNameLst>
                                          <p:attrName>style.visibility</p:attrName>
                                        </p:attrNameLst>
                                      </p:cBhvr>
                                      <p:to>
                                        <p:strVal val="visible"/>
                                      </p:to>
                                    </p:set>
                                    <p:animEffect transition="in" filter="wipe(up)">
                                      <p:cBhvr>
                                        <p:cTn id="19" dur="300"/>
                                        <p:tgtEl>
                                          <p:spTgt spid="1993"/>
                                        </p:tgtEl>
                                      </p:cBhvr>
                                    </p:animEffect>
                                  </p:childTnLst>
                                </p:cTn>
                              </p:par>
                            </p:childTnLst>
                          </p:cTn>
                        </p:par>
                        <p:par>
                          <p:cTn id="20" fill="hold">
                            <p:stCondLst>
                              <p:cond delay="1400"/>
                            </p:stCondLst>
                            <p:childTnLst>
                              <p:par>
                                <p:cTn id="21" presetID="18" presetClass="entr" presetSubtype="3" fill="hold" grpId="0" nodeType="afterEffect">
                                  <p:stCondLst>
                                    <p:cond delay="0"/>
                                  </p:stCondLst>
                                  <p:iterate>
                                    <p:tmAbs val="0"/>
                                  </p:iterate>
                                  <p:childTnLst>
                                    <p:set>
                                      <p:cBhvr>
                                        <p:cTn id="22" fill="hold"/>
                                        <p:tgtEl>
                                          <p:spTgt spid="2008"/>
                                        </p:tgtEl>
                                        <p:attrNameLst>
                                          <p:attrName>style.visibility</p:attrName>
                                        </p:attrNameLst>
                                      </p:cBhvr>
                                      <p:to>
                                        <p:strVal val="visible"/>
                                      </p:to>
                                    </p:set>
                                    <p:animEffect transition="in" filter="strips(upRight)">
                                      <p:cBhvr>
                                        <p:cTn id="23" dur="500"/>
                                        <p:tgtEl>
                                          <p:spTgt spid="20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3" grpId="0" animBg="1" advAuto="0"/>
      <p:bldP spid="1994" grpId="0" animBg="1" advAuto="0"/>
      <p:bldP spid="1995" grpId="0" animBg="1" advAuto="0"/>
      <p:bldP spid="2008" grpId="0" animBg="1" advAuto="0"/>
      <p:bldP spid="2009" grpId="0" animBg="1" advAuto="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4" name="Rrberet.mp4" descr="Rrberet.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5334000" y="-635000"/>
            <a:ext cx="13716000" cy="13716000"/>
          </a:xfrm>
          <a:prstGeom prst="rect">
            <a:avLst/>
          </a:prstGeom>
          <a:ln w="12700">
            <a:miter lim="400000"/>
          </a:ln>
        </p:spPr>
      </p:pic>
      <p:sp>
        <p:nvSpPr>
          <p:cNvPr id="2015" name="raspberry beret"/>
          <p:cNvSpPr txBox="1"/>
          <p:nvPr/>
        </p:nvSpPr>
        <p:spPr>
          <a:xfrm>
            <a:off x="9235906" y="11808426"/>
            <a:ext cx="5912189"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raspberry beret</a:t>
            </a:r>
          </a:p>
        </p:txBody>
      </p:sp>
      <p:sp>
        <p:nvSpPr>
          <p:cNvPr id="2" name="TextBox 1">
            <a:extLst>
              <a:ext uri="{FF2B5EF4-FFF2-40B4-BE49-F238E27FC236}">
                <a16:creationId xmlns:a16="http://schemas.microsoft.com/office/drawing/2014/main" id="{792CE491-18B4-C962-49AB-D567800C2733}"/>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6"/>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6" fill="hold"/>
                                        <p:tgtEl>
                                          <p:spTgt spid="20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014"/>
                </p:tgtEl>
              </p:cMediaNode>
            </p:video>
            <p:seq concurrent="1" prevAc="none" nextAc="seek">
              <p:cTn id="8" restart="whenNotActive" fill="hold" evtFilter="cancelBubble" nodeType="interactiveSeq">
                <p:stCondLst>
                  <p:cond evt="onClick" delay="0">
                    <p:tgtEl>
                      <p:spTgt spid="20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14"/>
                                        </p:tgtEl>
                                      </p:cBhvr>
                                    </p:cmd>
                                  </p:childTnLst>
                                </p:cTn>
                              </p:par>
                            </p:childTnLst>
                          </p:cTn>
                        </p:par>
                      </p:childTnLst>
                    </p:cTn>
                  </p:par>
                </p:childTnLst>
              </p:cTn>
              <p:nextCondLst>
                <p:cond evt="onClick" delay="0">
                  <p:tgtEl>
                    <p:spTgt spid="2014"/>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5" name="l424bGV5VlK0-0xPZVoBW3TM6626KAgO-DG1nKsKsh15bAlE6Hn5UxhbL4auTE2gyjZDpzAlCUdoKtt7cDgFIee9eZOKxj0pa9oOPbeIK3WQzi6mTQJ3NmBNlBjIvPDb-OHfjR4C9juPgtdzbdiWhhg.png" descr="l424bGV5VlK0-0xPZVoBW3TM6626KAgO-DG1nKsKsh15bAlE6Hn5UxhbL4auTE2gyjZDpzAlCUdoKtt7cDgFIee9eZOKxj0pa9oOPbeIK3WQzi6mTQJ3NmBNlBjIvPDb-OHfjR4C9juPgtdzbdiWhhg.png"/>
          <p:cNvPicPr>
            <a:picLocks noChangeAspect="1"/>
          </p:cNvPicPr>
          <p:nvPr/>
        </p:nvPicPr>
        <p:blipFill>
          <a:blip r:embed="rId3"/>
          <a:stretch>
            <a:fillRect/>
          </a:stretch>
        </p:blipFill>
        <p:spPr>
          <a:xfrm>
            <a:off x="12484882" y="965200"/>
            <a:ext cx="11023601" cy="11023600"/>
          </a:xfrm>
          <a:prstGeom prst="rect">
            <a:avLst/>
          </a:prstGeom>
          <a:ln w="12700">
            <a:miter lim="400000"/>
          </a:ln>
        </p:spPr>
      </p:pic>
      <p:pic>
        <p:nvPicPr>
          <p:cNvPr id="2026" name="nX6G1CArtPzBah8gCl3qH3azTpky_r94ygUx-ZJHfddTN4Nh-XWUr-iSpFGgYoQ8LTJjI0EIf7HVlz-rFHaQlr-VUr6ZkR6Eps5CCmuwV2e638iNMbzZQrM24anKk6qYr7Y8yCLuJvttUK5IfcX51u0.png" descr="nX6G1CArtPzBah8gCl3qH3azTpky_r94ygUx-ZJHfddTN4Nh-XWUr-iSpFGgYoQ8LTJjI0EIf7HVlz-rFHaQlr-VUr6ZkR6Eps5CCmuwV2e638iNMbzZQrM24anKk6qYr7Y8yCLuJvttUK5IfcX51u0.png"/>
          <p:cNvPicPr>
            <a:picLocks noChangeAspect="1"/>
          </p:cNvPicPr>
          <p:nvPr/>
        </p:nvPicPr>
        <p:blipFill>
          <a:blip r:embed="rId4"/>
          <a:stretch>
            <a:fillRect/>
          </a:stretch>
        </p:blipFill>
        <p:spPr>
          <a:xfrm>
            <a:off x="884305" y="965200"/>
            <a:ext cx="11023601" cy="11023600"/>
          </a:xfrm>
          <a:prstGeom prst="rect">
            <a:avLst/>
          </a:prstGeom>
          <a:ln w="12700">
            <a:miter lim="400000"/>
          </a:ln>
        </p:spPr>
      </p:pic>
      <p:sp>
        <p:nvSpPr>
          <p:cNvPr id="2027" name="raspberry beret"/>
          <p:cNvSpPr txBox="1"/>
          <p:nvPr/>
        </p:nvSpPr>
        <p:spPr>
          <a:xfrm>
            <a:off x="9224396" y="12293600"/>
            <a:ext cx="5912189"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raspberry beret</a:t>
            </a:r>
          </a:p>
        </p:txBody>
      </p:sp>
      <p:sp>
        <p:nvSpPr>
          <p:cNvPr id="2" name="TextBox 1">
            <a:extLst>
              <a:ext uri="{FF2B5EF4-FFF2-40B4-BE49-F238E27FC236}">
                <a16:creationId xmlns:a16="http://schemas.microsoft.com/office/drawing/2014/main" id="{C9CA2144-D313-D9E1-51F1-ECC9DBFEC037}"/>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5"/>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1" name="beret of raspberries"/>
          <p:cNvSpPr txBox="1"/>
          <p:nvPr/>
        </p:nvSpPr>
        <p:spPr>
          <a:xfrm>
            <a:off x="3448215" y="6286500"/>
            <a:ext cx="18165371"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beret of raspberries</a:t>
            </a:r>
          </a:p>
        </p:txBody>
      </p:sp>
      <p:sp>
        <p:nvSpPr>
          <p:cNvPr id="2" name="TextBox 1">
            <a:extLst>
              <a:ext uri="{FF2B5EF4-FFF2-40B4-BE49-F238E27FC236}">
                <a16:creationId xmlns:a16="http://schemas.microsoft.com/office/drawing/2014/main" id="{A5BD1656-9B5F-C89A-5828-F31B97F21BB2}"/>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3"/>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5" name="bZWa-X9CfGLFARiKz0WGBNHuxXpwDm12DRfE4ubHzpRGxuGIDrNlT4CZHH-MQwoGFWK6jtCvWvFt65FnvhDfhCHTuzQWrFfZRdCCxVnfVdOpbf-yfk4zGlU6XpasJLGMPG-9h1fGm2mjq3rrJgBtuDQD.png" descr="bZWa-X9CfGLFARiKz0WGBNHuxXpwDm12DRfE4ubHzpRGxuGIDrNlT4CZHH-MQwoGFWK6jtCvWvFt65FnvhDfhCHTuzQWrFfZRdCCxVnfVdOpbf-yfk4zGlU6XpasJLGMPG-9h1fGm2mjq3rrJgBtuDQD.png"/>
          <p:cNvPicPr>
            <a:picLocks noChangeAspect="1"/>
          </p:cNvPicPr>
          <p:nvPr/>
        </p:nvPicPr>
        <p:blipFill>
          <a:blip r:embed="rId3"/>
          <a:stretch>
            <a:fillRect/>
          </a:stretch>
        </p:blipFill>
        <p:spPr>
          <a:xfrm>
            <a:off x="6680200" y="965200"/>
            <a:ext cx="11023600" cy="11023600"/>
          </a:xfrm>
          <a:prstGeom prst="rect">
            <a:avLst/>
          </a:prstGeom>
          <a:ln w="12700">
            <a:miter lim="400000"/>
          </a:ln>
        </p:spPr>
      </p:pic>
      <p:sp>
        <p:nvSpPr>
          <p:cNvPr id="2036" name="beret of raspberries"/>
          <p:cNvSpPr txBox="1"/>
          <p:nvPr/>
        </p:nvSpPr>
        <p:spPr>
          <a:xfrm>
            <a:off x="3448215" y="12293600"/>
            <a:ext cx="18165371"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beret of raspberries</a:t>
            </a:r>
          </a:p>
        </p:txBody>
      </p:sp>
      <p:sp>
        <p:nvSpPr>
          <p:cNvPr id="2" name="TextBox 1">
            <a:extLst>
              <a:ext uri="{FF2B5EF4-FFF2-40B4-BE49-F238E27FC236}">
                <a16:creationId xmlns:a16="http://schemas.microsoft.com/office/drawing/2014/main" id="{96669374-BB94-4D31-22B3-C3AD37CBCADC}"/>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4"/>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2035"/>
                                        </p:tgtEl>
                                        <p:attrNameLst>
                                          <p:attrName>style.visibility</p:attrName>
                                        </p:attrNameLst>
                                      </p:cBhvr>
                                      <p:to>
                                        <p:strVal val="visible"/>
                                      </p:to>
                                    </p:set>
                                    <p:animEffect transition="in" filter="fade">
                                      <p:cBhvr>
                                        <p:cTn id="7" dur="500"/>
                                        <p:tgtEl>
                                          <p:spTgt spid="2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5" grpId="0" animBg="1" advAuto="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0" name="CvfkMsVQHbetK4LBh52JdrQ4xeSQqkCJEa253ktwssucJUxlCrlr9YD6qj1AlIfUXx2FnVka6q0mZPI-PeyZ_cOwXqsra0s_mWCBnFL-gcmeLdzL1QmIxsaCbsLDTTdC3Q42MvPwIETN4u_WVlPXdlI.png" descr="CvfkMsVQHbetK4LBh52JdrQ4xeSQqkCJEa253ktwssucJUxlCrlr9YD6qj1AlIfUXx2FnVka6q0mZPI-PeyZ_cOwXqsra0s_mWCBnFL-gcmeLdzL1QmIxsaCbsLDTTdC3Q42MvPwIETN4u_WVlPXdlI.png"/>
          <p:cNvPicPr>
            <a:picLocks noChangeAspect="1"/>
          </p:cNvPicPr>
          <p:nvPr/>
        </p:nvPicPr>
        <p:blipFill>
          <a:blip r:embed="rId3"/>
          <a:stretch>
            <a:fillRect/>
          </a:stretch>
        </p:blipFill>
        <p:spPr>
          <a:xfrm>
            <a:off x="12484882" y="965200"/>
            <a:ext cx="11023601" cy="11023600"/>
          </a:xfrm>
          <a:prstGeom prst="rect">
            <a:avLst/>
          </a:prstGeom>
          <a:ln w="12700">
            <a:miter lim="400000"/>
          </a:ln>
        </p:spPr>
      </p:pic>
      <p:pic>
        <p:nvPicPr>
          <p:cNvPr id="2041" name="bZWa-X9CfGLFARiKz0WGBNHuxXpwDm12DRfE4ubHzpRGxuGIDrNlT4CZHH-MQwoGFWK6jtCvWvFt65FnvhDfhCHTuzQWrFfZRdCCxVnfVdOpbf-yfk4zGlU6XpasJLGMPG-9h1fGm2mjq3rrJgBtuDQD.png" descr="bZWa-X9CfGLFARiKz0WGBNHuxXpwDm12DRfE4ubHzpRGxuGIDrNlT4CZHH-MQwoGFWK6jtCvWvFt65FnvhDfhCHTuzQWrFfZRdCCxVnfVdOpbf-yfk4zGlU6XpasJLGMPG-9h1fGm2mjq3rrJgBtuDQD.png"/>
          <p:cNvPicPr>
            <a:picLocks noChangeAspect="1"/>
          </p:cNvPicPr>
          <p:nvPr/>
        </p:nvPicPr>
        <p:blipFill>
          <a:blip r:embed="rId4"/>
          <a:stretch>
            <a:fillRect/>
          </a:stretch>
        </p:blipFill>
        <p:spPr>
          <a:xfrm>
            <a:off x="884305" y="965200"/>
            <a:ext cx="11023601" cy="11023600"/>
          </a:xfrm>
          <a:prstGeom prst="rect">
            <a:avLst/>
          </a:prstGeom>
          <a:ln w="12700">
            <a:miter lim="400000"/>
          </a:ln>
        </p:spPr>
      </p:pic>
      <p:sp>
        <p:nvSpPr>
          <p:cNvPr id="2042" name="beret of raspberries"/>
          <p:cNvSpPr txBox="1"/>
          <p:nvPr/>
        </p:nvSpPr>
        <p:spPr>
          <a:xfrm>
            <a:off x="3448215" y="12293600"/>
            <a:ext cx="18165371"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457200">
              <a:defRPr b="0">
                <a:solidFill>
                  <a:srgbClr val="0433FF"/>
                </a:solidFill>
                <a:latin typeface="Avenir Book"/>
                <a:ea typeface="Avenir Book"/>
                <a:cs typeface="Avenir Book"/>
                <a:sym typeface="Avenir Book"/>
              </a:defRPr>
            </a:lvl1pPr>
          </a:lstStyle>
          <a:p>
            <a:r>
              <a:t>beret of raspberries</a:t>
            </a:r>
          </a:p>
        </p:txBody>
      </p:sp>
      <p:sp>
        <p:nvSpPr>
          <p:cNvPr id="2" name="TextBox 1">
            <a:extLst>
              <a:ext uri="{FF2B5EF4-FFF2-40B4-BE49-F238E27FC236}">
                <a16:creationId xmlns:a16="http://schemas.microsoft.com/office/drawing/2014/main" id="{919B9F0D-6304-DDC5-3645-1A103EC724C0}"/>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5"/>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dissolve/>
      </p:transition>
    </mc:Choice>
    <mc:Fallback xmlns="" xmlns:m="http://schemas.openxmlformats.org/officeDocument/2006/math" xmlns:a14="http://schemas.microsoft.com/office/drawing/2010/main">
      <p:transition spd="fast">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An astronaut riding a horse in a photorealistic style (Dall-E 2)"/>
          <p:cNvSpPr txBox="1"/>
          <p:nvPr/>
        </p:nvSpPr>
        <p:spPr>
          <a:xfrm>
            <a:off x="1650696" y="12270288"/>
            <a:ext cx="21082608"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defTabSz="457200">
              <a:defRPr b="0">
                <a:solidFill>
                  <a:srgbClr val="0433FF"/>
                </a:solidFill>
                <a:latin typeface="Avenir Book"/>
                <a:ea typeface="Avenir Book"/>
                <a:cs typeface="Avenir Book"/>
                <a:sym typeface="Avenir Book"/>
              </a:defRPr>
            </a:pPr>
            <a:r>
              <a:t>An astronaut riding a horse in a photorealistic style </a:t>
            </a:r>
            <a:r>
              <a:rPr>
                <a:solidFill>
                  <a:schemeClr val="accent6">
                    <a:satOff val="-20754"/>
                    <a:lumOff val="-16738"/>
                  </a:schemeClr>
                </a:solidFill>
              </a:rPr>
              <a:t>(Dall-E 2)</a:t>
            </a:r>
          </a:p>
        </p:txBody>
      </p:sp>
      <p:pic>
        <p:nvPicPr>
          <p:cNvPr id="2060" name="Image" descr="Image"/>
          <p:cNvPicPr>
            <a:picLocks noChangeAspect="1"/>
          </p:cNvPicPr>
          <p:nvPr/>
        </p:nvPicPr>
        <p:blipFill>
          <a:blip r:embed="rId3"/>
          <a:stretch>
            <a:fillRect/>
          </a:stretch>
        </p:blipFill>
        <p:spPr>
          <a:xfrm>
            <a:off x="884305" y="965200"/>
            <a:ext cx="11023601" cy="11023600"/>
          </a:xfrm>
          <a:prstGeom prst="rect">
            <a:avLst/>
          </a:prstGeom>
          <a:ln w="12700">
            <a:miter lim="400000"/>
          </a:ln>
        </p:spPr>
      </p:pic>
      <p:pic>
        <p:nvPicPr>
          <p:cNvPr id="2061" name="Image" descr="Image"/>
          <p:cNvPicPr>
            <a:picLocks noChangeAspect="1"/>
          </p:cNvPicPr>
          <p:nvPr/>
        </p:nvPicPr>
        <p:blipFill>
          <a:blip r:embed="rId4"/>
          <a:stretch>
            <a:fillRect/>
          </a:stretch>
        </p:blipFill>
        <p:spPr>
          <a:xfrm>
            <a:off x="12484882" y="965200"/>
            <a:ext cx="11023601" cy="11023600"/>
          </a:xfrm>
          <a:prstGeom prst="rect">
            <a:avLst/>
          </a:prstGeom>
          <a:ln w="12700">
            <a:miter lim="400000"/>
          </a:ln>
        </p:spPr>
      </p:pic>
      <p:sp>
        <p:nvSpPr>
          <p:cNvPr id="2" name="TextBox 1">
            <a:extLst>
              <a:ext uri="{FF2B5EF4-FFF2-40B4-BE49-F238E27FC236}">
                <a16:creationId xmlns:a16="http://schemas.microsoft.com/office/drawing/2014/main" id="{E7A410F0-8836-4B69-58F4-850F3938B381}"/>
              </a:ext>
            </a:extLst>
          </p:cNvPr>
          <p:cNvSpPr txBox="1"/>
          <p:nvPr/>
        </p:nvSpPr>
        <p:spPr>
          <a:xfrm>
            <a:off x="17744344" y="13069669"/>
            <a:ext cx="6703570" cy="646331"/>
          </a:xfrm>
          <a:prstGeom prst="rect">
            <a:avLst/>
          </a:prstGeom>
          <a:noFill/>
        </p:spPr>
        <p:txBody>
          <a:bodyPr wrap="square" rtlCol="0">
            <a:spAutoFit/>
          </a:bodyPr>
          <a:lstStyle/>
          <a:p>
            <a:pPr algn="r"/>
            <a:r>
              <a:rPr lang="en-US" sz="3600" b="0" dirty="0"/>
              <a:t>slide from Steve  Seitz’s </a:t>
            </a:r>
            <a:r>
              <a:rPr lang="en-US" sz="3600" b="0" dirty="0">
                <a:hlinkClick r:id="rId5"/>
              </a:rPr>
              <a:t>video</a:t>
            </a:r>
            <a:endParaRPr lang="en-US" sz="3600" b="0" dirty="0"/>
          </a:p>
        </p:txBody>
      </p:sp>
    </p:spTree>
  </p:cSld>
  <p:clrMapOvr>
    <a:masterClrMapping/>
  </p:clrMapOvr>
  <mc:AlternateContent xmlns:mc="http://schemas.openxmlformats.org/markup-compatibility/2006" xmlns:p14="http://schemas.microsoft.com/office/powerpoint/2010/main">
    <mc:Choice Requires="p14">
      <p:transition>
        <p:fade/>
      </p:transition>
    </mc:Choice>
    <mc:Fallback xmlns="" xmlns:m="http://schemas.openxmlformats.org/officeDocument/2006/math" xmlns:a14="http://schemas.microsoft.com/office/drawing/2010/main">
      <p:transition spd="fast">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213D-E8FB-C56A-556C-ED984FE6ABF6}"/>
              </a:ext>
            </a:extLst>
          </p:cNvPr>
          <p:cNvSpPr>
            <a:spLocks noGrp="1"/>
          </p:cNvSpPr>
          <p:nvPr>
            <p:ph type="title"/>
          </p:nvPr>
        </p:nvSpPr>
        <p:spPr>
          <a:xfrm>
            <a:off x="419101" y="231287"/>
            <a:ext cx="21943218" cy="2286000"/>
          </a:xfrm>
        </p:spPr>
        <p:txBody>
          <a:bodyPr/>
          <a:lstStyle/>
          <a:p>
            <a:pPr algn="l"/>
            <a:r>
              <a:rPr lang="en-US" sz="8800" dirty="0"/>
              <a:t>Impressive </a:t>
            </a:r>
            <a:br>
              <a:rPr lang="en-US" sz="8800" dirty="0"/>
            </a:br>
            <a:r>
              <a:rPr lang="en-US" sz="8800" dirty="0"/>
              <a:t>compositionality:</a:t>
            </a:r>
          </a:p>
        </p:txBody>
      </p:sp>
      <p:pic>
        <p:nvPicPr>
          <p:cNvPr id="1026" name="Picture 2" descr="Image">
            <a:extLst>
              <a:ext uri="{FF2B5EF4-FFF2-40B4-BE49-F238E27FC236}">
                <a16:creationId xmlns:a16="http://schemas.microsoft.com/office/drawing/2014/main" id="{79158E44-25AF-3375-DF66-3144BA293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72810" y="212824"/>
            <a:ext cx="6477000" cy="6477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a:extLst>
              <a:ext uri="{FF2B5EF4-FFF2-40B4-BE49-F238E27FC236}">
                <a16:creationId xmlns:a16="http://schemas.microsoft.com/office/drawing/2014/main" id="{CFE51A64-3988-518E-0FB8-F5C2859597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1" y="2949859"/>
            <a:ext cx="10331646" cy="1033164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a:extLst>
              <a:ext uri="{FF2B5EF4-FFF2-40B4-BE49-F238E27FC236}">
                <a16:creationId xmlns:a16="http://schemas.microsoft.com/office/drawing/2014/main" id="{30C67F3A-ABB8-11DB-1820-DF82D2A89F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70674" y="212824"/>
            <a:ext cx="6477000" cy="6477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a:extLst>
              <a:ext uri="{FF2B5EF4-FFF2-40B4-BE49-F238E27FC236}">
                <a16:creationId xmlns:a16="http://schemas.microsoft.com/office/drawing/2014/main" id="{89FE3F71-688A-6B8E-CA9B-231E1801F1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70674" y="6804505"/>
            <a:ext cx="6477000" cy="64770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a:extLst>
              <a:ext uri="{FF2B5EF4-FFF2-40B4-BE49-F238E27FC236}">
                <a16:creationId xmlns:a16="http://schemas.microsoft.com/office/drawing/2014/main" id="{EABE5884-E283-0FC3-A936-B3E4207663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07000" y="6804505"/>
            <a:ext cx="6477000" cy="6477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2C5E1ED-7DD4-39E2-D554-FA6231B8925C}"/>
              </a:ext>
            </a:extLst>
          </p:cNvPr>
          <p:cNvSpPr txBox="1"/>
          <p:nvPr/>
        </p:nvSpPr>
        <p:spPr>
          <a:xfrm>
            <a:off x="17747674" y="13180010"/>
            <a:ext cx="6439583" cy="646331"/>
          </a:xfrm>
          <a:prstGeom prst="rect">
            <a:avLst/>
          </a:prstGeom>
          <a:noFill/>
        </p:spPr>
        <p:txBody>
          <a:bodyPr wrap="none" rtlCol="0">
            <a:spAutoFit/>
          </a:bodyPr>
          <a:lstStyle/>
          <a:p>
            <a:pPr marL="0" marR="0" lvl="0" indent="0" algn="l" defTabSz="2438338" rtl="0" eaLnBrk="1" fontAlgn="auto" latinLnBrk="0" hangingPunct="0">
              <a:lnSpc>
                <a:spcPct val="90000"/>
              </a:lnSpc>
              <a:spcBef>
                <a:spcPts val="4500"/>
              </a:spcBef>
              <a:spcAft>
                <a:spcPts val="0"/>
              </a:spcAft>
              <a:buClrTx/>
              <a:buSzTx/>
              <a:buFontTx/>
              <a:buNone/>
              <a:tabLst/>
              <a:defRPr/>
            </a:pPr>
            <a:r>
              <a:rPr kumimoji="0" lang="en-US" sz="4000" b="1" i="0" u="none" strike="noStrike" kern="0" cap="none" spc="0" normalizeH="0" baseline="0" noProof="0" dirty="0">
                <a:ln>
                  <a:noFill/>
                </a:ln>
                <a:solidFill>
                  <a:srgbClr val="000000"/>
                </a:solidFill>
                <a:effectLst/>
                <a:uLnTx/>
                <a:uFillTx/>
                <a:latin typeface="Arial"/>
                <a:ea typeface="+mn-ea"/>
                <a:cs typeface="Arial"/>
                <a:sym typeface="Helvetica Neue"/>
              </a:rPr>
              <a:t>DALL-E + Danielle Baskin</a:t>
            </a:r>
          </a:p>
        </p:txBody>
      </p:sp>
    </p:spTree>
    <p:extLst>
      <p:ext uri="{BB962C8B-B14F-4D97-AF65-F5344CB8AC3E}">
        <p14:creationId xmlns:p14="http://schemas.microsoft.com/office/powerpoint/2010/main" val="24218325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4BD8-911B-A383-9602-E9B0A4805339}"/>
              </a:ext>
            </a:extLst>
          </p:cNvPr>
          <p:cNvSpPr>
            <a:spLocks noGrp="1"/>
          </p:cNvSpPr>
          <p:nvPr>
            <p:ph type="ctrTitle"/>
          </p:nvPr>
        </p:nvSpPr>
        <p:spPr/>
        <p:txBody>
          <a:bodyPr/>
          <a:lstStyle/>
          <a:p>
            <a:r>
              <a:rPr lang="en-US" dirty="0"/>
              <a:t>Project </a:t>
            </a:r>
            <a:r>
              <a:rPr lang="en-US"/>
              <a:t>3 out!</a:t>
            </a:r>
            <a:endParaRPr lang="en-US" dirty="0"/>
          </a:p>
        </p:txBody>
      </p:sp>
      <p:sp>
        <p:nvSpPr>
          <p:cNvPr id="3" name="Subtitle 2">
            <a:extLst>
              <a:ext uri="{FF2B5EF4-FFF2-40B4-BE49-F238E27FC236}">
                <a16:creationId xmlns:a16="http://schemas.microsoft.com/office/drawing/2014/main" id="{BB25A9BD-83D3-9F4A-ADCD-88C558857C1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2764805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42F8E9-8BD6-A781-9B7F-0C73056B030B}"/>
              </a:ext>
            </a:extLst>
          </p:cNvPr>
          <p:cNvPicPr>
            <a:picLocks noChangeAspect="1"/>
          </p:cNvPicPr>
          <p:nvPr/>
        </p:nvPicPr>
        <p:blipFill>
          <a:blip r:embed="rId2"/>
          <a:stretch>
            <a:fillRect/>
          </a:stretch>
        </p:blipFill>
        <p:spPr>
          <a:xfrm>
            <a:off x="3311912" y="3717072"/>
            <a:ext cx="4348976" cy="4348976"/>
          </a:xfrm>
          <a:prstGeom prst="rect">
            <a:avLst/>
          </a:prstGeom>
        </p:spPr>
      </p:pic>
      <p:sp>
        <p:nvSpPr>
          <p:cNvPr id="5" name="TextBox 4">
            <a:extLst>
              <a:ext uri="{FF2B5EF4-FFF2-40B4-BE49-F238E27FC236}">
                <a16:creationId xmlns:a16="http://schemas.microsoft.com/office/drawing/2014/main" id="{124E3D43-9076-AD3F-8218-9529D85B06DD}"/>
              </a:ext>
            </a:extLst>
          </p:cNvPr>
          <p:cNvSpPr txBox="1"/>
          <p:nvPr/>
        </p:nvSpPr>
        <p:spPr>
          <a:xfrm>
            <a:off x="2326700" y="8368392"/>
            <a:ext cx="6319400" cy="1405641"/>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Salvador Dalí,</a:t>
            </a:r>
            <a:br>
              <a:rPr lang="en-US" sz="4267" b="0" kern="1200" dirty="0">
                <a:solidFill>
                  <a:prstClr val="black"/>
                </a:solidFill>
                <a:latin typeface="Avenir Next" panose="020B0503020202020204" pitchFamily="34" charset="0"/>
                <a:ea typeface="+mn-ea"/>
                <a:cs typeface="+mn-cs"/>
              </a:rPr>
            </a:br>
            <a:r>
              <a:rPr lang="en-US" sz="4267" b="0" i="1" kern="1200" dirty="0">
                <a:solidFill>
                  <a:prstClr val="black"/>
                </a:solidFill>
                <a:latin typeface="Avenir Next" panose="020B0503020202020204" pitchFamily="34" charset="0"/>
                <a:ea typeface="+mn-ea"/>
                <a:cs typeface="+mn-cs"/>
              </a:rPr>
              <a:t>Paranoiac Face.</a:t>
            </a:r>
            <a:r>
              <a:rPr lang="en-US" sz="4267" b="0" kern="1200" dirty="0">
                <a:solidFill>
                  <a:prstClr val="black"/>
                </a:solidFill>
                <a:latin typeface="Avenir Next" panose="020B0503020202020204" pitchFamily="34" charset="0"/>
                <a:ea typeface="+mn-ea"/>
                <a:cs typeface="+mn-cs"/>
              </a:rPr>
              <a:t> 1937.</a:t>
            </a:r>
          </a:p>
        </p:txBody>
      </p:sp>
      <p:pic>
        <p:nvPicPr>
          <p:cNvPr id="6" name="Picture 5">
            <a:extLst>
              <a:ext uri="{FF2B5EF4-FFF2-40B4-BE49-F238E27FC236}">
                <a16:creationId xmlns:a16="http://schemas.microsoft.com/office/drawing/2014/main" id="{DF3B8E75-1582-05E8-E74B-BD0E0FFEACB4}"/>
              </a:ext>
            </a:extLst>
          </p:cNvPr>
          <p:cNvPicPr>
            <a:picLocks noChangeAspect="1"/>
          </p:cNvPicPr>
          <p:nvPr/>
        </p:nvPicPr>
        <p:blipFill>
          <a:blip r:embed="rId3"/>
          <a:stretch>
            <a:fillRect/>
          </a:stretch>
        </p:blipFill>
        <p:spPr>
          <a:xfrm>
            <a:off x="10596235" y="2775499"/>
            <a:ext cx="11146064" cy="8165003"/>
          </a:xfrm>
          <a:prstGeom prst="rect">
            <a:avLst/>
          </a:prstGeom>
        </p:spPr>
      </p:pic>
      <p:pic>
        <p:nvPicPr>
          <p:cNvPr id="7" name="Picture 6">
            <a:extLst>
              <a:ext uri="{FF2B5EF4-FFF2-40B4-BE49-F238E27FC236}">
                <a16:creationId xmlns:a16="http://schemas.microsoft.com/office/drawing/2014/main" id="{AA0CAD22-A6A3-949F-FF80-F91A5F6BF24F}"/>
              </a:ext>
            </a:extLst>
          </p:cNvPr>
          <p:cNvPicPr>
            <a:picLocks noChangeAspect="1"/>
          </p:cNvPicPr>
          <p:nvPr/>
        </p:nvPicPr>
        <p:blipFill>
          <a:blip r:embed="rId4"/>
          <a:stretch>
            <a:fillRect/>
          </a:stretch>
        </p:blipFill>
        <p:spPr>
          <a:xfrm>
            <a:off x="19277572" y="8429192"/>
            <a:ext cx="3012435" cy="3309435"/>
          </a:xfrm>
          <a:prstGeom prst="rect">
            <a:avLst/>
          </a:prstGeom>
        </p:spPr>
      </p:pic>
      <p:pic>
        <p:nvPicPr>
          <p:cNvPr id="8" name="Picture 7">
            <a:extLst>
              <a:ext uri="{FF2B5EF4-FFF2-40B4-BE49-F238E27FC236}">
                <a16:creationId xmlns:a16="http://schemas.microsoft.com/office/drawing/2014/main" id="{06F661DD-0617-3325-7D89-5EC18AD3FCE2}"/>
              </a:ext>
            </a:extLst>
          </p:cNvPr>
          <p:cNvPicPr>
            <a:picLocks noChangeAspect="1"/>
          </p:cNvPicPr>
          <p:nvPr/>
        </p:nvPicPr>
        <p:blipFill>
          <a:blip r:embed="rId5"/>
          <a:stretch>
            <a:fillRect/>
          </a:stretch>
        </p:blipFill>
        <p:spPr>
          <a:xfrm>
            <a:off x="14955681" y="5549081"/>
            <a:ext cx="3427288" cy="4378712"/>
          </a:xfrm>
          <a:prstGeom prst="rect">
            <a:avLst/>
          </a:prstGeom>
        </p:spPr>
      </p:pic>
      <p:grpSp>
        <p:nvGrpSpPr>
          <p:cNvPr id="16" name="Group 15">
            <a:extLst>
              <a:ext uri="{FF2B5EF4-FFF2-40B4-BE49-F238E27FC236}">
                <a16:creationId xmlns:a16="http://schemas.microsoft.com/office/drawing/2014/main" id="{2947BFB0-D035-6BB3-57C4-F875C1CAA9A4}"/>
              </a:ext>
            </a:extLst>
          </p:cNvPr>
          <p:cNvGrpSpPr/>
          <p:nvPr/>
        </p:nvGrpSpPr>
        <p:grpSpPr>
          <a:xfrm>
            <a:off x="-2066440" y="-1717730"/>
            <a:ext cx="28516880" cy="17151459"/>
            <a:chOff x="-774915" y="-644149"/>
            <a:chExt cx="10693830" cy="6431797"/>
          </a:xfrm>
        </p:grpSpPr>
        <p:sp>
          <p:nvSpPr>
            <p:cNvPr id="14" name="Rectangle 13">
              <a:extLst>
                <a:ext uri="{FF2B5EF4-FFF2-40B4-BE49-F238E27FC236}">
                  <a16:creationId xmlns:a16="http://schemas.microsoft.com/office/drawing/2014/main" id="{6EFDD27B-3733-F8ED-FDCC-173A74D4E985}"/>
                </a:ext>
              </a:extLst>
            </p:cNvPr>
            <p:cNvSpPr/>
            <p:nvPr/>
          </p:nvSpPr>
          <p:spPr>
            <a:xfrm>
              <a:off x="-774915" y="-644149"/>
              <a:ext cx="10693830" cy="6431797"/>
            </a:xfrm>
            <a:prstGeom prst="rect">
              <a:avLst/>
            </a:prstGeom>
            <a:solidFill>
              <a:schemeClr val="tx1">
                <a:alpha val="31597"/>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219215" hangingPunct="1"/>
              <a:endParaRPr lang="en-US" sz="4800" b="0" kern="1200">
                <a:solidFill>
                  <a:prstClr val="white"/>
                </a:solidFill>
                <a:latin typeface="Calibri" panose="020F0502020204030204"/>
              </a:endParaRPr>
            </a:p>
          </p:txBody>
        </p:sp>
        <p:sp>
          <p:nvSpPr>
            <p:cNvPr id="13" name="TextBox 12">
              <a:extLst>
                <a:ext uri="{FF2B5EF4-FFF2-40B4-BE49-F238E27FC236}">
                  <a16:creationId xmlns:a16="http://schemas.microsoft.com/office/drawing/2014/main" id="{C94516EE-1796-1079-C117-7CB74B7B3545}"/>
                </a:ext>
              </a:extLst>
            </p:cNvPr>
            <p:cNvSpPr txBox="1"/>
            <p:nvPr/>
          </p:nvSpPr>
          <p:spPr>
            <a:xfrm>
              <a:off x="1222549" y="1899063"/>
              <a:ext cx="6698902" cy="1204128"/>
            </a:xfrm>
            <a:prstGeom prst="rect">
              <a:avLst/>
            </a:prstGeom>
            <a:solidFill>
              <a:schemeClr val="bg1"/>
            </a:solidFill>
            <a:ln w="12700">
              <a:solidFill>
                <a:schemeClr val="tx1"/>
              </a:solidFill>
            </a:ln>
          </p:spPr>
          <p:txBody>
            <a:bodyPr wrap="square" rtlCol="0">
              <a:spAutoFit/>
            </a:bodyPr>
            <a:lstStyle/>
            <a:p>
              <a:pPr defTabSz="1219215" hangingPunct="1"/>
              <a:r>
                <a:rPr lang="en-US" sz="10133" b="0" kern="1200" dirty="0">
                  <a:solidFill>
                    <a:prstClr val="black"/>
                  </a:solidFill>
                  <a:latin typeface="Avenir Next" panose="020B0503020202020204" pitchFamily="34" charset="0"/>
                  <a:ea typeface="+mn-ea"/>
                  <a:cs typeface="+mn-cs"/>
                </a:rPr>
                <a:t>Can generative models make </a:t>
              </a:r>
              <a:r>
                <a:rPr lang="en-US" sz="10133" kern="1200" dirty="0">
                  <a:solidFill>
                    <a:srgbClr val="00B0F0"/>
                  </a:solidFill>
                  <a:latin typeface="Avenir Next Demi Bold" panose="020B0503020202020204" pitchFamily="34" charset="0"/>
                  <a:ea typeface="+mn-ea"/>
                  <a:cs typeface="+mn-cs"/>
                </a:rPr>
                <a:t>Multi-View Optical Illusions?</a:t>
              </a:r>
            </a:p>
          </p:txBody>
        </p:sp>
      </p:grpSp>
    </p:spTree>
    <p:extLst>
      <p:ext uri="{BB962C8B-B14F-4D97-AF65-F5344CB8AC3E}">
        <p14:creationId xmlns:p14="http://schemas.microsoft.com/office/powerpoint/2010/main" val="169556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accel="50000" decel="50000" fill="hold" nodeType="clickEffect">
                                  <p:stCondLst>
                                    <p:cond delay="0"/>
                                  </p:stCondLst>
                                  <p:childTnLst>
                                    <p:animRot by="5400000">
                                      <p:cBhvr>
                                        <p:cTn id="6" dur="1000" fill="hold"/>
                                        <p:tgtEl>
                                          <p:spTgt spid="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8" presetClass="emph" presetSubtype="0" accel="50000" decel="50000" fill="hold" nodeType="clickEffect">
                                  <p:stCondLst>
                                    <p:cond delay="0"/>
                                  </p:stCondLst>
                                  <p:childTnLst>
                                    <p:animRot by="-5400000">
                                      <p:cBhvr>
                                        <p:cTn id="18" dur="1000" fill="hold"/>
                                        <p:tgtEl>
                                          <p:spTgt spid="7"/>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vpr.rainier">
            <a:hlinkClick r:id="" action="ppaction://media"/>
            <a:extLst>
              <a:ext uri="{FF2B5EF4-FFF2-40B4-BE49-F238E27FC236}">
                <a16:creationId xmlns:a16="http://schemas.microsoft.com/office/drawing/2014/main" id="{7A06D9C8-B9AF-989C-BE2C-E5D80671D70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679045" y="-713675"/>
            <a:ext cx="13716000" cy="13716000"/>
          </a:xfrm>
          <a:prstGeom prst="rect">
            <a:avLst/>
          </a:prstGeom>
        </p:spPr>
      </p:pic>
      <p:sp>
        <p:nvSpPr>
          <p:cNvPr id="6" name="TextBox 5">
            <a:extLst>
              <a:ext uri="{FF2B5EF4-FFF2-40B4-BE49-F238E27FC236}">
                <a16:creationId xmlns:a16="http://schemas.microsoft.com/office/drawing/2014/main" id="{46DF2552-5D21-5418-B122-01431F552266}"/>
              </a:ext>
            </a:extLst>
          </p:cNvPr>
          <p:cNvSpPr txBox="1"/>
          <p:nvPr/>
        </p:nvSpPr>
        <p:spPr>
          <a:xfrm>
            <a:off x="253656" y="3632136"/>
            <a:ext cx="13270448" cy="1569660"/>
          </a:xfrm>
          <a:prstGeom prst="rect">
            <a:avLst/>
          </a:prstGeom>
          <a:noFill/>
        </p:spPr>
        <p:txBody>
          <a:bodyPr wrap="square">
            <a:spAutoFit/>
          </a:bodyPr>
          <a:lstStyle/>
          <a:p>
            <a:pPr defTabSz="1219215" hangingPunct="1"/>
            <a:r>
              <a:rPr lang="en-US" sz="4800" b="0" kern="1200" dirty="0">
                <a:solidFill>
                  <a:prstClr val="black"/>
                </a:solidFill>
                <a:latin typeface="Avenir Next Medium" panose="020B0503020202020204" pitchFamily="34" charset="0"/>
                <a:ea typeface="+mn-ea"/>
                <a:cs typeface="+mn-cs"/>
              </a:rPr>
              <a:t>Visual Anagrams: Generating Multi-View Optical Illusions with Diffusion Models</a:t>
            </a:r>
          </a:p>
        </p:txBody>
      </p:sp>
      <p:grpSp>
        <p:nvGrpSpPr>
          <p:cNvPr id="17" name="Group 16">
            <a:extLst>
              <a:ext uri="{FF2B5EF4-FFF2-40B4-BE49-F238E27FC236}">
                <a16:creationId xmlns:a16="http://schemas.microsoft.com/office/drawing/2014/main" id="{2D49B851-A24C-0167-CF80-DE60B38AB22E}"/>
              </a:ext>
            </a:extLst>
          </p:cNvPr>
          <p:cNvGrpSpPr/>
          <p:nvPr/>
        </p:nvGrpSpPr>
        <p:grpSpPr>
          <a:xfrm>
            <a:off x="1285128" y="6619191"/>
            <a:ext cx="3847189" cy="3365909"/>
            <a:chOff x="672705" y="2477386"/>
            <a:chExt cx="1442696" cy="1262216"/>
          </a:xfrm>
        </p:grpSpPr>
        <p:pic>
          <p:nvPicPr>
            <p:cNvPr id="7" name="Picture 6">
              <a:extLst>
                <a:ext uri="{FF2B5EF4-FFF2-40B4-BE49-F238E27FC236}">
                  <a16:creationId xmlns:a16="http://schemas.microsoft.com/office/drawing/2014/main" id="{F9F73592-5B4B-B568-A216-495E44033C13}"/>
                </a:ext>
              </a:extLst>
            </p:cNvPr>
            <p:cNvPicPr>
              <a:picLocks noChangeAspect="1"/>
            </p:cNvPicPr>
            <p:nvPr/>
          </p:nvPicPr>
          <p:blipFill>
            <a:blip r:embed="rId5"/>
            <a:stretch>
              <a:fillRect/>
            </a:stretch>
          </p:blipFill>
          <p:spPr>
            <a:xfrm>
              <a:off x="977435" y="2477386"/>
              <a:ext cx="833236" cy="833236"/>
            </a:xfrm>
            <a:prstGeom prst="rect">
              <a:avLst/>
            </a:prstGeom>
          </p:spPr>
        </p:pic>
        <p:sp>
          <p:nvSpPr>
            <p:cNvPr id="12" name="TextBox 11">
              <a:extLst>
                <a:ext uri="{FF2B5EF4-FFF2-40B4-BE49-F238E27FC236}">
                  <a16:creationId xmlns:a16="http://schemas.microsoft.com/office/drawing/2014/main" id="{165577D1-7E49-7312-EFCB-CAC4BE16878F}"/>
                </a:ext>
              </a:extLst>
            </p:cNvPr>
            <p:cNvSpPr txBox="1"/>
            <p:nvPr/>
          </p:nvSpPr>
          <p:spPr>
            <a:xfrm>
              <a:off x="672705" y="3458732"/>
              <a:ext cx="1442696" cy="280870"/>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Daniel </a:t>
              </a:r>
              <a:r>
                <a:rPr lang="en-US" sz="4267" b="0" kern="1200" dirty="0" err="1">
                  <a:solidFill>
                    <a:prstClr val="black"/>
                  </a:solidFill>
                  <a:latin typeface="Avenir Next" panose="020B0503020202020204" pitchFamily="34" charset="0"/>
                  <a:ea typeface="+mn-ea"/>
                  <a:cs typeface="+mn-cs"/>
                </a:rPr>
                <a:t>Geng</a:t>
              </a:r>
              <a:endParaRPr lang="en-US" sz="4267" b="0" kern="1200" dirty="0">
                <a:solidFill>
                  <a:prstClr val="black"/>
                </a:solidFill>
                <a:latin typeface="Avenir Next" panose="020B0503020202020204" pitchFamily="34" charset="0"/>
                <a:ea typeface="+mn-ea"/>
                <a:cs typeface="+mn-cs"/>
              </a:endParaRPr>
            </a:p>
          </p:txBody>
        </p:sp>
      </p:grpSp>
      <p:grpSp>
        <p:nvGrpSpPr>
          <p:cNvPr id="18" name="Group 17">
            <a:extLst>
              <a:ext uri="{FF2B5EF4-FFF2-40B4-BE49-F238E27FC236}">
                <a16:creationId xmlns:a16="http://schemas.microsoft.com/office/drawing/2014/main" id="{B2FAB567-80E9-7A66-EB7D-7A14381B5D2F}"/>
              </a:ext>
            </a:extLst>
          </p:cNvPr>
          <p:cNvGrpSpPr/>
          <p:nvPr/>
        </p:nvGrpSpPr>
        <p:grpSpPr>
          <a:xfrm>
            <a:off x="4965288" y="6619191"/>
            <a:ext cx="3847189" cy="3372061"/>
            <a:chOff x="1887877" y="2477385"/>
            <a:chExt cx="1442696" cy="1264523"/>
          </a:xfrm>
        </p:grpSpPr>
        <p:pic>
          <p:nvPicPr>
            <p:cNvPr id="9" name="Picture 8">
              <a:extLst>
                <a:ext uri="{FF2B5EF4-FFF2-40B4-BE49-F238E27FC236}">
                  <a16:creationId xmlns:a16="http://schemas.microsoft.com/office/drawing/2014/main" id="{BD990BCC-852A-7F16-40C6-D4A126F70100}"/>
                </a:ext>
              </a:extLst>
            </p:cNvPr>
            <p:cNvPicPr>
              <a:picLocks noChangeAspect="1"/>
            </p:cNvPicPr>
            <p:nvPr/>
          </p:nvPicPr>
          <p:blipFill>
            <a:blip r:embed="rId6"/>
            <a:stretch>
              <a:fillRect/>
            </a:stretch>
          </p:blipFill>
          <p:spPr>
            <a:xfrm>
              <a:off x="2192608" y="2477385"/>
              <a:ext cx="833235" cy="833235"/>
            </a:xfrm>
            <a:prstGeom prst="rect">
              <a:avLst/>
            </a:prstGeom>
          </p:spPr>
        </p:pic>
        <p:sp>
          <p:nvSpPr>
            <p:cNvPr id="15" name="TextBox 14">
              <a:extLst>
                <a:ext uri="{FF2B5EF4-FFF2-40B4-BE49-F238E27FC236}">
                  <a16:creationId xmlns:a16="http://schemas.microsoft.com/office/drawing/2014/main" id="{22DF13DE-6DA4-6B6A-1D17-5D924B7A2EFA}"/>
                </a:ext>
              </a:extLst>
            </p:cNvPr>
            <p:cNvSpPr txBox="1"/>
            <p:nvPr/>
          </p:nvSpPr>
          <p:spPr>
            <a:xfrm>
              <a:off x="1887877" y="3461037"/>
              <a:ext cx="1442696" cy="280871"/>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Aaron Park</a:t>
              </a:r>
            </a:p>
          </p:txBody>
        </p:sp>
      </p:grpSp>
      <p:grpSp>
        <p:nvGrpSpPr>
          <p:cNvPr id="19" name="Group 18">
            <a:extLst>
              <a:ext uri="{FF2B5EF4-FFF2-40B4-BE49-F238E27FC236}">
                <a16:creationId xmlns:a16="http://schemas.microsoft.com/office/drawing/2014/main" id="{6E026304-6BAB-7DC0-2D2C-A2D4EF264A67}"/>
              </a:ext>
            </a:extLst>
          </p:cNvPr>
          <p:cNvGrpSpPr/>
          <p:nvPr/>
        </p:nvGrpSpPr>
        <p:grpSpPr>
          <a:xfrm>
            <a:off x="8301138" y="6619191"/>
            <a:ext cx="4569325" cy="3365909"/>
            <a:chOff x="2970875" y="2477386"/>
            <a:chExt cx="1713497" cy="1262216"/>
          </a:xfrm>
        </p:grpSpPr>
        <p:pic>
          <p:nvPicPr>
            <p:cNvPr id="10" name="Picture 9">
              <a:extLst>
                <a:ext uri="{FF2B5EF4-FFF2-40B4-BE49-F238E27FC236}">
                  <a16:creationId xmlns:a16="http://schemas.microsoft.com/office/drawing/2014/main" id="{092ED7F9-4620-CC9A-C9D4-A805B2663EE2}"/>
                </a:ext>
              </a:extLst>
            </p:cNvPr>
            <p:cNvPicPr>
              <a:picLocks noChangeAspect="1"/>
            </p:cNvPicPr>
            <p:nvPr/>
          </p:nvPicPr>
          <p:blipFill>
            <a:blip r:embed="rId7"/>
            <a:stretch>
              <a:fillRect/>
            </a:stretch>
          </p:blipFill>
          <p:spPr>
            <a:xfrm>
              <a:off x="3407782" y="2477386"/>
              <a:ext cx="833236" cy="833236"/>
            </a:xfrm>
            <a:prstGeom prst="rect">
              <a:avLst/>
            </a:prstGeom>
          </p:spPr>
        </p:pic>
        <p:sp>
          <p:nvSpPr>
            <p:cNvPr id="16" name="TextBox 15">
              <a:extLst>
                <a:ext uri="{FF2B5EF4-FFF2-40B4-BE49-F238E27FC236}">
                  <a16:creationId xmlns:a16="http://schemas.microsoft.com/office/drawing/2014/main" id="{02EB8AEF-68DD-748F-8322-5ABD5103BB0E}"/>
                </a:ext>
              </a:extLst>
            </p:cNvPr>
            <p:cNvSpPr txBox="1"/>
            <p:nvPr/>
          </p:nvSpPr>
          <p:spPr>
            <a:xfrm>
              <a:off x="2970875" y="3458732"/>
              <a:ext cx="1713497" cy="280870"/>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Andrew Owens</a:t>
              </a:r>
            </a:p>
          </p:txBody>
        </p:sp>
      </p:grpSp>
      <p:sp>
        <p:nvSpPr>
          <p:cNvPr id="20" name="TextBox 19">
            <a:extLst>
              <a:ext uri="{FF2B5EF4-FFF2-40B4-BE49-F238E27FC236}">
                <a16:creationId xmlns:a16="http://schemas.microsoft.com/office/drawing/2014/main" id="{1880945A-1360-D8EA-9D07-88128900E1BB}"/>
              </a:ext>
            </a:extLst>
          </p:cNvPr>
          <p:cNvSpPr txBox="1"/>
          <p:nvPr/>
        </p:nvSpPr>
        <p:spPr>
          <a:xfrm>
            <a:off x="3729183" y="9949218"/>
            <a:ext cx="6319400" cy="2062296"/>
          </a:xfrm>
          <a:prstGeom prst="rect">
            <a:avLst/>
          </a:prstGeom>
          <a:noFill/>
        </p:spPr>
        <p:txBody>
          <a:bodyPr wrap="square">
            <a:spAutoFit/>
          </a:bodyPr>
          <a:lstStyle/>
          <a:p>
            <a:pPr defTabSz="1219215" hangingPunct="1"/>
            <a:r>
              <a:rPr lang="en-US" sz="4267" b="0" kern="1200" dirty="0">
                <a:solidFill>
                  <a:prstClr val="black"/>
                </a:solidFill>
                <a:latin typeface="Avenir Next" panose="020B0503020202020204" pitchFamily="34" charset="0"/>
                <a:ea typeface="+mn-ea"/>
                <a:cs typeface="+mn-cs"/>
              </a:rPr>
              <a:t>University of Michigan</a:t>
            </a:r>
          </a:p>
          <a:p>
            <a:pPr defTabSz="1219215" hangingPunct="1"/>
            <a:endParaRPr lang="en-US" sz="4267" b="0" kern="1200" dirty="0">
              <a:solidFill>
                <a:prstClr val="black"/>
              </a:solidFill>
              <a:latin typeface="Avenir Next" panose="020B0503020202020204" pitchFamily="34" charset="0"/>
              <a:ea typeface="+mn-ea"/>
              <a:cs typeface="+mn-cs"/>
            </a:endParaRPr>
          </a:p>
          <a:p>
            <a:pPr defTabSz="1219215" hangingPunct="1"/>
            <a:r>
              <a:rPr lang="en-US" sz="4267" b="0" kern="1200" dirty="0">
                <a:solidFill>
                  <a:prstClr val="black"/>
                </a:solidFill>
                <a:latin typeface="Avenir Next" panose="020B0503020202020204" pitchFamily="34" charset="0"/>
                <a:ea typeface="+mn-ea"/>
                <a:cs typeface="+mn-cs"/>
              </a:rPr>
              <a:t>CVPR 2024</a:t>
            </a:r>
          </a:p>
        </p:txBody>
      </p:sp>
      <p:sp>
        <p:nvSpPr>
          <p:cNvPr id="3" name="TextBox 2">
            <a:extLst>
              <a:ext uri="{FF2B5EF4-FFF2-40B4-BE49-F238E27FC236}">
                <a16:creationId xmlns:a16="http://schemas.microsoft.com/office/drawing/2014/main" id="{5EE43865-3419-0C6C-6072-98B3059AA382}"/>
              </a:ext>
            </a:extLst>
          </p:cNvPr>
          <p:cNvSpPr txBox="1"/>
          <p:nvPr/>
        </p:nvSpPr>
        <p:spPr>
          <a:xfrm>
            <a:off x="798704" y="12612455"/>
            <a:ext cx="12725400" cy="1569660"/>
          </a:xfrm>
          <a:prstGeom prst="rect">
            <a:avLst/>
          </a:prstGeom>
          <a:noFill/>
        </p:spPr>
        <p:txBody>
          <a:bodyPr wrap="square">
            <a:spAutoFit/>
          </a:bodyPr>
          <a:lstStyle/>
          <a:p>
            <a:r>
              <a:rPr lang="en-US" sz="4800" b="0" dirty="0">
                <a:hlinkClick r:id="rId8"/>
              </a:rPr>
              <a:t>https://dangeng.github.io/visual_anagrams/</a:t>
            </a:r>
            <a:endParaRPr lang="en-US" sz="4800" b="0" dirty="0"/>
          </a:p>
          <a:p>
            <a:endParaRPr lang="en-US" sz="4800" b="0" dirty="0"/>
          </a:p>
        </p:txBody>
      </p:sp>
    </p:spTree>
    <p:extLst>
      <p:ext uri="{BB962C8B-B14F-4D97-AF65-F5344CB8AC3E}">
        <p14:creationId xmlns:p14="http://schemas.microsoft.com/office/powerpoint/2010/main" val="131459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33"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il.campfire.man.1024">
            <a:hlinkClick r:id="" action="ppaction://media"/>
            <a:extLst>
              <a:ext uri="{FF2B5EF4-FFF2-40B4-BE49-F238E27FC236}">
                <a16:creationId xmlns:a16="http://schemas.microsoft.com/office/drawing/2014/main" id="{97B07C4C-540C-A69C-3543-CC228E10810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21268" y="-1225463"/>
            <a:ext cx="14941464" cy="14941464"/>
          </a:xfrm>
          <a:prstGeom prst="rect">
            <a:avLst/>
          </a:prstGeom>
        </p:spPr>
      </p:pic>
    </p:spTree>
    <p:extLst>
      <p:ext uri="{BB962C8B-B14F-4D97-AF65-F5344CB8AC3E}">
        <p14:creationId xmlns:p14="http://schemas.microsoft.com/office/powerpoint/2010/main" val="297211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rawing.giraffe.penguin.1024">
            <a:hlinkClick r:id="" action="ppaction://media"/>
            <a:extLst>
              <a:ext uri="{FF2B5EF4-FFF2-40B4-BE49-F238E27FC236}">
                <a16:creationId xmlns:a16="http://schemas.microsoft.com/office/drawing/2014/main" id="{C0885F2C-3614-5987-87DE-772BAE91F62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21267" y="-1231392"/>
            <a:ext cx="14947392" cy="14947392"/>
          </a:xfrm>
          <a:prstGeom prst="rect">
            <a:avLst/>
          </a:prstGeom>
        </p:spPr>
      </p:pic>
    </p:spTree>
    <p:extLst>
      <p:ext uri="{BB962C8B-B14F-4D97-AF65-F5344CB8AC3E}">
        <p14:creationId xmlns:p14="http://schemas.microsoft.com/office/powerpoint/2010/main" val="283081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il.village.horse.1024">
            <a:hlinkClick r:id="" action="ppaction://media"/>
            <a:extLst>
              <a:ext uri="{FF2B5EF4-FFF2-40B4-BE49-F238E27FC236}">
                <a16:creationId xmlns:a16="http://schemas.microsoft.com/office/drawing/2014/main" id="{6D44B3E2-A04F-5D9A-EAC2-1599F6BFEAB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18304" y="-1231392"/>
            <a:ext cx="14947392" cy="14947392"/>
          </a:xfrm>
          <a:prstGeom prst="rect">
            <a:avLst/>
          </a:prstGeom>
        </p:spPr>
      </p:pic>
    </p:spTree>
    <p:extLst>
      <p:ext uri="{BB962C8B-B14F-4D97-AF65-F5344CB8AC3E}">
        <p14:creationId xmlns:p14="http://schemas.microsoft.com/office/powerpoint/2010/main" val="146441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6AE8D87-3EE5-84D9-7A22-E357AF5E9597}"/>
              </a:ext>
            </a:extLst>
          </p:cNvPr>
          <p:cNvSpPr txBox="1"/>
          <p:nvPr/>
        </p:nvSpPr>
        <p:spPr>
          <a:xfrm>
            <a:off x="7480516" y="1033223"/>
            <a:ext cx="9422968" cy="1405449"/>
          </a:xfrm>
          <a:prstGeom prst="rect">
            <a:avLst/>
          </a:prstGeom>
          <a:noFill/>
        </p:spPr>
        <p:txBody>
          <a:bodyPr wrap="square" rtlCol="0">
            <a:spAutoFit/>
          </a:bodyPr>
          <a:lstStyle/>
          <a:p>
            <a:pPr defTabSz="1219215" hangingPunct="1"/>
            <a:r>
              <a:rPr lang="en-US" sz="8533" b="0" kern="1200" dirty="0">
                <a:solidFill>
                  <a:prstClr val="black"/>
                </a:solidFill>
                <a:latin typeface="Avenir Next" panose="020B0503020202020204" pitchFamily="34" charset="0"/>
                <a:ea typeface="+mn-ea"/>
                <a:cs typeface="+mn-cs"/>
              </a:rPr>
              <a:t>Diffusion Models</a:t>
            </a:r>
          </a:p>
        </p:txBody>
      </p:sp>
      <p:pic>
        <p:nvPicPr>
          <p:cNvPr id="11" name="Picture 10">
            <a:extLst>
              <a:ext uri="{FF2B5EF4-FFF2-40B4-BE49-F238E27FC236}">
                <a16:creationId xmlns:a16="http://schemas.microsoft.com/office/drawing/2014/main" id="{E0E81A11-75AC-89CB-D0E9-2AE4D8154DF3}"/>
              </a:ext>
            </a:extLst>
          </p:cNvPr>
          <p:cNvPicPr>
            <a:picLocks noChangeAspect="1"/>
          </p:cNvPicPr>
          <p:nvPr/>
        </p:nvPicPr>
        <p:blipFill>
          <a:blip r:embed="rId2"/>
          <a:stretch>
            <a:fillRect/>
          </a:stretch>
        </p:blipFill>
        <p:spPr>
          <a:xfrm>
            <a:off x="5138969" y="5951348"/>
            <a:ext cx="3017000" cy="3017000"/>
          </a:xfrm>
          <a:prstGeom prst="rect">
            <a:avLst/>
          </a:prstGeom>
        </p:spPr>
      </p:pic>
      <p:pic>
        <p:nvPicPr>
          <p:cNvPr id="12" name="Picture 11">
            <a:extLst>
              <a:ext uri="{FF2B5EF4-FFF2-40B4-BE49-F238E27FC236}">
                <a16:creationId xmlns:a16="http://schemas.microsoft.com/office/drawing/2014/main" id="{6941A011-86C2-54CF-E598-D825302ECCB3}"/>
              </a:ext>
            </a:extLst>
          </p:cNvPr>
          <p:cNvPicPr>
            <a:picLocks noChangeAspect="1"/>
          </p:cNvPicPr>
          <p:nvPr/>
        </p:nvPicPr>
        <p:blipFill>
          <a:blip r:embed="rId3"/>
          <a:stretch>
            <a:fillRect/>
          </a:stretch>
        </p:blipFill>
        <p:spPr>
          <a:xfrm>
            <a:off x="8899481" y="5951351"/>
            <a:ext cx="3017000" cy="3017000"/>
          </a:xfrm>
          <a:prstGeom prst="rect">
            <a:avLst/>
          </a:prstGeom>
        </p:spPr>
      </p:pic>
      <p:pic>
        <p:nvPicPr>
          <p:cNvPr id="13" name="Picture 12">
            <a:extLst>
              <a:ext uri="{FF2B5EF4-FFF2-40B4-BE49-F238E27FC236}">
                <a16:creationId xmlns:a16="http://schemas.microsoft.com/office/drawing/2014/main" id="{75C6A387-47A0-BF8F-FD21-E1480BB2C0FE}"/>
              </a:ext>
            </a:extLst>
          </p:cNvPr>
          <p:cNvPicPr>
            <a:picLocks noChangeAspect="1"/>
          </p:cNvPicPr>
          <p:nvPr/>
        </p:nvPicPr>
        <p:blipFill>
          <a:blip r:embed="rId4"/>
          <a:stretch>
            <a:fillRect/>
          </a:stretch>
        </p:blipFill>
        <p:spPr>
          <a:xfrm>
            <a:off x="12647023" y="5951351"/>
            <a:ext cx="3017000" cy="3017000"/>
          </a:xfrm>
          <a:prstGeom prst="rect">
            <a:avLst/>
          </a:prstGeom>
        </p:spPr>
      </p:pic>
      <p:pic>
        <p:nvPicPr>
          <p:cNvPr id="14" name="Picture 13">
            <a:extLst>
              <a:ext uri="{FF2B5EF4-FFF2-40B4-BE49-F238E27FC236}">
                <a16:creationId xmlns:a16="http://schemas.microsoft.com/office/drawing/2014/main" id="{703F0AAE-5ECE-F5DE-7E94-1BDF9747C63A}"/>
              </a:ext>
            </a:extLst>
          </p:cNvPr>
          <p:cNvPicPr>
            <a:picLocks noChangeAspect="1"/>
          </p:cNvPicPr>
          <p:nvPr/>
        </p:nvPicPr>
        <p:blipFill>
          <a:blip r:embed="rId5"/>
          <a:stretch>
            <a:fillRect/>
          </a:stretch>
        </p:blipFill>
        <p:spPr>
          <a:xfrm>
            <a:off x="16407535" y="5951351"/>
            <a:ext cx="3017000" cy="3017000"/>
          </a:xfrm>
          <a:prstGeom prst="rect">
            <a:avLst/>
          </a:prstGeom>
        </p:spPr>
      </p:pic>
      <p:grpSp>
        <p:nvGrpSpPr>
          <p:cNvPr id="21" name="Group 20">
            <a:extLst>
              <a:ext uri="{FF2B5EF4-FFF2-40B4-BE49-F238E27FC236}">
                <a16:creationId xmlns:a16="http://schemas.microsoft.com/office/drawing/2014/main" id="{4242FD92-2148-977C-2C2C-5BCCDFC48045}"/>
              </a:ext>
            </a:extLst>
          </p:cNvPr>
          <p:cNvGrpSpPr/>
          <p:nvPr/>
        </p:nvGrpSpPr>
        <p:grpSpPr>
          <a:xfrm>
            <a:off x="1044091" y="5151262"/>
            <a:ext cx="3685733" cy="5193259"/>
            <a:chOff x="391534" y="1931723"/>
            <a:chExt cx="1382150" cy="1947472"/>
          </a:xfrm>
        </p:grpSpPr>
        <p:pic>
          <p:nvPicPr>
            <p:cNvPr id="10" name="Picture 9">
              <a:extLst>
                <a:ext uri="{FF2B5EF4-FFF2-40B4-BE49-F238E27FC236}">
                  <a16:creationId xmlns:a16="http://schemas.microsoft.com/office/drawing/2014/main" id="{1D8C510E-9831-E928-7829-04EB5D6F689F}"/>
                </a:ext>
              </a:extLst>
            </p:cNvPr>
            <p:cNvPicPr>
              <a:picLocks noChangeAspect="1"/>
            </p:cNvPicPr>
            <p:nvPr/>
          </p:nvPicPr>
          <p:blipFill>
            <a:blip r:embed="rId6"/>
            <a:stretch>
              <a:fillRect/>
            </a:stretch>
          </p:blipFill>
          <p:spPr>
            <a:xfrm>
              <a:off x="516921" y="2231755"/>
              <a:ext cx="1131375" cy="1131375"/>
            </a:xfrm>
            <a:prstGeom prst="rect">
              <a:avLst/>
            </a:prstGeom>
          </p:spPr>
        </p:pic>
        <p:pic>
          <p:nvPicPr>
            <p:cNvPr id="17" name="Picture 16">
              <a:extLst>
                <a:ext uri="{FF2B5EF4-FFF2-40B4-BE49-F238E27FC236}">
                  <a16:creationId xmlns:a16="http://schemas.microsoft.com/office/drawing/2014/main" id="{4410F0E2-F40E-146E-2F1E-CB81B1055361}"/>
                </a:ext>
              </a:extLst>
            </p:cNvPr>
            <p:cNvPicPr>
              <a:picLocks noChangeAspect="1"/>
            </p:cNvPicPr>
            <p:nvPr/>
          </p:nvPicPr>
          <p:blipFill>
            <a:blip r:embed="rId7"/>
            <a:stretch>
              <a:fillRect/>
            </a:stretch>
          </p:blipFill>
          <p:spPr>
            <a:xfrm>
              <a:off x="562255" y="1931723"/>
              <a:ext cx="1040705" cy="198029"/>
            </a:xfrm>
            <a:prstGeom prst="rect">
              <a:avLst/>
            </a:prstGeom>
          </p:spPr>
        </p:pic>
        <p:sp>
          <p:nvSpPr>
            <p:cNvPr id="19" name="TextBox 18">
              <a:extLst>
                <a:ext uri="{FF2B5EF4-FFF2-40B4-BE49-F238E27FC236}">
                  <a16:creationId xmlns:a16="http://schemas.microsoft.com/office/drawing/2014/main" id="{72CCFEC8-2F62-1F35-6E1D-8E760A63A8FC}"/>
                </a:ext>
              </a:extLst>
            </p:cNvPr>
            <p:cNvSpPr txBox="1"/>
            <p:nvPr/>
          </p:nvSpPr>
          <p:spPr>
            <a:xfrm>
              <a:off x="391534" y="3413731"/>
              <a:ext cx="1382150" cy="465464"/>
            </a:xfrm>
            <a:prstGeom prst="rect">
              <a:avLst/>
            </a:prstGeom>
            <a:noFill/>
          </p:spPr>
          <p:txBody>
            <a:bodyPr wrap="square">
              <a:spAutoFit/>
            </a:bodyPr>
            <a:lstStyle/>
            <a:p>
              <a:pPr defTabSz="1219215" hangingPunct="1"/>
              <a:r>
                <a:rPr lang="en-US" sz="3733" b="0" kern="1200" dirty="0">
                  <a:solidFill>
                    <a:prstClr val="black"/>
                  </a:solidFill>
                  <a:latin typeface="Courier New" panose="02070309020205020404" pitchFamily="49" charset="0"/>
                  <a:ea typeface="+mn-ea"/>
                  <a:cs typeface="Courier New" panose="02070309020205020404" pitchFamily="49" charset="0"/>
                </a:rPr>
                <a:t>“a photo of a puffin”</a:t>
              </a:r>
            </a:p>
          </p:txBody>
        </p:sp>
      </p:grpSp>
      <p:grpSp>
        <p:nvGrpSpPr>
          <p:cNvPr id="22" name="Group 21">
            <a:extLst>
              <a:ext uri="{FF2B5EF4-FFF2-40B4-BE49-F238E27FC236}">
                <a16:creationId xmlns:a16="http://schemas.microsoft.com/office/drawing/2014/main" id="{0B9044AF-A466-D119-5D99-F039A40221D7}"/>
              </a:ext>
            </a:extLst>
          </p:cNvPr>
          <p:cNvGrpSpPr/>
          <p:nvPr/>
        </p:nvGrpSpPr>
        <p:grpSpPr>
          <a:xfrm>
            <a:off x="20168047" y="5308099"/>
            <a:ext cx="3017000" cy="3660251"/>
            <a:chOff x="7563017" y="1990537"/>
            <a:chExt cx="1131375" cy="1372594"/>
          </a:xfrm>
        </p:grpSpPr>
        <p:pic>
          <p:nvPicPr>
            <p:cNvPr id="16" name="Picture 15">
              <a:extLst>
                <a:ext uri="{FF2B5EF4-FFF2-40B4-BE49-F238E27FC236}">
                  <a16:creationId xmlns:a16="http://schemas.microsoft.com/office/drawing/2014/main" id="{FDE471F1-CC50-738A-2849-790709830527}"/>
                </a:ext>
              </a:extLst>
            </p:cNvPr>
            <p:cNvPicPr>
              <a:picLocks noChangeAspect="1"/>
            </p:cNvPicPr>
            <p:nvPr/>
          </p:nvPicPr>
          <p:blipFill>
            <a:blip r:embed="rId8"/>
            <a:stretch>
              <a:fillRect/>
            </a:stretch>
          </p:blipFill>
          <p:spPr>
            <a:xfrm>
              <a:off x="7563017" y="2231756"/>
              <a:ext cx="1131375" cy="1131375"/>
            </a:xfrm>
            <a:prstGeom prst="rect">
              <a:avLst/>
            </a:prstGeom>
          </p:spPr>
        </p:pic>
        <p:pic>
          <p:nvPicPr>
            <p:cNvPr id="20" name="Picture 19">
              <a:extLst>
                <a:ext uri="{FF2B5EF4-FFF2-40B4-BE49-F238E27FC236}">
                  <a16:creationId xmlns:a16="http://schemas.microsoft.com/office/drawing/2014/main" id="{591C0DAA-B6EC-7ECE-DD62-DE25DC50328E}"/>
                </a:ext>
              </a:extLst>
            </p:cNvPr>
            <p:cNvPicPr>
              <a:picLocks noChangeAspect="1"/>
            </p:cNvPicPr>
            <p:nvPr/>
          </p:nvPicPr>
          <p:blipFill>
            <a:blip r:embed="rId9"/>
            <a:stretch>
              <a:fillRect/>
            </a:stretch>
          </p:blipFill>
          <p:spPr>
            <a:xfrm>
              <a:off x="8026613" y="1990537"/>
              <a:ext cx="204181" cy="139215"/>
            </a:xfrm>
            <a:prstGeom prst="rect">
              <a:avLst/>
            </a:prstGeom>
          </p:spPr>
        </p:pic>
      </p:grpSp>
    </p:spTree>
    <p:extLst>
      <p:ext uri="{BB962C8B-B14F-4D97-AF65-F5344CB8AC3E}">
        <p14:creationId xmlns:p14="http://schemas.microsoft.com/office/powerpoint/2010/main" val="170456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3"/>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E3689D-7BE8-FED4-591D-5745E26E8609}"/>
              </a:ext>
            </a:extLst>
          </p:cNvPr>
          <p:cNvPicPr>
            <a:picLocks noChangeAspect="1"/>
          </p:cNvPicPr>
          <p:nvPr/>
        </p:nvPicPr>
        <p:blipFill>
          <a:blip r:embed="rId2"/>
          <a:stretch>
            <a:fillRect/>
          </a:stretch>
        </p:blipFill>
        <p:spPr>
          <a:xfrm>
            <a:off x="2044803" y="5092024"/>
            <a:ext cx="550912" cy="413184"/>
          </a:xfrm>
          <a:prstGeom prst="rect">
            <a:avLst/>
          </a:prstGeom>
        </p:spPr>
      </p:pic>
      <p:pic>
        <p:nvPicPr>
          <p:cNvPr id="11" name="Picture 10">
            <a:extLst>
              <a:ext uri="{FF2B5EF4-FFF2-40B4-BE49-F238E27FC236}">
                <a16:creationId xmlns:a16="http://schemas.microsoft.com/office/drawing/2014/main" id="{1E870620-67C1-493A-ACC5-327B32E318DB}"/>
              </a:ext>
            </a:extLst>
          </p:cNvPr>
          <p:cNvPicPr>
            <a:picLocks noChangeAspect="1"/>
          </p:cNvPicPr>
          <p:nvPr/>
        </p:nvPicPr>
        <p:blipFill>
          <a:blip r:embed="rId2"/>
          <a:stretch>
            <a:fillRect/>
          </a:stretch>
        </p:blipFill>
        <p:spPr>
          <a:xfrm>
            <a:off x="6056965" y="2925035"/>
            <a:ext cx="550912" cy="413184"/>
          </a:xfrm>
          <a:prstGeom prst="rect">
            <a:avLst/>
          </a:prstGeom>
        </p:spPr>
      </p:pic>
      <p:sp>
        <p:nvSpPr>
          <p:cNvPr id="14" name="TextBox 13">
            <a:extLst>
              <a:ext uri="{FF2B5EF4-FFF2-40B4-BE49-F238E27FC236}">
                <a16:creationId xmlns:a16="http://schemas.microsoft.com/office/drawing/2014/main" id="{14E33A22-4E87-9CAE-FCE9-DBFC71C53563}"/>
              </a:ext>
            </a:extLst>
          </p:cNvPr>
          <p:cNvSpPr txBox="1"/>
          <p:nvPr/>
        </p:nvSpPr>
        <p:spPr>
          <a:xfrm>
            <a:off x="3881693" y="6985744"/>
            <a:ext cx="5171323" cy="830997"/>
          </a:xfrm>
          <a:prstGeom prst="rect">
            <a:avLst/>
          </a:prstGeom>
          <a:noFill/>
        </p:spPr>
        <p:txBody>
          <a:bodyPr wrap="square">
            <a:spAutoFit/>
          </a:bodyPr>
          <a:lstStyle/>
          <a:p>
            <a:pPr defTabSz="1219215" hangingPunct="1"/>
            <a:r>
              <a:rPr lang="en-US" sz="2400" b="0" kern="1200" dirty="0">
                <a:solidFill>
                  <a:prstClr val="black"/>
                </a:solidFill>
                <a:latin typeface="Courier New" panose="02070309020205020404" pitchFamily="49" charset="0"/>
                <a:ea typeface="+mn-ea"/>
                <a:cs typeface="Courier New" panose="02070309020205020404" pitchFamily="49" charset="0"/>
              </a:rPr>
              <a:t>“an oil painting of people around a campfire”</a:t>
            </a:r>
          </a:p>
        </p:txBody>
      </p:sp>
      <p:pic>
        <p:nvPicPr>
          <p:cNvPr id="5" name="Picture 4">
            <a:extLst>
              <a:ext uri="{FF2B5EF4-FFF2-40B4-BE49-F238E27FC236}">
                <a16:creationId xmlns:a16="http://schemas.microsoft.com/office/drawing/2014/main" id="{A3E13AB1-D243-835F-A4AE-35BC9BEE50A1}"/>
              </a:ext>
            </a:extLst>
          </p:cNvPr>
          <p:cNvPicPr>
            <a:picLocks noChangeAspect="1"/>
          </p:cNvPicPr>
          <p:nvPr/>
        </p:nvPicPr>
        <p:blipFill>
          <a:blip r:embed="rId3"/>
          <a:stretch>
            <a:fillRect/>
          </a:stretch>
        </p:blipFill>
        <p:spPr>
          <a:xfrm>
            <a:off x="730999" y="5846060"/>
            <a:ext cx="3162925" cy="3162925"/>
          </a:xfrm>
          <a:prstGeom prst="rect">
            <a:avLst/>
          </a:prstGeom>
        </p:spPr>
      </p:pic>
      <p:pic>
        <p:nvPicPr>
          <p:cNvPr id="10" name="Picture 9">
            <a:extLst>
              <a:ext uri="{FF2B5EF4-FFF2-40B4-BE49-F238E27FC236}">
                <a16:creationId xmlns:a16="http://schemas.microsoft.com/office/drawing/2014/main" id="{D1EA4AC7-7FB2-C430-3405-EC19951EDF39}"/>
              </a:ext>
            </a:extLst>
          </p:cNvPr>
          <p:cNvPicPr>
            <a:picLocks noChangeAspect="1"/>
          </p:cNvPicPr>
          <p:nvPr/>
        </p:nvPicPr>
        <p:blipFill>
          <a:blip r:embed="rId3"/>
          <a:stretch>
            <a:fillRect/>
          </a:stretch>
        </p:blipFill>
        <p:spPr>
          <a:xfrm>
            <a:off x="730996" y="5846060"/>
            <a:ext cx="3162925" cy="3162925"/>
          </a:xfrm>
          <a:prstGeom prst="rect">
            <a:avLst/>
          </a:prstGeom>
        </p:spPr>
      </p:pic>
      <p:pic>
        <p:nvPicPr>
          <p:cNvPr id="9" name="Picture 8">
            <a:extLst>
              <a:ext uri="{FF2B5EF4-FFF2-40B4-BE49-F238E27FC236}">
                <a16:creationId xmlns:a16="http://schemas.microsoft.com/office/drawing/2014/main" id="{D137053C-1E96-B181-4BDD-9DADEF4F1927}"/>
              </a:ext>
            </a:extLst>
          </p:cNvPr>
          <p:cNvPicPr>
            <a:picLocks noChangeAspect="1"/>
          </p:cNvPicPr>
          <p:nvPr/>
        </p:nvPicPr>
        <p:blipFill>
          <a:blip r:embed="rId3"/>
          <a:stretch>
            <a:fillRect/>
          </a:stretch>
        </p:blipFill>
        <p:spPr>
          <a:xfrm>
            <a:off x="730996" y="5846060"/>
            <a:ext cx="3162925" cy="3162925"/>
          </a:xfrm>
          <a:prstGeom prst="rect">
            <a:avLst/>
          </a:prstGeom>
        </p:spPr>
      </p:pic>
      <p:sp>
        <p:nvSpPr>
          <p:cNvPr id="4" name="TextBox 3">
            <a:extLst>
              <a:ext uri="{FF2B5EF4-FFF2-40B4-BE49-F238E27FC236}">
                <a16:creationId xmlns:a16="http://schemas.microsoft.com/office/drawing/2014/main" id="{98939AF6-6490-652F-632E-D31ABC1312E9}"/>
              </a:ext>
            </a:extLst>
          </p:cNvPr>
          <p:cNvSpPr txBox="1"/>
          <p:nvPr/>
        </p:nvSpPr>
        <p:spPr>
          <a:xfrm>
            <a:off x="7480516" y="1033223"/>
            <a:ext cx="9422968" cy="1405449"/>
          </a:xfrm>
          <a:prstGeom prst="rect">
            <a:avLst/>
          </a:prstGeom>
          <a:noFill/>
        </p:spPr>
        <p:txBody>
          <a:bodyPr wrap="square" rtlCol="0">
            <a:spAutoFit/>
          </a:bodyPr>
          <a:lstStyle/>
          <a:p>
            <a:pPr defTabSz="1219215" hangingPunct="1"/>
            <a:r>
              <a:rPr lang="en-US" sz="8533" b="0" kern="1200" dirty="0">
                <a:solidFill>
                  <a:prstClr val="black"/>
                </a:solidFill>
                <a:latin typeface="Avenir Next" panose="020B0503020202020204" pitchFamily="34" charset="0"/>
                <a:ea typeface="+mn-ea"/>
                <a:cs typeface="+mn-cs"/>
              </a:rPr>
              <a:t>Method</a:t>
            </a:r>
          </a:p>
        </p:txBody>
      </p:sp>
      <p:pic>
        <p:nvPicPr>
          <p:cNvPr id="7" name="Picture 6">
            <a:extLst>
              <a:ext uri="{FF2B5EF4-FFF2-40B4-BE49-F238E27FC236}">
                <a16:creationId xmlns:a16="http://schemas.microsoft.com/office/drawing/2014/main" id="{EB497025-CA05-16DB-E579-6EA30069237A}"/>
              </a:ext>
            </a:extLst>
          </p:cNvPr>
          <p:cNvPicPr>
            <a:picLocks noChangeAspect="1"/>
          </p:cNvPicPr>
          <p:nvPr/>
        </p:nvPicPr>
        <p:blipFill>
          <a:blip r:embed="rId4"/>
          <a:stretch>
            <a:fillRect/>
          </a:stretch>
        </p:blipFill>
        <p:spPr>
          <a:xfrm>
            <a:off x="8456288" y="3457675"/>
            <a:ext cx="3162923" cy="3725723"/>
          </a:xfrm>
          <a:prstGeom prst="rect">
            <a:avLst/>
          </a:prstGeom>
        </p:spPr>
      </p:pic>
      <p:pic>
        <p:nvPicPr>
          <p:cNvPr id="8" name="Picture 7">
            <a:extLst>
              <a:ext uri="{FF2B5EF4-FFF2-40B4-BE49-F238E27FC236}">
                <a16:creationId xmlns:a16="http://schemas.microsoft.com/office/drawing/2014/main" id="{6698F2DD-25DA-04CE-DC1C-13EC59CF5921}"/>
              </a:ext>
            </a:extLst>
          </p:cNvPr>
          <p:cNvPicPr>
            <a:picLocks noChangeAspect="1"/>
          </p:cNvPicPr>
          <p:nvPr/>
        </p:nvPicPr>
        <p:blipFill>
          <a:blip r:embed="rId4"/>
          <a:stretch>
            <a:fillRect/>
          </a:stretch>
        </p:blipFill>
        <p:spPr>
          <a:xfrm>
            <a:off x="8456288" y="9130467"/>
            <a:ext cx="3162923" cy="3725723"/>
          </a:xfrm>
          <a:prstGeom prst="rect">
            <a:avLst/>
          </a:prstGeom>
        </p:spPr>
      </p:pic>
      <p:pic>
        <p:nvPicPr>
          <p:cNvPr id="12" name="Picture 11">
            <a:extLst>
              <a:ext uri="{FF2B5EF4-FFF2-40B4-BE49-F238E27FC236}">
                <a16:creationId xmlns:a16="http://schemas.microsoft.com/office/drawing/2014/main" id="{4278714D-E95B-EFF4-A25F-DA603CA566D2}"/>
              </a:ext>
            </a:extLst>
          </p:cNvPr>
          <p:cNvPicPr>
            <a:picLocks noChangeAspect="1"/>
          </p:cNvPicPr>
          <p:nvPr/>
        </p:nvPicPr>
        <p:blipFill>
          <a:blip r:embed="rId5"/>
          <a:stretch>
            <a:fillRect/>
          </a:stretch>
        </p:blipFill>
        <p:spPr>
          <a:xfrm>
            <a:off x="5294437" y="8472590"/>
            <a:ext cx="2075968" cy="657877"/>
          </a:xfrm>
          <a:prstGeom prst="rect">
            <a:avLst/>
          </a:prstGeom>
        </p:spPr>
      </p:pic>
      <p:sp>
        <p:nvSpPr>
          <p:cNvPr id="15" name="TextBox 14">
            <a:extLst>
              <a:ext uri="{FF2B5EF4-FFF2-40B4-BE49-F238E27FC236}">
                <a16:creationId xmlns:a16="http://schemas.microsoft.com/office/drawing/2014/main" id="{1DEC000F-8082-289C-D8F6-6C6E489B1E37}"/>
              </a:ext>
            </a:extLst>
          </p:cNvPr>
          <p:cNvSpPr txBox="1"/>
          <p:nvPr/>
        </p:nvSpPr>
        <p:spPr>
          <a:xfrm>
            <a:off x="4603272" y="12629219"/>
            <a:ext cx="3458299" cy="830997"/>
          </a:xfrm>
          <a:prstGeom prst="rect">
            <a:avLst/>
          </a:prstGeom>
          <a:noFill/>
        </p:spPr>
        <p:txBody>
          <a:bodyPr wrap="square">
            <a:spAutoFit/>
          </a:bodyPr>
          <a:lstStyle/>
          <a:p>
            <a:pPr defTabSz="1219215" hangingPunct="1"/>
            <a:r>
              <a:rPr lang="en-US" sz="2400" b="0" kern="1200" dirty="0">
                <a:solidFill>
                  <a:prstClr val="black"/>
                </a:solidFill>
                <a:latin typeface="Courier New" panose="02070309020205020404" pitchFamily="49" charset="0"/>
                <a:ea typeface="+mn-ea"/>
                <a:cs typeface="Courier New" panose="02070309020205020404" pitchFamily="49" charset="0"/>
              </a:rPr>
              <a:t>“an oil painting of an old man”</a:t>
            </a:r>
          </a:p>
        </p:txBody>
      </p:sp>
      <p:pic>
        <p:nvPicPr>
          <p:cNvPr id="16" name="Picture 15">
            <a:extLst>
              <a:ext uri="{FF2B5EF4-FFF2-40B4-BE49-F238E27FC236}">
                <a16:creationId xmlns:a16="http://schemas.microsoft.com/office/drawing/2014/main" id="{9C817283-9795-5A98-2F60-000D5F0354A8}"/>
              </a:ext>
            </a:extLst>
          </p:cNvPr>
          <p:cNvPicPr>
            <a:picLocks noChangeAspect="1"/>
          </p:cNvPicPr>
          <p:nvPr/>
        </p:nvPicPr>
        <p:blipFill>
          <a:blip r:embed="rId6"/>
          <a:stretch>
            <a:fillRect/>
          </a:stretch>
        </p:blipFill>
        <p:spPr>
          <a:xfrm>
            <a:off x="11776864" y="3696657"/>
            <a:ext cx="3808469" cy="3979363"/>
          </a:xfrm>
          <a:prstGeom prst="rect">
            <a:avLst/>
          </a:prstGeom>
        </p:spPr>
      </p:pic>
      <p:pic>
        <p:nvPicPr>
          <p:cNvPr id="17" name="Picture 16">
            <a:extLst>
              <a:ext uri="{FF2B5EF4-FFF2-40B4-BE49-F238E27FC236}">
                <a16:creationId xmlns:a16="http://schemas.microsoft.com/office/drawing/2014/main" id="{003141A1-2953-BDE4-4EBE-D3718C839D9D}"/>
              </a:ext>
            </a:extLst>
          </p:cNvPr>
          <p:cNvPicPr>
            <a:picLocks noChangeAspect="1"/>
          </p:cNvPicPr>
          <p:nvPr/>
        </p:nvPicPr>
        <p:blipFill>
          <a:blip r:embed="rId7"/>
          <a:stretch>
            <a:fillRect/>
          </a:stretch>
        </p:blipFill>
        <p:spPr>
          <a:xfrm>
            <a:off x="11750645" y="9430583"/>
            <a:ext cx="3834688" cy="3957597"/>
          </a:xfrm>
          <a:prstGeom prst="rect">
            <a:avLst/>
          </a:prstGeom>
        </p:spPr>
      </p:pic>
      <p:pic>
        <p:nvPicPr>
          <p:cNvPr id="18" name="Picture 17">
            <a:extLst>
              <a:ext uri="{FF2B5EF4-FFF2-40B4-BE49-F238E27FC236}">
                <a16:creationId xmlns:a16="http://schemas.microsoft.com/office/drawing/2014/main" id="{3BE88F15-77B9-ED01-555F-2DB5FACB45D8}"/>
              </a:ext>
            </a:extLst>
          </p:cNvPr>
          <p:cNvPicPr>
            <a:picLocks noChangeAspect="1"/>
          </p:cNvPicPr>
          <p:nvPr/>
        </p:nvPicPr>
        <p:blipFill>
          <a:blip r:embed="rId8"/>
          <a:stretch>
            <a:fillRect/>
          </a:stretch>
        </p:blipFill>
        <p:spPr>
          <a:xfrm>
            <a:off x="15656056" y="10904980"/>
            <a:ext cx="624683" cy="259155"/>
          </a:xfrm>
          <a:prstGeom prst="rect">
            <a:avLst/>
          </a:prstGeom>
        </p:spPr>
      </p:pic>
      <p:pic>
        <p:nvPicPr>
          <p:cNvPr id="20" name="Picture 19">
            <a:extLst>
              <a:ext uri="{FF2B5EF4-FFF2-40B4-BE49-F238E27FC236}">
                <a16:creationId xmlns:a16="http://schemas.microsoft.com/office/drawing/2014/main" id="{A75EA2D5-D1A7-3E40-5FDC-6F9AC37682C3}"/>
              </a:ext>
            </a:extLst>
          </p:cNvPr>
          <p:cNvPicPr>
            <a:picLocks noChangeAspect="1"/>
          </p:cNvPicPr>
          <p:nvPr/>
        </p:nvPicPr>
        <p:blipFill>
          <a:blip r:embed="rId9"/>
          <a:stretch>
            <a:fillRect/>
          </a:stretch>
        </p:blipFill>
        <p:spPr>
          <a:xfrm>
            <a:off x="16939851" y="12745267"/>
            <a:ext cx="2026741" cy="752789"/>
          </a:xfrm>
          <a:prstGeom prst="rect">
            <a:avLst/>
          </a:prstGeom>
        </p:spPr>
      </p:pic>
      <p:pic>
        <p:nvPicPr>
          <p:cNvPr id="21" name="Picture 20">
            <a:extLst>
              <a:ext uri="{FF2B5EF4-FFF2-40B4-BE49-F238E27FC236}">
                <a16:creationId xmlns:a16="http://schemas.microsoft.com/office/drawing/2014/main" id="{F4D3D112-94E1-592F-272B-D3F7D6636EB7}"/>
              </a:ext>
            </a:extLst>
          </p:cNvPr>
          <p:cNvPicPr>
            <a:picLocks noChangeAspect="1"/>
          </p:cNvPicPr>
          <p:nvPr/>
        </p:nvPicPr>
        <p:blipFill>
          <a:blip r:embed="rId10"/>
          <a:stretch>
            <a:fillRect/>
          </a:stretch>
        </p:blipFill>
        <p:spPr>
          <a:xfrm>
            <a:off x="15968397" y="5320536"/>
            <a:ext cx="8148848" cy="5069061"/>
          </a:xfrm>
          <a:prstGeom prst="rect">
            <a:avLst/>
          </a:prstGeom>
        </p:spPr>
      </p:pic>
      <p:pic>
        <p:nvPicPr>
          <p:cNvPr id="19" name="Picture 18">
            <a:extLst>
              <a:ext uri="{FF2B5EF4-FFF2-40B4-BE49-F238E27FC236}">
                <a16:creationId xmlns:a16="http://schemas.microsoft.com/office/drawing/2014/main" id="{C048B359-D605-296B-2D2D-FD3AC184CCFC}"/>
              </a:ext>
            </a:extLst>
          </p:cNvPr>
          <p:cNvPicPr>
            <a:picLocks noChangeAspect="1"/>
          </p:cNvPicPr>
          <p:nvPr/>
        </p:nvPicPr>
        <p:blipFill>
          <a:blip r:embed="rId11"/>
          <a:stretch>
            <a:fillRect/>
          </a:stretch>
        </p:blipFill>
        <p:spPr>
          <a:xfrm>
            <a:off x="16351463" y="9425697"/>
            <a:ext cx="3203523" cy="3203523"/>
          </a:xfrm>
          <a:prstGeom prst="rect">
            <a:avLst/>
          </a:prstGeom>
        </p:spPr>
      </p:pic>
    </p:spTree>
    <p:extLst>
      <p:ext uri="{BB962C8B-B14F-4D97-AF65-F5344CB8AC3E}">
        <p14:creationId xmlns:p14="http://schemas.microsoft.com/office/powerpoint/2010/main" val="121349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018 1.97531E-6 L 0.16441 -0.15278 " pathEditMode="relative" rAng="0" ptsTypes="AA">
                                      <p:cBhvr>
                                        <p:cTn id="6" dur="1000" fill="hold"/>
                                        <p:tgtEl>
                                          <p:spTgt spid="9"/>
                                        </p:tgtEl>
                                        <p:attrNameLst>
                                          <p:attrName>ppt_x</p:attrName>
                                          <p:attrName>ppt_y</p:attrName>
                                        </p:attrNameLst>
                                      </p:cBhvr>
                                      <p:rCtr x="8212" y="-7654"/>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00018 1.97531E-6 L 0.16441 0.25957 " pathEditMode="relative" rAng="0" ptsTypes="AA">
                                      <p:cBhvr>
                                        <p:cTn id="26" dur="1000" fill="hold"/>
                                        <p:tgtEl>
                                          <p:spTgt spid="10"/>
                                        </p:tgtEl>
                                        <p:attrNameLst>
                                          <p:attrName>ppt_x</p:attrName>
                                          <p:attrName>ppt_y</p:attrName>
                                        </p:attrNameLst>
                                      </p:cBhvr>
                                      <p:rCtr x="8212" y="12963"/>
                                    </p:animMotion>
                                  </p:childTnLst>
                                </p:cTn>
                              </p:par>
                            </p:childTnLst>
                          </p:cTn>
                        </p:par>
                      </p:childTnLst>
                    </p:cTn>
                  </p:par>
                  <p:par>
                    <p:cTn id="27" fill="hold">
                      <p:stCondLst>
                        <p:cond delay="indefinite"/>
                      </p:stCondLst>
                      <p:childTnLst>
                        <p:par>
                          <p:cTn id="28" fill="hold">
                            <p:stCondLst>
                              <p:cond delay="0"/>
                            </p:stCondLst>
                            <p:childTnLst>
                              <p:par>
                                <p:cTn id="29" presetID="8" presetClass="emph" presetSubtype="0" accel="50000" decel="50000" fill="hold" nodeType="clickEffect">
                                  <p:stCondLst>
                                    <p:cond delay="0"/>
                                  </p:stCondLst>
                                  <p:childTnLst>
                                    <p:animRot by="10800000">
                                      <p:cBhvr>
                                        <p:cTn id="30" dur="1000" fill="hold"/>
                                        <p:tgtEl>
                                          <p:spTgt spid="10"/>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8" presetClass="emph" presetSubtype="0" accel="50000" decel="50000" fill="hold" nodeType="clickEffect">
                                  <p:stCondLst>
                                    <p:cond delay="0"/>
                                  </p:stCondLst>
                                  <p:childTnLst>
                                    <p:animRot by="10800000">
                                      <p:cBhvr>
                                        <p:cTn id="58" dur="1000" fill="hold"/>
                                        <p:tgtEl>
                                          <p:spTgt spid="19"/>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6AE8D87-3EE5-84D9-7A22-E357AF5E9597}"/>
              </a:ext>
            </a:extLst>
          </p:cNvPr>
          <p:cNvSpPr txBox="1"/>
          <p:nvPr/>
        </p:nvSpPr>
        <p:spPr>
          <a:xfrm>
            <a:off x="8132718" y="1033223"/>
            <a:ext cx="8118565" cy="1405449"/>
          </a:xfrm>
          <a:prstGeom prst="rect">
            <a:avLst/>
          </a:prstGeom>
          <a:noFill/>
        </p:spPr>
        <p:txBody>
          <a:bodyPr wrap="square" rtlCol="0">
            <a:spAutoFit/>
          </a:bodyPr>
          <a:lstStyle/>
          <a:p>
            <a:pPr defTabSz="1219215" hangingPunct="1"/>
            <a:r>
              <a:rPr lang="en-US" sz="8533" b="0" kern="1200" dirty="0">
                <a:solidFill>
                  <a:prstClr val="black"/>
                </a:solidFill>
                <a:latin typeface="Avenir Next" panose="020B0503020202020204" pitchFamily="34" charset="0"/>
                <a:ea typeface="+mn-ea"/>
                <a:cs typeface="+mn-cs"/>
              </a:rPr>
              <a:t>Method</a:t>
            </a:r>
          </a:p>
        </p:txBody>
      </p:sp>
      <p:pic>
        <p:nvPicPr>
          <p:cNvPr id="3" name="Picture 2">
            <a:extLst>
              <a:ext uri="{FF2B5EF4-FFF2-40B4-BE49-F238E27FC236}">
                <a16:creationId xmlns:a16="http://schemas.microsoft.com/office/drawing/2014/main" id="{478E4DE4-82E3-CE5B-CAE1-19160F86DC4C}"/>
              </a:ext>
            </a:extLst>
          </p:cNvPr>
          <p:cNvPicPr>
            <a:picLocks noChangeAspect="1"/>
          </p:cNvPicPr>
          <p:nvPr/>
        </p:nvPicPr>
        <p:blipFill>
          <a:blip r:embed="rId2"/>
          <a:stretch>
            <a:fillRect/>
          </a:stretch>
        </p:blipFill>
        <p:spPr>
          <a:xfrm>
            <a:off x="4698266" y="6014820"/>
            <a:ext cx="3461357" cy="3461357"/>
          </a:xfrm>
          <a:prstGeom prst="rect">
            <a:avLst/>
          </a:prstGeom>
        </p:spPr>
      </p:pic>
      <p:pic>
        <p:nvPicPr>
          <p:cNvPr id="4" name="Picture 3">
            <a:extLst>
              <a:ext uri="{FF2B5EF4-FFF2-40B4-BE49-F238E27FC236}">
                <a16:creationId xmlns:a16="http://schemas.microsoft.com/office/drawing/2014/main" id="{687A2A37-DF67-A930-4977-2CA1CC190826}"/>
              </a:ext>
            </a:extLst>
          </p:cNvPr>
          <p:cNvPicPr>
            <a:picLocks noChangeAspect="1"/>
          </p:cNvPicPr>
          <p:nvPr/>
        </p:nvPicPr>
        <p:blipFill>
          <a:blip r:embed="rId3"/>
          <a:stretch>
            <a:fillRect/>
          </a:stretch>
        </p:blipFill>
        <p:spPr>
          <a:xfrm>
            <a:off x="8550698" y="6014820"/>
            <a:ext cx="3461357" cy="3461357"/>
          </a:xfrm>
          <a:prstGeom prst="rect">
            <a:avLst/>
          </a:prstGeom>
        </p:spPr>
      </p:pic>
      <p:pic>
        <p:nvPicPr>
          <p:cNvPr id="5" name="Picture 4">
            <a:extLst>
              <a:ext uri="{FF2B5EF4-FFF2-40B4-BE49-F238E27FC236}">
                <a16:creationId xmlns:a16="http://schemas.microsoft.com/office/drawing/2014/main" id="{E24A45D6-7ED7-FD34-7395-9EBD4233479F}"/>
              </a:ext>
            </a:extLst>
          </p:cNvPr>
          <p:cNvPicPr>
            <a:picLocks noChangeAspect="1"/>
          </p:cNvPicPr>
          <p:nvPr/>
        </p:nvPicPr>
        <p:blipFill>
          <a:blip r:embed="rId4"/>
          <a:stretch>
            <a:fillRect/>
          </a:stretch>
        </p:blipFill>
        <p:spPr>
          <a:xfrm>
            <a:off x="12392735" y="6014820"/>
            <a:ext cx="3461357" cy="3461357"/>
          </a:xfrm>
          <a:prstGeom prst="rect">
            <a:avLst/>
          </a:prstGeom>
        </p:spPr>
      </p:pic>
      <p:pic>
        <p:nvPicPr>
          <p:cNvPr id="6" name="Picture 5">
            <a:extLst>
              <a:ext uri="{FF2B5EF4-FFF2-40B4-BE49-F238E27FC236}">
                <a16:creationId xmlns:a16="http://schemas.microsoft.com/office/drawing/2014/main" id="{D12E5F87-76A8-9DA7-BF2A-2D959C8E1B82}"/>
              </a:ext>
            </a:extLst>
          </p:cNvPr>
          <p:cNvPicPr>
            <a:picLocks noChangeAspect="1"/>
          </p:cNvPicPr>
          <p:nvPr/>
        </p:nvPicPr>
        <p:blipFill>
          <a:blip r:embed="rId5"/>
          <a:stretch>
            <a:fillRect/>
          </a:stretch>
        </p:blipFill>
        <p:spPr>
          <a:xfrm>
            <a:off x="16234772" y="6014820"/>
            <a:ext cx="3461357" cy="3461357"/>
          </a:xfrm>
          <a:prstGeom prst="rect">
            <a:avLst/>
          </a:prstGeom>
        </p:spPr>
      </p:pic>
      <p:grpSp>
        <p:nvGrpSpPr>
          <p:cNvPr id="23" name="Group 22">
            <a:extLst>
              <a:ext uri="{FF2B5EF4-FFF2-40B4-BE49-F238E27FC236}">
                <a16:creationId xmlns:a16="http://schemas.microsoft.com/office/drawing/2014/main" id="{56FC28F1-CCB1-D911-AD30-019CA1E3F7DA}"/>
              </a:ext>
            </a:extLst>
          </p:cNvPr>
          <p:cNvGrpSpPr/>
          <p:nvPr/>
        </p:nvGrpSpPr>
        <p:grpSpPr>
          <a:xfrm>
            <a:off x="845834" y="5154256"/>
            <a:ext cx="3461357" cy="4321920"/>
            <a:chOff x="317187" y="1932846"/>
            <a:chExt cx="1298009" cy="1620720"/>
          </a:xfrm>
        </p:grpSpPr>
        <p:pic>
          <p:nvPicPr>
            <p:cNvPr id="2" name="Picture 1">
              <a:extLst>
                <a:ext uri="{FF2B5EF4-FFF2-40B4-BE49-F238E27FC236}">
                  <a16:creationId xmlns:a16="http://schemas.microsoft.com/office/drawing/2014/main" id="{185CC187-5F7A-FEF9-07A9-EFBCA545402B}"/>
                </a:ext>
              </a:extLst>
            </p:cNvPr>
            <p:cNvPicPr>
              <a:picLocks noChangeAspect="1"/>
            </p:cNvPicPr>
            <p:nvPr/>
          </p:nvPicPr>
          <p:blipFill>
            <a:blip r:embed="rId6"/>
            <a:stretch>
              <a:fillRect/>
            </a:stretch>
          </p:blipFill>
          <p:spPr>
            <a:xfrm>
              <a:off x="317187" y="2255557"/>
              <a:ext cx="1298009" cy="1298009"/>
            </a:xfrm>
            <a:prstGeom prst="rect">
              <a:avLst/>
            </a:prstGeom>
          </p:spPr>
        </p:pic>
        <p:pic>
          <p:nvPicPr>
            <p:cNvPr id="15" name="Picture 14">
              <a:extLst>
                <a:ext uri="{FF2B5EF4-FFF2-40B4-BE49-F238E27FC236}">
                  <a16:creationId xmlns:a16="http://schemas.microsoft.com/office/drawing/2014/main" id="{2BBEE4EF-12B7-F6CF-017C-71D6A53C7CD9}"/>
                </a:ext>
              </a:extLst>
            </p:cNvPr>
            <p:cNvPicPr>
              <a:picLocks noChangeAspect="1"/>
            </p:cNvPicPr>
            <p:nvPr/>
          </p:nvPicPr>
          <p:blipFill>
            <a:blip r:embed="rId7"/>
            <a:stretch>
              <a:fillRect/>
            </a:stretch>
          </p:blipFill>
          <p:spPr>
            <a:xfrm>
              <a:off x="361711" y="1932846"/>
              <a:ext cx="1253485" cy="235028"/>
            </a:xfrm>
            <a:prstGeom prst="rect">
              <a:avLst/>
            </a:prstGeom>
          </p:spPr>
        </p:pic>
      </p:grpSp>
      <p:grpSp>
        <p:nvGrpSpPr>
          <p:cNvPr id="24" name="Group 23">
            <a:extLst>
              <a:ext uri="{FF2B5EF4-FFF2-40B4-BE49-F238E27FC236}">
                <a16:creationId xmlns:a16="http://schemas.microsoft.com/office/drawing/2014/main" id="{D4109391-10A5-AD88-1BA4-E0A4C539C72A}"/>
              </a:ext>
            </a:extLst>
          </p:cNvPr>
          <p:cNvGrpSpPr/>
          <p:nvPr/>
        </p:nvGrpSpPr>
        <p:grpSpPr>
          <a:xfrm>
            <a:off x="20076810" y="5335071"/>
            <a:ext cx="3461357" cy="4141107"/>
            <a:chOff x="7528803" y="2000651"/>
            <a:chExt cx="1298009" cy="1552915"/>
          </a:xfrm>
        </p:grpSpPr>
        <p:pic>
          <p:nvPicPr>
            <p:cNvPr id="7" name="Picture 6">
              <a:extLst>
                <a:ext uri="{FF2B5EF4-FFF2-40B4-BE49-F238E27FC236}">
                  <a16:creationId xmlns:a16="http://schemas.microsoft.com/office/drawing/2014/main" id="{9094FBA9-3C3C-F151-BE0B-142E0CA381F0}"/>
                </a:ext>
              </a:extLst>
            </p:cNvPr>
            <p:cNvPicPr>
              <a:picLocks noChangeAspect="1"/>
            </p:cNvPicPr>
            <p:nvPr/>
          </p:nvPicPr>
          <p:blipFill>
            <a:blip r:embed="rId8"/>
            <a:stretch>
              <a:fillRect/>
            </a:stretch>
          </p:blipFill>
          <p:spPr>
            <a:xfrm>
              <a:off x="7528803" y="2255557"/>
              <a:ext cx="1298009" cy="1298009"/>
            </a:xfrm>
            <a:prstGeom prst="rect">
              <a:avLst/>
            </a:prstGeom>
          </p:spPr>
        </p:pic>
        <p:pic>
          <p:nvPicPr>
            <p:cNvPr id="18" name="Picture 17">
              <a:extLst>
                <a:ext uri="{FF2B5EF4-FFF2-40B4-BE49-F238E27FC236}">
                  <a16:creationId xmlns:a16="http://schemas.microsoft.com/office/drawing/2014/main" id="{458A31D3-0A4E-BF12-A319-AEA37ADA1B76}"/>
                </a:ext>
              </a:extLst>
            </p:cNvPr>
            <p:cNvPicPr>
              <a:picLocks noChangeAspect="1"/>
            </p:cNvPicPr>
            <p:nvPr/>
          </p:nvPicPr>
          <p:blipFill>
            <a:blip r:embed="rId9"/>
            <a:stretch>
              <a:fillRect/>
            </a:stretch>
          </p:blipFill>
          <p:spPr>
            <a:xfrm>
              <a:off x="8055177" y="2000651"/>
              <a:ext cx="245260" cy="167223"/>
            </a:xfrm>
            <a:prstGeom prst="rect">
              <a:avLst/>
            </a:prstGeom>
          </p:spPr>
        </p:pic>
      </p:grpSp>
    </p:spTree>
    <p:extLst>
      <p:ext uri="{BB962C8B-B14F-4D97-AF65-F5344CB8AC3E}">
        <p14:creationId xmlns:p14="http://schemas.microsoft.com/office/powerpoint/2010/main" val="139202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5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My New Default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y New Default Theme" id="{202CE20D-6297-4FC9-AF1B-03C97A535413}" vid="{ED504D84-C906-4636-8A7F-7D02A1BFF134}"/>
    </a:ext>
  </a:extLst>
</a:theme>
</file>

<file path=ppt/theme/theme6.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Avenir Medium"/>
        <a:ea typeface="Avenir Medium"/>
        <a:cs typeface="Avenir Medium"/>
      </a:majorFont>
      <a:minorFont>
        <a:latin typeface="Avenir Medium"/>
        <a:ea typeface="Avenir Medium"/>
        <a:cs typeface="Avenir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mn-lt"/>
            <a:ea typeface="+mn-ea"/>
            <a:cs typeface="+mn-cs"/>
            <a:sym typeface="Avenir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venir Heavy"/>
            <a:ea typeface="Avenir Heavy"/>
            <a:cs typeface="Avenir Heavy"/>
            <a:sym typeface="Avenir Heavy"/>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1_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Arial"/>
        <a:ea typeface="Arial"/>
        <a:cs typeface="Arial"/>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8.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6000" b="1"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7313</TotalTime>
  <Words>4863</Words>
  <Application>Microsoft Office PowerPoint</Application>
  <PresentationFormat>Custom</PresentationFormat>
  <Paragraphs>861</Paragraphs>
  <Slides>146</Slides>
  <Notes>80</Notes>
  <HiddenSlides>6</HiddenSlides>
  <MMClips>8</MMClips>
  <ScaleCrop>false</ScaleCrop>
  <HeadingPairs>
    <vt:vector size="6" baseType="variant">
      <vt:variant>
        <vt:lpstr>Fonts Used</vt:lpstr>
      </vt:variant>
      <vt:variant>
        <vt:i4>21</vt:i4>
      </vt:variant>
      <vt:variant>
        <vt:lpstr>Theme</vt:lpstr>
      </vt:variant>
      <vt:variant>
        <vt:i4>10</vt:i4>
      </vt:variant>
      <vt:variant>
        <vt:lpstr>Slide Titles</vt:lpstr>
      </vt:variant>
      <vt:variant>
        <vt:i4>146</vt:i4>
      </vt:variant>
    </vt:vector>
  </HeadingPairs>
  <TitlesOfParts>
    <vt:vector size="177" baseType="lpstr">
      <vt:lpstr>ＭＳ Ｐゴシック</vt:lpstr>
      <vt:lpstr>Aptos</vt:lpstr>
      <vt:lpstr>Aptos Display</vt:lpstr>
      <vt:lpstr>Arial</vt:lpstr>
      <vt:lpstr>Avenir Book</vt:lpstr>
      <vt:lpstr>Avenir Heavy</vt:lpstr>
      <vt:lpstr>Avenir Light</vt:lpstr>
      <vt:lpstr>Avenir Next</vt:lpstr>
      <vt:lpstr>Avenir Next Demi Bold</vt:lpstr>
      <vt:lpstr>Avenir Next Medium</vt:lpstr>
      <vt:lpstr>Calibri</vt:lpstr>
      <vt:lpstr>Calibri Light</vt:lpstr>
      <vt:lpstr>Cambria Math</vt:lpstr>
      <vt:lpstr>Courier New</vt:lpstr>
      <vt:lpstr>Helvetica</vt:lpstr>
      <vt:lpstr>Helvetica Light</vt:lpstr>
      <vt:lpstr>Helvetica Neue</vt:lpstr>
      <vt:lpstr>Helvetica Neue Light</vt:lpstr>
      <vt:lpstr>Helvetica Neue Medium</vt:lpstr>
      <vt:lpstr>Myriad Pro</vt:lpstr>
      <vt:lpstr>Times New Roman</vt:lpstr>
      <vt:lpstr>21_BasicWhite</vt:lpstr>
      <vt:lpstr>5_White</vt:lpstr>
      <vt:lpstr>8_Default Design</vt:lpstr>
      <vt:lpstr>9_Default Design</vt:lpstr>
      <vt:lpstr>My New Default Theme</vt:lpstr>
      <vt:lpstr>White</vt:lpstr>
      <vt:lpstr>1_White</vt:lpstr>
      <vt:lpstr>Office Theme</vt:lpstr>
      <vt:lpstr>Default Design</vt:lpstr>
      <vt:lpstr>2_White</vt:lpstr>
      <vt:lpstr>Generative Models of Images</vt:lpstr>
      <vt:lpstr>The Space of All Images</vt:lpstr>
      <vt:lpstr>Statistical modeling of images</vt:lpstr>
      <vt:lpstr>Statistical modeling of images</vt:lpstr>
      <vt:lpstr>Visual Worlds</vt:lpstr>
      <vt:lpstr>Visual Worlds</vt:lpstr>
      <vt:lpstr>Visual Worlds</vt:lpstr>
      <vt:lpstr>Visual Worlds</vt:lpstr>
      <vt:lpstr>Visual Worlds</vt:lpstr>
      <vt:lpstr>Visual Worlds</vt:lpstr>
      <vt:lpstr>Visual Worlds</vt:lpstr>
      <vt:lpstr>Visual Worlds</vt:lpstr>
      <vt:lpstr>Visual Worlds</vt:lpstr>
      <vt:lpstr>Natural Image Manifolds</vt:lpstr>
      <vt:lpstr>Generating Images from Noise</vt:lpstr>
      <vt:lpstr>Let’s start with manifold of textures</vt:lpstr>
      <vt:lpstr>Parametric Texture Synthesis</vt:lpstr>
      <vt:lpstr>Making two textures more similar</vt:lpstr>
      <vt:lpstr>Jim Bergen’s conjecture</vt:lpstr>
      <vt:lpstr> Heeger &amp; Bergen (SIGGRAPH 1995)</vt:lpstr>
      <vt:lpstr>Step 1: Compute Pyramid Features</vt:lpstr>
      <vt:lpstr>Step 2: match per--channel histograms</vt:lpstr>
      <vt:lpstr>Step 3: collapse pyramid and repeat!</vt:lpstr>
      <vt:lpstr>Texture-motivated Parametric Generative Image Models!</vt:lpstr>
      <vt:lpstr>Parametric Texture Synthesis</vt:lpstr>
      <vt:lpstr>PowerPoint Presentation</vt:lpstr>
      <vt:lpstr>PowerPoint Presentation</vt:lpstr>
      <vt:lpstr>PowerPoint Presentation</vt:lpstr>
      <vt:lpstr>Simoncelli &amp; Portilla ’98+</vt:lpstr>
      <vt:lpstr>PowerPoint Presentation</vt:lpstr>
      <vt:lpstr>Convolutional Neural Network Texture Model</vt:lpstr>
      <vt:lpstr>Texture Synthesis</vt:lpstr>
      <vt:lpstr>CNN - Multiscale Filter Bank</vt:lpstr>
      <vt:lpstr>CNN - Texture Features</vt:lpstr>
      <vt:lpstr>CNN-Texture Features</vt:lpstr>
      <vt:lpstr>Texture Synthesis</vt:lpstr>
      <vt:lpstr>Texture Synthesis</vt:lpstr>
      <vt:lpstr>Texture Synthesis</vt:lpstr>
      <vt:lpstr>Texture Synthesis</vt:lpstr>
      <vt:lpstr>Texture Synthesis</vt:lpstr>
      <vt:lpstr>Texture Synthesis</vt:lpstr>
      <vt:lpstr>Texture Synthesis</vt:lpstr>
      <vt:lpstr>Gatys Texture Synthesis</vt:lpstr>
      <vt:lpstr>PowerPoint Presentation</vt:lpstr>
      <vt:lpstr>PowerPoint Presentation</vt:lpstr>
      <vt:lpstr>A Neural Algorithm of Artistic Style</vt:lpstr>
      <vt:lpstr>PowerPoint Presentation</vt:lpstr>
      <vt:lpstr>PowerPoint Presentation</vt:lpstr>
      <vt:lpstr>PowerPoint Presentation</vt:lpstr>
      <vt:lpstr>PowerPoint Presentation</vt:lpstr>
      <vt:lpstr>PowerPoint Presentation</vt:lpstr>
      <vt:lpstr>PowerPoint Presentation</vt:lpstr>
      <vt:lpstr>CNN - Texture Synthesis</vt:lpstr>
      <vt:lpstr>Artistic Style Transfer</vt:lpstr>
      <vt:lpstr>Artistic Style Transfer</vt:lpstr>
      <vt:lpstr>Artistic Style Transfer</vt:lpstr>
      <vt:lpstr>Artistic Style Transfer</vt:lpstr>
      <vt:lpstr>Artistic Style Transfer</vt:lpstr>
      <vt:lpstr>Artistic Style Transfer</vt:lpstr>
      <vt:lpstr>Artistic Style Transfer</vt:lpstr>
      <vt:lpstr>Artistic Style Transfer</vt:lpstr>
      <vt:lpstr>Artistic Style Transfer</vt:lpstr>
      <vt:lpstr>Artistic Style Transfer</vt:lpstr>
      <vt:lpstr>Artistic Style Transfer</vt:lpstr>
      <vt:lpstr>Artistic Style Transfer</vt:lpstr>
      <vt:lpstr>Relative Weighting of Content and Style</vt:lpstr>
      <vt:lpstr>Different Reconstruction Layers</vt:lpstr>
      <vt:lpstr>Different Reconstruction Layers</vt:lpstr>
      <vt:lpstr>Different Reconstruction Layers</vt:lpstr>
      <vt:lpstr>General Style Transfer</vt:lpstr>
      <vt:lpstr>General Style Transfer</vt:lpstr>
      <vt:lpstr>PowerPoint Presentation</vt:lpstr>
      <vt:lpstr>PowerPoint Presentation</vt:lpstr>
      <vt:lpstr>PowerPoint Presentation</vt:lpstr>
      <vt:lpstr>PowerPoint Presentation</vt:lpstr>
      <vt:lpstr>PowerPoint Presentation</vt:lpstr>
      <vt:lpstr>GANs as generative models</vt:lpstr>
      <vt:lpstr>GANs can “walk” on the manifold</vt:lpstr>
      <vt:lpstr>GANs as Texture Synthesis?</vt:lpstr>
      <vt:lpstr>Projecting onto the “Image Manifold”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insight</vt:lpstr>
      <vt:lpstr>PowerPoint Presentation</vt:lpstr>
      <vt:lpstr>Denoising neural network</vt:lpstr>
      <vt:lpstr>Training U-Net Denoiser</vt:lpstr>
      <vt:lpstr>Training U-Net Denoiser</vt:lpstr>
      <vt:lpstr>Training U-Net Denoiser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Image Diffusion</vt:lpstr>
      <vt:lpstr>Flow Matching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Curious property of Diffusion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Impressive  compositionality:</vt:lpstr>
      <vt:lpstr>Project 3 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Generating Images from Noise</dc:title>
  <dc:creator>Alyosha Efros</dc:creator>
  <cp:lastModifiedBy>Alyosha Efros</cp:lastModifiedBy>
  <cp:revision>50</cp:revision>
  <dcterms:modified xsi:type="dcterms:W3CDTF">2026-09-29T20:15:19Z</dcterms:modified>
</cp:coreProperties>
</file>