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7"/>
  </p:notesMasterIdLst>
  <p:handoutMasterIdLst>
    <p:handoutMasterId r:id="rId68"/>
  </p:handoutMasterIdLst>
  <p:sldIdLst>
    <p:sldId id="441" r:id="rId2"/>
    <p:sldId id="258" r:id="rId3"/>
    <p:sldId id="403" r:id="rId4"/>
    <p:sldId id="472" r:id="rId5"/>
    <p:sldId id="279" r:id="rId6"/>
    <p:sldId id="521" r:id="rId7"/>
    <p:sldId id="305" r:id="rId8"/>
    <p:sldId id="306" r:id="rId9"/>
    <p:sldId id="307" r:id="rId10"/>
    <p:sldId id="308" r:id="rId11"/>
    <p:sldId id="309" r:id="rId12"/>
    <p:sldId id="310" r:id="rId13"/>
    <p:sldId id="332" r:id="rId14"/>
    <p:sldId id="484" r:id="rId15"/>
    <p:sldId id="520" r:id="rId16"/>
    <p:sldId id="518" r:id="rId17"/>
    <p:sldId id="519" r:id="rId18"/>
    <p:sldId id="391" r:id="rId19"/>
    <p:sldId id="513" r:id="rId20"/>
    <p:sldId id="392" r:id="rId21"/>
    <p:sldId id="400" r:id="rId22"/>
    <p:sldId id="407" r:id="rId23"/>
    <p:sldId id="514" r:id="rId24"/>
    <p:sldId id="515" r:id="rId25"/>
    <p:sldId id="516" r:id="rId26"/>
    <p:sldId id="525" r:id="rId27"/>
    <p:sldId id="405" r:id="rId28"/>
    <p:sldId id="445" r:id="rId29"/>
    <p:sldId id="422" r:id="rId30"/>
    <p:sldId id="343" r:id="rId31"/>
    <p:sldId id="511" r:id="rId32"/>
    <p:sldId id="512" r:id="rId33"/>
    <p:sldId id="409" r:id="rId34"/>
    <p:sldId id="449" r:id="rId35"/>
    <p:sldId id="461" r:id="rId36"/>
    <p:sldId id="460" r:id="rId37"/>
    <p:sldId id="434" r:id="rId38"/>
    <p:sldId id="509" r:id="rId39"/>
    <p:sldId id="507" r:id="rId40"/>
    <p:sldId id="524" r:id="rId41"/>
    <p:sldId id="523" r:id="rId42"/>
    <p:sldId id="454" r:id="rId43"/>
    <p:sldId id="455" r:id="rId44"/>
    <p:sldId id="526" r:id="rId45"/>
    <p:sldId id="475" r:id="rId46"/>
    <p:sldId id="479" r:id="rId47"/>
    <p:sldId id="480" r:id="rId48"/>
    <p:sldId id="490" r:id="rId49"/>
    <p:sldId id="489" r:id="rId50"/>
    <p:sldId id="505" r:id="rId51"/>
    <p:sldId id="506" r:id="rId52"/>
    <p:sldId id="481" r:id="rId53"/>
    <p:sldId id="491" r:id="rId54"/>
    <p:sldId id="488" r:id="rId55"/>
    <p:sldId id="458" r:id="rId56"/>
    <p:sldId id="442" r:id="rId57"/>
    <p:sldId id="443" r:id="rId58"/>
    <p:sldId id="444" r:id="rId59"/>
    <p:sldId id="459" r:id="rId60"/>
    <p:sldId id="404" r:id="rId61"/>
    <p:sldId id="425" r:id="rId62"/>
    <p:sldId id="463" r:id="rId63"/>
    <p:sldId id="435" r:id="rId64"/>
    <p:sldId id="464" r:id="rId65"/>
    <p:sldId id="486" r:id="rId66"/>
  </p:sldIdLst>
  <p:sldSz cx="9144000" cy="6858000" type="screen4x3"/>
  <p:notesSz cx="7099300" cy="10234613"/>
  <p:custDataLst>
    <p:tags r:id="rId69"/>
  </p:custData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CF9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734"/>
    <p:restoredTop sz="87740" autoAdjust="0"/>
  </p:normalViewPr>
  <p:slideViewPr>
    <p:cSldViewPr showGuides="1">
      <p:cViewPr>
        <p:scale>
          <a:sx n="114" d="100"/>
          <a:sy n="114" d="100"/>
        </p:scale>
        <p:origin x="56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4504" y="2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FD813246-6931-E94F-A24D-3EE940C74EE5}"/>
              </a:ext>
            </a:extLst>
          </p:cNvPr>
          <p:cNvSpPr>
            <a:spLocks noGrp="1" noChangeArrowheads="1"/>
          </p:cNvSpPr>
          <p:nvPr>
            <p:ph type="hdr" sz="quarter"/>
          </p:nvPr>
        </p:nvSpPr>
        <p:spPr bwMode="auto">
          <a:xfrm>
            <a:off x="0" y="0"/>
            <a:ext cx="3071813" cy="50958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defTabSz="954088">
              <a:defRPr sz="1200"/>
            </a:lvl1pPr>
          </a:lstStyle>
          <a:p>
            <a:pPr>
              <a:defRPr/>
            </a:pPr>
            <a:endParaRPr lang="en-US"/>
          </a:p>
        </p:txBody>
      </p:sp>
      <p:sp>
        <p:nvSpPr>
          <p:cNvPr id="64515" name="Rectangle 3">
            <a:extLst>
              <a:ext uri="{FF2B5EF4-FFF2-40B4-BE49-F238E27FC236}">
                <a16:creationId xmlns:a16="http://schemas.microsoft.com/office/drawing/2014/main" id="{8222CE24-3600-A548-AE4D-648F5D9BEF17}"/>
              </a:ext>
            </a:extLst>
          </p:cNvPr>
          <p:cNvSpPr>
            <a:spLocks noGrp="1" noChangeArrowheads="1"/>
          </p:cNvSpPr>
          <p:nvPr>
            <p:ph type="dt" sz="quarter" idx="1"/>
          </p:nvPr>
        </p:nvSpPr>
        <p:spPr bwMode="auto">
          <a:xfrm>
            <a:off x="3995738" y="0"/>
            <a:ext cx="3073400" cy="50958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algn="r" defTabSz="954088">
              <a:defRPr sz="1200"/>
            </a:lvl1pPr>
          </a:lstStyle>
          <a:p>
            <a:pPr>
              <a:defRPr/>
            </a:pPr>
            <a:endParaRPr lang="en-US"/>
          </a:p>
        </p:txBody>
      </p:sp>
      <p:sp>
        <p:nvSpPr>
          <p:cNvPr id="64516" name="Rectangle 4">
            <a:extLst>
              <a:ext uri="{FF2B5EF4-FFF2-40B4-BE49-F238E27FC236}">
                <a16:creationId xmlns:a16="http://schemas.microsoft.com/office/drawing/2014/main" id="{077892D1-0C26-F942-B199-F123B3B060C3}"/>
              </a:ext>
            </a:extLst>
          </p:cNvPr>
          <p:cNvSpPr>
            <a:spLocks noGrp="1" noChangeArrowheads="1"/>
          </p:cNvSpPr>
          <p:nvPr>
            <p:ph type="ftr" sz="quarter" idx="2"/>
          </p:nvPr>
        </p:nvSpPr>
        <p:spPr bwMode="auto">
          <a:xfrm>
            <a:off x="0" y="9764713"/>
            <a:ext cx="3071813" cy="509587"/>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defTabSz="954088">
              <a:defRPr sz="1200"/>
            </a:lvl1pPr>
          </a:lstStyle>
          <a:p>
            <a:pPr>
              <a:defRPr/>
            </a:pPr>
            <a:endParaRPr lang="en-US"/>
          </a:p>
        </p:txBody>
      </p:sp>
      <p:sp>
        <p:nvSpPr>
          <p:cNvPr id="64517" name="Rectangle 5">
            <a:extLst>
              <a:ext uri="{FF2B5EF4-FFF2-40B4-BE49-F238E27FC236}">
                <a16:creationId xmlns:a16="http://schemas.microsoft.com/office/drawing/2014/main" id="{7FBD6A8D-C288-BA40-89F0-EACD13FB2F38}"/>
              </a:ext>
            </a:extLst>
          </p:cNvPr>
          <p:cNvSpPr>
            <a:spLocks noGrp="1" noChangeArrowheads="1"/>
          </p:cNvSpPr>
          <p:nvPr>
            <p:ph type="sldNum" sz="quarter" idx="3"/>
          </p:nvPr>
        </p:nvSpPr>
        <p:spPr bwMode="auto">
          <a:xfrm>
            <a:off x="3995738" y="9764713"/>
            <a:ext cx="3073400" cy="509587"/>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algn="r" defTabSz="954088">
              <a:defRPr sz="1200"/>
            </a:lvl1pPr>
          </a:lstStyle>
          <a:p>
            <a:pPr>
              <a:defRPr/>
            </a:pPr>
            <a:fld id="{9B07D654-6547-2943-AE87-AE0A144E2D8C}"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3E51B47D-CCA6-A249-8E74-6027D9DFC770}"/>
              </a:ext>
            </a:extLst>
          </p:cNvPr>
          <p:cNvSpPr>
            <a:spLocks noGrp="1" noChangeArrowheads="1"/>
          </p:cNvSpPr>
          <p:nvPr>
            <p:ph type="hdr" sz="quarter"/>
          </p:nvPr>
        </p:nvSpPr>
        <p:spPr bwMode="auto">
          <a:xfrm>
            <a:off x="0" y="0"/>
            <a:ext cx="3071813" cy="50958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defTabSz="954088">
              <a:defRPr sz="1200"/>
            </a:lvl1pPr>
          </a:lstStyle>
          <a:p>
            <a:pPr>
              <a:defRPr/>
            </a:pPr>
            <a:endParaRPr lang="en-US"/>
          </a:p>
        </p:txBody>
      </p:sp>
      <p:sp>
        <p:nvSpPr>
          <p:cNvPr id="81923" name="Rectangle 3">
            <a:extLst>
              <a:ext uri="{FF2B5EF4-FFF2-40B4-BE49-F238E27FC236}">
                <a16:creationId xmlns:a16="http://schemas.microsoft.com/office/drawing/2014/main" id="{4A30780A-9A60-D944-91EC-F1CE65F7F58F}"/>
              </a:ext>
            </a:extLst>
          </p:cNvPr>
          <p:cNvSpPr>
            <a:spLocks noGrp="1" noChangeArrowheads="1"/>
          </p:cNvSpPr>
          <p:nvPr>
            <p:ph type="dt" idx="1"/>
          </p:nvPr>
        </p:nvSpPr>
        <p:spPr bwMode="auto">
          <a:xfrm>
            <a:off x="3995738" y="0"/>
            <a:ext cx="3073400" cy="50958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algn="r" defTabSz="954088">
              <a:defRPr sz="1200"/>
            </a:lvl1pPr>
          </a:lstStyle>
          <a:p>
            <a:pPr>
              <a:defRPr/>
            </a:pPr>
            <a:endParaRPr lang="en-US"/>
          </a:p>
        </p:txBody>
      </p:sp>
      <p:sp>
        <p:nvSpPr>
          <p:cNvPr id="2052" name="Rectangle 4">
            <a:extLst>
              <a:ext uri="{FF2B5EF4-FFF2-40B4-BE49-F238E27FC236}">
                <a16:creationId xmlns:a16="http://schemas.microsoft.com/office/drawing/2014/main" id="{4484D7E7-4C3E-EF4B-B99C-B573C72BF669}"/>
              </a:ext>
            </a:extLst>
          </p:cNvPr>
          <p:cNvSpPr>
            <a:spLocks noGrp="1" noRot="1" noChangeAspect="1" noChangeArrowheads="1" noTextEdit="1"/>
          </p:cNvSpPr>
          <p:nvPr>
            <p:ph type="sldImg" idx="2"/>
          </p:nvPr>
        </p:nvSpPr>
        <p:spPr bwMode="auto">
          <a:xfrm>
            <a:off x="989013" y="765175"/>
            <a:ext cx="5092700" cy="38211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5" name="Rectangle 5">
            <a:extLst>
              <a:ext uri="{FF2B5EF4-FFF2-40B4-BE49-F238E27FC236}">
                <a16:creationId xmlns:a16="http://schemas.microsoft.com/office/drawing/2014/main" id="{801B242C-A1DC-2B41-B912-BFD02910C4E2}"/>
              </a:ext>
            </a:extLst>
          </p:cNvPr>
          <p:cNvSpPr>
            <a:spLocks noGrp="1" noChangeArrowheads="1"/>
          </p:cNvSpPr>
          <p:nvPr>
            <p:ph type="body" sz="quarter" idx="3"/>
          </p:nvPr>
        </p:nvSpPr>
        <p:spPr bwMode="auto">
          <a:xfrm>
            <a:off x="920750" y="4840288"/>
            <a:ext cx="5226050" cy="4668837"/>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26" name="Rectangle 6">
            <a:extLst>
              <a:ext uri="{FF2B5EF4-FFF2-40B4-BE49-F238E27FC236}">
                <a16:creationId xmlns:a16="http://schemas.microsoft.com/office/drawing/2014/main" id="{A8A03596-63C7-5746-90E9-08D226D6BD4B}"/>
              </a:ext>
            </a:extLst>
          </p:cNvPr>
          <p:cNvSpPr>
            <a:spLocks noGrp="1" noChangeArrowheads="1"/>
          </p:cNvSpPr>
          <p:nvPr>
            <p:ph type="ftr" sz="quarter" idx="4"/>
          </p:nvPr>
        </p:nvSpPr>
        <p:spPr bwMode="auto">
          <a:xfrm>
            <a:off x="0" y="9764713"/>
            <a:ext cx="3071813" cy="509587"/>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defTabSz="954088">
              <a:defRPr sz="1200"/>
            </a:lvl1pPr>
          </a:lstStyle>
          <a:p>
            <a:pPr>
              <a:defRPr/>
            </a:pPr>
            <a:endParaRPr lang="en-US"/>
          </a:p>
        </p:txBody>
      </p:sp>
      <p:sp>
        <p:nvSpPr>
          <p:cNvPr id="81927" name="Rectangle 7">
            <a:extLst>
              <a:ext uri="{FF2B5EF4-FFF2-40B4-BE49-F238E27FC236}">
                <a16:creationId xmlns:a16="http://schemas.microsoft.com/office/drawing/2014/main" id="{F8C97EA5-D001-5C43-ABEC-51D767CB032E}"/>
              </a:ext>
            </a:extLst>
          </p:cNvPr>
          <p:cNvSpPr>
            <a:spLocks noGrp="1" noChangeArrowheads="1"/>
          </p:cNvSpPr>
          <p:nvPr>
            <p:ph type="sldNum" sz="quarter" idx="5"/>
          </p:nvPr>
        </p:nvSpPr>
        <p:spPr bwMode="auto">
          <a:xfrm>
            <a:off x="3995738" y="9764713"/>
            <a:ext cx="3073400" cy="509587"/>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algn="r" defTabSz="954088">
              <a:defRPr sz="1200"/>
            </a:lvl1pPr>
          </a:lstStyle>
          <a:p>
            <a:pPr>
              <a:defRPr/>
            </a:pPr>
            <a:fld id="{EBC16353-BE7D-684D-A3E0-01BC714E0D6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360cities.net/curated_sets/90-new-year's-eve-celebrations"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s://www.360cities.net/image/new-year-in-prague-2015-2016?curated_set=90"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noRot="1" noChangeAspect="1"/>
          </p:cNvSpPr>
          <p:nvPr>
            <p:ph type="sldImg"/>
          </p:nvPr>
        </p:nvSpPr>
        <p:spPr>
          <a:prstGeom prst="rect">
            <a:avLst/>
          </a:prstGeom>
        </p:spPr>
        <p:txBody>
          <a:bodyPr/>
          <a:lstStyle/>
          <a:p>
            <a:endParaRPr/>
          </a:p>
        </p:txBody>
      </p:sp>
      <p:sp>
        <p:nvSpPr>
          <p:cNvPr id="127" name="Shape 127"/>
          <p:cNvSpPr>
            <a:spLocks noGrp="1"/>
          </p:cNvSpPr>
          <p:nvPr>
            <p:ph type="body" sz="quarter" idx="1"/>
          </p:nvPr>
        </p:nvSpPr>
        <p:spPr>
          <a:prstGeom prst="rect">
            <a:avLst/>
          </a:prstGeom>
        </p:spPr>
        <p:txBody>
          <a:bodyPr/>
          <a:lstStyle/>
          <a:p>
            <a:pPr>
              <a:defRPr sz="1800"/>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80ABA-CF07-73F1-5104-D3A078D633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D17B7-8799-9983-8D76-DAF1493D94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7AC6B2-F4CE-9AA5-7FA2-AF9C3D000D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A67D44-BF10-966E-B1AC-3A02B5F5F930}"/>
              </a:ext>
            </a:extLst>
          </p:cNvPr>
          <p:cNvSpPr>
            <a:spLocks noGrp="1"/>
          </p:cNvSpPr>
          <p:nvPr>
            <p:ph type="sldNum" sz="quarter" idx="5"/>
          </p:nvPr>
        </p:nvSpPr>
        <p:spPr/>
        <p:txBody>
          <a:bodyPr/>
          <a:lstStyle/>
          <a:p>
            <a:pPr>
              <a:defRPr/>
            </a:pPr>
            <a:fld id="{EBC16353-BE7D-684D-A3E0-01BC714E0D60}" type="slidenum">
              <a:rPr lang="en-US" altLang="en-US" smtClean="0"/>
              <a:pPr>
                <a:defRPr/>
              </a:pPr>
              <a:t>6</a:t>
            </a:fld>
            <a:endParaRPr lang="en-US" altLang="en-US"/>
          </a:p>
        </p:txBody>
      </p:sp>
    </p:spTree>
    <p:extLst>
      <p:ext uri="{BB962C8B-B14F-4D97-AF65-F5344CB8AC3E}">
        <p14:creationId xmlns:p14="http://schemas.microsoft.com/office/powerpoint/2010/main" val="3536853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Adelson – whom we saw when we talked about Image Pyramids</a:t>
            </a:r>
          </a:p>
        </p:txBody>
      </p:sp>
      <p:sp>
        <p:nvSpPr>
          <p:cNvPr id="4" name="Slide Number Placeholder 3"/>
          <p:cNvSpPr>
            <a:spLocks noGrp="1"/>
          </p:cNvSpPr>
          <p:nvPr>
            <p:ph type="sldNum" sz="quarter" idx="5"/>
          </p:nvPr>
        </p:nvSpPr>
        <p:spPr/>
        <p:txBody>
          <a:bodyPr/>
          <a:lstStyle/>
          <a:p>
            <a:pPr>
              <a:defRPr/>
            </a:pPr>
            <a:fld id="{EBC16353-BE7D-684D-A3E0-01BC714E0D60}" type="slidenum">
              <a:rPr lang="en-US" altLang="en-US" smtClean="0"/>
              <a:pPr>
                <a:defRPr/>
              </a:pPr>
              <a:t>7</a:t>
            </a:fld>
            <a:endParaRPr lang="en-US" altLang="en-US"/>
          </a:p>
        </p:txBody>
      </p:sp>
    </p:spTree>
    <p:extLst>
      <p:ext uri="{BB962C8B-B14F-4D97-AF65-F5344CB8AC3E}">
        <p14:creationId xmlns:p14="http://schemas.microsoft.com/office/powerpoint/2010/main" val="3258712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7FF57-5043-2269-9624-ED7F67AC2EA2}"/>
            </a:ext>
          </a:extLst>
        </p:cNvPr>
        <p:cNvGrpSpPr/>
        <p:nvPr/>
      </p:nvGrpSpPr>
      <p:grpSpPr>
        <a:xfrm>
          <a:off x="0" y="0"/>
          <a:ext cx="0" cy="0"/>
          <a:chOff x="0" y="0"/>
          <a:chExt cx="0" cy="0"/>
        </a:xfrm>
      </p:grpSpPr>
      <p:sp>
        <p:nvSpPr>
          <p:cNvPr id="126" name="Shape 126">
            <a:extLst>
              <a:ext uri="{FF2B5EF4-FFF2-40B4-BE49-F238E27FC236}">
                <a16:creationId xmlns:a16="http://schemas.microsoft.com/office/drawing/2014/main" id="{DDB2A088-3C5A-3469-0AFE-23C5BC21A1D5}"/>
              </a:ext>
            </a:extLst>
          </p:cNvPr>
          <p:cNvSpPr>
            <a:spLocks noGrp="1" noRot="1" noChangeAspect="1"/>
          </p:cNvSpPr>
          <p:nvPr>
            <p:ph type="sldImg"/>
          </p:nvPr>
        </p:nvSpPr>
        <p:spPr>
          <a:prstGeom prst="rect">
            <a:avLst/>
          </a:prstGeom>
        </p:spPr>
        <p:txBody>
          <a:bodyPr/>
          <a:lstStyle/>
          <a:p>
            <a:endParaRPr/>
          </a:p>
        </p:txBody>
      </p:sp>
      <p:sp>
        <p:nvSpPr>
          <p:cNvPr id="127" name="Shape 127">
            <a:extLst>
              <a:ext uri="{FF2B5EF4-FFF2-40B4-BE49-F238E27FC236}">
                <a16:creationId xmlns:a16="http://schemas.microsoft.com/office/drawing/2014/main" id="{15726F05-40CE-DD05-486F-B8BE897D8D28}"/>
              </a:ext>
            </a:extLst>
          </p:cNvPr>
          <p:cNvSpPr>
            <a:spLocks noGrp="1"/>
          </p:cNvSpPr>
          <p:nvPr>
            <p:ph type="body" sz="quarter" idx="1"/>
          </p:nvPr>
        </p:nvSpPr>
        <p:spPr>
          <a:prstGeom prst="rect">
            <a:avLst/>
          </a:prstGeom>
        </p:spPr>
        <p:txBody>
          <a:bodyPr/>
          <a:lstStyle/>
          <a:p>
            <a:pPr>
              <a:defRPr sz="1800"/>
            </a:pPr>
            <a:endParaRPr dirty="0"/>
          </a:p>
        </p:txBody>
      </p:sp>
    </p:spTree>
    <p:extLst>
      <p:ext uri="{BB962C8B-B14F-4D97-AF65-F5344CB8AC3E}">
        <p14:creationId xmlns:p14="http://schemas.microsoft.com/office/powerpoint/2010/main" val="3347410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fundamental idea behind spherical panorama: Normal image (with a transparent skull), nothing more than theta phi, even </a:t>
            </a:r>
            <a:r>
              <a:rPr lang="en-US" dirty="0" err="1"/>
              <a:t>tho</a:t>
            </a:r>
            <a:r>
              <a:rPr lang="en-US" dirty="0"/>
              <a:t> it looks cool</a:t>
            </a:r>
          </a:p>
        </p:txBody>
      </p:sp>
      <p:sp>
        <p:nvSpPr>
          <p:cNvPr id="4" name="Slide Number Placeholder 3"/>
          <p:cNvSpPr>
            <a:spLocks noGrp="1"/>
          </p:cNvSpPr>
          <p:nvPr>
            <p:ph type="sldNum" sz="quarter" idx="5"/>
          </p:nvPr>
        </p:nvSpPr>
        <p:spPr/>
        <p:txBody>
          <a:bodyPr/>
          <a:lstStyle/>
          <a:p>
            <a:pPr>
              <a:defRPr/>
            </a:pPr>
            <a:fld id="{EBC16353-BE7D-684D-A3E0-01BC714E0D60}" type="slidenum">
              <a:rPr lang="en-US" altLang="en-US" smtClean="0"/>
              <a:pPr>
                <a:defRPr/>
              </a:pPr>
              <a:t>18</a:t>
            </a:fld>
            <a:endParaRPr lang="en-US" altLang="en-US"/>
          </a:p>
        </p:txBody>
      </p:sp>
    </p:spTree>
    <p:extLst>
      <p:ext uri="{BB962C8B-B14F-4D97-AF65-F5344CB8AC3E}">
        <p14:creationId xmlns:p14="http://schemas.microsoft.com/office/powerpoint/2010/main" val="3090882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maximum information stored in an image? Even if you had the entire pencil (transparent back of head) all you have is a 2D structure</a:t>
            </a:r>
          </a:p>
        </p:txBody>
      </p:sp>
      <p:sp>
        <p:nvSpPr>
          <p:cNvPr id="4" name="Slide Number Placeholder 3"/>
          <p:cNvSpPr>
            <a:spLocks noGrp="1"/>
          </p:cNvSpPr>
          <p:nvPr>
            <p:ph type="sldNum" sz="quarter" idx="5"/>
          </p:nvPr>
        </p:nvSpPr>
        <p:spPr/>
        <p:txBody>
          <a:bodyPr/>
          <a:lstStyle/>
          <a:p>
            <a:pPr>
              <a:defRPr/>
            </a:pPr>
            <a:fld id="{EBC16353-BE7D-684D-A3E0-01BC714E0D60}" type="slidenum">
              <a:rPr lang="en-US" altLang="en-US" smtClean="0"/>
              <a:pPr>
                <a:defRPr/>
              </a:pPr>
              <a:t>20</a:t>
            </a:fld>
            <a:endParaRPr lang="en-US" altLang="en-US"/>
          </a:p>
        </p:txBody>
      </p:sp>
    </p:spTree>
    <p:extLst>
      <p:ext uri="{BB962C8B-B14F-4D97-AF65-F5344CB8AC3E}">
        <p14:creationId xmlns:p14="http://schemas.microsoft.com/office/powerpoint/2010/main" val="2210979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is just a subset of the rays from the pencil</a:t>
            </a:r>
          </a:p>
        </p:txBody>
      </p:sp>
      <p:sp>
        <p:nvSpPr>
          <p:cNvPr id="4" name="Slide Number Placeholder 3"/>
          <p:cNvSpPr>
            <a:spLocks noGrp="1"/>
          </p:cNvSpPr>
          <p:nvPr>
            <p:ph type="sldNum" sz="quarter" idx="5"/>
          </p:nvPr>
        </p:nvSpPr>
        <p:spPr/>
        <p:txBody>
          <a:bodyPr/>
          <a:lstStyle/>
          <a:p>
            <a:pPr>
              <a:defRPr/>
            </a:pPr>
            <a:fld id="{EBC16353-BE7D-684D-A3E0-01BC714E0D60}" type="slidenum">
              <a:rPr lang="en-US" altLang="en-US" smtClean="0"/>
              <a:pPr>
                <a:defRPr/>
              </a:pPr>
              <a:t>21</a:t>
            </a:fld>
            <a:endParaRPr lang="en-US" altLang="en-US"/>
          </a:p>
        </p:txBody>
      </p:sp>
    </p:spTree>
    <p:extLst>
      <p:ext uri="{BB962C8B-B14F-4D97-AF65-F5344CB8AC3E}">
        <p14:creationId xmlns:p14="http://schemas.microsoft.com/office/powerpoint/2010/main" val="579970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6FE4A-FAA2-FAF9-9588-6F2C3D7557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B8D410-E92B-5FB2-D02B-FFC04ADA93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68FB01-A5BD-4FC3-8B44-9E98AD1DFE09}"/>
              </a:ext>
            </a:extLst>
          </p:cNvPr>
          <p:cNvSpPr>
            <a:spLocks noGrp="1"/>
          </p:cNvSpPr>
          <p:nvPr>
            <p:ph type="body" idx="1"/>
          </p:nvPr>
        </p:nvSpPr>
        <p:spPr/>
        <p:txBody>
          <a:bodyPr/>
          <a:lstStyle/>
          <a:p>
            <a:r>
              <a:rPr lang="en-US" dirty="0"/>
              <a:t>Rotated down to look straight down, but there is no pixel data there.  (If drawn, it would be all black.)  That is why the pixels shown here have more perspective distortion. </a:t>
            </a:r>
          </a:p>
          <a:p>
            <a:endParaRPr lang="en-US" dirty="0"/>
          </a:p>
          <a:p>
            <a:r>
              <a:rPr lang="en-US" dirty="0"/>
              <a:t>A bit of a mind bender</a:t>
            </a:r>
          </a:p>
        </p:txBody>
      </p:sp>
      <p:sp>
        <p:nvSpPr>
          <p:cNvPr id="4" name="Slide Number Placeholder 3">
            <a:extLst>
              <a:ext uri="{FF2B5EF4-FFF2-40B4-BE49-F238E27FC236}">
                <a16:creationId xmlns:a16="http://schemas.microsoft.com/office/drawing/2014/main" id="{CD2A86A7-666A-F147-CA7E-4F73D75E307E}"/>
              </a:ext>
            </a:extLst>
          </p:cNvPr>
          <p:cNvSpPr>
            <a:spLocks noGrp="1"/>
          </p:cNvSpPr>
          <p:nvPr>
            <p:ph type="sldNum" sz="quarter" idx="5"/>
          </p:nvPr>
        </p:nvSpPr>
        <p:spPr/>
        <p:txBody>
          <a:bodyPr/>
          <a:lstStyle/>
          <a:p>
            <a:pPr>
              <a:defRPr/>
            </a:pPr>
            <a:fld id="{EBC16353-BE7D-684D-A3E0-01BC714E0D60}" type="slidenum">
              <a:rPr lang="en-US" altLang="en-US" smtClean="0"/>
              <a:pPr>
                <a:defRPr/>
              </a:pPr>
              <a:t>24</a:t>
            </a:fld>
            <a:endParaRPr lang="en-US" altLang="en-US"/>
          </a:p>
        </p:txBody>
      </p:sp>
    </p:spTree>
    <p:extLst>
      <p:ext uri="{BB962C8B-B14F-4D97-AF65-F5344CB8AC3E}">
        <p14:creationId xmlns:p14="http://schemas.microsoft.com/office/powerpoint/2010/main" val="3892846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B8DFB-F8A5-C43B-AC6A-55515265D2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870C88-7F9B-AAB8-1798-FE6E617AFC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7CC744-86F7-54EE-AEF7-3A242A6F545C}"/>
              </a:ext>
            </a:extLst>
          </p:cNvPr>
          <p:cNvSpPr>
            <a:spLocks noGrp="1"/>
          </p:cNvSpPr>
          <p:nvPr>
            <p:ph type="body" idx="1"/>
          </p:nvPr>
        </p:nvSpPr>
        <p:spPr/>
        <p:txBody>
          <a:bodyPr/>
          <a:lstStyle/>
          <a:p>
            <a:r>
              <a:rPr lang="en-US" dirty="0"/>
              <a:t>Rotated down to look straight down, but there is no pixel data there.  (If drawn, it would be all black.)  That is why the pixels shown here </a:t>
            </a:r>
          </a:p>
        </p:txBody>
      </p:sp>
      <p:sp>
        <p:nvSpPr>
          <p:cNvPr id="4" name="Slide Number Placeholder 3">
            <a:extLst>
              <a:ext uri="{FF2B5EF4-FFF2-40B4-BE49-F238E27FC236}">
                <a16:creationId xmlns:a16="http://schemas.microsoft.com/office/drawing/2014/main" id="{7FE28FB2-065A-1211-A862-9C211DF71330}"/>
              </a:ext>
            </a:extLst>
          </p:cNvPr>
          <p:cNvSpPr>
            <a:spLocks noGrp="1"/>
          </p:cNvSpPr>
          <p:nvPr>
            <p:ph type="sldNum" sz="quarter" idx="5"/>
          </p:nvPr>
        </p:nvSpPr>
        <p:spPr/>
        <p:txBody>
          <a:bodyPr/>
          <a:lstStyle/>
          <a:p>
            <a:pPr>
              <a:defRPr/>
            </a:pPr>
            <a:fld id="{EBC16353-BE7D-684D-A3E0-01BC714E0D60}" type="slidenum">
              <a:rPr lang="en-US" altLang="en-US" smtClean="0"/>
              <a:pPr>
                <a:defRPr/>
              </a:pPr>
              <a:t>25</a:t>
            </a:fld>
            <a:endParaRPr lang="en-US" altLang="en-US"/>
          </a:p>
        </p:txBody>
      </p:sp>
    </p:spTree>
    <p:extLst>
      <p:ext uri="{BB962C8B-B14F-4D97-AF65-F5344CB8AC3E}">
        <p14:creationId xmlns:p14="http://schemas.microsoft.com/office/powerpoint/2010/main" val="1075063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37267-2CA4-4B4C-3C99-DE50F26F0F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89E67E-524C-60EB-B5A2-F6D1B01165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12AD27-7E44-63B2-D1BE-922178C8E1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AA7C24-D81E-E477-DE8C-BB71C5F25E6A}"/>
              </a:ext>
            </a:extLst>
          </p:cNvPr>
          <p:cNvSpPr>
            <a:spLocks noGrp="1"/>
          </p:cNvSpPr>
          <p:nvPr>
            <p:ph type="sldNum" sz="quarter" idx="5"/>
          </p:nvPr>
        </p:nvSpPr>
        <p:spPr/>
        <p:txBody>
          <a:bodyPr/>
          <a:lstStyle/>
          <a:p>
            <a:pPr>
              <a:defRPr/>
            </a:pPr>
            <a:fld id="{EBC16353-BE7D-684D-A3E0-01BC714E0D60}" type="slidenum">
              <a:rPr lang="en-US" altLang="en-US" smtClean="0"/>
              <a:pPr>
                <a:defRPr/>
              </a:pPr>
              <a:t>26</a:t>
            </a:fld>
            <a:endParaRPr lang="en-US" altLang="en-US"/>
          </a:p>
        </p:txBody>
      </p:sp>
    </p:spTree>
    <p:extLst>
      <p:ext uri="{BB962C8B-B14F-4D97-AF65-F5344CB8AC3E}">
        <p14:creationId xmlns:p14="http://schemas.microsoft.com/office/powerpoint/2010/main" val="618038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Rotated down to look straight down, but there is no pixel data there.  (If drawn, it would be all black.)  That is why the pixels shown here have more perspective distortion. </a:t>
            </a:r>
          </a:p>
          <a:p>
            <a:endParaRPr lang="en-US" dirty="0"/>
          </a:p>
          <a:p>
            <a:r>
              <a:rPr lang="en-US" dirty="0"/>
              <a:t>A bit of a mind bender</a:t>
            </a:r>
          </a:p>
        </p:txBody>
      </p:sp>
      <p:sp>
        <p:nvSpPr>
          <p:cNvPr id="4" name="Slide Number Placeholder 3"/>
          <p:cNvSpPr>
            <a:spLocks noGrp="1"/>
          </p:cNvSpPr>
          <p:nvPr>
            <p:ph type="sldNum" sz="quarter" idx="5"/>
          </p:nvPr>
        </p:nvSpPr>
        <p:spPr/>
        <p:txBody>
          <a:bodyPr/>
          <a:lstStyle/>
          <a:p>
            <a:pPr>
              <a:defRPr/>
            </a:pPr>
            <a:fld id="{EBC16353-BE7D-684D-A3E0-01BC714E0D60}" type="slidenum">
              <a:rPr lang="en-US" altLang="en-US" smtClean="0"/>
              <a:pPr>
                <a:defRPr/>
              </a:pPr>
              <a:t>31</a:t>
            </a:fld>
            <a:endParaRPr lang="en-US" altLang="en-US"/>
          </a:p>
        </p:txBody>
      </p:sp>
    </p:spTree>
    <p:extLst>
      <p:ext uri="{BB962C8B-B14F-4D97-AF65-F5344CB8AC3E}">
        <p14:creationId xmlns:p14="http://schemas.microsoft.com/office/powerpoint/2010/main" val="2552034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EF69D-0F85-3C52-A8AD-EB5CA2178B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E5D183-91A9-3ABA-4A00-2AC5B62529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6D4E5D-E2D5-D81B-248F-F53AB320B41D}"/>
              </a:ext>
            </a:extLst>
          </p:cNvPr>
          <p:cNvSpPr>
            <a:spLocks noGrp="1"/>
          </p:cNvSpPr>
          <p:nvPr>
            <p:ph type="body" idx="1"/>
          </p:nvPr>
        </p:nvSpPr>
        <p:spPr/>
        <p:txBody>
          <a:bodyPr/>
          <a:lstStyle/>
          <a:p>
            <a:r>
              <a:rPr lang="en-US" dirty="0"/>
              <a:t>Rotated down to look straight down, but there is no pixel data there.  (If drawn, it would be all black.)  That is why the pixels shown here </a:t>
            </a:r>
          </a:p>
        </p:txBody>
      </p:sp>
      <p:sp>
        <p:nvSpPr>
          <p:cNvPr id="4" name="Slide Number Placeholder 3">
            <a:extLst>
              <a:ext uri="{FF2B5EF4-FFF2-40B4-BE49-F238E27FC236}">
                <a16:creationId xmlns:a16="http://schemas.microsoft.com/office/drawing/2014/main" id="{4467290D-3B8B-94DF-9D37-011ABBA169FA}"/>
              </a:ext>
            </a:extLst>
          </p:cNvPr>
          <p:cNvSpPr>
            <a:spLocks noGrp="1"/>
          </p:cNvSpPr>
          <p:nvPr>
            <p:ph type="sldNum" sz="quarter" idx="5"/>
          </p:nvPr>
        </p:nvSpPr>
        <p:spPr/>
        <p:txBody>
          <a:bodyPr/>
          <a:lstStyle/>
          <a:p>
            <a:pPr>
              <a:defRPr/>
            </a:pPr>
            <a:fld id="{EBC16353-BE7D-684D-A3E0-01BC714E0D60}" type="slidenum">
              <a:rPr lang="en-US" altLang="en-US" smtClean="0"/>
              <a:pPr>
                <a:defRPr/>
              </a:pPr>
              <a:t>32</a:t>
            </a:fld>
            <a:endParaRPr lang="en-US" altLang="en-US"/>
          </a:p>
        </p:txBody>
      </p:sp>
    </p:spTree>
    <p:extLst>
      <p:ext uri="{BB962C8B-B14F-4D97-AF65-F5344CB8AC3E}">
        <p14:creationId xmlns:p14="http://schemas.microsoft.com/office/powerpoint/2010/main" val="736792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we rectify the left or the right halves of the building façade? </a:t>
            </a:r>
          </a:p>
        </p:txBody>
      </p:sp>
      <p:sp>
        <p:nvSpPr>
          <p:cNvPr id="4" name="Slide Number Placeholder 3"/>
          <p:cNvSpPr>
            <a:spLocks noGrp="1"/>
          </p:cNvSpPr>
          <p:nvPr>
            <p:ph type="sldNum" sz="quarter" idx="5"/>
          </p:nvPr>
        </p:nvSpPr>
        <p:spPr/>
        <p:txBody>
          <a:bodyPr/>
          <a:lstStyle/>
          <a:p>
            <a:pPr>
              <a:defRPr/>
            </a:pPr>
            <a:fld id="{EBC16353-BE7D-684D-A3E0-01BC714E0D60}" type="slidenum">
              <a:rPr lang="en-US" altLang="en-US" smtClean="0"/>
              <a:pPr>
                <a:defRPr/>
              </a:pPr>
              <a:t>38</a:t>
            </a:fld>
            <a:endParaRPr lang="en-US" altLang="en-US"/>
          </a:p>
        </p:txBody>
      </p:sp>
    </p:spTree>
    <p:extLst>
      <p:ext uri="{BB962C8B-B14F-4D97-AF65-F5344CB8AC3E}">
        <p14:creationId xmlns:p14="http://schemas.microsoft.com/office/powerpoint/2010/main" val="2852420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C16353-BE7D-684D-A3E0-01BC714E0D60}" type="slidenum">
              <a:rPr lang="en-US" altLang="en-US" smtClean="0"/>
              <a:pPr>
                <a:defRPr/>
              </a:pPr>
              <a:t>40</a:t>
            </a:fld>
            <a:endParaRPr lang="en-US" altLang="en-US"/>
          </a:p>
        </p:txBody>
      </p:sp>
    </p:spTree>
    <p:extLst>
      <p:ext uri="{BB962C8B-B14F-4D97-AF65-F5344CB8AC3E}">
        <p14:creationId xmlns:p14="http://schemas.microsoft.com/office/powerpoint/2010/main" val="2939943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33018-53CD-42D0-43A4-8131012873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E7A31-8878-F6FB-05B2-4E815F2CB9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8BD3C7-29AD-C945-31B5-4E980FD7E0A3}"/>
              </a:ext>
            </a:extLst>
          </p:cNvPr>
          <p:cNvSpPr>
            <a:spLocks noGrp="1"/>
          </p:cNvSpPr>
          <p:nvPr>
            <p:ph type="body" idx="1"/>
          </p:nvPr>
        </p:nvSpPr>
        <p:spPr/>
        <p:txBody>
          <a:bodyPr/>
          <a:lstStyle/>
          <a:p>
            <a:r>
              <a:rPr lang="en-US" dirty="0">
                <a:hlinkClick r:id="rId3"/>
              </a:rPr>
              <a:t>https://www.360cities.net/curated_sets/90-new-year's-eve-celebrations</a:t>
            </a:r>
            <a:endParaRPr lang="en-US" dirty="0"/>
          </a:p>
          <a:p>
            <a:endParaRPr lang="en-US" dirty="0"/>
          </a:p>
          <a:p>
            <a:r>
              <a:rPr lang="en-US" dirty="0">
                <a:hlinkClick r:id="rId4"/>
              </a:rPr>
              <a:t>https://www.360cities.net/image/new-year-in-prague-2015-2016?curated_set=90</a:t>
            </a:r>
            <a:endParaRPr lang="en-US" dirty="0"/>
          </a:p>
          <a:p>
            <a:endParaRPr lang="en-US" dirty="0"/>
          </a:p>
        </p:txBody>
      </p:sp>
      <p:sp>
        <p:nvSpPr>
          <p:cNvPr id="4" name="Slide Number Placeholder 3">
            <a:extLst>
              <a:ext uri="{FF2B5EF4-FFF2-40B4-BE49-F238E27FC236}">
                <a16:creationId xmlns:a16="http://schemas.microsoft.com/office/drawing/2014/main" id="{259EE07E-0A0D-C79A-5C5F-2495F56DCEFD}"/>
              </a:ext>
            </a:extLst>
          </p:cNvPr>
          <p:cNvSpPr>
            <a:spLocks noGrp="1"/>
          </p:cNvSpPr>
          <p:nvPr>
            <p:ph type="sldNum" sz="quarter" idx="5"/>
          </p:nvPr>
        </p:nvSpPr>
        <p:spPr/>
        <p:txBody>
          <a:bodyPr/>
          <a:lstStyle/>
          <a:p>
            <a:pPr>
              <a:defRPr/>
            </a:pPr>
            <a:fld id="{EBC16353-BE7D-684D-A3E0-01BC714E0D60}" type="slidenum">
              <a:rPr lang="en-US" altLang="en-US" smtClean="0"/>
              <a:pPr>
                <a:defRPr/>
              </a:pPr>
              <a:t>44</a:t>
            </a:fld>
            <a:endParaRPr lang="en-US" altLang="en-US"/>
          </a:p>
        </p:txBody>
      </p:sp>
    </p:spTree>
    <p:extLst>
      <p:ext uri="{BB962C8B-B14F-4D97-AF65-F5344CB8AC3E}">
        <p14:creationId xmlns:p14="http://schemas.microsoft.com/office/powerpoint/2010/main" val="2822274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effect as the object moves to the right (in the limit)?</a:t>
            </a:r>
          </a:p>
          <a:p>
            <a:r>
              <a:rPr lang="en-US" dirty="0"/>
              <a:t>What is the effect on the curved image plane?  </a:t>
            </a:r>
          </a:p>
        </p:txBody>
      </p:sp>
      <p:sp>
        <p:nvSpPr>
          <p:cNvPr id="4" name="Slide Number Placeholder 3"/>
          <p:cNvSpPr>
            <a:spLocks noGrp="1"/>
          </p:cNvSpPr>
          <p:nvPr>
            <p:ph type="sldNum" sz="quarter" idx="5"/>
          </p:nvPr>
        </p:nvSpPr>
        <p:spPr/>
        <p:txBody>
          <a:bodyPr/>
          <a:lstStyle/>
          <a:p>
            <a:pPr>
              <a:defRPr/>
            </a:pPr>
            <a:fld id="{EBC16353-BE7D-684D-A3E0-01BC714E0D60}" type="slidenum">
              <a:rPr lang="en-US" altLang="en-US" smtClean="0"/>
              <a:pPr>
                <a:defRPr/>
              </a:pPr>
              <a:t>48</a:t>
            </a:fld>
            <a:endParaRPr lang="en-US" altLang="en-US"/>
          </a:p>
        </p:txBody>
      </p:sp>
    </p:spTree>
    <p:extLst>
      <p:ext uri="{BB962C8B-B14F-4D97-AF65-F5344CB8AC3E}">
        <p14:creationId xmlns:p14="http://schemas.microsoft.com/office/powerpoint/2010/main" val="3446125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C16353-BE7D-684D-A3E0-01BC714E0D60}" type="slidenum">
              <a:rPr lang="en-US" altLang="en-US" smtClean="0"/>
              <a:pPr>
                <a:defRPr/>
              </a:pPr>
              <a:t>49</a:t>
            </a:fld>
            <a:endParaRPr lang="en-US" altLang="en-US"/>
          </a:p>
        </p:txBody>
      </p:sp>
    </p:spTree>
    <p:extLst>
      <p:ext uri="{BB962C8B-B14F-4D97-AF65-F5344CB8AC3E}">
        <p14:creationId xmlns:p14="http://schemas.microsoft.com/office/powerpoint/2010/main" val="2672968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660139FE-FBBE-B4C2-DA01-C713523768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65638B-BD04-414E-81B4-E1B32094F3C4}" type="slidenum">
              <a:rPr lang="en-US" altLang="en-US" smtClean="0"/>
              <a:pPr/>
              <a:t>50</a:t>
            </a:fld>
            <a:endParaRPr lang="en-US" altLang="en-US"/>
          </a:p>
        </p:txBody>
      </p:sp>
      <p:sp>
        <p:nvSpPr>
          <p:cNvPr id="32771" name="Rectangle 2">
            <a:extLst>
              <a:ext uri="{FF2B5EF4-FFF2-40B4-BE49-F238E27FC236}">
                <a16:creationId xmlns:a16="http://schemas.microsoft.com/office/drawing/2014/main" id="{B84D7BBC-3804-1CEE-0757-59A322ABA601}"/>
              </a:ext>
            </a:extLst>
          </p:cNvPr>
          <p:cNvSpPr>
            <a:spLocks noGrp="1" noRot="1" noChangeAspect="1" noChangeArrowheads="1" noTextEdit="1"/>
          </p:cNvSpPr>
          <p:nvPr>
            <p:ph type="sldImg"/>
          </p:nvPr>
        </p:nvSpPr>
        <p:spPr>
          <a:solidFill>
            <a:srgbClr val="FFFFFF"/>
          </a:solidFill>
          <a:ln/>
        </p:spPr>
      </p:sp>
      <p:sp>
        <p:nvSpPr>
          <p:cNvPr id="32772" name="Rectangle 3">
            <a:extLst>
              <a:ext uri="{FF2B5EF4-FFF2-40B4-BE49-F238E27FC236}">
                <a16:creationId xmlns:a16="http://schemas.microsoft.com/office/drawing/2014/main" id="{DE2950B3-7E7A-C83C-279C-607EF6AAC084}"/>
              </a:ext>
            </a:extLst>
          </p:cNvPr>
          <p:cNvSpPr>
            <a:spLocks noGrp="1" noChangeArrowheads="1"/>
          </p:cNvSpPr>
          <p:nvPr>
            <p:ph type="body" idx="1"/>
          </p:nvPr>
        </p:nvSpPr>
        <p:spPr>
          <a:solidFill>
            <a:srgbClr val="FFFFFF"/>
          </a:solidFill>
          <a:ln>
            <a:solidFill>
              <a:srgbClr val="000000"/>
            </a:solidFill>
          </a:ln>
        </p:spPr>
        <p:txBody>
          <a:bodyPr/>
          <a:lstStyle/>
          <a:p>
            <a:r>
              <a:rPr lang="en-US" altLang="en-US" dirty="0"/>
              <a:t>Fresco in Rome. </a:t>
            </a:r>
            <a:endParaRPr lang="ru-RU" altLang="en-US" dirty="0"/>
          </a:p>
        </p:txBody>
      </p:sp>
    </p:spTree>
    <p:extLst>
      <p:ext uri="{BB962C8B-B14F-4D97-AF65-F5344CB8AC3E}">
        <p14:creationId xmlns:p14="http://schemas.microsoft.com/office/powerpoint/2010/main" val="2227268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8E64EED1-5B67-3058-BB11-4BB7C0444D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8748DC3-575A-43A6-BC47-C8B03CB66AB0}" type="slidenum">
              <a:rPr lang="en-US" altLang="en-US" smtClean="0"/>
              <a:pPr/>
              <a:t>51</a:t>
            </a:fld>
            <a:endParaRPr lang="en-US" altLang="en-US"/>
          </a:p>
        </p:txBody>
      </p:sp>
      <p:sp>
        <p:nvSpPr>
          <p:cNvPr id="34819" name="Rectangle 2">
            <a:extLst>
              <a:ext uri="{FF2B5EF4-FFF2-40B4-BE49-F238E27FC236}">
                <a16:creationId xmlns:a16="http://schemas.microsoft.com/office/drawing/2014/main" id="{EF47DEE5-4386-32FD-32BD-D6512D975EFB}"/>
              </a:ext>
            </a:extLst>
          </p:cNvPr>
          <p:cNvSpPr>
            <a:spLocks noGrp="1" noRot="1" noChangeAspect="1" noChangeArrowheads="1" noTextEdit="1"/>
          </p:cNvSpPr>
          <p:nvPr>
            <p:ph type="sldImg"/>
          </p:nvPr>
        </p:nvSpPr>
        <p:spPr>
          <a:solidFill>
            <a:srgbClr val="FFFFFF"/>
          </a:solidFill>
          <a:ln/>
        </p:spPr>
      </p:sp>
      <p:sp>
        <p:nvSpPr>
          <p:cNvPr id="34820" name="Rectangle 3">
            <a:extLst>
              <a:ext uri="{FF2B5EF4-FFF2-40B4-BE49-F238E27FC236}">
                <a16:creationId xmlns:a16="http://schemas.microsoft.com/office/drawing/2014/main" id="{A46C2DDB-6859-6ACE-A686-3C8218C44A39}"/>
              </a:ext>
            </a:extLst>
          </p:cNvPr>
          <p:cNvSpPr>
            <a:spLocks noGrp="1" noChangeArrowheads="1"/>
          </p:cNvSpPr>
          <p:nvPr>
            <p:ph type="body" idx="1"/>
          </p:nvPr>
        </p:nvSpPr>
        <p:spPr>
          <a:solidFill>
            <a:srgbClr val="FFFFFF"/>
          </a:solidFill>
          <a:ln>
            <a:solidFill>
              <a:srgbClr val="000000"/>
            </a:solidFill>
          </a:ln>
        </p:spPr>
        <p:txBody>
          <a:bodyPr/>
          <a:lstStyle/>
          <a:p>
            <a:endParaRPr lang="ru-RU" altLang="en-US"/>
          </a:p>
        </p:txBody>
      </p:sp>
    </p:spTree>
    <p:extLst>
      <p:ext uri="{BB962C8B-B14F-4D97-AF65-F5344CB8AC3E}">
        <p14:creationId xmlns:p14="http://schemas.microsoft.com/office/powerpoint/2010/main" val="1475322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it special?</a:t>
            </a:r>
          </a:p>
        </p:txBody>
      </p:sp>
      <p:sp>
        <p:nvSpPr>
          <p:cNvPr id="4" name="Slide Number Placeholder 3"/>
          <p:cNvSpPr>
            <a:spLocks noGrp="1"/>
          </p:cNvSpPr>
          <p:nvPr>
            <p:ph type="sldNum" sz="quarter" idx="5"/>
          </p:nvPr>
        </p:nvSpPr>
        <p:spPr/>
        <p:txBody>
          <a:bodyPr/>
          <a:lstStyle/>
          <a:p>
            <a:pPr>
              <a:defRPr/>
            </a:pPr>
            <a:fld id="{EBC16353-BE7D-684D-A3E0-01BC714E0D60}" type="slidenum">
              <a:rPr lang="en-US" altLang="en-US" smtClean="0"/>
              <a:pPr>
                <a:defRPr/>
              </a:pPr>
              <a:t>52</a:t>
            </a:fld>
            <a:endParaRPr lang="en-US" altLang="en-US"/>
          </a:p>
        </p:txBody>
      </p:sp>
    </p:spTree>
    <p:extLst>
      <p:ext uri="{BB962C8B-B14F-4D97-AF65-F5344CB8AC3E}">
        <p14:creationId xmlns:p14="http://schemas.microsoft.com/office/powerpoint/2010/main" val="6112376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C16353-BE7D-684D-A3E0-01BC714E0D60}" type="slidenum">
              <a:rPr lang="en-US" altLang="en-US" smtClean="0"/>
              <a:pPr>
                <a:defRPr/>
              </a:pPr>
              <a:t>53</a:t>
            </a:fld>
            <a:endParaRPr lang="en-US" altLang="en-US"/>
          </a:p>
        </p:txBody>
      </p:sp>
    </p:spTree>
    <p:extLst>
      <p:ext uri="{BB962C8B-B14F-4D97-AF65-F5344CB8AC3E}">
        <p14:creationId xmlns:p14="http://schemas.microsoft.com/office/powerpoint/2010/main" val="11976039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C16353-BE7D-684D-A3E0-01BC714E0D60}" type="slidenum">
              <a:rPr lang="en-US" altLang="en-US" smtClean="0"/>
              <a:pPr>
                <a:defRPr/>
              </a:pPr>
              <a:t>54</a:t>
            </a:fld>
            <a:endParaRPr lang="en-US" altLang="en-US"/>
          </a:p>
        </p:txBody>
      </p:sp>
    </p:spTree>
    <p:extLst>
      <p:ext uri="{BB962C8B-B14F-4D97-AF65-F5344CB8AC3E}">
        <p14:creationId xmlns:p14="http://schemas.microsoft.com/office/powerpoint/2010/main" val="3842503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4E538BC-8091-A042-8C01-1C70409C95C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AACB21D-437C-6A4A-B107-026835F6E25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BA4BBB7-3B24-1F4B-AB41-BAD42F9C15D7}"/>
              </a:ext>
            </a:extLst>
          </p:cNvPr>
          <p:cNvSpPr>
            <a:spLocks noGrp="1" noChangeArrowheads="1"/>
          </p:cNvSpPr>
          <p:nvPr>
            <p:ph type="sldNum" sz="quarter" idx="12"/>
          </p:nvPr>
        </p:nvSpPr>
        <p:spPr>
          <a:ln/>
        </p:spPr>
        <p:txBody>
          <a:bodyPr/>
          <a:lstStyle>
            <a:lvl1pPr>
              <a:defRPr/>
            </a:lvl1pPr>
          </a:lstStyle>
          <a:p>
            <a:pPr>
              <a:defRPr/>
            </a:pPr>
            <a:fld id="{992F6C7E-3A48-FB44-BA14-A6E5325875EF}" type="slidenum">
              <a:rPr lang="en-US" altLang="en-US"/>
              <a:pPr>
                <a:defRPr/>
              </a:pPr>
              <a:t>‹#›</a:t>
            </a:fld>
            <a:endParaRPr lang="en-US" altLang="en-US"/>
          </a:p>
        </p:txBody>
      </p:sp>
    </p:spTree>
    <p:extLst>
      <p:ext uri="{BB962C8B-B14F-4D97-AF65-F5344CB8AC3E}">
        <p14:creationId xmlns:p14="http://schemas.microsoft.com/office/powerpoint/2010/main" val="28600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5534EB5-7BBB-2F49-A1D0-099C1FB1767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F0360C5-43C5-DA47-BF0A-D6369FA7213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9984449-D587-7843-B014-C7527AF4A273}"/>
              </a:ext>
            </a:extLst>
          </p:cNvPr>
          <p:cNvSpPr>
            <a:spLocks noGrp="1" noChangeArrowheads="1"/>
          </p:cNvSpPr>
          <p:nvPr>
            <p:ph type="sldNum" sz="quarter" idx="12"/>
          </p:nvPr>
        </p:nvSpPr>
        <p:spPr>
          <a:ln/>
        </p:spPr>
        <p:txBody>
          <a:bodyPr/>
          <a:lstStyle>
            <a:lvl1pPr>
              <a:defRPr/>
            </a:lvl1pPr>
          </a:lstStyle>
          <a:p>
            <a:pPr>
              <a:defRPr/>
            </a:pPr>
            <a:fld id="{84EC1D54-0FE8-ED43-828E-230053405F47}" type="slidenum">
              <a:rPr lang="en-US" altLang="en-US"/>
              <a:pPr>
                <a:defRPr/>
              </a:pPr>
              <a:t>‹#›</a:t>
            </a:fld>
            <a:endParaRPr lang="en-US" altLang="en-US"/>
          </a:p>
        </p:txBody>
      </p:sp>
    </p:spTree>
    <p:extLst>
      <p:ext uri="{BB962C8B-B14F-4D97-AF65-F5344CB8AC3E}">
        <p14:creationId xmlns:p14="http://schemas.microsoft.com/office/powerpoint/2010/main" val="2650771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3CDB97F-9A7D-1E4E-B5E3-1872B5582B2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09381A5-C186-A449-B571-C8EAC8DD45C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814CCF-2B4A-1849-A157-942EB123B737}"/>
              </a:ext>
            </a:extLst>
          </p:cNvPr>
          <p:cNvSpPr>
            <a:spLocks noGrp="1" noChangeArrowheads="1"/>
          </p:cNvSpPr>
          <p:nvPr>
            <p:ph type="sldNum" sz="quarter" idx="12"/>
          </p:nvPr>
        </p:nvSpPr>
        <p:spPr>
          <a:ln/>
        </p:spPr>
        <p:txBody>
          <a:bodyPr/>
          <a:lstStyle>
            <a:lvl1pPr>
              <a:defRPr/>
            </a:lvl1pPr>
          </a:lstStyle>
          <a:p>
            <a:pPr>
              <a:defRPr/>
            </a:pPr>
            <a:fld id="{004CF9B6-3ABF-284F-8FE3-76DF0D1EF223}" type="slidenum">
              <a:rPr lang="en-US" altLang="en-US"/>
              <a:pPr>
                <a:defRPr/>
              </a:pPr>
              <a:t>‹#›</a:t>
            </a:fld>
            <a:endParaRPr lang="en-US" altLang="en-US"/>
          </a:p>
        </p:txBody>
      </p:sp>
    </p:spTree>
    <p:extLst>
      <p:ext uri="{BB962C8B-B14F-4D97-AF65-F5344CB8AC3E}">
        <p14:creationId xmlns:p14="http://schemas.microsoft.com/office/powerpoint/2010/main" val="2561958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6D1D9E7-7EF9-D74B-8A83-08097C9384D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DA276BD-0FE7-D64E-8DAA-DB39F734C87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ABDE361-BFEC-F145-B8C8-C96C38F5279F}"/>
              </a:ext>
            </a:extLst>
          </p:cNvPr>
          <p:cNvSpPr>
            <a:spLocks noGrp="1" noChangeArrowheads="1"/>
          </p:cNvSpPr>
          <p:nvPr>
            <p:ph type="sldNum" sz="quarter" idx="12"/>
          </p:nvPr>
        </p:nvSpPr>
        <p:spPr>
          <a:ln/>
        </p:spPr>
        <p:txBody>
          <a:bodyPr/>
          <a:lstStyle>
            <a:lvl1pPr>
              <a:defRPr/>
            </a:lvl1pPr>
          </a:lstStyle>
          <a:p>
            <a:pPr>
              <a:defRPr/>
            </a:pPr>
            <a:fld id="{EDD6B863-FFC7-3B45-8BF3-8F08C514692D}" type="slidenum">
              <a:rPr lang="en-US" altLang="en-US"/>
              <a:pPr>
                <a:defRPr/>
              </a:pPr>
              <a:t>‹#›</a:t>
            </a:fld>
            <a:endParaRPr lang="en-US" altLang="en-US"/>
          </a:p>
        </p:txBody>
      </p:sp>
    </p:spTree>
    <p:extLst>
      <p:ext uri="{BB962C8B-B14F-4D97-AF65-F5344CB8AC3E}">
        <p14:creationId xmlns:p14="http://schemas.microsoft.com/office/powerpoint/2010/main" val="3909781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FFEF33D-54C7-284E-BDAD-58B7F476060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DF67110-0825-1745-9FA9-068FC80E812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F2AC01E4-331B-5B48-AC58-1AB2D493D7BC}"/>
              </a:ext>
            </a:extLst>
          </p:cNvPr>
          <p:cNvSpPr>
            <a:spLocks noGrp="1" noChangeArrowheads="1"/>
          </p:cNvSpPr>
          <p:nvPr>
            <p:ph type="sldNum" sz="quarter" idx="12"/>
          </p:nvPr>
        </p:nvSpPr>
        <p:spPr>
          <a:ln/>
        </p:spPr>
        <p:txBody>
          <a:bodyPr/>
          <a:lstStyle>
            <a:lvl1pPr>
              <a:defRPr/>
            </a:lvl1pPr>
          </a:lstStyle>
          <a:p>
            <a:pPr>
              <a:defRPr/>
            </a:pPr>
            <a:fld id="{19DB9A13-D267-6A41-BC87-89AC556D35E3}" type="slidenum">
              <a:rPr lang="en-US" altLang="en-US"/>
              <a:pPr>
                <a:defRPr/>
              </a:pPr>
              <a:t>‹#›</a:t>
            </a:fld>
            <a:endParaRPr lang="en-US" altLang="en-US"/>
          </a:p>
        </p:txBody>
      </p:sp>
    </p:spTree>
    <p:extLst>
      <p:ext uri="{BB962C8B-B14F-4D97-AF65-F5344CB8AC3E}">
        <p14:creationId xmlns:p14="http://schemas.microsoft.com/office/powerpoint/2010/main" val="3053698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5AA4976-0E4E-6E43-BDCF-481DD3857A3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CBD6797-CD55-C147-9542-08805F1F86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C7CEE8A6-9088-5442-9AEB-225A2B367EB1}"/>
              </a:ext>
            </a:extLst>
          </p:cNvPr>
          <p:cNvSpPr>
            <a:spLocks noGrp="1" noChangeArrowheads="1"/>
          </p:cNvSpPr>
          <p:nvPr>
            <p:ph type="sldNum" sz="quarter" idx="12"/>
          </p:nvPr>
        </p:nvSpPr>
        <p:spPr>
          <a:ln/>
        </p:spPr>
        <p:txBody>
          <a:bodyPr/>
          <a:lstStyle>
            <a:lvl1pPr>
              <a:defRPr/>
            </a:lvl1pPr>
          </a:lstStyle>
          <a:p>
            <a:pPr>
              <a:defRPr/>
            </a:pPr>
            <a:fld id="{DFF51ECB-D4EB-AB4D-A0A5-EB9F64CA2060}" type="slidenum">
              <a:rPr lang="en-US" altLang="en-US"/>
              <a:pPr>
                <a:defRPr/>
              </a:pPr>
              <a:t>‹#›</a:t>
            </a:fld>
            <a:endParaRPr lang="en-US" altLang="en-US"/>
          </a:p>
        </p:txBody>
      </p:sp>
    </p:spTree>
    <p:extLst>
      <p:ext uri="{BB962C8B-B14F-4D97-AF65-F5344CB8AC3E}">
        <p14:creationId xmlns:p14="http://schemas.microsoft.com/office/powerpoint/2010/main" val="4041005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CF56BD6-194A-9A4D-B5CD-6C54C552C337}"/>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A14B4E6-9463-7E4F-9176-824584F75FF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7638BEF-DDC7-CF49-9D34-DB066D0FFA77}"/>
              </a:ext>
            </a:extLst>
          </p:cNvPr>
          <p:cNvSpPr>
            <a:spLocks noGrp="1" noChangeArrowheads="1"/>
          </p:cNvSpPr>
          <p:nvPr>
            <p:ph type="sldNum" sz="quarter" idx="12"/>
          </p:nvPr>
        </p:nvSpPr>
        <p:spPr>
          <a:ln/>
        </p:spPr>
        <p:txBody>
          <a:bodyPr/>
          <a:lstStyle>
            <a:lvl1pPr>
              <a:defRPr/>
            </a:lvl1pPr>
          </a:lstStyle>
          <a:p>
            <a:pPr>
              <a:defRPr/>
            </a:pPr>
            <a:fld id="{8A886EE3-4345-4D4F-A71E-364B4B762B7E}" type="slidenum">
              <a:rPr lang="en-US" altLang="en-US"/>
              <a:pPr>
                <a:defRPr/>
              </a:pPr>
              <a:t>‹#›</a:t>
            </a:fld>
            <a:endParaRPr lang="en-US" altLang="en-US"/>
          </a:p>
        </p:txBody>
      </p:sp>
    </p:spTree>
    <p:extLst>
      <p:ext uri="{BB962C8B-B14F-4D97-AF65-F5344CB8AC3E}">
        <p14:creationId xmlns:p14="http://schemas.microsoft.com/office/powerpoint/2010/main" val="302734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E4D7780-AFB6-044B-844C-5C1295FCC32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C934AE9-469B-B842-9EE4-3BAFA1B15D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22881FA-FD3F-E64D-A418-C761F8DD9F66}"/>
              </a:ext>
            </a:extLst>
          </p:cNvPr>
          <p:cNvSpPr>
            <a:spLocks noGrp="1" noChangeArrowheads="1"/>
          </p:cNvSpPr>
          <p:nvPr>
            <p:ph type="sldNum" sz="quarter" idx="12"/>
          </p:nvPr>
        </p:nvSpPr>
        <p:spPr>
          <a:ln/>
        </p:spPr>
        <p:txBody>
          <a:bodyPr/>
          <a:lstStyle>
            <a:lvl1pPr>
              <a:defRPr/>
            </a:lvl1pPr>
          </a:lstStyle>
          <a:p>
            <a:pPr>
              <a:defRPr/>
            </a:pPr>
            <a:fld id="{6817FD30-4B33-9A40-AE83-3A16371DE53F}" type="slidenum">
              <a:rPr lang="en-US" altLang="en-US"/>
              <a:pPr>
                <a:defRPr/>
              </a:pPr>
              <a:t>‹#›</a:t>
            </a:fld>
            <a:endParaRPr lang="en-US" altLang="en-US"/>
          </a:p>
        </p:txBody>
      </p:sp>
    </p:spTree>
    <p:extLst>
      <p:ext uri="{BB962C8B-B14F-4D97-AF65-F5344CB8AC3E}">
        <p14:creationId xmlns:p14="http://schemas.microsoft.com/office/powerpoint/2010/main" val="1958272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21DE39B-CF48-524C-87E5-04B8D82D954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6FA0F7F-6F55-3142-AC56-EDAEA15836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9AD7E75-74CD-2247-B7D5-1827B213DF3A}"/>
              </a:ext>
            </a:extLst>
          </p:cNvPr>
          <p:cNvSpPr>
            <a:spLocks noGrp="1" noChangeArrowheads="1"/>
          </p:cNvSpPr>
          <p:nvPr>
            <p:ph type="sldNum" sz="quarter" idx="12"/>
          </p:nvPr>
        </p:nvSpPr>
        <p:spPr>
          <a:ln/>
        </p:spPr>
        <p:txBody>
          <a:bodyPr/>
          <a:lstStyle>
            <a:lvl1pPr>
              <a:defRPr/>
            </a:lvl1pPr>
          </a:lstStyle>
          <a:p>
            <a:pPr>
              <a:defRPr/>
            </a:pPr>
            <a:fld id="{910D138C-2F85-0845-9B07-440EC8E6B0E7}" type="slidenum">
              <a:rPr lang="en-US" altLang="en-US"/>
              <a:pPr>
                <a:defRPr/>
              </a:pPr>
              <a:t>‹#›</a:t>
            </a:fld>
            <a:endParaRPr lang="en-US" altLang="en-US"/>
          </a:p>
        </p:txBody>
      </p:sp>
    </p:spTree>
    <p:extLst>
      <p:ext uri="{BB962C8B-B14F-4D97-AF65-F5344CB8AC3E}">
        <p14:creationId xmlns:p14="http://schemas.microsoft.com/office/powerpoint/2010/main" val="789293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0403EAA-4083-9441-99DF-62873334E34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D078266-B8E0-6B41-BB6D-71EF8D89509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490DF0A-9D08-0346-ABA1-03B9D99469F2}"/>
              </a:ext>
            </a:extLst>
          </p:cNvPr>
          <p:cNvSpPr>
            <a:spLocks noGrp="1" noChangeArrowheads="1"/>
          </p:cNvSpPr>
          <p:nvPr>
            <p:ph type="sldNum" sz="quarter" idx="12"/>
          </p:nvPr>
        </p:nvSpPr>
        <p:spPr>
          <a:ln/>
        </p:spPr>
        <p:txBody>
          <a:bodyPr/>
          <a:lstStyle>
            <a:lvl1pPr>
              <a:defRPr/>
            </a:lvl1pPr>
          </a:lstStyle>
          <a:p>
            <a:pPr>
              <a:defRPr/>
            </a:pPr>
            <a:fld id="{412613D3-1FE7-B641-A62E-9E7B058A6CF6}" type="slidenum">
              <a:rPr lang="en-US" altLang="en-US"/>
              <a:pPr>
                <a:defRPr/>
              </a:pPr>
              <a:t>‹#›</a:t>
            </a:fld>
            <a:endParaRPr lang="en-US" altLang="en-US"/>
          </a:p>
        </p:txBody>
      </p:sp>
    </p:spTree>
    <p:extLst>
      <p:ext uri="{BB962C8B-B14F-4D97-AF65-F5344CB8AC3E}">
        <p14:creationId xmlns:p14="http://schemas.microsoft.com/office/powerpoint/2010/main" val="672254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8FFC844-A634-7544-9BF9-D2EF08E4376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D5A45E7-4F36-FB4D-8A6A-F4FDA943AE6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2D86DCA-70D0-2B45-8154-F9509AF3BF25}"/>
              </a:ext>
            </a:extLst>
          </p:cNvPr>
          <p:cNvSpPr>
            <a:spLocks noGrp="1" noChangeArrowheads="1"/>
          </p:cNvSpPr>
          <p:nvPr>
            <p:ph type="sldNum" sz="quarter" idx="12"/>
          </p:nvPr>
        </p:nvSpPr>
        <p:spPr>
          <a:ln/>
        </p:spPr>
        <p:txBody>
          <a:bodyPr/>
          <a:lstStyle>
            <a:lvl1pPr>
              <a:defRPr/>
            </a:lvl1pPr>
          </a:lstStyle>
          <a:p>
            <a:pPr>
              <a:defRPr/>
            </a:pPr>
            <a:fld id="{3A29DBA2-FA4D-6548-AE67-57940F119CB1}" type="slidenum">
              <a:rPr lang="en-US" altLang="en-US"/>
              <a:pPr>
                <a:defRPr/>
              </a:pPr>
              <a:t>‹#›</a:t>
            </a:fld>
            <a:endParaRPr lang="en-US" altLang="en-US"/>
          </a:p>
        </p:txBody>
      </p:sp>
    </p:spTree>
    <p:extLst>
      <p:ext uri="{BB962C8B-B14F-4D97-AF65-F5344CB8AC3E}">
        <p14:creationId xmlns:p14="http://schemas.microsoft.com/office/powerpoint/2010/main" val="1547182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2F6D756-B5AB-1541-A7E7-12304B7004D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B6A7E48-68AF-5C4B-9DF8-5A12A123908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C3853AA-D1B2-B54C-AF79-B088511BE37D}"/>
              </a:ext>
            </a:extLst>
          </p:cNvPr>
          <p:cNvSpPr>
            <a:spLocks noGrp="1" noChangeArrowheads="1"/>
          </p:cNvSpPr>
          <p:nvPr>
            <p:ph type="sldNum" sz="quarter" idx="12"/>
          </p:nvPr>
        </p:nvSpPr>
        <p:spPr>
          <a:ln/>
        </p:spPr>
        <p:txBody>
          <a:bodyPr/>
          <a:lstStyle>
            <a:lvl1pPr>
              <a:defRPr/>
            </a:lvl1pPr>
          </a:lstStyle>
          <a:p>
            <a:pPr>
              <a:defRPr/>
            </a:pPr>
            <a:fld id="{2C09B362-E9CE-E94C-9A4B-08E1306C7A4D}" type="slidenum">
              <a:rPr lang="en-US" altLang="en-US"/>
              <a:pPr>
                <a:defRPr/>
              </a:pPr>
              <a:t>‹#›</a:t>
            </a:fld>
            <a:endParaRPr lang="en-US" altLang="en-US"/>
          </a:p>
        </p:txBody>
      </p:sp>
    </p:spTree>
    <p:extLst>
      <p:ext uri="{BB962C8B-B14F-4D97-AF65-F5344CB8AC3E}">
        <p14:creationId xmlns:p14="http://schemas.microsoft.com/office/powerpoint/2010/main" val="1990789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Content Placeholder 2"/>
          <p:cNvSpPr>
            <a:spLocks noGrp="1"/>
          </p:cNvSpPr>
          <p:nvPr>
            <p:ph sz="half" idx="1"/>
          </p:nvPr>
        </p:nvSpPr>
        <p:spPr>
          <a:xfrm>
            <a:off x="685800" y="914400"/>
            <a:ext cx="77724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3619500"/>
            <a:ext cx="77724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DB8F3CD-16B8-7E4B-B90C-10C59392B5E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868A441-BB0A-DA42-B5A5-26DFF2A0868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B867BDD-AF7D-ED45-B9F3-5CCACBDDE826}"/>
              </a:ext>
            </a:extLst>
          </p:cNvPr>
          <p:cNvSpPr>
            <a:spLocks noGrp="1" noChangeArrowheads="1"/>
          </p:cNvSpPr>
          <p:nvPr>
            <p:ph type="sldNum" sz="quarter" idx="12"/>
          </p:nvPr>
        </p:nvSpPr>
        <p:spPr>
          <a:ln/>
        </p:spPr>
        <p:txBody>
          <a:bodyPr/>
          <a:lstStyle>
            <a:lvl1pPr>
              <a:defRPr/>
            </a:lvl1pPr>
          </a:lstStyle>
          <a:p>
            <a:pPr>
              <a:defRPr/>
            </a:pPr>
            <a:fld id="{FC6CDB46-D31A-5944-90A2-146EC1EF6EDF}" type="slidenum">
              <a:rPr lang="en-US" altLang="en-US"/>
              <a:pPr>
                <a:defRPr/>
              </a:pPr>
              <a:t>‹#›</a:t>
            </a:fld>
            <a:endParaRPr lang="en-US" altLang="en-US"/>
          </a:p>
        </p:txBody>
      </p:sp>
    </p:spTree>
    <p:extLst>
      <p:ext uri="{BB962C8B-B14F-4D97-AF65-F5344CB8AC3E}">
        <p14:creationId xmlns:p14="http://schemas.microsoft.com/office/powerpoint/2010/main" val="1173240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1_Section Header">
    <p:spTree>
      <p:nvGrpSpPr>
        <p:cNvPr id="1" name=""/>
        <p:cNvGrpSpPr/>
        <p:nvPr/>
      </p:nvGrpSpPr>
      <p:grpSpPr>
        <a:xfrm>
          <a:off x="0" y="0"/>
          <a:ext cx="0" cy="0"/>
          <a:chOff x="0" y="0"/>
          <a:chExt cx="0" cy="0"/>
        </a:xfrm>
      </p:grpSpPr>
      <p:sp>
        <p:nvSpPr>
          <p:cNvPr id="47" name="Title Text"/>
          <p:cNvSpPr txBox="1">
            <a:spLocks noGrp="1"/>
          </p:cNvSpPr>
          <p:nvPr>
            <p:ph type="title"/>
          </p:nvPr>
        </p:nvSpPr>
        <p:spPr>
          <a:xfrm>
            <a:off x="444500" y="2300145"/>
            <a:ext cx="8255001" cy="2257711"/>
          </a:xfrm>
          <a:prstGeom prst="rect">
            <a:avLst/>
          </a:prstGeom>
        </p:spPr>
        <p:txBody>
          <a:bodyPr/>
          <a:lstStyle>
            <a:lvl1pPr algn="ctr">
              <a:defRPr sz="4000">
                <a:latin typeface="Arial"/>
                <a:ea typeface="Arial"/>
                <a:cs typeface="Arial"/>
                <a:sym typeface="Arial"/>
              </a:defRPr>
            </a:lvl1pPr>
          </a:lstStyle>
          <a:p>
            <a:r>
              <a:t>Title Text</a:t>
            </a: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2324659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7CF9DD0-ECB2-A34E-9464-B8B1454CE130}"/>
              </a:ext>
            </a:extLst>
          </p:cNvPr>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6DFF94D2-BAB3-1946-B45B-AEA2FF43279F}"/>
              </a:ext>
            </a:extLst>
          </p:cNvPr>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7B995B6-7674-CE4E-AD06-995AB6A966E4}"/>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45DB6DD7-29FA-8649-8735-B6BB46A7A65F}"/>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19E5A645-2EA4-814C-A55C-99AE2E4CAEF1}"/>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2603223-E986-E94C-854B-68AC7D46EFC8}" type="slidenum">
              <a:rPr lang="en-US" altLang="en-US"/>
              <a:pPr>
                <a:defRPr/>
              </a:pPr>
              <a:t>‹#›</a:t>
            </a:fld>
            <a:endParaRPr lang="en-US" altLang="en-US"/>
          </a:p>
        </p:txBody>
      </p:sp>
      <p:sp>
        <p:nvSpPr>
          <p:cNvPr id="1031" name="Line 7">
            <a:extLst>
              <a:ext uri="{FF2B5EF4-FFF2-40B4-BE49-F238E27FC236}">
                <a16:creationId xmlns:a16="http://schemas.microsoft.com/office/drawing/2014/main" id="{32F4A409-0C13-A943-924D-C8040647B563}"/>
              </a:ext>
            </a:extLst>
          </p:cNvPr>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gebseng.com/media_archeology/reading_materials/Bob_Shaw-Light_of_Other_Days.pdf" TargetMode="External"/><Relationship Id="rId2" Type="http://schemas.openxmlformats.org/officeDocument/2006/relationships/hyperlink" Target="http://www.scifi.com/scifiction/classics/classics_archive/shaw/shaw1.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hyperlink" Target="http://www.geocities.com/michaelschernau/pano/travelGal.html"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oleObject" Target="../embeddings/oleObject2.bin"/><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oleObject" Target="../embeddings/oleObject2.bin"/><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oleObject" Target="../embeddings/oleObject3.bin"/><Relationship Id="rId7" Type="http://schemas.openxmlformats.org/officeDocument/2006/relationships/oleObject" Target="../embeddings/oleObject1.bin"/><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oleObject" Target="../embeddings/oleObject2.bin"/><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oleObject" Target="../embeddings/oleObject2.bin"/><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oleObject" Target="../embeddings/oleObject2.bin"/><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oleObject" Target="../embeddings/oleObject2.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6.bin"/><Relationship Id="rId7"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emf"/><Relationship Id="rId5" Type="http://schemas.openxmlformats.org/officeDocument/2006/relationships/oleObject" Target="../embeddings/oleObject7.bin"/><Relationship Id="rId4" Type="http://schemas.openxmlformats.org/officeDocument/2006/relationships/image" Target="../media/image20.emf"/></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oleObject" Target="../embeddings/oleObject8.bin"/><Relationship Id="rId7" Type="http://schemas.openxmlformats.org/officeDocument/2006/relationships/image" Target="../media/image23.png"/><Relationship Id="rId12"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emf"/><Relationship Id="rId11" Type="http://schemas.openxmlformats.org/officeDocument/2006/relationships/image" Target="../media/image25.emf"/><Relationship Id="rId5" Type="http://schemas.openxmlformats.org/officeDocument/2006/relationships/oleObject" Target="../embeddings/oleObject7.bin"/><Relationship Id="rId10" Type="http://schemas.openxmlformats.org/officeDocument/2006/relationships/oleObject" Target="../embeddings/oleObject10.bin"/><Relationship Id="rId4" Type="http://schemas.openxmlformats.org/officeDocument/2006/relationships/image" Target="../media/image20.emf"/><Relationship Id="rId9" Type="http://schemas.openxmlformats.org/officeDocument/2006/relationships/image" Target="../media/image24.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oleObject" Target="../embeddings/oleObject11.bin"/><Relationship Id="rId1" Type="http://schemas.openxmlformats.org/officeDocument/2006/relationships/slideLayout" Target="../slideLayouts/slideLayout12.xml"/><Relationship Id="rId5" Type="http://schemas.openxmlformats.org/officeDocument/2006/relationships/image" Target="../media/image27.emf"/><Relationship Id="rId4" Type="http://schemas.openxmlformats.org/officeDocument/2006/relationships/oleObject" Target="../embeddings/oleObject12.bin"/></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jpeg"/></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3.bin"/><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oleObject" Target="../embeddings/oleObject14.bin"/><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2.png"/><Relationship Id="rId2" Type="http://schemas.openxmlformats.org/officeDocument/2006/relationships/oleObject" Target="../embeddings/oleObject15.bin"/><Relationship Id="rId1" Type="http://schemas.openxmlformats.org/officeDocument/2006/relationships/slideLayout" Target="../slideLayouts/slideLayout2.xml"/><Relationship Id="rId6" Type="http://schemas.openxmlformats.org/officeDocument/2006/relationships/oleObject" Target="../embeddings/oleObject14.bin"/><Relationship Id="rId5" Type="http://schemas.openxmlformats.org/officeDocument/2006/relationships/image" Target="../media/image31.png"/><Relationship Id="rId4" Type="http://schemas.openxmlformats.org/officeDocument/2006/relationships/oleObject" Target="../embeddings/oleObject13.bin"/></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oleObject" Target="../embeddings/oleObject16.bin"/><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oleObject" Target="../embeddings/oleObject17.bin"/></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oleObject" Target="../embeddings/oleObject17.bin"/><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3" Type="http://schemas.openxmlformats.org/officeDocument/2006/relationships/hyperlink" Target="https://www.360cities.net/curated_sets/90-new-year's-eve-celebrations"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jpeg"/><Relationship Id="rId10" Type="http://schemas.openxmlformats.org/officeDocument/2006/relationships/image" Target="../media/image54.jpeg"/><Relationship Id="rId4" Type="http://schemas.openxmlformats.org/officeDocument/2006/relationships/image" Target="../media/image48.jpeg"/><Relationship Id="rId9" Type="http://schemas.openxmlformats.org/officeDocument/2006/relationships/image" Target="../media/image53.jpeg"/></Relationships>
</file>

<file path=ppt/slides/_rels/slide5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2.jpeg"/><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6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83448A0E-16EC-154A-B5F6-CC0A29A207D7}"/>
              </a:ext>
            </a:extLst>
          </p:cNvPr>
          <p:cNvSpPr>
            <a:spLocks noGrp="1" noChangeArrowheads="1"/>
          </p:cNvSpPr>
          <p:nvPr>
            <p:ph type="title"/>
          </p:nvPr>
        </p:nvSpPr>
        <p:spPr/>
        <p:txBody>
          <a:bodyPr/>
          <a:lstStyle/>
          <a:p>
            <a:r>
              <a:rPr lang="en-US" altLang="en-US"/>
              <a:t>Homographies and Panoramas</a:t>
            </a:r>
          </a:p>
        </p:txBody>
      </p:sp>
      <p:sp>
        <p:nvSpPr>
          <p:cNvPr id="4099" name="Text Box 8">
            <a:extLst>
              <a:ext uri="{FF2B5EF4-FFF2-40B4-BE49-F238E27FC236}">
                <a16:creationId xmlns:a16="http://schemas.microsoft.com/office/drawing/2014/main" id="{B98E5A15-0394-9240-874C-3C702BD66610}"/>
              </a:ext>
            </a:extLst>
          </p:cNvPr>
          <p:cNvSpPr txBox="1">
            <a:spLocks noChangeArrowheads="1"/>
          </p:cNvSpPr>
          <p:nvPr/>
        </p:nvSpPr>
        <p:spPr bwMode="auto">
          <a:xfrm>
            <a:off x="82034" y="5542905"/>
            <a:ext cx="22076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200" i="1" dirty="0">
                <a:cs typeface="Arial" panose="020B0604020202020204" pitchFamily="34" charset="0"/>
              </a:rPr>
              <a:t>with a lot of slides stolen from</a:t>
            </a:r>
          </a:p>
          <a:p>
            <a:pPr algn="ctr">
              <a:spcBef>
                <a:spcPct val="0"/>
              </a:spcBef>
            </a:pPr>
            <a:r>
              <a:rPr lang="en-US" altLang="en-US" sz="1200" i="1" dirty="0">
                <a:cs typeface="Arial" panose="020B0604020202020204" pitchFamily="34" charset="0"/>
              </a:rPr>
              <a:t> Steve Seitz and Rick </a:t>
            </a:r>
            <a:r>
              <a:rPr lang="en-US" altLang="en-US" sz="1200" i="1" dirty="0" err="1">
                <a:cs typeface="Arial" panose="020B0604020202020204" pitchFamily="34" charset="0"/>
              </a:rPr>
              <a:t>Szeliski</a:t>
            </a:r>
            <a:endParaRPr lang="en-US" altLang="en-US" sz="1200" i="1" dirty="0">
              <a:cs typeface="Arial" panose="020B0604020202020204" pitchFamily="34" charset="0"/>
            </a:endParaRPr>
          </a:p>
        </p:txBody>
      </p:sp>
      <p:sp>
        <p:nvSpPr>
          <p:cNvPr id="4100" name="Text Box 4">
            <a:extLst>
              <a:ext uri="{FF2B5EF4-FFF2-40B4-BE49-F238E27FC236}">
                <a16:creationId xmlns:a16="http://schemas.microsoft.com/office/drawing/2014/main" id="{D851755F-E438-BF4E-A28D-89E20B1B9F33}"/>
              </a:ext>
            </a:extLst>
          </p:cNvPr>
          <p:cNvSpPr txBox="1">
            <a:spLocks noChangeArrowheads="1"/>
          </p:cNvSpPr>
          <p:nvPr/>
        </p:nvSpPr>
        <p:spPr bwMode="auto">
          <a:xfrm>
            <a:off x="1115429" y="6027738"/>
            <a:ext cx="80444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r" eaLnBrk="1" hangingPunct="1">
              <a:spcBef>
                <a:spcPct val="0"/>
              </a:spcBef>
            </a:pPr>
            <a:r>
              <a:rPr lang="en-US" altLang="en-US" dirty="0"/>
              <a:t>CS180: Intro to Computer Vision and Comp. Photo</a:t>
            </a:r>
          </a:p>
          <a:p>
            <a:pPr algn="ctr" eaLnBrk="1" hangingPunct="1">
              <a:spcBef>
                <a:spcPct val="0"/>
              </a:spcBef>
            </a:pPr>
            <a:r>
              <a:rPr lang="en-US" altLang="en-US" dirty="0"/>
              <a:t>	             Alexei Efros &amp; Ren Ng, UC Berkeley, Fall 2026</a:t>
            </a:r>
          </a:p>
        </p:txBody>
      </p:sp>
      <p:pic>
        <p:nvPicPr>
          <p:cNvPr id="4101" name="Picture 8" descr="May be an image of 1 person">
            <a:extLst>
              <a:ext uri="{FF2B5EF4-FFF2-40B4-BE49-F238E27FC236}">
                <a16:creationId xmlns:a16="http://schemas.microsoft.com/office/drawing/2014/main" id="{27E22883-FEB5-7F47-9315-AFD6D5AFF8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998538"/>
            <a:ext cx="3770313"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TextBox 1">
            <a:extLst>
              <a:ext uri="{FF2B5EF4-FFF2-40B4-BE49-F238E27FC236}">
                <a16:creationId xmlns:a16="http://schemas.microsoft.com/office/drawing/2014/main" id="{7BBAEC66-DE22-7C45-AEAC-1A041DDEE7BF}"/>
              </a:ext>
            </a:extLst>
          </p:cNvPr>
          <p:cNvSpPr txBox="1">
            <a:spLocks noChangeArrowheads="1"/>
          </p:cNvSpPr>
          <p:nvPr/>
        </p:nvSpPr>
        <p:spPr bwMode="auto">
          <a:xfrm>
            <a:off x="6284913" y="5773738"/>
            <a:ext cx="16732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rgbClr val="000000"/>
                </a:solidFill>
                <a:latin typeface="Quicksand"/>
              </a:rPr>
              <a:t>© Andrew Campbell</a:t>
            </a:r>
          </a:p>
          <a:p>
            <a:endParaRPr lang="en-US"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JPEG Compression"/>
          <p:cNvSpPr txBox="1">
            <a:spLocks noGrp="1"/>
          </p:cNvSpPr>
          <p:nvPr>
            <p:ph type="title"/>
          </p:nvPr>
        </p:nvSpPr>
        <p:spPr>
          <a:prstGeom prst="rect">
            <a:avLst/>
          </a:prstGeom>
        </p:spPr>
        <p:txBody>
          <a:bodyPr/>
          <a:lstStyle/>
          <a:p>
            <a:r>
              <a:rPr lang="en-US" sz="3600" dirty="0"/>
              <a:t>Our visual world as a set of light rays</a:t>
            </a:r>
            <a:endParaRPr sz="3600"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1C40253C-C863-4941-9B72-69567E95CC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8413" y="2208213"/>
            <a:ext cx="3455987" cy="22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a:extLst>
              <a:ext uri="{FF2B5EF4-FFF2-40B4-BE49-F238E27FC236}">
                <a16:creationId xmlns:a16="http://schemas.microsoft.com/office/drawing/2014/main" id="{91D52183-9696-C940-8E17-CB8325D659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209800"/>
            <a:ext cx="2971800"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4">
            <a:extLst>
              <a:ext uri="{FF2B5EF4-FFF2-40B4-BE49-F238E27FC236}">
                <a16:creationId xmlns:a16="http://schemas.microsoft.com/office/drawing/2014/main" id="{B0124834-4361-9E4E-BC64-6EE15727E9CD}"/>
              </a:ext>
            </a:extLst>
          </p:cNvPr>
          <p:cNvSpPr>
            <a:spLocks noChangeArrowheads="1"/>
          </p:cNvSpPr>
          <p:nvPr/>
        </p:nvSpPr>
        <p:spPr bwMode="auto">
          <a:xfrm>
            <a:off x="6965950" y="6613525"/>
            <a:ext cx="21780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000">
                <a:latin typeface="EngraversGothic BT Regular" charset="0"/>
              </a:rPr>
              <a:t>Figures © Stephen E. Palmer, 2002</a:t>
            </a:r>
          </a:p>
        </p:txBody>
      </p:sp>
      <p:sp>
        <p:nvSpPr>
          <p:cNvPr id="5125" name="Rectangle 5">
            <a:extLst>
              <a:ext uri="{FF2B5EF4-FFF2-40B4-BE49-F238E27FC236}">
                <a16:creationId xmlns:a16="http://schemas.microsoft.com/office/drawing/2014/main" id="{2B0071A0-DB2A-2346-8A9C-984A8E2AF333}"/>
              </a:ext>
            </a:extLst>
          </p:cNvPr>
          <p:cNvSpPr>
            <a:spLocks noGrp="1" noChangeArrowheads="1"/>
          </p:cNvSpPr>
          <p:nvPr>
            <p:ph type="title"/>
          </p:nvPr>
        </p:nvSpPr>
        <p:spPr>
          <a:xfrm>
            <a:off x="609600" y="76200"/>
            <a:ext cx="8534400" cy="838200"/>
          </a:xfrm>
        </p:spPr>
        <p:txBody>
          <a:bodyPr/>
          <a:lstStyle/>
          <a:p>
            <a:r>
              <a:rPr lang="en-US" altLang="en-US"/>
              <a:t>What do we see?</a:t>
            </a:r>
          </a:p>
        </p:txBody>
      </p:sp>
      <p:sp>
        <p:nvSpPr>
          <p:cNvPr id="5126" name="Text Box 6">
            <a:extLst>
              <a:ext uri="{FF2B5EF4-FFF2-40B4-BE49-F238E27FC236}">
                <a16:creationId xmlns:a16="http://schemas.microsoft.com/office/drawing/2014/main" id="{A91A95BC-A451-4842-8534-2D179E02AE83}"/>
              </a:ext>
            </a:extLst>
          </p:cNvPr>
          <p:cNvSpPr txBox="1">
            <a:spLocks noChangeArrowheads="1"/>
          </p:cNvSpPr>
          <p:nvPr/>
        </p:nvSpPr>
        <p:spPr bwMode="auto">
          <a:xfrm>
            <a:off x="1676400" y="1371600"/>
            <a:ext cx="15906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800" i="1"/>
              <a:t>3D world</a:t>
            </a:r>
          </a:p>
        </p:txBody>
      </p:sp>
      <p:sp>
        <p:nvSpPr>
          <p:cNvPr id="5127" name="Text Box 7">
            <a:extLst>
              <a:ext uri="{FF2B5EF4-FFF2-40B4-BE49-F238E27FC236}">
                <a16:creationId xmlns:a16="http://schemas.microsoft.com/office/drawing/2014/main" id="{A332FC27-4D8F-234D-B1BA-E8A1401E06A5}"/>
              </a:ext>
            </a:extLst>
          </p:cNvPr>
          <p:cNvSpPr txBox="1">
            <a:spLocks noChangeArrowheads="1"/>
          </p:cNvSpPr>
          <p:nvPr/>
        </p:nvSpPr>
        <p:spPr bwMode="auto">
          <a:xfrm>
            <a:off x="6019800" y="1371600"/>
            <a:ext cx="17097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800" i="1"/>
              <a:t>2D image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C0C6C025-B778-E442-8FC0-5F54BD5575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8413" y="2208213"/>
            <a:ext cx="3455987" cy="22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a:extLst>
              <a:ext uri="{FF2B5EF4-FFF2-40B4-BE49-F238E27FC236}">
                <a16:creationId xmlns:a16="http://schemas.microsoft.com/office/drawing/2014/main" id="{0738F065-E0B0-1549-85D3-92AD5D61D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71796" b="10655"/>
          <a:stretch>
            <a:fillRect/>
          </a:stretch>
        </p:blipFill>
        <p:spPr bwMode="auto">
          <a:xfrm>
            <a:off x="1066800" y="2209800"/>
            <a:ext cx="8382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5">
            <a:extLst>
              <a:ext uri="{FF2B5EF4-FFF2-40B4-BE49-F238E27FC236}">
                <a16:creationId xmlns:a16="http://schemas.microsoft.com/office/drawing/2014/main" id="{9725F2DD-B6CD-7145-A087-1E8B8B9D9273}"/>
              </a:ext>
            </a:extLst>
          </p:cNvPr>
          <p:cNvSpPr>
            <a:spLocks noGrp="1" noChangeArrowheads="1"/>
          </p:cNvSpPr>
          <p:nvPr>
            <p:ph type="title"/>
          </p:nvPr>
        </p:nvSpPr>
        <p:spPr>
          <a:xfrm>
            <a:off x="609600" y="76200"/>
            <a:ext cx="8534400" cy="838200"/>
          </a:xfrm>
        </p:spPr>
        <p:txBody>
          <a:bodyPr/>
          <a:lstStyle/>
          <a:p>
            <a:r>
              <a:rPr lang="en-US" altLang="en-US"/>
              <a:t>What do we see?</a:t>
            </a:r>
          </a:p>
        </p:txBody>
      </p:sp>
      <p:sp>
        <p:nvSpPr>
          <p:cNvPr id="6149" name="Text Box 6">
            <a:extLst>
              <a:ext uri="{FF2B5EF4-FFF2-40B4-BE49-F238E27FC236}">
                <a16:creationId xmlns:a16="http://schemas.microsoft.com/office/drawing/2014/main" id="{D65481CF-576E-724E-B41D-5C1034A4133D}"/>
              </a:ext>
            </a:extLst>
          </p:cNvPr>
          <p:cNvSpPr txBox="1">
            <a:spLocks noChangeArrowheads="1"/>
          </p:cNvSpPr>
          <p:nvPr/>
        </p:nvSpPr>
        <p:spPr bwMode="auto">
          <a:xfrm>
            <a:off x="1676400" y="1371600"/>
            <a:ext cx="15906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800" i="1"/>
              <a:t>3D world</a:t>
            </a:r>
          </a:p>
        </p:txBody>
      </p:sp>
      <p:sp>
        <p:nvSpPr>
          <p:cNvPr id="6150" name="Text Box 7">
            <a:extLst>
              <a:ext uri="{FF2B5EF4-FFF2-40B4-BE49-F238E27FC236}">
                <a16:creationId xmlns:a16="http://schemas.microsoft.com/office/drawing/2014/main" id="{FB52616F-2F88-7F4A-BD57-C6E540F4E856}"/>
              </a:ext>
            </a:extLst>
          </p:cNvPr>
          <p:cNvSpPr txBox="1">
            <a:spLocks noChangeArrowheads="1"/>
          </p:cNvSpPr>
          <p:nvPr/>
        </p:nvSpPr>
        <p:spPr bwMode="auto">
          <a:xfrm>
            <a:off x="6019800" y="1371600"/>
            <a:ext cx="17097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800" i="1"/>
              <a:t>2D image</a:t>
            </a:r>
          </a:p>
        </p:txBody>
      </p:sp>
      <p:sp>
        <p:nvSpPr>
          <p:cNvPr id="6151" name="Line 8">
            <a:extLst>
              <a:ext uri="{FF2B5EF4-FFF2-40B4-BE49-F238E27FC236}">
                <a16:creationId xmlns:a16="http://schemas.microsoft.com/office/drawing/2014/main" id="{03701688-2831-C54C-AB80-AD55B467F3B4}"/>
              </a:ext>
            </a:extLst>
          </p:cNvPr>
          <p:cNvSpPr>
            <a:spLocks noChangeShapeType="1"/>
          </p:cNvSpPr>
          <p:nvPr/>
        </p:nvSpPr>
        <p:spPr bwMode="auto">
          <a:xfrm>
            <a:off x="1905000" y="2590800"/>
            <a:ext cx="0" cy="1676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52" name="Text Box 9">
            <a:extLst>
              <a:ext uri="{FF2B5EF4-FFF2-40B4-BE49-F238E27FC236}">
                <a16:creationId xmlns:a16="http://schemas.microsoft.com/office/drawing/2014/main" id="{7EA9BAFB-4682-F143-8E12-C2491D085875}"/>
              </a:ext>
            </a:extLst>
          </p:cNvPr>
          <p:cNvSpPr txBox="1">
            <a:spLocks noChangeArrowheads="1"/>
          </p:cNvSpPr>
          <p:nvPr/>
        </p:nvSpPr>
        <p:spPr bwMode="auto">
          <a:xfrm>
            <a:off x="1676400" y="4495800"/>
            <a:ext cx="1123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800"/>
              <a:t>Painted </a:t>
            </a:r>
          </a:p>
          <a:p>
            <a:pPr>
              <a:spcBef>
                <a:spcPct val="0"/>
              </a:spcBef>
            </a:pPr>
            <a:r>
              <a:rPr lang="en-US" altLang="en-US" sz="1800"/>
              <a:t>backdrop</a:t>
            </a:r>
          </a:p>
        </p:txBody>
      </p:sp>
      <p:sp>
        <p:nvSpPr>
          <p:cNvPr id="6153" name="Line 10">
            <a:extLst>
              <a:ext uri="{FF2B5EF4-FFF2-40B4-BE49-F238E27FC236}">
                <a16:creationId xmlns:a16="http://schemas.microsoft.com/office/drawing/2014/main" id="{1F4D4943-FF06-CE42-B7BE-5FAAAE5A3F4A}"/>
              </a:ext>
            </a:extLst>
          </p:cNvPr>
          <p:cNvSpPr>
            <a:spLocks noChangeShapeType="1"/>
          </p:cNvSpPr>
          <p:nvPr/>
        </p:nvSpPr>
        <p:spPr bwMode="auto">
          <a:xfrm flipH="1" flipV="1">
            <a:off x="1981200" y="4343400"/>
            <a:ext cx="2286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8F2B77C-4B6F-404C-8820-CF3C9224A55F}"/>
              </a:ext>
            </a:extLst>
          </p:cNvPr>
          <p:cNvSpPr>
            <a:spLocks noGrp="1" noChangeArrowheads="1"/>
          </p:cNvSpPr>
          <p:nvPr>
            <p:ph type="title"/>
          </p:nvPr>
        </p:nvSpPr>
        <p:spPr/>
        <p:txBody>
          <a:bodyPr/>
          <a:lstStyle/>
          <a:p>
            <a:r>
              <a:rPr lang="en-US" altLang="en-US"/>
              <a:t>On Simulating the Visual Experience</a:t>
            </a:r>
          </a:p>
        </p:txBody>
      </p:sp>
      <p:sp>
        <p:nvSpPr>
          <p:cNvPr id="45059" name="Rectangle 3">
            <a:extLst>
              <a:ext uri="{FF2B5EF4-FFF2-40B4-BE49-F238E27FC236}">
                <a16:creationId xmlns:a16="http://schemas.microsoft.com/office/drawing/2014/main" id="{3100A684-57E2-EB4D-A9F6-75272046233D}"/>
              </a:ext>
            </a:extLst>
          </p:cNvPr>
          <p:cNvSpPr>
            <a:spLocks noGrp="1" noChangeArrowheads="1"/>
          </p:cNvSpPr>
          <p:nvPr>
            <p:ph type="body" idx="1"/>
          </p:nvPr>
        </p:nvSpPr>
        <p:spPr>
          <a:xfrm>
            <a:off x="685800" y="914400"/>
            <a:ext cx="7772400" cy="5715000"/>
          </a:xfrm>
        </p:spPr>
        <p:txBody>
          <a:bodyPr/>
          <a:lstStyle/>
          <a:p>
            <a:r>
              <a:rPr lang="en-US" altLang="en-US" dirty="0"/>
              <a:t>Just feed the eyes the right data</a:t>
            </a:r>
          </a:p>
          <a:p>
            <a:pPr lvl="1"/>
            <a:r>
              <a:rPr lang="en-US" altLang="en-US" sz="1800" dirty="0"/>
              <a:t>No one will know the difference!</a:t>
            </a:r>
          </a:p>
          <a:p>
            <a:r>
              <a:rPr lang="en-US" altLang="en-US" dirty="0"/>
              <a:t>Philosophy:</a:t>
            </a:r>
          </a:p>
          <a:p>
            <a:pPr lvl="1"/>
            <a:r>
              <a:rPr lang="en-US" altLang="en-US" sz="1800" dirty="0"/>
              <a:t>Ancient question: “Does the world really exist?”</a:t>
            </a:r>
          </a:p>
          <a:p>
            <a:r>
              <a:rPr lang="en-US" altLang="en-US" dirty="0"/>
              <a:t>Science fiction:</a:t>
            </a:r>
          </a:p>
          <a:p>
            <a:pPr lvl="1"/>
            <a:r>
              <a:rPr lang="en-US" altLang="en-US" sz="1800" dirty="0"/>
              <a:t>Many, many, many books on the subject, e.g. </a:t>
            </a:r>
            <a:r>
              <a:rPr lang="en-US" altLang="en-US" sz="1800" i="1" dirty="0" err="1"/>
              <a:t>slowglass</a:t>
            </a:r>
            <a:r>
              <a:rPr lang="en-US" altLang="en-US" sz="1800" dirty="0"/>
              <a:t> from </a:t>
            </a:r>
            <a:r>
              <a:rPr lang="en-US" altLang="en-US" sz="1800" dirty="0">
                <a:hlinkClick r:id="rId2"/>
              </a:rPr>
              <a:t>“</a:t>
            </a:r>
            <a:r>
              <a:rPr lang="en-US" altLang="en-US" sz="1800" dirty="0">
                <a:hlinkClick r:id="rId3"/>
              </a:rPr>
              <a:t>Light</a:t>
            </a:r>
            <a:r>
              <a:rPr lang="en-US" altLang="en-US" sz="1800" dirty="0">
                <a:hlinkClick r:id="rId2"/>
              </a:rPr>
              <a:t> of Other Days”</a:t>
            </a:r>
            <a:endParaRPr lang="en-US" altLang="en-US" sz="1800" i="1" dirty="0"/>
          </a:p>
          <a:p>
            <a:pPr lvl="1"/>
            <a:r>
              <a:rPr lang="en-US" altLang="en-US" sz="1800" dirty="0"/>
              <a:t>1990s take: </a:t>
            </a:r>
            <a:r>
              <a:rPr lang="en-US" altLang="en-US" sz="1800" i="1" dirty="0"/>
              <a:t>The Matrix</a:t>
            </a:r>
          </a:p>
          <a:p>
            <a:r>
              <a:rPr lang="en-US" altLang="en-US" dirty="0"/>
              <a:t>Physics:</a:t>
            </a:r>
          </a:p>
          <a:p>
            <a:pPr lvl="1"/>
            <a:r>
              <a:rPr lang="en-US" altLang="en-US" sz="1800" i="1" u="sng" dirty="0" err="1"/>
              <a:t>Slowglass</a:t>
            </a:r>
            <a:r>
              <a:rPr lang="en-US" altLang="en-US" sz="1800" i="1" dirty="0"/>
              <a:t> </a:t>
            </a:r>
            <a:r>
              <a:rPr lang="en-US" altLang="en-US" sz="1800" dirty="0"/>
              <a:t>might be possible?</a:t>
            </a:r>
          </a:p>
          <a:p>
            <a:r>
              <a:rPr lang="en-US" altLang="en-US" dirty="0"/>
              <a:t>Computer Science:</a:t>
            </a:r>
          </a:p>
          <a:p>
            <a:pPr lvl="1"/>
            <a:r>
              <a:rPr lang="en-US" altLang="en-US" sz="1800" dirty="0"/>
              <a:t>Virtual Reality</a:t>
            </a:r>
          </a:p>
          <a:p>
            <a:pPr lvl="1"/>
            <a:endParaRPr lang="en-US" altLang="en-US" sz="1800" dirty="0"/>
          </a:p>
          <a:p>
            <a:r>
              <a:rPr lang="en-US" altLang="en-US" dirty="0"/>
              <a:t>To simulate we need to know:</a:t>
            </a:r>
          </a:p>
          <a:p>
            <a:r>
              <a:rPr lang="en-US" altLang="en-US" dirty="0"/>
              <a:t>	What does a person see?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0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0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0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50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0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05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059">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059">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059">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5059">
                                            <p:txEl>
                                              <p:pRg st="10" end="10"/>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5059">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05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5A862-4DAF-57BE-A59F-61214FC17FA9}"/>
            </a:ext>
          </a:extLst>
        </p:cNvPr>
        <p:cNvGrpSpPr/>
        <p:nvPr/>
      </p:nvGrpSpPr>
      <p:grpSpPr>
        <a:xfrm>
          <a:off x="0" y="0"/>
          <a:ext cx="0" cy="0"/>
          <a:chOff x="0" y="0"/>
          <a:chExt cx="0" cy="0"/>
        </a:xfrm>
      </p:grpSpPr>
      <p:sp>
        <p:nvSpPr>
          <p:cNvPr id="8194" name="Rectangle 2">
            <a:extLst>
              <a:ext uri="{FF2B5EF4-FFF2-40B4-BE49-F238E27FC236}">
                <a16:creationId xmlns:a16="http://schemas.microsoft.com/office/drawing/2014/main" id="{3AF277D8-066F-01BA-69B5-01BA6402D163}"/>
              </a:ext>
            </a:extLst>
          </p:cNvPr>
          <p:cNvSpPr>
            <a:spLocks noGrp="1" noChangeArrowheads="1"/>
          </p:cNvSpPr>
          <p:nvPr>
            <p:ph type="title"/>
          </p:nvPr>
        </p:nvSpPr>
        <p:spPr/>
        <p:txBody>
          <a:bodyPr/>
          <a:lstStyle/>
          <a:p>
            <a:r>
              <a:rPr lang="en-US" altLang="en-US" sz="2800" dirty="0"/>
              <a:t>Thought Exp: Record Every Possible Image</a:t>
            </a:r>
          </a:p>
        </p:txBody>
      </p:sp>
      <p:sp>
        <p:nvSpPr>
          <p:cNvPr id="8195" name="Rectangle 3">
            <a:extLst>
              <a:ext uri="{FF2B5EF4-FFF2-40B4-BE49-F238E27FC236}">
                <a16:creationId xmlns:a16="http://schemas.microsoft.com/office/drawing/2014/main" id="{A889E27A-54FB-3347-9521-8B8A890E5DE2}"/>
              </a:ext>
            </a:extLst>
          </p:cNvPr>
          <p:cNvSpPr>
            <a:spLocks noGrp="1" noChangeArrowheads="1"/>
          </p:cNvSpPr>
          <p:nvPr>
            <p:ph type="body" sz="half" idx="2"/>
          </p:nvPr>
        </p:nvSpPr>
        <p:spPr>
          <a:xfrm>
            <a:off x="685800" y="1524000"/>
            <a:ext cx="7772400" cy="4781550"/>
          </a:xfrm>
        </p:spPr>
        <p:txBody>
          <a:bodyPr/>
          <a:lstStyle/>
          <a:p>
            <a:pPr>
              <a:buFont typeface="Arial" panose="020B0604020202020204" pitchFamily="34" charset="0"/>
              <a:buChar char="•"/>
            </a:pPr>
            <a:r>
              <a:rPr lang="en-US" altLang="en-US" dirty="0"/>
              <a:t>Imagine you want to record every possible image that a person could ever see while exploring this room.</a:t>
            </a:r>
          </a:p>
          <a:p>
            <a:pPr>
              <a:buFont typeface="Arial" panose="020B0604020202020204" pitchFamily="34" charset="0"/>
              <a:buChar char="•"/>
            </a:pPr>
            <a:r>
              <a:rPr lang="en-US" altLang="en-US" dirty="0"/>
              <a:t>You have unlimited cameras, storage, and time.</a:t>
            </a:r>
          </a:p>
          <a:p>
            <a:pPr>
              <a:buFont typeface="Arial" panose="020B0604020202020204" pitchFamily="34" charset="0"/>
              <a:buChar char="•"/>
            </a:pPr>
            <a:r>
              <a:rPr lang="en-US" altLang="en-US" dirty="0"/>
              <a:t>What would you need to record? How would you organize all those images so that someone could retrieve any view they wanted?</a:t>
            </a:r>
          </a:p>
          <a:p>
            <a:pPr>
              <a:buFont typeface="Arial" panose="020B0604020202020204" pitchFamily="34" charset="0"/>
              <a:buChar char="•"/>
            </a:pPr>
            <a:r>
              <a:rPr lang="en-US" altLang="en-US" dirty="0"/>
              <a:t>Think about what variables determine which image you see. Can you make a complete list of variables?</a:t>
            </a:r>
          </a:p>
          <a:p>
            <a:pPr marL="0" indent="0"/>
            <a:endParaRPr lang="en-US" altLang="en-US" dirty="0"/>
          </a:p>
          <a:p>
            <a:pPr marL="0" indent="0"/>
            <a:r>
              <a:rPr lang="en-US" altLang="en-US" dirty="0"/>
              <a:t>Think (30 sec): think, individually list the variables</a:t>
            </a:r>
          </a:p>
          <a:p>
            <a:pPr marL="0" indent="0"/>
            <a:r>
              <a:rPr lang="en-US" altLang="en-US" dirty="0"/>
              <a:t>Pair (90 sec): compare lists of variables and discuss</a:t>
            </a:r>
          </a:p>
        </p:txBody>
      </p:sp>
    </p:spTree>
    <p:extLst>
      <p:ext uri="{BB962C8B-B14F-4D97-AF65-F5344CB8AC3E}">
        <p14:creationId xmlns:p14="http://schemas.microsoft.com/office/powerpoint/2010/main" val="1422719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2FFA58A-58D4-FD4E-ABE2-AC484E9BD464}"/>
              </a:ext>
            </a:extLst>
          </p:cNvPr>
          <p:cNvSpPr>
            <a:spLocks noGrp="1" noChangeArrowheads="1"/>
          </p:cNvSpPr>
          <p:nvPr>
            <p:ph type="title"/>
          </p:nvPr>
        </p:nvSpPr>
        <p:spPr/>
        <p:txBody>
          <a:bodyPr/>
          <a:lstStyle/>
          <a:p>
            <a:r>
              <a:rPr lang="en-US" altLang="en-US"/>
              <a:t>The Plenoptic Function</a:t>
            </a:r>
          </a:p>
        </p:txBody>
      </p:sp>
      <p:sp>
        <p:nvSpPr>
          <p:cNvPr id="8195" name="Rectangle 3">
            <a:extLst>
              <a:ext uri="{FF2B5EF4-FFF2-40B4-BE49-F238E27FC236}">
                <a16:creationId xmlns:a16="http://schemas.microsoft.com/office/drawing/2014/main" id="{CB7E62A3-7AC5-2B41-AF78-2E92B00DC403}"/>
              </a:ext>
            </a:extLst>
          </p:cNvPr>
          <p:cNvSpPr>
            <a:spLocks noGrp="1" noChangeArrowheads="1"/>
          </p:cNvSpPr>
          <p:nvPr>
            <p:ph type="body" sz="half" idx="2"/>
          </p:nvPr>
        </p:nvSpPr>
        <p:spPr>
          <a:xfrm>
            <a:off x="685800" y="3810000"/>
            <a:ext cx="7772400" cy="2362200"/>
          </a:xfrm>
        </p:spPr>
        <p:txBody>
          <a:bodyPr/>
          <a:lstStyle/>
          <a:p>
            <a:pPr marL="0" indent="0"/>
            <a:r>
              <a:rPr lang="en-US" altLang="en-US" dirty="0"/>
              <a:t>Q: What is the set of all things that we can ever see?</a:t>
            </a:r>
          </a:p>
          <a:p>
            <a:pPr marL="0" indent="0"/>
            <a:r>
              <a:rPr lang="en-US" altLang="en-US" dirty="0"/>
              <a:t>A: The </a:t>
            </a:r>
            <a:r>
              <a:rPr lang="en-US" altLang="en-US" dirty="0" err="1"/>
              <a:t>Plenoptic</a:t>
            </a:r>
            <a:r>
              <a:rPr lang="en-US" altLang="en-US" dirty="0"/>
              <a:t> Function (Adelson &amp; Bergen)</a:t>
            </a:r>
          </a:p>
          <a:p>
            <a:pPr marL="0" indent="0"/>
            <a:endParaRPr lang="en-US" altLang="en-US" dirty="0"/>
          </a:p>
          <a:p>
            <a:pPr marL="0" indent="0"/>
            <a:r>
              <a:rPr lang="en-US" altLang="en-US" dirty="0"/>
              <a:t>Let’s start with a stationary person and try to parameterize </a:t>
            </a:r>
            <a:r>
              <a:rPr lang="en-US" altLang="en-US" u="sng" dirty="0"/>
              <a:t>everything</a:t>
            </a:r>
            <a:r>
              <a:rPr lang="en-US" altLang="en-US" dirty="0"/>
              <a:t> that this person can see…</a:t>
            </a:r>
          </a:p>
        </p:txBody>
      </p:sp>
      <p:pic>
        <p:nvPicPr>
          <p:cNvPr id="8196" name="Picture 4">
            <a:extLst>
              <a:ext uri="{FF2B5EF4-FFF2-40B4-BE49-F238E27FC236}">
                <a16:creationId xmlns:a16="http://schemas.microsoft.com/office/drawing/2014/main" id="{3FDAD8D2-A367-4E43-9109-9AD94D7BAE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857" t="24380" r="5142" b="26857"/>
          <a:stretch>
            <a:fillRect/>
          </a:stretch>
        </p:blipFill>
        <p:spPr bwMode="auto">
          <a:xfrm>
            <a:off x="1143000" y="914400"/>
            <a:ext cx="655320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 Box 5">
            <a:extLst>
              <a:ext uri="{FF2B5EF4-FFF2-40B4-BE49-F238E27FC236}">
                <a16:creationId xmlns:a16="http://schemas.microsoft.com/office/drawing/2014/main" id="{E659EB67-47DF-A748-9F8C-B65CBC7E935D}"/>
              </a:ext>
            </a:extLst>
          </p:cNvPr>
          <p:cNvSpPr txBox="1">
            <a:spLocks noChangeArrowheads="1"/>
          </p:cNvSpPr>
          <p:nvPr/>
        </p:nvSpPr>
        <p:spPr bwMode="auto">
          <a:xfrm>
            <a:off x="5715000" y="3581400"/>
            <a:ext cx="2057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200"/>
              <a:t>Figure by Leonard McMillan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DEE940BD-0496-AE41-A595-E35736CE2D06}"/>
              </a:ext>
            </a:extLst>
          </p:cNvPr>
          <p:cNvSpPr>
            <a:spLocks noGrp="1" noChangeArrowheads="1"/>
          </p:cNvSpPr>
          <p:nvPr>
            <p:ph type="title"/>
          </p:nvPr>
        </p:nvSpPr>
        <p:spPr/>
        <p:txBody>
          <a:bodyPr/>
          <a:lstStyle/>
          <a:p>
            <a:r>
              <a:rPr lang="en-US" altLang="en-US"/>
              <a:t>Grayscale snapshot</a:t>
            </a:r>
          </a:p>
        </p:txBody>
      </p:sp>
      <p:sp>
        <p:nvSpPr>
          <p:cNvPr id="9219" name="Rectangle 3">
            <a:extLst>
              <a:ext uri="{FF2B5EF4-FFF2-40B4-BE49-F238E27FC236}">
                <a16:creationId xmlns:a16="http://schemas.microsoft.com/office/drawing/2014/main" id="{C00450C1-048A-5244-80C0-8E5F07EAC563}"/>
              </a:ext>
            </a:extLst>
          </p:cNvPr>
          <p:cNvSpPr>
            <a:spLocks noGrp="1" noChangeArrowheads="1"/>
          </p:cNvSpPr>
          <p:nvPr>
            <p:ph type="body" sz="half" idx="2"/>
          </p:nvPr>
        </p:nvSpPr>
        <p:spPr>
          <a:xfrm>
            <a:off x="685800" y="4267200"/>
            <a:ext cx="7772400" cy="2209800"/>
          </a:xfrm>
        </p:spPr>
        <p:txBody>
          <a:bodyPr/>
          <a:lstStyle/>
          <a:p>
            <a:pPr marL="0" indent="0"/>
            <a:r>
              <a:rPr lang="en-US" altLang="en-US"/>
              <a:t>is intensity of light </a:t>
            </a:r>
          </a:p>
          <a:p>
            <a:pPr lvl="1"/>
            <a:r>
              <a:rPr lang="en-US" altLang="en-US" sz="1800"/>
              <a:t>Seen from a single view point</a:t>
            </a:r>
          </a:p>
          <a:p>
            <a:pPr lvl="1"/>
            <a:r>
              <a:rPr lang="en-US" altLang="en-US" sz="1800"/>
              <a:t>At a single time</a:t>
            </a:r>
          </a:p>
          <a:p>
            <a:pPr lvl="1"/>
            <a:r>
              <a:rPr lang="en-US" altLang="en-US" sz="1800"/>
              <a:t>Averaged over the wavelengths of the visible spectrum</a:t>
            </a:r>
          </a:p>
          <a:p>
            <a:pPr marL="0" indent="0"/>
            <a:r>
              <a:rPr lang="en-US" altLang="en-US" sz="2000"/>
              <a:t>(can also do </a:t>
            </a:r>
            <a:r>
              <a:rPr lang="en-US" altLang="en-US" sz="2000" i="1"/>
              <a:t>P(x,y), </a:t>
            </a:r>
            <a:r>
              <a:rPr lang="en-US" altLang="en-US" sz="2000"/>
              <a:t>but spherical coordinate are nicer)</a:t>
            </a:r>
          </a:p>
        </p:txBody>
      </p:sp>
      <p:pic>
        <p:nvPicPr>
          <p:cNvPr id="9220" name="Picture 4">
            <a:extLst>
              <a:ext uri="{FF2B5EF4-FFF2-40B4-BE49-F238E27FC236}">
                <a16:creationId xmlns:a16="http://schemas.microsoft.com/office/drawing/2014/main" id="{0E998D85-9C7D-0B40-A87B-E7580D03E5E1}"/>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l="6857" t="24380" r="5142" b="26857"/>
          <a:stretch>
            <a:fillRect/>
          </a:stretch>
        </p:blipFill>
        <p:spPr bwMode="auto">
          <a:xfrm>
            <a:off x="1143000" y="914400"/>
            <a:ext cx="655320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Text Box 7">
            <a:extLst>
              <a:ext uri="{FF2B5EF4-FFF2-40B4-BE49-F238E27FC236}">
                <a16:creationId xmlns:a16="http://schemas.microsoft.com/office/drawing/2014/main" id="{5435C42F-E264-D24D-9C7F-E6EBA2D2CC78}"/>
              </a:ext>
            </a:extLst>
          </p:cNvPr>
          <p:cNvSpPr txBox="1">
            <a:spLocks noChangeArrowheads="1"/>
          </p:cNvSpPr>
          <p:nvPr/>
        </p:nvSpPr>
        <p:spPr bwMode="auto">
          <a:xfrm>
            <a:off x="3724275" y="3657600"/>
            <a:ext cx="12287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3200" b="1" i="1">
                <a:latin typeface="Times New Roman" panose="02020603050405020304" pitchFamily="18" charset="0"/>
              </a:rPr>
              <a:t>P(</a:t>
            </a:r>
            <a:r>
              <a:rPr lang="en-US" altLang="en-US" sz="3200" b="1" i="1">
                <a:latin typeface="Symbol" pitchFamily="2" charset="2"/>
              </a:rPr>
              <a:t>q,f</a:t>
            </a:r>
            <a:r>
              <a:rPr lang="en-US" altLang="en-US" sz="3200" b="1" i="1">
                <a:latin typeface="Times New Roman" panose="02020603050405020304" pitchFamily="18" charset="0"/>
              </a:rPr>
              <a:t>)</a:t>
            </a:r>
            <a:endParaRPr lang="en-US" altLang="en-US" sz="3200" b="1" i="1">
              <a:latin typeface="Symbol" pitchFamily="2" charset="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DCB112F5-AED2-664A-B9E2-1AD6578C19D8}"/>
              </a:ext>
            </a:extLst>
          </p:cNvPr>
          <p:cNvSpPr>
            <a:spLocks noGrp="1" noChangeArrowheads="1"/>
          </p:cNvSpPr>
          <p:nvPr>
            <p:ph type="title"/>
          </p:nvPr>
        </p:nvSpPr>
        <p:spPr/>
        <p:txBody>
          <a:bodyPr/>
          <a:lstStyle/>
          <a:p>
            <a:r>
              <a:rPr lang="en-US" altLang="en-US"/>
              <a:t>Color snapshot</a:t>
            </a:r>
          </a:p>
        </p:txBody>
      </p:sp>
      <p:sp>
        <p:nvSpPr>
          <p:cNvPr id="10243" name="Rectangle 3">
            <a:extLst>
              <a:ext uri="{FF2B5EF4-FFF2-40B4-BE49-F238E27FC236}">
                <a16:creationId xmlns:a16="http://schemas.microsoft.com/office/drawing/2014/main" id="{E4FAD662-A9D5-9448-A879-DB005510D90E}"/>
              </a:ext>
            </a:extLst>
          </p:cNvPr>
          <p:cNvSpPr>
            <a:spLocks noGrp="1" noChangeArrowheads="1"/>
          </p:cNvSpPr>
          <p:nvPr>
            <p:ph type="body" sz="half" idx="2"/>
          </p:nvPr>
        </p:nvSpPr>
        <p:spPr>
          <a:xfrm>
            <a:off x="685800" y="4267200"/>
            <a:ext cx="7772400" cy="2209800"/>
          </a:xfrm>
        </p:spPr>
        <p:txBody>
          <a:bodyPr/>
          <a:lstStyle/>
          <a:p>
            <a:pPr marL="0" indent="0"/>
            <a:r>
              <a:rPr lang="en-US" altLang="en-US"/>
              <a:t>is intensity of light </a:t>
            </a:r>
          </a:p>
          <a:p>
            <a:pPr lvl="1"/>
            <a:r>
              <a:rPr lang="en-US" altLang="en-US" sz="1800"/>
              <a:t>Seen from a single view point</a:t>
            </a:r>
          </a:p>
          <a:p>
            <a:pPr lvl="1"/>
            <a:r>
              <a:rPr lang="en-US" altLang="en-US" sz="1800"/>
              <a:t>At a single time</a:t>
            </a:r>
          </a:p>
          <a:p>
            <a:pPr lvl="1"/>
            <a:r>
              <a:rPr lang="en-US" altLang="en-US" sz="1800"/>
              <a:t>As a function of wavelength</a:t>
            </a:r>
          </a:p>
          <a:p>
            <a:pPr marL="0" indent="0"/>
            <a:endParaRPr lang="en-US" altLang="en-US" sz="2000"/>
          </a:p>
        </p:txBody>
      </p:sp>
      <p:pic>
        <p:nvPicPr>
          <p:cNvPr id="10244" name="Picture 4">
            <a:extLst>
              <a:ext uri="{FF2B5EF4-FFF2-40B4-BE49-F238E27FC236}">
                <a16:creationId xmlns:a16="http://schemas.microsoft.com/office/drawing/2014/main" id="{13BA572F-BFEF-2644-8E18-73440CD765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57" t="24380" r="5142" b="26857"/>
          <a:stretch>
            <a:fillRect/>
          </a:stretch>
        </p:blipFill>
        <p:spPr bwMode="auto">
          <a:xfrm>
            <a:off x="1143000" y="914400"/>
            <a:ext cx="655320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Text Box 5">
            <a:extLst>
              <a:ext uri="{FF2B5EF4-FFF2-40B4-BE49-F238E27FC236}">
                <a16:creationId xmlns:a16="http://schemas.microsoft.com/office/drawing/2014/main" id="{8FAC4CDD-2195-4043-BFF0-CF4D61C44DA4}"/>
              </a:ext>
            </a:extLst>
          </p:cNvPr>
          <p:cNvSpPr txBox="1">
            <a:spLocks noChangeArrowheads="1"/>
          </p:cNvSpPr>
          <p:nvPr/>
        </p:nvSpPr>
        <p:spPr bwMode="auto">
          <a:xfrm>
            <a:off x="3724275" y="3657600"/>
            <a:ext cx="15541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3200" b="1" i="1">
                <a:latin typeface="Times New Roman" panose="02020603050405020304" pitchFamily="18" charset="0"/>
              </a:rPr>
              <a:t>P(</a:t>
            </a:r>
            <a:r>
              <a:rPr lang="en-US" altLang="en-US" sz="3200" b="1" i="1">
                <a:latin typeface="Symbol" pitchFamily="2" charset="2"/>
              </a:rPr>
              <a:t>q,f,l</a:t>
            </a:r>
            <a:r>
              <a:rPr lang="en-US" altLang="en-US" sz="3200" b="1" i="1">
                <a:latin typeface="Times New Roman" panose="02020603050405020304" pitchFamily="18" charset="0"/>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6878853C-62FB-AA40-B274-A83482921258}"/>
              </a:ext>
            </a:extLst>
          </p:cNvPr>
          <p:cNvSpPr>
            <a:spLocks noGrp="1" noChangeArrowheads="1"/>
          </p:cNvSpPr>
          <p:nvPr>
            <p:ph type="title"/>
          </p:nvPr>
        </p:nvSpPr>
        <p:spPr/>
        <p:txBody>
          <a:bodyPr/>
          <a:lstStyle/>
          <a:p>
            <a:r>
              <a:rPr lang="en-US" altLang="en-US"/>
              <a:t>A movie</a:t>
            </a:r>
          </a:p>
        </p:txBody>
      </p:sp>
      <p:sp>
        <p:nvSpPr>
          <p:cNvPr id="11267" name="Rectangle 3">
            <a:extLst>
              <a:ext uri="{FF2B5EF4-FFF2-40B4-BE49-F238E27FC236}">
                <a16:creationId xmlns:a16="http://schemas.microsoft.com/office/drawing/2014/main" id="{98823077-4080-3242-8A69-0D87C06BD928}"/>
              </a:ext>
            </a:extLst>
          </p:cNvPr>
          <p:cNvSpPr>
            <a:spLocks noGrp="1" noChangeArrowheads="1"/>
          </p:cNvSpPr>
          <p:nvPr>
            <p:ph type="body" sz="half" idx="2"/>
          </p:nvPr>
        </p:nvSpPr>
        <p:spPr>
          <a:xfrm>
            <a:off x="685800" y="4267200"/>
            <a:ext cx="7772400" cy="2209800"/>
          </a:xfrm>
        </p:spPr>
        <p:txBody>
          <a:bodyPr/>
          <a:lstStyle/>
          <a:p>
            <a:pPr marL="0" indent="0"/>
            <a:r>
              <a:rPr lang="en-US" altLang="en-US"/>
              <a:t>is intensity of light </a:t>
            </a:r>
          </a:p>
          <a:p>
            <a:pPr lvl="1"/>
            <a:r>
              <a:rPr lang="en-US" altLang="en-US" sz="1800"/>
              <a:t>Seen from a single view point</a:t>
            </a:r>
          </a:p>
          <a:p>
            <a:pPr lvl="1"/>
            <a:r>
              <a:rPr lang="en-US" altLang="en-US" sz="1800"/>
              <a:t>Over time</a:t>
            </a:r>
          </a:p>
          <a:p>
            <a:pPr lvl="1"/>
            <a:r>
              <a:rPr lang="en-US" altLang="en-US" sz="1800"/>
              <a:t>As a function of wavelength</a:t>
            </a:r>
          </a:p>
        </p:txBody>
      </p:sp>
      <p:pic>
        <p:nvPicPr>
          <p:cNvPr id="11268" name="Picture 4">
            <a:extLst>
              <a:ext uri="{FF2B5EF4-FFF2-40B4-BE49-F238E27FC236}">
                <a16:creationId xmlns:a16="http://schemas.microsoft.com/office/drawing/2014/main" id="{85E96EAB-F0FC-4349-A1B2-4F8E9C2FA5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57" t="24380" r="5142" b="26857"/>
          <a:stretch>
            <a:fillRect/>
          </a:stretch>
        </p:blipFill>
        <p:spPr bwMode="auto">
          <a:xfrm>
            <a:off x="1143000" y="914400"/>
            <a:ext cx="655320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Text Box 6">
            <a:extLst>
              <a:ext uri="{FF2B5EF4-FFF2-40B4-BE49-F238E27FC236}">
                <a16:creationId xmlns:a16="http://schemas.microsoft.com/office/drawing/2014/main" id="{3FD41F9D-41CD-464E-8F4A-74E7DEB98ADF}"/>
              </a:ext>
            </a:extLst>
          </p:cNvPr>
          <p:cNvSpPr txBox="1">
            <a:spLocks noChangeArrowheads="1"/>
          </p:cNvSpPr>
          <p:nvPr/>
        </p:nvSpPr>
        <p:spPr bwMode="auto">
          <a:xfrm>
            <a:off x="3429000" y="3657600"/>
            <a:ext cx="1768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3200" b="1" i="1">
                <a:latin typeface="Times New Roman" panose="02020603050405020304" pitchFamily="18" charset="0"/>
              </a:rPr>
              <a:t>P(</a:t>
            </a:r>
            <a:r>
              <a:rPr lang="en-US" altLang="en-US" sz="3200" b="1" i="1">
                <a:latin typeface="Symbol" pitchFamily="2" charset="2"/>
              </a:rPr>
              <a:t>q,f,l</a:t>
            </a:r>
            <a:r>
              <a:rPr lang="en-US" altLang="en-US" sz="3200" b="1" i="1">
                <a:latin typeface="Times New Roman" panose="02020603050405020304" pitchFamily="18" charset="0"/>
              </a:rPr>
              <a:t>,t)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C3124727-CD3A-A94A-850D-A7613FD97C1C}"/>
              </a:ext>
            </a:extLst>
          </p:cNvPr>
          <p:cNvSpPr>
            <a:spLocks noGrp="1" noChangeArrowheads="1"/>
          </p:cNvSpPr>
          <p:nvPr>
            <p:ph type="title"/>
          </p:nvPr>
        </p:nvSpPr>
        <p:spPr/>
        <p:txBody>
          <a:bodyPr/>
          <a:lstStyle/>
          <a:p>
            <a:r>
              <a:rPr lang="en-US" altLang="en-US"/>
              <a:t>Holographic movie</a:t>
            </a:r>
          </a:p>
        </p:txBody>
      </p:sp>
      <p:sp>
        <p:nvSpPr>
          <p:cNvPr id="12291" name="Rectangle 3">
            <a:extLst>
              <a:ext uri="{FF2B5EF4-FFF2-40B4-BE49-F238E27FC236}">
                <a16:creationId xmlns:a16="http://schemas.microsoft.com/office/drawing/2014/main" id="{243E0252-553C-9145-84F0-62F7A0CDC379}"/>
              </a:ext>
            </a:extLst>
          </p:cNvPr>
          <p:cNvSpPr>
            <a:spLocks noGrp="1" noChangeArrowheads="1"/>
          </p:cNvSpPr>
          <p:nvPr>
            <p:ph type="body" sz="half" idx="2"/>
          </p:nvPr>
        </p:nvSpPr>
        <p:spPr>
          <a:xfrm>
            <a:off x="685800" y="4267200"/>
            <a:ext cx="7772400" cy="2209800"/>
          </a:xfrm>
        </p:spPr>
        <p:txBody>
          <a:bodyPr/>
          <a:lstStyle/>
          <a:p>
            <a:pPr marL="0" indent="0"/>
            <a:r>
              <a:rPr lang="en-US" altLang="en-US"/>
              <a:t>is intensity of light </a:t>
            </a:r>
          </a:p>
          <a:p>
            <a:pPr lvl="1"/>
            <a:r>
              <a:rPr lang="en-US" altLang="en-US" sz="1800"/>
              <a:t>Seen from ANY viewpoint</a:t>
            </a:r>
          </a:p>
          <a:p>
            <a:pPr lvl="1"/>
            <a:r>
              <a:rPr lang="en-US" altLang="en-US" sz="1800"/>
              <a:t>Over time</a:t>
            </a:r>
          </a:p>
          <a:p>
            <a:pPr lvl="1"/>
            <a:r>
              <a:rPr lang="en-US" altLang="en-US" sz="1800"/>
              <a:t>As a function of wavelength</a:t>
            </a:r>
          </a:p>
        </p:txBody>
      </p:sp>
      <p:sp>
        <p:nvSpPr>
          <p:cNvPr id="12292" name="Text Box 5">
            <a:extLst>
              <a:ext uri="{FF2B5EF4-FFF2-40B4-BE49-F238E27FC236}">
                <a16:creationId xmlns:a16="http://schemas.microsoft.com/office/drawing/2014/main" id="{DBDBA79C-A810-5E46-A289-263D927F49CD}"/>
              </a:ext>
            </a:extLst>
          </p:cNvPr>
          <p:cNvSpPr txBox="1">
            <a:spLocks noChangeArrowheads="1"/>
          </p:cNvSpPr>
          <p:nvPr/>
        </p:nvSpPr>
        <p:spPr bwMode="auto">
          <a:xfrm>
            <a:off x="2819400" y="3657600"/>
            <a:ext cx="33924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3200" b="1" i="1">
                <a:latin typeface="Times New Roman" panose="02020603050405020304" pitchFamily="18" charset="0"/>
              </a:rPr>
              <a:t>P(</a:t>
            </a:r>
            <a:r>
              <a:rPr lang="en-US" altLang="en-US" sz="3200" b="1" i="1">
                <a:latin typeface="Symbol" pitchFamily="2" charset="2"/>
              </a:rPr>
              <a:t>q,f,l</a:t>
            </a:r>
            <a:r>
              <a:rPr lang="en-US" altLang="en-US" sz="3200" b="1" i="1">
                <a:latin typeface="Times New Roman" panose="02020603050405020304" pitchFamily="18" charset="0"/>
              </a:rPr>
              <a:t>,t,V</a:t>
            </a:r>
            <a:r>
              <a:rPr lang="en-US" altLang="en-US" sz="3200" b="1" i="1" baseline="-25000">
                <a:latin typeface="Times New Roman" panose="02020603050405020304" pitchFamily="18" charset="0"/>
              </a:rPr>
              <a:t>X</a:t>
            </a:r>
            <a:r>
              <a:rPr lang="en-US" altLang="en-US" sz="3200" b="1" i="1">
                <a:latin typeface="Times New Roman" panose="02020603050405020304" pitchFamily="18" charset="0"/>
              </a:rPr>
              <a:t>,V</a:t>
            </a:r>
            <a:r>
              <a:rPr lang="en-US" altLang="en-US" sz="3200" b="1" i="1" baseline="-25000">
                <a:latin typeface="Times New Roman" panose="02020603050405020304" pitchFamily="18" charset="0"/>
              </a:rPr>
              <a:t>Y</a:t>
            </a:r>
            <a:r>
              <a:rPr lang="en-US" altLang="en-US" sz="3200" b="1" i="1">
                <a:latin typeface="Times New Roman" panose="02020603050405020304" pitchFamily="18" charset="0"/>
              </a:rPr>
              <a:t>,V</a:t>
            </a:r>
            <a:r>
              <a:rPr lang="en-US" altLang="en-US" sz="3200" b="1" i="1" baseline="-25000">
                <a:latin typeface="Times New Roman" panose="02020603050405020304" pitchFamily="18" charset="0"/>
              </a:rPr>
              <a:t>Z</a:t>
            </a:r>
            <a:r>
              <a:rPr lang="en-US" altLang="en-US" sz="3200" b="1" i="1">
                <a:latin typeface="Times New Roman" panose="02020603050405020304" pitchFamily="18" charset="0"/>
              </a:rPr>
              <a:t>)</a:t>
            </a:r>
          </a:p>
        </p:txBody>
      </p:sp>
      <p:pic>
        <p:nvPicPr>
          <p:cNvPr id="12293" name="Picture 6">
            <a:extLst>
              <a:ext uri="{FF2B5EF4-FFF2-40B4-BE49-F238E27FC236}">
                <a16:creationId xmlns:a16="http://schemas.microsoft.com/office/drawing/2014/main" id="{93572D48-252A-7E4E-B82B-865B665285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15" t="33238" r="13428" b="28667"/>
          <a:stretch>
            <a:fillRect/>
          </a:stretch>
        </p:blipFill>
        <p:spPr bwMode="auto">
          <a:xfrm>
            <a:off x="1143000" y="954088"/>
            <a:ext cx="67056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5FEA05E5-1726-6046-9E28-B476939A119B}"/>
              </a:ext>
            </a:extLst>
          </p:cNvPr>
          <p:cNvSpPr>
            <a:spLocks noGrp="1" noChangeArrowheads="1"/>
          </p:cNvSpPr>
          <p:nvPr>
            <p:ph type="title"/>
          </p:nvPr>
        </p:nvSpPr>
        <p:spPr/>
        <p:txBody>
          <a:bodyPr/>
          <a:lstStyle/>
          <a:p>
            <a:r>
              <a:rPr lang="en-US" altLang="en-US"/>
              <a:t>The Plenoptic Function</a:t>
            </a:r>
          </a:p>
        </p:txBody>
      </p:sp>
      <p:sp>
        <p:nvSpPr>
          <p:cNvPr id="13315" name="Rectangle 3">
            <a:extLst>
              <a:ext uri="{FF2B5EF4-FFF2-40B4-BE49-F238E27FC236}">
                <a16:creationId xmlns:a16="http://schemas.microsoft.com/office/drawing/2014/main" id="{BD2E5344-C83B-364A-BF26-8897EA9E98FB}"/>
              </a:ext>
            </a:extLst>
          </p:cNvPr>
          <p:cNvSpPr>
            <a:spLocks noGrp="1" noChangeArrowheads="1"/>
          </p:cNvSpPr>
          <p:nvPr>
            <p:ph type="body" sz="half" idx="2"/>
          </p:nvPr>
        </p:nvSpPr>
        <p:spPr>
          <a:xfrm>
            <a:off x="685800" y="4267200"/>
            <a:ext cx="7772400" cy="2438400"/>
          </a:xfrm>
        </p:spPr>
        <p:txBody>
          <a:bodyPr/>
          <a:lstStyle/>
          <a:p>
            <a:pPr lvl="1"/>
            <a:r>
              <a:rPr lang="en-US" altLang="en-US" sz="2400"/>
              <a:t>Can reconstruct every possible view, at every moment, from every position, at every wavelength</a:t>
            </a:r>
          </a:p>
          <a:p>
            <a:pPr lvl="1"/>
            <a:r>
              <a:rPr lang="en-US" altLang="en-US" sz="2400"/>
              <a:t>Contains every photograph, every movie, everything that anyone has ever seen! it completely captures our visual reality!   Not bad for a function…</a:t>
            </a:r>
          </a:p>
        </p:txBody>
      </p:sp>
      <p:sp>
        <p:nvSpPr>
          <p:cNvPr id="13316" name="Text Box 6">
            <a:extLst>
              <a:ext uri="{FF2B5EF4-FFF2-40B4-BE49-F238E27FC236}">
                <a16:creationId xmlns:a16="http://schemas.microsoft.com/office/drawing/2014/main" id="{8AB1B763-174C-7547-BCE6-A89713D3DD10}"/>
              </a:ext>
            </a:extLst>
          </p:cNvPr>
          <p:cNvSpPr txBox="1">
            <a:spLocks noChangeArrowheads="1"/>
          </p:cNvSpPr>
          <p:nvPr/>
        </p:nvSpPr>
        <p:spPr bwMode="auto">
          <a:xfrm>
            <a:off x="2819400" y="3657600"/>
            <a:ext cx="33924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3200" b="1" i="1">
                <a:latin typeface="Times New Roman" panose="02020603050405020304" pitchFamily="18" charset="0"/>
              </a:rPr>
              <a:t>P(</a:t>
            </a:r>
            <a:r>
              <a:rPr lang="en-US" altLang="en-US" sz="3200" b="1" i="1">
                <a:latin typeface="Symbol" pitchFamily="2" charset="2"/>
              </a:rPr>
              <a:t>q,f,l</a:t>
            </a:r>
            <a:r>
              <a:rPr lang="en-US" altLang="en-US" sz="3200" b="1" i="1">
                <a:latin typeface="Times New Roman" panose="02020603050405020304" pitchFamily="18" charset="0"/>
              </a:rPr>
              <a:t>,t,V</a:t>
            </a:r>
            <a:r>
              <a:rPr lang="en-US" altLang="en-US" sz="3200" b="1" i="1" baseline="-25000">
                <a:latin typeface="Times New Roman" panose="02020603050405020304" pitchFamily="18" charset="0"/>
              </a:rPr>
              <a:t>X</a:t>
            </a:r>
            <a:r>
              <a:rPr lang="en-US" altLang="en-US" sz="3200" b="1" i="1">
                <a:latin typeface="Times New Roman" panose="02020603050405020304" pitchFamily="18" charset="0"/>
              </a:rPr>
              <a:t>,V</a:t>
            </a:r>
            <a:r>
              <a:rPr lang="en-US" altLang="en-US" sz="3200" b="1" i="1" baseline="-25000">
                <a:latin typeface="Times New Roman" panose="02020603050405020304" pitchFamily="18" charset="0"/>
              </a:rPr>
              <a:t>Y</a:t>
            </a:r>
            <a:r>
              <a:rPr lang="en-US" altLang="en-US" sz="3200" b="1" i="1">
                <a:latin typeface="Times New Roman" panose="02020603050405020304" pitchFamily="18" charset="0"/>
              </a:rPr>
              <a:t>,V</a:t>
            </a:r>
            <a:r>
              <a:rPr lang="en-US" altLang="en-US" sz="3200" b="1" i="1" baseline="-25000">
                <a:latin typeface="Times New Roman" panose="02020603050405020304" pitchFamily="18" charset="0"/>
              </a:rPr>
              <a:t>Z</a:t>
            </a:r>
            <a:r>
              <a:rPr lang="en-US" altLang="en-US" sz="3200" b="1" i="1">
                <a:latin typeface="Times New Roman" panose="02020603050405020304" pitchFamily="18" charset="0"/>
              </a:rPr>
              <a:t>)</a:t>
            </a:r>
          </a:p>
        </p:txBody>
      </p:sp>
      <p:pic>
        <p:nvPicPr>
          <p:cNvPr id="13317" name="Picture 7">
            <a:extLst>
              <a:ext uri="{FF2B5EF4-FFF2-40B4-BE49-F238E27FC236}">
                <a16:creationId xmlns:a16="http://schemas.microsoft.com/office/drawing/2014/main" id="{2FF43E16-70D3-0540-AE69-24313B338B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15" t="33238" r="13428" b="28667"/>
          <a:stretch>
            <a:fillRect/>
          </a:stretch>
        </p:blipFill>
        <p:spPr bwMode="auto">
          <a:xfrm>
            <a:off x="1143000" y="954088"/>
            <a:ext cx="67056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a:extLst>
              <a:ext uri="{FF2B5EF4-FFF2-40B4-BE49-F238E27FC236}">
                <a16:creationId xmlns:a16="http://schemas.microsoft.com/office/drawing/2014/main" id="{5AACA9E8-DB09-E947-AEDF-9831A234E3BE}"/>
              </a:ext>
            </a:extLst>
          </p:cNvPr>
          <p:cNvSpPr>
            <a:spLocks noGrp="1" noChangeArrowheads="1"/>
          </p:cNvSpPr>
          <p:nvPr>
            <p:ph type="title"/>
          </p:nvPr>
        </p:nvSpPr>
        <p:spPr/>
        <p:txBody>
          <a:bodyPr/>
          <a:lstStyle/>
          <a:p>
            <a:r>
              <a:rPr lang="en-US" altLang="en-US"/>
              <a:t>Sampling Plenoptic Function (top view)</a:t>
            </a:r>
          </a:p>
        </p:txBody>
      </p:sp>
      <p:grpSp>
        <p:nvGrpSpPr>
          <p:cNvPr id="14339" name="Group 105">
            <a:extLst>
              <a:ext uri="{FF2B5EF4-FFF2-40B4-BE49-F238E27FC236}">
                <a16:creationId xmlns:a16="http://schemas.microsoft.com/office/drawing/2014/main" id="{29F81AF0-6172-5E45-B043-783FF146E82C}"/>
              </a:ext>
            </a:extLst>
          </p:cNvPr>
          <p:cNvGrpSpPr>
            <a:grpSpLocks/>
          </p:cNvGrpSpPr>
          <p:nvPr/>
        </p:nvGrpSpPr>
        <p:grpSpPr bwMode="auto">
          <a:xfrm>
            <a:off x="1828800" y="3657600"/>
            <a:ext cx="3657600" cy="2514600"/>
            <a:chOff x="1056" y="1440"/>
            <a:chExt cx="2304" cy="1584"/>
          </a:xfrm>
        </p:grpSpPr>
        <p:sp>
          <p:nvSpPr>
            <p:cNvPr id="14461" name="Line 106">
              <a:extLst>
                <a:ext uri="{FF2B5EF4-FFF2-40B4-BE49-F238E27FC236}">
                  <a16:creationId xmlns:a16="http://schemas.microsoft.com/office/drawing/2014/main" id="{52F88364-C9FF-6F4B-8EFA-444F7276F6CE}"/>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2" name="Line 107">
              <a:extLst>
                <a:ext uri="{FF2B5EF4-FFF2-40B4-BE49-F238E27FC236}">
                  <a16:creationId xmlns:a16="http://schemas.microsoft.com/office/drawing/2014/main" id="{6DA7C005-3634-8441-818A-08B73520C720}"/>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3" name="Line 108">
              <a:extLst>
                <a:ext uri="{FF2B5EF4-FFF2-40B4-BE49-F238E27FC236}">
                  <a16:creationId xmlns:a16="http://schemas.microsoft.com/office/drawing/2014/main" id="{D1F84782-862E-0E4F-B84F-58967924504E}"/>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4" name="Line 109">
              <a:extLst>
                <a:ext uri="{FF2B5EF4-FFF2-40B4-BE49-F238E27FC236}">
                  <a16:creationId xmlns:a16="http://schemas.microsoft.com/office/drawing/2014/main" id="{233890C3-2C59-384E-AB40-DC61C3551D54}"/>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5" name="Line 110">
              <a:extLst>
                <a:ext uri="{FF2B5EF4-FFF2-40B4-BE49-F238E27FC236}">
                  <a16:creationId xmlns:a16="http://schemas.microsoft.com/office/drawing/2014/main" id="{47AC06B5-CD8E-0147-91E5-8DDAC250F705}"/>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6" name="Line 111">
              <a:extLst>
                <a:ext uri="{FF2B5EF4-FFF2-40B4-BE49-F238E27FC236}">
                  <a16:creationId xmlns:a16="http://schemas.microsoft.com/office/drawing/2014/main" id="{A60E9B83-B3C3-4A49-93B4-8298E2D15228}"/>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7" name="Line 112">
              <a:extLst>
                <a:ext uri="{FF2B5EF4-FFF2-40B4-BE49-F238E27FC236}">
                  <a16:creationId xmlns:a16="http://schemas.microsoft.com/office/drawing/2014/main" id="{DBC4B922-D019-C04A-9AB5-976EABB51DE4}"/>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8" name="Line 113">
              <a:extLst>
                <a:ext uri="{FF2B5EF4-FFF2-40B4-BE49-F238E27FC236}">
                  <a16:creationId xmlns:a16="http://schemas.microsoft.com/office/drawing/2014/main" id="{7C2F8D1C-96E2-4942-8992-5A0EDAFC4A3A}"/>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9" name="Line 114">
              <a:extLst>
                <a:ext uri="{FF2B5EF4-FFF2-40B4-BE49-F238E27FC236}">
                  <a16:creationId xmlns:a16="http://schemas.microsoft.com/office/drawing/2014/main" id="{29CED1EA-E924-D542-9F00-D873BDD35C1E}"/>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70" name="Oval 115">
              <a:extLst>
                <a:ext uri="{FF2B5EF4-FFF2-40B4-BE49-F238E27FC236}">
                  <a16:creationId xmlns:a16="http://schemas.microsoft.com/office/drawing/2014/main" id="{B68F6E77-0020-D140-8EA6-16BB6D5849F2}"/>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471" name="Line 116">
              <a:extLst>
                <a:ext uri="{FF2B5EF4-FFF2-40B4-BE49-F238E27FC236}">
                  <a16:creationId xmlns:a16="http://schemas.microsoft.com/office/drawing/2014/main" id="{265C5E74-875E-7C44-A2B5-57005F257401}"/>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72" name="Line 117">
              <a:extLst>
                <a:ext uri="{FF2B5EF4-FFF2-40B4-BE49-F238E27FC236}">
                  <a16:creationId xmlns:a16="http://schemas.microsoft.com/office/drawing/2014/main" id="{77A5F894-A193-2946-B7F2-F56F017CC262}"/>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73" name="Line 118">
              <a:extLst>
                <a:ext uri="{FF2B5EF4-FFF2-40B4-BE49-F238E27FC236}">
                  <a16:creationId xmlns:a16="http://schemas.microsoft.com/office/drawing/2014/main" id="{826BA6C2-9FB1-F740-B0D8-86AC68916688}"/>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74" name="Line 119">
              <a:extLst>
                <a:ext uri="{FF2B5EF4-FFF2-40B4-BE49-F238E27FC236}">
                  <a16:creationId xmlns:a16="http://schemas.microsoft.com/office/drawing/2014/main" id="{FFA254B1-060B-E146-A001-2D5C0DCACC70}"/>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0" name="Group 120">
            <a:extLst>
              <a:ext uri="{FF2B5EF4-FFF2-40B4-BE49-F238E27FC236}">
                <a16:creationId xmlns:a16="http://schemas.microsoft.com/office/drawing/2014/main" id="{B2BD93AE-27CA-F446-B0B3-5AB2219A04C4}"/>
              </a:ext>
            </a:extLst>
          </p:cNvPr>
          <p:cNvGrpSpPr>
            <a:grpSpLocks/>
          </p:cNvGrpSpPr>
          <p:nvPr/>
        </p:nvGrpSpPr>
        <p:grpSpPr bwMode="auto">
          <a:xfrm>
            <a:off x="1828800" y="1066800"/>
            <a:ext cx="3657600" cy="2514600"/>
            <a:chOff x="1056" y="1440"/>
            <a:chExt cx="2304" cy="1584"/>
          </a:xfrm>
        </p:grpSpPr>
        <p:sp>
          <p:nvSpPr>
            <p:cNvPr id="14447" name="Line 121">
              <a:extLst>
                <a:ext uri="{FF2B5EF4-FFF2-40B4-BE49-F238E27FC236}">
                  <a16:creationId xmlns:a16="http://schemas.microsoft.com/office/drawing/2014/main" id="{9AC656DA-9EF5-6E42-94CA-D0201E0D0B83}"/>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8" name="Line 122">
              <a:extLst>
                <a:ext uri="{FF2B5EF4-FFF2-40B4-BE49-F238E27FC236}">
                  <a16:creationId xmlns:a16="http://schemas.microsoft.com/office/drawing/2014/main" id="{E7F52C7F-4536-B741-B28A-158DF70F4028}"/>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9" name="Line 123">
              <a:extLst>
                <a:ext uri="{FF2B5EF4-FFF2-40B4-BE49-F238E27FC236}">
                  <a16:creationId xmlns:a16="http://schemas.microsoft.com/office/drawing/2014/main" id="{B5C94EB9-6E19-E544-BCAD-8126F8AEE3AB}"/>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0" name="Line 124">
              <a:extLst>
                <a:ext uri="{FF2B5EF4-FFF2-40B4-BE49-F238E27FC236}">
                  <a16:creationId xmlns:a16="http://schemas.microsoft.com/office/drawing/2014/main" id="{A92E70DE-C1F6-A042-A536-A3DAFC696BA9}"/>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1" name="Line 125">
              <a:extLst>
                <a:ext uri="{FF2B5EF4-FFF2-40B4-BE49-F238E27FC236}">
                  <a16:creationId xmlns:a16="http://schemas.microsoft.com/office/drawing/2014/main" id="{262EC6FA-C24A-7946-BF75-580559DC0149}"/>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2" name="Line 126">
              <a:extLst>
                <a:ext uri="{FF2B5EF4-FFF2-40B4-BE49-F238E27FC236}">
                  <a16:creationId xmlns:a16="http://schemas.microsoft.com/office/drawing/2014/main" id="{4B95CF7A-A9BE-854C-9AEF-527C0E062345}"/>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3" name="Line 127">
              <a:extLst>
                <a:ext uri="{FF2B5EF4-FFF2-40B4-BE49-F238E27FC236}">
                  <a16:creationId xmlns:a16="http://schemas.microsoft.com/office/drawing/2014/main" id="{F766782C-0B8C-8C48-AE81-D931A346F869}"/>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4" name="Line 128">
              <a:extLst>
                <a:ext uri="{FF2B5EF4-FFF2-40B4-BE49-F238E27FC236}">
                  <a16:creationId xmlns:a16="http://schemas.microsoft.com/office/drawing/2014/main" id="{9CB3695C-70EF-6D48-99B4-FD8DD0919C51}"/>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5" name="Line 129">
              <a:extLst>
                <a:ext uri="{FF2B5EF4-FFF2-40B4-BE49-F238E27FC236}">
                  <a16:creationId xmlns:a16="http://schemas.microsoft.com/office/drawing/2014/main" id="{B880F397-959B-F347-8386-6626B4BA1337}"/>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6" name="Oval 130">
              <a:extLst>
                <a:ext uri="{FF2B5EF4-FFF2-40B4-BE49-F238E27FC236}">
                  <a16:creationId xmlns:a16="http://schemas.microsoft.com/office/drawing/2014/main" id="{55800490-4457-974A-9D68-651361DDD11A}"/>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457" name="Line 131">
              <a:extLst>
                <a:ext uri="{FF2B5EF4-FFF2-40B4-BE49-F238E27FC236}">
                  <a16:creationId xmlns:a16="http://schemas.microsoft.com/office/drawing/2014/main" id="{63BE9202-4CCD-C848-9DC8-3D25BE10327F}"/>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8" name="Line 132">
              <a:extLst>
                <a:ext uri="{FF2B5EF4-FFF2-40B4-BE49-F238E27FC236}">
                  <a16:creationId xmlns:a16="http://schemas.microsoft.com/office/drawing/2014/main" id="{72BFCA76-1736-1A4D-94E5-2D9A20C5450A}"/>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9" name="Line 133">
              <a:extLst>
                <a:ext uri="{FF2B5EF4-FFF2-40B4-BE49-F238E27FC236}">
                  <a16:creationId xmlns:a16="http://schemas.microsoft.com/office/drawing/2014/main" id="{D692B219-772D-6241-BD88-8F48DE2F5F7A}"/>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0" name="Line 134">
              <a:extLst>
                <a:ext uri="{FF2B5EF4-FFF2-40B4-BE49-F238E27FC236}">
                  <a16:creationId xmlns:a16="http://schemas.microsoft.com/office/drawing/2014/main" id="{A3BF74F3-3C99-9C4F-98C3-F7FAB58A1A69}"/>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1" name="Group 135">
            <a:extLst>
              <a:ext uri="{FF2B5EF4-FFF2-40B4-BE49-F238E27FC236}">
                <a16:creationId xmlns:a16="http://schemas.microsoft.com/office/drawing/2014/main" id="{019C822A-500F-AC44-B16F-BC723EBAF584}"/>
              </a:ext>
            </a:extLst>
          </p:cNvPr>
          <p:cNvGrpSpPr>
            <a:grpSpLocks/>
          </p:cNvGrpSpPr>
          <p:nvPr/>
        </p:nvGrpSpPr>
        <p:grpSpPr bwMode="auto">
          <a:xfrm>
            <a:off x="4648200" y="3657600"/>
            <a:ext cx="3657600" cy="2514600"/>
            <a:chOff x="1056" y="1440"/>
            <a:chExt cx="2304" cy="1584"/>
          </a:xfrm>
        </p:grpSpPr>
        <p:sp>
          <p:nvSpPr>
            <p:cNvPr id="14433" name="Line 136">
              <a:extLst>
                <a:ext uri="{FF2B5EF4-FFF2-40B4-BE49-F238E27FC236}">
                  <a16:creationId xmlns:a16="http://schemas.microsoft.com/office/drawing/2014/main" id="{C9F5D299-9B3F-0F43-8520-0F4EF8FAAB2C}"/>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4" name="Line 137">
              <a:extLst>
                <a:ext uri="{FF2B5EF4-FFF2-40B4-BE49-F238E27FC236}">
                  <a16:creationId xmlns:a16="http://schemas.microsoft.com/office/drawing/2014/main" id="{335B92BF-341F-184B-9334-0F1D78EC4686}"/>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5" name="Line 138">
              <a:extLst>
                <a:ext uri="{FF2B5EF4-FFF2-40B4-BE49-F238E27FC236}">
                  <a16:creationId xmlns:a16="http://schemas.microsoft.com/office/drawing/2014/main" id="{FD15B833-B929-644D-B570-8EF95C70AC80}"/>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6" name="Line 139">
              <a:extLst>
                <a:ext uri="{FF2B5EF4-FFF2-40B4-BE49-F238E27FC236}">
                  <a16:creationId xmlns:a16="http://schemas.microsoft.com/office/drawing/2014/main" id="{DCF96530-8853-424C-8A20-CFF9CC912CD5}"/>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7" name="Line 140">
              <a:extLst>
                <a:ext uri="{FF2B5EF4-FFF2-40B4-BE49-F238E27FC236}">
                  <a16:creationId xmlns:a16="http://schemas.microsoft.com/office/drawing/2014/main" id="{4B1C4782-FB26-B841-AB8F-2BE1890DDADC}"/>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8" name="Line 141">
              <a:extLst>
                <a:ext uri="{FF2B5EF4-FFF2-40B4-BE49-F238E27FC236}">
                  <a16:creationId xmlns:a16="http://schemas.microsoft.com/office/drawing/2014/main" id="{D4738685-82FC-2447-A5CE-B23925B20EAF}"/>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9" name="Line 142">
              <a:extLst>
                <a:ext uri="{FF2B5EF4-FFF2-40B4-BE49-F238E27FC236}">
                  <a16:creationId xmlns:a16="http://schemas.microsoft.com/office/drawing/2014/main" id="{AFFB47B5-6D3C-1C4C-8625-3008C6D0F555}"/>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0" name="Line 143">
              <a:extLst>
                <a:ext uri="{FF2B5EF4-FFF2-40B4-BE49-F238E27FC236}">
                  <a16:creationId xmlns:a16="http://schemas.microsoft.com/office/drawing/2014/main" id="{D9982C5C-435D-6646-8408-991F89283B92}"/>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1" name="Line 144">
              <a:extLst>
                <a:ext uri="{FF2B5EF4-FFF2-40B4-BE49-F238E27FC236}">
                  <a16:creationId xmlns:a16="http://schemas.microsoft.com/office/drawing/2014/main" id="{FEBD03D2-C271-6641-92C8-8A0BCBE0E779}"/>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2" name="Oval 145">
              <a:extLst>
                <a:ext uri="{FF2B5EF4-FFF2-40B4-BE49-F238E27FC236}">
                  <a16:creationId xmlns:a16="http://schemas.microsoft.com/office/drawing/2014/main" id="{BA194C6F-2841-3C46-8356-A14C1483B5FF}"/>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443" name="Line 146">
              <a:extLst>
                <a:ext uri="{FF2B5EF4-FFF2-40B4-BE49-F238E27FC236}">
                  <a16:creationId xmlns:a16="http://schemas.microsoft.com/office/drawing/2014/main" id="{6B555D3D-A465-AA47-931B-E950FE4E1448}"/>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4" name="Line 147">
              <a:extLst>
                <a:ext uri="{FF2B5EF4-FFF2-40B4-BE49-F238E27FC236}">
                  <a16:creationId xmlns:a16="http://schemas.microsoft.com/office/drawing/2014/main" id="{E8094B44-7C72-E04D-8725-4206DB719340}"/>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5" name="Line 148">
              <a:extLst>
                <a:ext uri="{FF2B5EF4-FFF2-40B4-BE49-F238E27FC236}">
                  <a16:creationId xmlns:a16="http://schemas.microsoft.com/office/drawing/2014/main" id="{E0DFA1E5-AEBD-6341-9C5F-91EDA133F5CE}"/>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6" name="Line 149">
              <a:extLst>
                <a:ext uri="{FF2B5EF4-FFF2-40B4-BE49-F238E27FC236}">
                  <a16:creationId xmlns:a16="http://schemas.microsoft.com/office/drawing/2014/main" id="{F0E2508E-CDAF-194C-83A1-EEF9A8C690EB}"/>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2" name="Group 150">
            <a:extLst>
              <a:ext uri="{FF2B5EF4-FFF2-40B4-BE49-F238E27FC236}">
                <a16:creationId xmlns:a16="http://schemas.microsoft.com/office/drawing/2014/main" id="{FB0B719A-B6AE-8D40-A10D-54AD02B9A438}"/>
              </a:ext>
            </a:extLst>
          </p:cNvPr>
          <p:cNvGrpSpPr>
            <a:grpSpLocks/>
          </p:cNvGrpSpPr>
          <p:nvPr/>
        </p:nvGrpSpPr>
        <p:grpSpPr bwMode="auto">
          <a:xfrm>
            <a:off x="4876800" y="1066800"/>
            <a:ext cx="3657600" cy="2514600"/>
            <a:chOff x="1056" y="1440"/>
            <a:chExt cx="2304" cy="1584"/>
          </a:xfrm>
        </p:grpSpPr>
        <p:sp>
          <p:nvSpPr>
            <p:cNvPr id="14419" name="Line 151">
              <a:extLst>
                <a:ext uri="{FF2B5EF4-FFF2-40B4-BE49-F238E27FC236}">
                  <a16:creationId xmlns:a16="http://schemas.microsoft.com/office/drawing/2014/main" id="{AC44A8EE-8A75-9344-BFC7-CFAD339CF259}"/>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0" name="Line 152">
              <a:extLst>
                <a:ext uri="{FF2B5EF4-FFF2-40B4-BE49-F238E27FC236}">
                  <a16:creationId xmlns:a16="http://schemas.microsoft.com/office/drawing/2014/main" id="{17A10449-8CFA-9B4D-9EA2-74EB651C688A}"/>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1" name="Line 153">
              <a:extLst>
                <a:ext uri="{FF2B5EF4-FFF2-40B4-BE49-F238E27FC236}">
                  <a16:creationId xmlns:a16="http://schemas.microsoft.com/office/drawing/2014/main" id="{63961B9C-9A82-794F-95D9-0A3BF0521F91}"/>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2" name="Line 154">
              <a:extLst>
                <a:ext uri="{FF2B5EF4-FFF2-40B4-BE49-F238E27FC236}">
                  <a16:creationId xmlns:a16="http://schemas.microsoft.com/office/drawing/2014/main" id="{421BBAD4-4C43-574B-9215-EA3004736CA9}"/>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3" name="Line 155">
              <a:extLst>
                <a:ext uri="{FF2B5EF4-FFF2-40B4-BE49-F238E27FC236}">
                  <a16:creationId xmlns:a16="http://schemas.microsoft.com/office/drawing/2014/main" id="{1BFEF867-F19E-624E-A011-0E5F1019E5B6}"/>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4" name="Line 156">
              <a:extLst>
                <a:ext uri="{FF2B5EF4-FFF2-40B4-BE49-F238E27FC236}">
                  <a16:creationId xmlns:a16="http://schemas.microsoft.com/office/drawing/2014/main" id="{40FB5FD3-431E-DD4C-B51F-31F181D5F42A}"/>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5" name="Line 157">
              <a:extLst>
                <a:ext uri="{FF2B5EF4-FFF2-40B4-BE49-F238E27FC236}">
                  <a16:creationId xmlns:a16="http://schemas.microsoft.com/office/drawing/2014/main" id="{98D48328-6FAC-B54F-BA9B-9A04435EEE48}"/>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6" name="Line 158">
              <a:extLst>
                <a:ext uri="{FF2B5EF4-FFF2-40B4-BE49-F238E27FC236}">
                  <a16:creationId xmlns:a16="http://schemas.microsoft.com/office/drawing/2014/main" id="{C651741A-16F9-9A48-B045-4F104B73BDED}"/>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7" name="Line 159">
              <a:extLst>
                <a:ext uri="{FF2B5EF4-FFF2-40B4-BE49-F238E27FC236}">
                  <a16:creationId xmlns:a16="http://schemas.microsoft.com/office/drawing/2014/main" id="{5084FF24-52AB-E14A-8E8C-0581A1ADE320}"/>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8" name="Oval 160">
              <a:extLst>
                <a:ext uri="{FF2B5EF4-FFF2-40B4-BE49-F238E27FC236}">
                  <a16:creationId xmlns:a16="http://schemas.microsoft.com/office/drawing/2014/main" id="{2BC5DDF1-9781-2F4D-9295-42ACB106C360}"/>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429" name="Line 161">
              <a:extLst>
                <a:ext uri="{FF2B5EF4-FFF2-40B4-BE49-F238E27FC236}">
                  <a16:creationId xmlns:a16="http://schemas.microsoft.com/office/drawing/2014/main" id="{322A9901-98EA-894E-A3EA-565D751FB8B9}"/>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0" name="Line 162">
              <a:extLst>
                <a:ext uri="{FF2B5EF4-FFF2-40B4-BE49-F238E27FC236}">
                  <a16:creationId xmlns:a16="http://schemas.microsoft.com/office/drawing/2014/main" id="{159F41F2-801B-1341-BF0D-1F84C327673C}"/>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1" name="Line 163">
              <a:extLst>
                <a:ext uri="{FF2B5EF4-FFF2-40B4-BE49-F238E27FC236}">
                  <a16:creationId xmlns:a16="http://schemas.microsoft.com/office/drawing/2014/main" id="{0527F60D-AB67-CE4E-9260-2E42D5F6B3CF}"/>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2" name="Line 164">
              <a:extLst>
                <a:ext uri="{FF2B5EF4-FFF2-40B4-BE49-F238E27FC236}">
                  <a16:creationId xmlns:a16="http://schemas.microsoft.com/office/drawing/2014/main" id="{7DB6108B-ACE4-274A-8BFA-C62E4BADD5C0}"/>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3" name="Group 165">
            <a:extLst>
              <a:ext uri="{FF2B5EF4-FFF2-40B4-BE49-F238E27FC236}">
                <a16:creationId xmlns:a16="http://schemas.microsoft.com/office/drawing/2014/main" id="{5D81184B-B15B-CD4C-8D26-8F7C7D8B6880}"/>
              </a:ext>
            </a:extLst>
          </p:cNvPr>
          <p:cNvGrpSpPr>
            <a:grpSpLocks/>
          </p:cNvGrpSpPr>
          <p:nvPr/>
        </p:nvGrpSpPr>
        <p:grpSpPr bwMode="auto">
          <a:xfrm>
            <a:off x="2971800" y="2362200"/>
            <a:ext cx="3657600" cy="2514600"/>
            <a:chOff x="1056" y="1440"/>
            <a:chExt cx="2304" cy="1584"/>
          </a:xfrm>
        </p:grpSpPr>
        <p:sp>
          <p:nvSpPr>
            <p:cNvPr id="14405" name="Line 166">
              <a:extLst>
                <a:ext uri="{FF2B5EF4-FFF2-40B4-BE49-F238E27FC236}">
                  <a16:creationId xmlns:a16="http://schemas.microsoft.com/office/drawing/2014/main" id="{2BF732D0-EC88-B142-AE74-C8BE2FE9FE18}"/>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6" name="Line 167">
              <a:extLst>
                <a:ext uri="{FF2B5EF4-FFF2-40B4-BE49-F238E27FC236}">
                  <a16:creationId xmlns:a16="http://schemas.microsoft.com/office/drawing/2014/main" id="{CA1D2E92-3C7E-434A-B65F-A4DBC24ADA4D}"/>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7" name="Line 168">
              <a:extLst>
                <a:ext uri="{FF2B5EF4-FFF2-40B4-BE49-F238E27FC236}">
                  <a16:creationId xmlns:a16="http://schemas.microsoft.com/office/drawing/2014/main" id="{306D2795-10E0-8A4C-A2FB-82C36D07EB0D}"/>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8" name="Line 169">
              <a:extLst>
                <a:ext uri="{FF2B5EF4-FFF2-40B4-BE49-F238E27FC236}">
                  <a16:creationId xmlns:a16="http://schemas.microsoft.com/office/drawing/2014/main" id="{5FD8F615-33BA-B349-A04F-96B3DC6F55AB}"/>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9" name="Line 170">
              <a:extLst>
                <a:ext uri="{FF2B5EF4-FFF2-40B4-BE49-F238E27FC236}">
                  <a16:creationId xmlns:a16="http://schemas.microsoft.com/office/drawing/2014/main" id="{F80D1B54-2A84-EE49-B8E9-59B8AF718053}"/>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0" name="Line 171">
              <a:extLst>
                <a:ext uri="{FF2B5EF4-FFF2-40B4-BE49-F238E27FC236}">
                  <a16:creationId xmlns:a16="http://schemas.microsoft.com/office/drawing/2014/main" id="{C12AA009-AF6F-554D-9007-1B0A30202E2A}"/>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1" name="Line 172">
              <a:extLst>
                <a:ext uri="{FF2B5EF4-FFF2-40B4-BE49-F238E27FC236}">
                  <a16:creationId xmlns:a16="http://schemas.microsoft.com/office/drawing/2014/main" id="{AD1DF06E-469E-CC43-9CFA-900D1309D125}"/>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2" name="Line 173">
              <a:extLst>
                <a:ext uri="{FF2B5EF4-FFF2-40B4-BE49-F238E27FC236}">
                  <a16:creationId xmlns:a16="http://schemas.microsoft.com/office/drawing/2014/main" id="{0DA41C4E-EB3D-FA4A-A900-E9BBD132B4DB}"/>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3" name="Line 174">
              <a:extLst>
                <a:ext uri="{FF2B5EF4-FFF2-40B4-BE49-F238E27FC236}">
                  <a16:creationId xmlns:a16="http://schemas.microsoft.com/office/drawing/2014/main" id="{E2973A27-00D7-EF4A-A287-00C6A7D9A074}"/>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4" name="Oval 175">
              <a:extLst>
                <a:ext uri="{FF2B5EF4-FFF2-40B4-BE49-F238E27FC236}">
                  <a16:creationId xmlns:a16="http://schemas.microsoft.com/office/drawing/2014/main" id="{7DC2F38F-09D7-7347-84AA-1EF218947F84}"/>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415" name="Line 176">
              <a:extLst>
                <a:ext uri="{FF2B5EF4-FFF2-40B4-BE49-F238E27FC236}">
                  <a16:creationId xmlns:a16="http://schemas.microsoft.com/office/drawing/2014/main" id="{CC47FBDA-08C0-EC4D-8445-C37F49DA6A0E}"/>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6" name="Line 177">
              <a:extLst>
                <a:ext uri="{FF2B5EF4-FFF2-40B4-BE49-F238E27FC236}">
                  <a16:creationId xmlns:a16="http://schemas.microsoft.com/office/drawing/2014/main" id="{9F680694-2718-FC46-978D-1F0A23C8CD54}"/>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7" name="Line 178">
              <a:extLst>
                <a:ext uri="{FF2B5EF4-FFF2-40B4-BE49-F238E27FC236}">
                  <a16:creationId xmlns:a16="http://schemas.microsoft.com/office/drawing/2014/main" id="{D91D0C3E-9C5E-C144-95C8-4AA50BE406DC}"/>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8" name="Line 179">
              <a:extLst>
                <a:ext uri="{FF2B5EF4-FFF2-40B4-BE49-F238E27FC236}">
                  <a16:creationId xmlns:a16="http://schemas.microsoft.com/office/drawing/2014/main" id="{3C969144-3A6B-4C49-BB9E-AD14CE8B6434}"/>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4" name="Group 180">
            <a:extLst>
              <a:ext uri="{FF2B5EF4-FFF2-40B4-BE49-F238E27FC236}">
                <a16:creationId xmlns:a16="http://schemas.microsoft.com/office/drawing/2014/main" id="{58D26F9F-5245-054E-A846-712531F3CE3C}"/>
              </a:ext>
            </a:extLst>
          </p:cNvPr>
          <p:cNvGrpSpPr>
            <a:grpSpLocks/>
          </p:cNvGrpSpPr>
          <p:nvPr/>
        </p:nvGrpSpPr>
        <p:grpSpPr bwMode="auto">
          <a:xfrm>
            <a:off x="0" y="2286000"/>
            <a:ext cx="3657600" cy="2514600"/>
            <a:chOff x="1056" y="1440"/>
            <a:chExt cx="2304" cy="1584"/>
          </a:xfrm>
        </p:grpSpPr>
        <p:sp>
          <p:nvSpPr>
            <p:cNvPr id="14391" name="Line 181">
              <a:extLst>
                <a:ext uri="{FF2B5EF4-FFF2-40B4-BE49-F238E27FC236}">
                  <a16:creationId xmlns:a16="http://schemas.microsoft.com/office/drawing/2014/main" id="{52696D43-ED38-3D4B-97D6-70A27C736EB4}"/>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2" name="Line 182">
              <a:extLst>
                <a:ext uri="{FF2B5EF4-FFF2-40B4-BE49-F238E27FC236}">
                  <a16:creationId xmlns:a16="http://schemas.microsoft.com/office/drawing/2014/main" id="{F7258F12-956B-4E41-AE9B-A8B918D58B45}"/>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3" name="Line 183">
              <a:extLst>
                <a:ext uri="{FF2B5EF4-FFF2-40B4-BE49-F238E27FC236}">
                  <a16:creationId xmlns:a16="http://schemas.microsoft.com/office/drawing/2014/main" id="{E52CD636-490F-2148-AFF5-F5A51F734521}"/>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4" name="Line 184">
              <a:extLst>
                <a:ext uri="{FF2B5EF4-FFF2-40B4-BE49-F238E27FC236}">
                  <a16:creationId xmlns:a16="http://schemas.microsoft.com/office/drawing/2014/main" id="{5A551851-567C-8749-93A8-5BF084DFC468}"/>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5" name="Line 185">
              <a:extLst>
                <a:ext uri="{FF2B5EF4-FFF2-40B4-BE49-F238E27FC236}">
                  <a16:creationId xmlns:a16="http://schemas.microsoft.com/office/drawing/2014/main" id="{0F61F8A1-7658-6B4E-BE08-7928D74A575D}"/>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6" name="Line 186">
              <a:extLst>
                <a:ext uri="{FF2B5EF4-FFF2-40B4-BE49-F238E27FC236}">
                  <a16:creationId xmlns:a16="http://schemas.microsoft.com/office/drawing/2014/main" id="{0A4637E1-D523-4240-8D34-CEC5B50EF9C6}"/>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7" name="Line 187">
              <a:extLst>
                <a:ext uri="{FF2B5EF4-FFF2-40B4-BE49-F238E27FC236}">
                  <a16:creationId xmlns:a16="http://schemas.microsoft.com/office/drawing/2014/main" id="{8F2C1C4B-2735-1B41-A160-680A65F0F149}"/>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8" name="Line 188">
              <a:extLst>
                <a:ext uri="{FF2B5EF4-FFF2-40B4-BE49-F238E27FC236}">
                  <a16:creationId xmlns:a16="http://schemas.microsoft.com/office/drawing/2014/main" id="{438A1D65-FD95-6741-94E5-2C27E252DC30}"/>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9" name="Line 189">
              <a:extLst>
                <a:ext uri="{FF2B5EF4-FFF2-40B4-BE49-F238E27FC236}">
                  <a16:creationId xmlns:a16="http://schemas.microsoft.com/office/drawing/2014/main" id="{D87B3805-E8F2-754D-9D85-BC505CA9EF85}"/>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0" name="Oval 190">
              <a:extLst>
                <a:ext uri="{FF2B5EF4-FFF2-40B4-BE49-F238E27FC236}">
                  <a16:creationId xmlns:a16="http://schemas.microsoft.com/office/drawing/2014/main" id="{4D6C2381-6F85-9D4A-90DE-223C50B0869D}"/>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401" name="Line 191">
              <a:extLst>
                <a:ext uri="{FF2B5EF4-FFF2-40B4-BE49-F238E27FC236}">
                  <a16:creationId xmlns:a16="http://schemas.microsoft.com/office/drawing/2014/main" id="{065931DC-CBEB-C046-AB67-50904ED470E7}"/>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2" name="Line 192">
              <a:extLst>
                <a:ext uri="{FF2B5EF4-FFF2-40B4-BE49-F238E27FC236}">
                  <a16:creationId xmlns:a16="http://schemas.microsoft.com/office/drawing/2014/main" id="{B36EE3E9-E3D0-7243-8DB7-0930776D925E}"/>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3" name="Line 193">
              <a:extLst>
                <a:ext uri="{FF2B5EF4-FFF2-40B4-BE49-F238E27FC236}">
                  <a16:creationId xmlns:a16="http://schemas.microsoft.com/office/drawing/2014/main" id="{99BD4EAF-5A7E-A146-9147-D1B57E4B0835}"/>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4" name="Line 194">
              <a:extLst>
                <a:ext uri="{FF2B5EF4-FFF2-40B4-BE49-F238E27FC236}">
                  <a16:creationId xmlns:a16="http://schemas.microsoft.com/office/drawing/2014/main" id="{74E53373-CC25-854C-A381-6FE06B671EFC}"/>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5" name="Group 195">
            <a:extLst>
              <a:ext uri="{FF2B5EF4-FFF2-40B4-BE49-F238E27FC236}">
                <a16:creationId xmlns:a16="http://schemas.microsoft.com/office/drawing/2014/main" id="{5CBA2F41-18ED-6D45-9102-8EE08F0D7D9B}"/>
              </a:ext>
            </a:extLst>
          </p:cNvPr>
          <p:cNvGrpSpPr>
            <a:grpSpLocks/>
          </p:cNvGrpSpPr>
          <p:nvPr/>
        </p:nvGrpSpPr>
        <p:grpSpPr bwMode="auto">
          <a:xfrm>
            <a:off x="-838200" y="990600"/>
            <a:ext cx="3657600" cy="2514600"/>
            <a:chOff x="1056" y="1440"/>
            <a:chExt cx="2304" cy="1584"/>
          </a:xfrm>
        </p:grpSpPr>
        <p:sp>
          <p:nvSpPr>
            <p:cNvPr id="14377" name="Line 196">
              <a:extLst>
                <a:ext uri="{FF2B5EF4-FFF2-40B4-BE49-F238E27FC236}">
                  <a16:creationId xmlns:a16="http://schemas.microsoft.com/office/drawing/2014/main" id="{92A585EB-5EA2-8246-82F6-DE0B8BA935EC}"/>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8" name="Line 197">
              <a:extLst>
                <a:ext uri="{FF2B5EF4-FFF2-40B4-BE49-F238E27FC236}">
                  <a16:creationId xmlns:a16="http://schemas.microsoft.com/office/drawing/2014/main" id="{A72AB163-7897-4844-95CD-602253905453}"/>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9" name="Line 198">
              <a:extLst>
                <a:ext uri="{FF2B5EF4-FFF2-40B4-BE49-F238E27FC236}">
                  <a16:creationId xmlns:a16="http://schemas.microsoft.com/office/drawing/2014/main" id="{B13884E4-C341-D64B-B717-690971171D53}"/>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0" name="Line 199">
              <a:extLst>
                <a:ext uri="{FF2B5EF4-FFF2-40B4-BE49-F238E27FC236}">
                  <a16:creationId xmlns:a16="http://schemas.microsoft.com/office/drawing/2014/main" id="{C36A788B-D661-3843-B66F-553EE65FEA89}"/>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1" name="Line 200">
              <a:extLst>
                <a:ext uri="{FF2B5EF4-FFF2-40B4-BE49-F238E27FC236}">
                  <a16:creationId xmlns:a16="http://schemas.microsoft.com/office/drawing/2014/main" id="{AFD2CDC4-4E4D-254D-B407-7324C5897429}"/>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2" name="Line 201">
              <a:extLst>
                <a:ext uri="{FF2B5EF4-FFF2-40B4-BE49-F238E27FC236}">
                  <a16:creationId xmlns:a16="http://schemas.microsoft.com/office/drawing/2014/main" id="{F54E5D8B-005B-AA4C-8CD7-F42C1C136FF1}"/>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3" name="Line 202">
              <a:extLst>
                <a:ext uri="{FF2B5EF4-FFF2-40B4-BE49-F238E27FC236}">
                  <a16:creationId xmlns:a16="http://schemas.microsoft.com/office/drawing/2014/main" id="{EF8D34A5-2E5E-154F-8796-00012CB8129F}"/>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4" name="Line 203">
              <a:extLst>
                <a:ext uri="{FF2B5EF4-FFF2-40B4-BE49-F238E27FC236}">
                  <a16:creationId xmlns:a16="http://schemas.microsoft.com/office/drawing/2014/main" id="{72BB3FAA-0364-BE4F-84E6-ED4EEB6301AB}"/>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5" name="Line 204">
              <a:extLst>
                <a:ext uri="{FF2B5EF4-FFF2-40B4-BE49-F238E27FC236}">
                  <a16:creationId xmlns:a16="http://schemas.microsoft.com/office/drawing/2014/main" id="{456FA1EC-9BE9-B940-A0D8-A464A2817E2B}"/>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6" name="Oval 205">
              <a:extLst>
                <a:ext uri="{FF2B5EF4-FFF2-40B4-BE49-F238E27FC236}">
                  <a16:creationId xmlns:a16="http://schemas.microsoft.com/office/drawing/2014/main" id="{A517FBC3-38F5-2D4B-954B-2BD3F622B467}"/>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387" name="Line 206">
              <a:extLst>
                <a:ext uri="{FF2B5EF4-FFF2-40B4-BE49-F238E27FC236}">
                  <a16:creationId xmlns:a16="http://schemas.microsoft.com/office/drawing/2014/main" id="{973468B3-74BA-7A4C-8FAA-8EA71DC8EE9B}"/>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8" name="Line 207">
              <a:extLst>
                <a:ext uri="{FF2B5EF4-FFF2-40B4-BE49-F238E27FC236}">
                  <a16:creationId xmlns:a16="http://schemas.microsoft.com/office/drawing/2014/main" id="{B3A927B3-1C79-D148-BB91-E8DE87B27775}"/>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9" name="Line 208">
              <a:extLst>
                <a:ext uri="{FF2B5EF4-FFF2-40B4-BE49-F238E27FC236}">
                  <a16:creationId xmlns:a16="http://schemas.microsoft.com/office/drawing/2014/main" id="{BBFAA10E-1211-3446-8DF0-52E61DA4DB8A}"/>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0" name="Line 209">
              <a:extLst>
                <a:ext uri="{FF2B5EF4-FFF2-40B4-BE49-F238E27FC236}">
                  <a16:creationId xmlns:a16="http://schemas.microsoft.com/office/drawing/2014/main" id="{9A24A158-8A34-A048-AA20-E61405FA1032}"/>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6" name="Group 210">
            <a:extLst>
              <a:ext uri="{FF2B5EF4-FFF2-40B4-BE49-F238E27FC236}">
                <a16:creationId xmlns:a16="http://schemas.microsoft.com/office/drawing/2014/main" id="{4565E451-91AC-6946-B694-321B1DCF74B4}"/>
              </a:ext>
            </a:extLst>
          </p:cNvPr>
          <p:cNvGrpSpPr>
            <a:grpSpLocks/>
          </p:cNvGrpSpPr>
          <p:nvPr/>
        </p:nvGrpSpPr>
        <p:grpSpPr bwMode="auto">
          <a:xfrm>
            <a:off x="-685800" y="3657600"/>
            <a:ext cx="3657600" cy="2514600"/>
            <a:chOff x="1056" y="1440"/>
            <a:chExt cx="2304" cy="1584"/>
          </a:xfrm>
        </p:grpSpPr>
        <p:sp>
          <p:nvSpPr>
            <p:cNvPr id="14363" name="Line 211">
              <a:extLst>
                <a:ext uri="{FF2B5EF4-FFF2-40B4-BE49-F238E27FC236}">
                  <a16:creationId xmlns:a16="http://schemas.microsoft.com/office/drawing/2014/main" id="{286ED802-6B1C-C940-B474-DAAE6C1A0516}"/>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4" name="Line 212">
              <a:extLst>
                <a:ext uri="{FF2B5EF4-FFF2-40B4-BE49-F238E27FC236}">
                  <a16:creationId xmlns:a16="http://schemas.microsoft.com/office/drawing/2014/main" id="{87BD24BA-2A3C-6C4C-A909-BDB0ADECE11C}"/>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5" name="Line 213">
              <a:extLst>
                <a:ext uri="{FF2B5EF4-FFF2-40B4-BE49-F238E27FC236}">
                  <a16:creationId xmlns:a16="http://schemas.microsoft.com/office/drawing/2014/main" id="{D34860FC-7645-D44F-AAC9-347C2D7A13B5}"/>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6" name="Line 214">
              <a:extLst>
                <a:ext uri="{FF2B5EF4-FFF2-40B4-BE49-F238E27FC236}">
                  <a16:creationId xmlns:a16="http://schemas.microsoft.com/office/drawing/2014/main" id="{836F0B12-228D-7A4D-9F56-6C9D95403925}"/>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7" name="Line 215">
              <a:extLst>
                <a:ext uri="{FF2B5EF4-FFF2-40B4-BE49-F238E27FC236}">
                  <a16:creationId xmlns:a16="http://schemas.microsoft.com/office/drawing/2014/main" id="{9E9A1F31-C4E8-184E-9ABC-FCB4E8FB34CF}"/>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8" name="Line 216">
              <a:extLst>
                <a:ext uri="{FF2B5EF4-FFF2-40B4-BE49-F238E27FC236}">
                  <a16:creationId xmlns:a16="http://schemas.microsoft.com/office/drawing/2014/main" id="{E39E659C-313F-A048-A815-FBEF175CC10B}"/>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9" name="Line 217">
              <a:extLst>
                <a:ext uri="{FF2B5EF4-FFF2-40B4-BE49-F238E27FC236}">
                  <a16:creationId xmlns:a16="http://schemas.microsoft.com/office/drawing/2014/main" id="{C390DEC2-1ACF-0E44-90BA-55816CC40FF5}"/>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0" name="Line 218">
              <a:extLst>
                <a:ext uri="{FF2B5EF4-FFF2-40B4-BE49-F238E27FC236}">
                  <a16:creationId xmlns:a16="http://schemas.microsoft.com/office/drawing/2014/main" id="{039F2C2E-73EF-F546-BC87-3663371D026E}"/>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1" name="Line 219">
              <a:extLst>
                <a:ext uri="{FF2B5EF4-FFF2-40B4-BE49-F238E27FC236}">
                  <a16:creationId xmlns:a16="http://schemas.microsoft.com/office/drawing/2014/main" id="{C3C51520-80F4-054A-A198-FBB134BE24BA}"/>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2" name="Oval 220">
              <a:extLst>
                <a:ext uri="{FF2B5EF4-FFF2-40B4-BE49-F238E27FC236}">
                  <a16:creationId xmlns:a16="http://schemas.microsoft.com/office/drawing/2014/main" id="{6F35A0DA-38B8-B14C-9F77-9D7CF5DB8651}"/>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373" name="Line 221">
              <a:extLst>
                <a:ext uri="{FF2B5EF4-FFF2-40B4-BE49-F238E27FC236}">
                  <a16:creationId xmlns:a16="http://schemas.microsoft.com/office/drawing/2014/main" id="{BE8105E9-AE19-2448-AEE7-D7042BA1CCDB}"/>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4" name="Line 222">
              <a:extLst>
                <a:ext uri="{FF2B5EF4-FFF2-40B4-BE49-F238E27FC236}">
                  <a16:creationId xmlns:a16="http://schemas.microsoft.com/office/drawing/2014/main" id="{6A4803CF-5114-9344-9E41-59DE3704E975}"/>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5" name="Line 223">
              <a:extLst>
                <a:ext uri="{FF2B5EF4-FFF2-40B4-BE49-F238E27FC236}">
                  <a16:creationId xmlns:a16="http://schemas.microsoft.com/office/drawing/2014/main" id="{59FD6B2D-66EC-494F-B977-6A0CC1D1AE60}"/>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6" name="Line 224">
              <a:extLst>
                <a:ext uri="{FF2B5EF4-FFF2-40B4-BE49-F238E27FC236}">
                  <a16:creationId xmlns:a16="http://schemas.microsoft.com/office/drawing/2014/main" id="{B23ED7CC-E96F-9F45-A550-EDE2A5B75087}"/>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7" name="Group 225">
            <a:extLst>
              <a:ext uri="{FF2B5EF4-FFF2-40B4-BE49-F238E27FC236}">
                <a16:creationId xmlns:a16="http://schemas.microsoft.com/office/drawing/2014/main" id="{77C60979-D27A-EB4D-8ECE-F02711A17F84}"/>
              </a:ext>
            </a:extLst>
          </p:cNvPr>
          <p:cNvGrpSpPr>
            <a:grpSpLocks/>
          </p:cNvGrpSpPr>
          <p:nvPr/>
        </p:nvGrpSpPr>
        <p:grpSpPr bwMode="auto">
          <a:xfrm>
            <a:off x="5791200" y="2286000"/>
            <a:ext cx="3657600" cy="2514600"/>
            <a:chOff x="1056" y="1440"/>
            <a:chExt cx="2304" cy="1584"/>
          </a:xfrm>
        </p:grpSpPr>
        <p:sp>
          <p:nvSpPr>
            <p:cNvPr id="14349" name="Line 226">
              <a:extLst>
                <a:ext uri="{FF2B5EF4-FFF2-40B4-BE49-F238E27FC236}">
                  <a16:creationId xmlns:a16="http://schemas.microsoft.com/office/drawing/2014/main" id="{F3868C29-0FA3-EF44-915D-058976C39FC5}"/>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0" name="Line 227">
              <a:extLst>
                <a:ext uri="{FF2B5EF4-FFF2-40B4-BE49-F238E27FC236}">
                  <a16:creationId xmlns:a16="http://schemas.microsoft.com/office/drawing/2014/main" id="{B305A32E-0ECF-8044-A6E9-07B06ADB34BD}"/>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1" name="Line 228">
              <a:extLst>
                <a:ext uri="{FF2B5EF4-FFF2-40B4-BE49-F238E27FC236}">
                  <a16:creationId xmlns:a16="http://schemas.microsoft.com/office/drawing/2014/main" id="{68928C6F-D2E4-794B-800A-5E917D0A2EEF}"/>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2" name="Line 229">
              <a:extLst>
                <a:ext uri="{FF2B5EF4-FFF2-40B4-BE49-F238E27FC236}">
                  <a16:creationId xmlns:a16="http://schemas.microsoft.com/office/drawing/2014/main" id="{8AE6C077-1B8D-2A42-A372-0827251F8FD8}"/>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3" name="Line 230">
              <a:extLst>
                <a:ext uri="{FF2B5EF4-FFF2-40B4-BE49-F238E27FC236}">
                  <a16:creationId xmlns:a16="http://schemas.microsoft.com/office/drawing/2014/main" id="{AC53D2A5-4BE3-5747-8EFF-5B99349FB3F0}"/>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4" name="Line 231">
              <a:extLst>
                <a:ext uri="{FF2B5EF4-FFF2-40B4-BE49-F238E27FC236}">
                  <a16:creationId xmlns:a16="http://schemas.microsoft.com/office/drawing/2014/main" id="{CE1B5639-3889-E840-9882-CF8852E5B2C2}"/>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5" name="Line 232">
              <a:extLst>
                <a:ext uri="{FF2B5EF4-FFF2-40B4-BE49-F238E27FC236}">
                  <a16:creationId xmlns:a16="http://schemas.microsoft.com/office/drawing/2014/main" id="{F1399EED-3DDB-8A44-8414-A3C71F1B42DE}"/>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6" name="Line 233">
              <a:extLst>
                <a:ext uri="{FF2B5EF4-FFF2-40B4-BE49-F238E27FC236}">
                  <a16:creationId xmlns:a16="http://schemas.microsoft.com/office/drawing/2014/main" id="{64F50264-09C5-7540-91DC-479B2703C2D1}"/>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7" name="Line 234">
              <a:extLst>
                <a:ext uri="{FF2B5EF4-FFF2-40B4-BE49-F238E27FC236}">
                  <a16:creationId xmlns:a16="http://schemas.microsoft.com/office/drawing/2014/main" id="{F3F4EC6E-05A9-FB44-993B-CD0E8D5BF552}"/>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8" name="Oval 235">
              <a:extLst>
                <a:ext uri="{FF2B5EF4-FFF2-40B4-BE49-F238E27FC236}">
                  <a16:creationId xmlns:a16="http://schemas.microsoft.com/office/drawing/2014/main" id="{9D8DFAEB-402D-924C-8DCD-89DD0361447D}"/>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359" name="Line 236">
              <a:extLst>
                <a:ext uri="{FF2B5EF4-FFF2-40B4-BE49-F238E27FC236}">
                  <a16:creationId xmlns:a16="http://schemas.microsoft.com/office/drawing/2014/main" id="{0171905E-EDEB-7548-856D-6701B9822948}"/>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0" name="Line 237">
              <a:extLst>
                <a:ext uri="{FF2B5EF4-FFF2-40B4-BE49-F238E27FC236}">
                  <a16:creationId xmlns:a16="http://schemas.microsoft.com/office/drawing/2014/main" id="{A21EF4F0-ED54-CD4F-8A91-0CCFD313ECD5}"/>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1" name="Line 238">
              <a:extLst>
                <a:ext uri="{FF2B5EF4-FFF2-40B4-BE49-F238E27FC236}">
                  <a16:creationId xmlns:a16="http://schemas.microsoft.com/office/drawing/2014/main" id="{8BF6E3DB-F64C-4247-AF3E-64B8171DC6F6}"/>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2" name="Line 239">
              <a:extLst>
                <a:ext uri="{FF2B5EF4-FFF2-40B4-BE49-F238E27FC236}">
                  <a16:creationId xmlns:a16="http://schemas.microsoft.com/office/drawing/2014/main" id="{95FC4227-FB77-5945-812D-5778AF7D9FBE}"/>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4348" name="Text Box 240">
            <a:extLst>
              <a:ext uri="{FF2B5EF4-FFF2-40B4-BE49-F238E27FC236}">
                <a16:creationId xmlns:a16="http://schemas.microsoft.com/office/drawing/2014/main" id="{55A4674F-20FE-F343-96E5-009B89B118EF}"/>
              </a:ext>
            </a:extLst>
          </p:cNvPr>
          <p:cNvSpPr txBox="1">
            <a:spLocks noChangeArrowheads="1"/>
          </p:cNvSpPr>
          <p:nvPr/>
        </p:nvSpPr>
        <p:spPr bwMode="auto">
          <a:xfrm>
            <a:off x="2498725" y="6288088"/>
            <a:ext cx="396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a:t>Just lookup -- Quicktime VR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53CED-5C1C-7A4B-AB5B-2CCF3A6DA1ED}"/>
              </a:ext>
            </a:extLst>
          </p:cNvPr>
          <p:cNvSpPr>
            <a:spLocks noGrp="1"/>
          </p:cNvSpPr>
          <p:nvPr>
            <p:ph type="title"/>
          </p:nvPr>
        </p:nvSpPr>
        <p:spPr/>
        <p:txBody>
          <a:bodyPr/>
          <a:lstStyle/>
          <a:p>
            <a:r>
              <a:rPr lang="en-US" dirty="0"/>
              <a:t>Apple </a:t>
            </a:r>
            <a:r>
              <a:rPr lang="en-US" dirty="0" err="1"/>
              <a:t>Quicktime</a:t>
            </a:r>
            <a:r>
              <a:rPr lang="en-US" dirty="0"/>
              <a:t> VR (1995)</a:t>
            </a:r>
          </a:p>
        </p:txBody>
      </p:sp>
      <p:pic>
        <p:nvPicPr>
          <p:cNvPr id="3" name="Apple QuickTime VR Demo" descr="Apple QuickTime VR Demo">
            <a:hlinkClick r:id="" action="ppaction://media"/>
            <a:extLst>
              <a:ext uri="{FF2B5EF4-FFF2-40B4-BE49-F238E27FC236}">
                <a16:creationId xmlns:a16="http://schemas.microsoft.com/office/drawing/2014/main" id="{71598417-4235-DE48-8733-532EE2FA9767}"/>
              </a:ext>
            </a:extLst>
          </p:cNvPr>
          <p:cNvPicPr>
            <a:picLocks noChangeAspect="1"/>
          </p:cNvPicPr>
          <p:nvPr>
            <a:videoFile r:link="rId1"/>
            <p:extLst>
              <p:ext uri="{DAA4B4D4-6D71-4841-9C94-3DE7FCFB9230}">
                <p14:media xmlns:p14="http://schemas.microsoft.com/office/powerpoint/2010/main" r:embed="rId2">
                  <p14:trim st="165813.1478"/>
                </p14:media>
              </p:ext>
            </p:extLst>
          </p:nvPr>
        </p:nvPicPr>
        <p:blipFill>
          <a:blip r:embed="rId4"/>
          <a:stretch>
            <a:fillRect/>
          </a:stretch>
        </p:blipFill>
        <p:spPr>
          <a:xfrm>
            <a:off x="0" y="990600"/>
            <a:ext cx="9144000" cy="5143500"/>
          </a:xfrm>
          <a:prstGeom prst="rect">
            <a:avLst/>
          </a:prstGeom>
        </p:spPr>
      </p:pic>
    </p:spTree>
    <p:extLst>
      <p:ext uri="{BB962C8B-B14F-4D97-AF65-F5344CB8AC3E}">
        <p14:creationId xmlns:p14="http://schemas.microsoft.com/office/powerpoint/2010/main" val="271712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1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25CC1-5F8F-FD38-A4C6-014E9F6EFC0C}"/>
            </a:ext>
          </a:extLst>
        </p:cNvPr>
        <p:cNvGrpSpPr/>
        <p:nvPr/>
      </p:nvGrpSpPr>
      <p:grpSpPr>
        <a:xfrm>
          <a:off x="0" y="0"/>
          <a:ext cx="0" cy="0"/>
          <a:chOff x="0" y="0"/>
          <a:chExt cx="0" cy="0"/>
        </a:xfrm>
      </p:grpSpPr>
      <p:sp>
        <p:nvSpPr>
          <p:cNvPr id="124" name="JPEG Compression">
            <a:extLst>
              <a:ext uri="{FF2B5EF4-FFF2-40B4-BE49-F238E27FC236}">
                <a16:creationId xmlns:a16="http://schemas.microsoft.com/office/drawing/2014/main" id="{BCCBDE42-4F22-B1AD-D374-F4064609CB51}"/>
              </a:ext>
            </a:extLst>
          </p:cNvPr>
          <p:cNvSpPr txBox="1">
            <a:spLocks noGrp="1"/>
          </p:cNvSpPr>
          <p:nvPr>
            <p:ph type="title"/>
          </p:nvPr>
        </p:nvSpPr>
        <p:spPr>
          <a:prstGeom prst="rect">
            <a:avLst/>
          </a:prstGeom>
        </p:spPr>
        <p:txBody>
          <a:bodyPr/>
          <a:lstStyle/>
          <a:p>
            <a:r>
              <a:rPr lang="en-US" sz="3600" dirty="0"/>
              <a:t>Today: images from a single viewpoint</a:t>
            </a:r>
            <a:endParaRPr sz="3600" dirty="0"/>
          </a:p>
        </p:txBody>
      </p:sp>
    </p:spTree>
    <p:extLst>
      <p:ext uri="{BB962C8B-B14F-4D97-AF65-F5344CB8AC3E}">
        <p14:creationId xmlns:p14="http://schemas.microsoft.com/office/powerpoint/2010/main" val="291970513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CC810-4BCF-5A7B-B45D-189CA0EE1C43}"/>
            </a:ext>
          </a:extLst>
        </p:cNvPr>
        <p:cNvGrpSpPr/>
        <p:nvPr/>
      </p:nvGrpSpPr>
      <p:grpSpPr>
        <a:xfrm>
          <a:off x="0" y="0"/>
          <a:ext cx="0" cy="0"/>
          <a:chOff x="0" y="0"/>
          <a:chExt cx="0" cy="0"/>
        </a:xfrm>
      </p:grpSpPr>
      <p:sp>
        <p:nvSpPr>
          <p:cNvPr id="14338" name="Rectangle 4">
            <a:extLst>
              <a:ext uri="{FF2B5EF4-FFF2-40B4-BE49-F238E27FC236}">
                <a16:creationId xmlns:a16="http://schemas.microsoft.com/office/drawing/2014/main" id="{FCD6B5F0-2407-9BA7-CEB1-3B6099F803D7}"/>
              </a:ext>
            </a:extLst>
          </p:cNvPr>
          <p:cNvSpPr>
            <a:spLocks noGrp="1" noChangeArrowheads="1"/>
          </p:cNvSpPr>
          <p:nvPr>
            <p:ph type="title"/>
          </p:nvPr>
        </p:nvSpPr>
        <p:spPr/>
        <p:txBody>
          <a:bodyPr/>
          <a:lstStyle/>
          <a:p>
            <a:r>
              <a:rPr lang="en-US" altLang="en-US" dirty="0" err="1"/>
              <a:t>Plenoptic</a:t>
            </a:r>
            <a:r>
              <a:rPr lang="en-US" altLang="en-US" dirty="0"/>
              <a:t> Function</a:t>
            </a:r>
          </a:p>
        </p:txBody>
      </p:sp>
      <p:grpSp>
        <p:nvGrpSpPr>
          <p:cNvPr id="14339" name="Group 105">
            <a:extLst>
              <a:ext uri="{FF2B5EF4-FFF2-40B4-BE49-F238E27FC236}">
                <a16:creationId xmlns:a16="http://schemas.microsoft.com/office/drawing/2014/main" id="{63161BE2-6E10-D9CD-03F3-56CCCC7C4906}"/>
              </a:ext>
            </a:extLst>
          </p:cNvPr>
          <p:cNvGrpSpPr>
            <a:grpSpLocks/>
          </p:cNvGrpSpPr>
          <p:nvPr/>
        </p:nvGrpSpPr>
        <p:grpSpPr bwMode="auto">
          <a:xfrm>
            <a:off x="1828800" y="3657600"/>
            <a:ext cx="3657600" cy="2514600"/>
            <a:chOff x="1056" y="1440"/>
            <a:chExt cx="2304" cy="1584"/>
          </a:xfrm>
        </p:grpSpPr>
        <p:sp>
          <p:nvSpPr>
            <p:cNvPr id="14461" name="Line 106">
              <a:extLst>
                <a:ext uri="{FF2B5EF4-FFF2-40B4-BE49-F238E27FC236}">
                  <a16:creationId xmlns:a16="http://schemas.microsoft.com/office/drawing/2014/main" id="{5E9790A6-B96C-8B1C-BAA2-B00060DF6E7A}"/>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2" name="Line 107">
              <a:extLst>
                <a:ext uri="{FF2B5EF4-FFF2-40B4-BE49-F238E27FC236}">
                  <a16:creationId xmlns:a16="http://schemas.microsoft.com/office/drawing/2014/main" id="{9224196F-E19B-1D64-EDC2-668A6B72B518}"/>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3" name="Line 108">
              <a:extLst>
                <a:ext uri="{FF2B5EF4-FFF2-40B4-BE49-F238E27FC236}">
                  <a16:creationId xmlns:a16="http://schemas.microsoft.com/office/drawing/2014/main" id="{D75CB43D-3EAD-56FD-9C2A-160C261B72AE}"/>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4" name="Line 109">
              <a:extLst>
                <a:ext uri="{FF2B5EF4-FFF2-40B4-BE49-F238E27FC236}">
                  <a16:creationId xmlns:a16="http://schemas.microsoft.com/office/drawing/2014/main" id="{690D8713-3709-D575-52C6-E4FB27387728}"/>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5" name="Line 110">
              <a:extLst>
                <a:ext uri="{FF2B5EF4-FFF2-40B4-BE49-F238E27FC236}">
                  <a16:creationId xmlns:a16="http://schemas.microsoft.com/office/drawing/2014/main" id="{E9CC959B-DA2E-93A5-D932-B002E543DC71}"/>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6" name="Line 111">
              <a:extLst>
                <a:ext uri="{FF2B5EF4-FFF2-40B4-BE49-F238E27FC236}">
                  <a16:creationId xmlns:a16="http://schemas.microsoft.com/office/drawing/2014/main" id="{A04F5CE5-B5BA-F9AC-A78B-A986DD77E107}"/>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7" name="Line 112">
              <a:extLst>
                <a:ext uri="{FF2B5EF4-FFF2-40B4-BE49-F238E27FC236}">
                  <a16:creationId xmlns:a16="http://schemas.microsoft.com/office/drawing/2014/main" id="{6D381713-D690-F7DF-564E-C00C170AF13E}"/>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8" name="Line 113">
              <a:extLst>
                <a:ext uri="{FF2B5EF4-FFF2-40B4-BE49-F238E27FC236}">
                  <a16:creationId xmlns:a16="http://schemas.microsoft.com/office/drawing/2014/main" id="{EB80C3D5-2BC8-C510-811A-E09C543D574D}"/>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9" name="Line 114">
              <a:extLst>
                <a:ext uri="{FF2B5EF4-FFF2-40B4-BE49-F238E27FC236}">
                  <a16:creationId xmlns:a16="http://schemas.microsoft.com/office/drawing/2014/main" id="{D6CD331B-15D6-204F-7788-9A347D44D811}"/>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70" name="Oval 115">
              <a:extLst>
                <a:ext uri="{FF2B5EF4-FFF2-40B4-BE49-F238E27FC236}">
                  <a16:creationId xmlns:a16="http://schemas.microsoft.com/office/drawing/2014/main" id="{B08DF01E-37D5-69A3-0AB1-45FC3E171614}"/>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471" name="Line 116">
              <a:extLst>
                <a:ext uri="{FF2B5EF4-FFF2-40B4-BE49-F238E27FC236}">
                  <a16:creationId xmlns:a16="http://schemas.microsoft.com/office/drawing/2014/main" id="{A14D123A-AC12-8CB5-E0BF-6CB88ECF3CB5}"/>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72" name="Line 117">
              <a:extLst>
                <a:ext uri="{FF2B5EF4-FFF2-40B4-BE49-F238E27FC236}">
                  <a16:creationId xmlns:a16="http://schemas.microsoft.com/office/drawing/2014/main" id="{8482D74D-ABAA-FFBD-7623-522653B7D83B}"/>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73" name="Line 118">
              <a:extLst>
                <a:ext uri="{FF2B5EF4-FFF2-40B4-BE49-F238E27FC236}">
                  <a16:creationId xmlns:a16="http://schemas.microsoft.com/office/drawing/2014/main" id="{0622AF1F-BAC8-6DBD-0F1B-017929CE8515}"/>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74" name="Line 119">
              <a:extLst>
                <a:ext uri="{FF2B5EF4-FFF2-40B4-BE49-F238E27FC236}">
                  <a16:creationId xmlns:a16="http://schemas.microsoft.com/office/drawing/2014/main" id="{EE3EE1C7-1AB3-7573-3477-4C7FE015D4A3}"/>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0" name="Group 120">
            <a:extLst>
              <a:ext uri="{FF2B5EF4-FFF2-40B4-BE49-F238E27FC236}">
                <a16:creationId xmlns:a16="http://schemas.microsoft.com/office/drawing/2014/main" id="{A2659C6B-1259-C4C1-2CC7-597B64510656}"/>
              </a:ext>
            </a:extLst>
          </p:cNvPr>
          <p:cNvGrpSpPr>
            <a:grpSpLocks/>
          </p:cNvGrpSpPr>
          <p:nvPr/>
        </p:nvGrpSpPr>
        <p:grpSpPr bwMode="auto">
          <a:xfrm>
            <a:off x="1828800" y="1066800"/>
            <a:ext cx="3657600" cy="2514600"/>
            <a:chOff x="1056" y="1440"/>
            <a:chExt cx="2304" cy="1584"/>
          </a:xfrm>
        </p:grpSpPr>
        <p:sp>
          <p:nvSpPr>
            <p:cNvPr id="14447" name="Line 121">
              <a:extLst>
                <a:ext uri="{FF2B5EF4-FFF2-40B4-BE49-F238E27FC236}">
                  <a16:creationId xmlns:a16="http://schemas.microsoft.com/office/drawing/2014/main" id="{768C4FC9-6692-71A0-FB53-2FFE9BB3D69B}"/>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8" name="Line 122">
              <a:extLst>
                <a:ext uri="{FF2B5EF4-FFF2-40B4-BE49-F238E27FC236}">
                  <a16:creationId xmlns:a16="http://schemas.microsoft.com/office/drawing/2014/main" id="{F46ED439-0427-BAAD-E24E-983F3ABAD434}"/>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9" name="Line 123">
              <a:extLst>
                <a:ext uri="{FF2B5EF4-FFF2-40B4-BE49-F238E27FC236}">
                  <a16:creationId xmlns:a16="http://schemas.microsoft.com/office/drawing/2014/main" id="{B4914DE0-4CB3-350E-F0CF-955960E9F01F}"/>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0" name="Line 124">
              <a:extLst>
                <a:ext uri="{FF2B5EF4-FFF2-40B4-BE49-F238E27FC236}">
                  <a16:creationId xmlns:a16="http://schemas.microsoft.com/office/drawing/2014/main" id="{686EF038-05FF-2E4A-DC6F-2F37D9AA4C32}"/>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1" name="Line 125">
              <a:extLst>
                <a:ext uri="{FF2B5EF4-FFF2-40B4-BE49-F238E27FC236}">
                  <a16:creationId xmlns:a16="http://schemas.microsoft.com/office/drawing/2014/main" id="{B265CBCD-E6DD-39D9-2BB9-67377875E934}"/>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2" name="Line 126">
              <a:extLst>
                <a:ext uri="{FF2B5EF4-FFF2-40B4-BE49-F238E27FC236}">
                  <a16:creationId xmlns:a16="http://schemas.microsoft.com/office/drawing/2014/main" id="{E530D426-8FDB-D0F1-B7A5-7E4FFA958F5A}"/>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3" name="Line 127">
              <a:extLst>
                <a:ext uri="{FF2B5EF4-FFF2-40B4-BE49-F238E27FC236}">
                  <a16:creationId xmlns:a16="http://schemas.microsoft.com/office/drawing/2014/main" id="{2B01BC6F-2DBC-F545-3EF8-A5157547F965}"/>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4" name="Line 128">
              <a:extLst>
                <a:ext uri="{FF2B5EF4-FFF2-40B4-BE49-F238E27FC236}">
                  <a16:creationId xmlns:a16="http://schemas.microsoft.com/office/drawing/2014/main" id="{DCE40AC8-0130-AE07-5159-A277063BDE22}"/>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5" name="Line 129">
              <a:extLst>
                <a:ext uri="{FF2B5EF4-FFF2-40B4-BE49-F238E27FC236}">
                  <a16:creationId xmlns:a16="http://schemas.microsoft.com/office/drawing/2014/main" id="{7ABE5098-7898-146A-B6BD-7773CA319E9D}"/>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6" name="Oval 130">
              <a:extLst>
                <a:ext uri="{FF2B5EF4-FFF2-40B4-BE49-F238E27FC236}">
                  <a16:creationId xmlns:a16="http://schemas.microsoft.com/office/drawing/2014/main" id="{AB128541-398F-9C67-069C-8D4D88C5F8B3}"/>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457" name="Line 131">
              <a:extLst>
                <a:ext uri="{FF2B5EF4-FFF2-40B4-BE49-F238E27FC236}">
                  <a16:creationId xmlns:a16="http://schemas.microsoft.com/office/drawing/2014/main" id="{5D752E7D-0FD2-0205-7367-EA6814CC4463}"/>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8" name="Line 132">
              <a:extLst>
                <a:ext uri="{FF2B5EF4-FFF2-40B4-BE49-F238E27FC236}">
                  <a16:creationId xmlns:a16="http://schemas.microsoft.com/office/drawing/2014/main" id="{72A4BF7B-5AFE-23D6-1289-7DC780D9AE7F}"/>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59" name="Line 133">
              <a:extLst>
                <a:ext uri="{FF2B5EF4-FFF2-40B4-BE49-F238E27FC236}">
                  <a16:creationId xmlns:a16="http://schemas.microsoft.com/office/drawing/2014/main" id="{2476C4DC-F960-0C66-F083-09405F7C6227}"/>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60" name="Line 134">
              <a:extLst>
                <a:ext uri="{FF2B5EF4-FFF2-40B4-BE49-F238E27FC236}">
                  <a16:creationId xmlns:a16="http://schemas.microsoft.com/office/drawing/2014/main" id="{5F91AB1A-D905-0798-9CD4-2AD5B2881817}"/>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1" name="Group 135">
            <a:extLst>
              <a:ext uri="{FF2B5EF4-FFF2-40B4-BE49-F238E27FC236}">
                <a16:creationId xmlns:a16="http://schemas.microsoft.com/office/drawing/2014/main" id="{057B6296-1977-FAB7-649C-C4CA4CAA3B4F}"/>
              </a:ext>
            </a:extLst>
          </p:cNvPr>
          <p:cNvGrpSpPr>
            <a:grpSpLocks/>
          </p:cNvGrpSpPr>
          <p:nvPr/>
        </p:nvGrpSpPr>
        <p:grpSpPr bwMode="auto">
          <a:xfrm>
            <a:off x="4648200" y="3657600"/>
            <a:ext cx="3657600" cy="2514600"/>
            <a:chOff x="1056" y="1440"/>
            <a:chExt cx="2304" cy="1584"/>
          </a:xfrm>
        </p:grpSpPr>
        <p:sp>
          <p:nvSpPr>
            <p:cNvPr id="14433" name="Line 136">
              <a:extLst>
                <a:ext uri="{FF2B5EF4-FFF2-40B4-BE49-F238E27FC236}">
                  <a16:creationId xmlns:a16="http://schemas.microsoft.com/office/drawing/2014/main" id="{ACA12D6B-61E9-F4AE-FE8E-FABABADAA4B1}"/>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4" name="Line 137">
              <a:extLst>
                <a:ext uri="{FF2B5EF4-FFF2-40B4-BE49-F238E27FC236}">
                  <a16:creationId xmlns:a16="http://schemas.microsoft.com/office/drawing/2014/main" id="{4F1AE4C7-1A6A-3C6B-9682-7C00C60DB04A}"/>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5" name="Line 138">
              <a:extLst>
                <a:ext uri="{FF2B5EF4-FFF2-40B4-BE49-F238E27FC236}">
                  <a16:creationId xmlns:a16="http://schemas.microsoft.com/office/drawing/2014/main" id="{70022BD6-535E-85F8-F3E7-D067243BCC8F}"/>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6" name="Line 139">
              <a:extLst>
                <a:ext uri="{FF2B5EF4-FFF2-40B4-BE49-F238E27FC236}">
                  <a16:creationId xmlns:a16="http://schemas.microsoft.com/office/drawing/2014/main" id="{BD40DC1A-347B-E64F-9967-32F1FC631B19}"/>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7" name="Line 140">
              <a:extLst>
                <a:ext uri="{FF2B5EF4-FFF2-40B4-BE49-F238E27FC236}">
                  <a16:creationId xmlns:a16="http://schemas.microsoft.com/office/drawing/2014/main" id="{4D8EE1FE-DB62-03DE-B7E3-28F56D68C061}"/>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8" name="Line 141">
              <a:extLst>
                <a:ext uri="{FF2B5EF4-FFF2-40B4-BE49-F238E27FC236}">
                  <a16:creationId xmlns:a16="http://schemas.microsoft.com/office/drawing/2014/main" id="{CF15356B-769A-EFE6-8E50-56A72F1C12ED}"/>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9" name="Line 142">
              <a:extLst>
                <a:ext uri="{FF2B5EF4-FFF2-40B4-BE49-F238E27FC236}">
                  <a16:creationId xmlns:a16="http://schemas.microsoft.com/office/drawing/2014/main" id="{C0D862ED-F540-0C9B-D2D4-6EAE13A93C24}"/>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0" name="Line 143">
              <a:extLst>
                <a:ext uri="{FF2B5EF4-FFF2-40B4-BE49-F238E27FC236}">
                  <a16:creationId xmlns:a16="http://schemas.microsoft.com/office/drawing/2014/main" id="{FA9A69D5-BFDE-6EB3-3CE7-3835ADC88678}"/>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1" name="Line 144">
              <a:extLst>
                <a:ext uri="{FF2B5EF4-FFF2-40B4-BE49-F238E27FC236}">
                  <a16:creationId xmlns:a16="http://schemas.microsoft.com/office/drawing/2014/main" id="{98104D56-35C4-B35C-37AC-0C56BF51DB63}"/>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2" name="Oval 145">
              <a:extLst>
                <a:ext uri="{FF2B5EF4-FFF2-40B4-BE49-F238E27FC236}">
                  <a16:creationId xmlns:a16="http://schemas.microsoft.com/office/drawing/2014/main" id="{A48E5DB9-7459-4FB3-9023-0353428DC370}"/>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443" name="Line 146">
              <a:extLst>
                <a:ext uri="{FF2B5EF4-FFF2-40B4-BE49-F238E27FC236}">
                  <a16:creationId xmlns:a16="http://schemas.microsoft.com/office/drawing/2014/main" id="{B631D90F-4C76-EF4B-46B4-BB8F9CB1B9BC}"/>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4" name="Line 147">
              <a:extLst>
                <a:ext uri="{FF2B5EF4-FFF2-40B4-BE49-F238E27FC236}">
                  <a16:creationId xmlns:a16="http://schemas.microsoft.com/office/drawing/2014/main" id="{87389352-C90F-F381-03D0-C42281D9AAF7}"/>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5" name="Line 148">
              <a:extLst>
                <a:ext uri="{FF2B5EF4-FFF2-40B4-BE49-F238E27FC236}">
                  <a16:creationId xmlns:a16="http://schemas.microsoft.com/office/drawing/2014/main" id="{4FCDAEFB-1EE8-0587-6231-A44E46DBE68E}"/>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46" name="Line 149">
              <a:extLst>
                <a:ext uri="{FF2B5EF4-FFF2-40B4-BE49-F238E27FC236}">
                  <a16:creationId xmlns:a16="http://schemas.microsoft.com/office/drawing/2014/main" id="{FA4C89E7-701B-A2C9-2817-A639957F79AF}"/>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2" name="Group 150">
            <a:extLst>
              <a:ext uri="{FF2B5EF4-FFF2-40B4-BE49-F238E27FC236}">
                <a16:creationId xmlns:a16="http://schemas.microsoft.com/office/drawing/2014/main" id="{0584C6AC-0563-69EA-0B51-9A5D5AC88091}"/>
              </a:ext>
            </a:extLst>
          </p:cNvPr>
          <p:cNvGrpSpPr>
            <a:grpSpLocks/>
          </p:cNvGrpSpPr>
          <p:nvPr/>
        </p:nvGrpSpPr>
        <p:grpSpPr bwMode="auto">
          <a:xfrm>
            <a:off x="4876800" y="1066800"/>
            <a:ext cx="3657600" cy="2514600"/>
            <a:chOff x="1056" y="1440"/>
            <a:chExt cx="2304" cy="1584"/>
          </a:xfrm>
        </p:grpSpPr>
        <p:sp>
          <p:nvSpPr>
            <p:cNvPr id="14419" name="Line 151">
              <a:extLst>
                <a:ext uri="{FF2B5EF4-FFF2-40B4-BE49-F238E27FC236}">
                  <a16:creationId xmlns:a16="http://schemas.microsoft.com/office/drawing/2014/main" id="{03F97E65-2197-7ED2-4D33-EEDEF6187556}"/>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0" name="Line 152">
              <a:extLst>
                <a:ext uri="{FF2B5EF4-FFF2-40B4-BE49-F238E27FC236}">
                  <a16:creationId xmlns:a16="http://schemas.microsoft.com/office/drawing/2014/main" id="{B448A03C-CD6F-9EA1-52C0-E0A2FD8FDEA5}"/>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1" name="Line 153">
              <a:extLst>
                <a:ext uri="{FF2B5EF4-FFF2-40B4-BE49-F238E27FC236}">
                  <a16:creationId xmlns:a16="http://schemas.microsoft.com/office/drawing/2014/main" id="{CFCAEAEE-1131-0D3C-B417-2386203AD24E}"/>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2" name="Line 154">
              <a:extLst>
                <a:ext uri="{FF2B5EF4-FFF2-40B4-BE49-F238E27FC236}">
                  <a16:creationId xmlns:a16="http://schemas.microsoft.com/office/drawing/2014/main" id="{34E354EC-1F5A-DC35-C456-048DF2E8EB52}"/>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3" name="Line 155">
              <a:extLst>
                <a:ext uri="{FF2B5EF4-FFF2-40B4-BE49-F238E27FC236}">
                  <a16:creationId xmlns:a16="http://schemas.microsoft.com/office/drawing/2014/main" id="{07543E0D-8D26-2BCD-595F-FCF2B13C28D2}"/>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4" name="Line 156">
              <a:extLst>
                <a:ext uri="{FF2B5EF4-FFF2-40B4-BE49-F238E27FC236}">
                  <a16:creationId xmlns:a16="http://schemas.microsoft.com/office/drawing/2014/main" id="{D369C0AB-639D-6450-6961-195EA7BD956F}"/>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5" name="Line 157">
              <a:extLst>
                <a:ext uri="{FF2B5EF4-FFF2-40B4-BE49-F238E27FC236}">
                  <a16:creationId xmlns:a16="http://schemas.microsoft.com/office/drawing/2014/main" id="{07E69679-1CBD-29B1-DA66-5CCABA31520F}"/>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6" name="Line 158">
              <a:extLst>
                <a:ext uri="{FF2B5EF4-FFF2-40B4-BE49-F238E27FC236}">
                  <a16:creationId xmlns:a16="http://schemas.microsoft.com/office/drawing/2014/main" id="{C12F8F7A-55E2-23BB-7481-E972D212EF49}"/>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7" name="Line 159">
              <a:extLst>
                <a:ext uri="{FF2B5EF4-FFF2-40B4-BE49-F238E27FC236}">
                  <a16:creationId xmlns:a16="http://schemas.microsoft.com/office/drawing/2014/main" id="{6DB0A65C-6D32-57B8-7E66-F4A5CCBF61C7}"/>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28" name="Oval 160">
              <a:extLst>
                <a:ext uri="{FF2B5EF4-FFF2-40B4-BE49-F238E27FC236}">
                  <a16:creationId xmlns:a16="http://schemas.microsoft.com/office/drawing/2014/main" id="{21294BDF-9FDE-B611-0294-692E25487003}"/>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429" name="Line 161">
              <a:extLst>
                <a:ext uri="{FF2B5EF4-FFF2-40B4-BE49-F238E27FC236}">
                  <a16:creationId xmlns:a16="http://schemas.microsoft.com/office/drawing/2014/main" id="{2326F4C1-A613-A398-8AF9-15F93934B1B7}"/>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0" name="Line 162">
              <a:extLst>
                <a:ext uri="{FF2B5EF4-FFF2-40B4-BE49-F238E27FC236}">
                  <a16:creationId xmlns:a16="http://schemas.microsoft.com/office/drawing/2014/main" id="{192FB6A8-D021-9029-6601-3C30B878F3FD}"/>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1" name="Line 163">
              <a:extLst>
                <a:ext uri="{FF2B5EF4-FFF2-40B4-BE49-F238E27FC236}">
                  <a16:creationId xmlns:a16="http://schemas.microsoft.com/office/drawing/2014/main" id="{D124FE19-616B-1A16-64CC-00850A293AC9}"/>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32" name="Line 164">
              <a:extLst>
                <a:ext uri="{FF2B5EF4-FFF2-40B4-BE49-F238E27FC236}">
                  <a16:creationId xmlns:a16="http://schemas.microsoft.com/office/drawing/2014/main" id="{5D314135-EC24-34BD-0D56-C6695F83ED87}"/>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3" name="Group 165">
            <a:extLst>
              <a:ext uri="{FF2B5EF4-FFF2-40B4-BE49-F238E27FC236}">
                <a16:creationId xmlns:a16="http://schemas.microsoft.com/office/drawing/2014/main" id="{7803E8B3-0994-109D-744F-BEC33A1E872E}"/>
              </a:ext>
            </a:extLst>
          </p:cNvPr>
          <p:cNvGrpSpPr>
            <a:grpSpLocks/>
          </p:cNvGrpSpPr>
          <p:nvPr/>
        </p:nvGrpSpPr>
        <p:grpSpPr bwMode="auto">
          <a:xfrm>
            <a:off x="2971800" y="2362200"/>
            <a:ext cx="3657600" cy="2514600"/>
            <a:chOff x="1056" y="1440"/>
            <a:chExt cx="2304" cy="1584"/>
          </a:xfrm>
        </p:grpSpPr>
        <p:sp>
          <p:nvSpPr>
            <p:cNvPr id="14405" name="Line 166">
              <a:extLst>
                <a:ext uri="{FF2B5EF4-FFF2-40B4-BE49-F238E27FC236}">
                  <a16:creationId xmlns:a16="http://schemas.microsoft.com/office/drawing/2014/main" id="{B326F644-B08F-8D24-32FD-CA5DFF14219A}"/>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6" name="Line 167">
              <a:extLst>
                <a:ext uri="{FF2B5EF4-FFF2-40B4-BE49-F238E27FC236}">
                  <a16:creationId xmlns:a16="http://schemas.microsoft.com/office/drawing/2014/main" id="{7286AEF5-BD9D-C76C-6955-A506CFDCA18D}"/>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7" name="Line 168">
              <a:extLst>
                <a:ext uri="{FF2B5EF4-FFF2-40B4-BE49-F238E27FC236}">
                  <a16:creationId xmlns:a16="http://schemas.microsoft.com/office/drawing/2014/main" id="{A352A536-409A-06E2-78C5-FC14B748BBC2}"/>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8" name="Line 169">
              <a:extLst>
                <a:ext uri="{FF2B5EF4-FFF2-40B4-BE49-F238E27FC236}">
                  <a16:creationId xmlns:a16="http://schemas.microsoft.com/office/drawing/2014/main" id="{FE31BD22-C149-278B-3A17-F20CA3EF94FB}"/>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9" name="Line 170">
              <a:extLst>
                <a:ext uri="{FF2B5EF4-FFF2-40B4-BE49-F238E27FC236}">
                  <a16:creationId xmlns:a16="http://schemas.microsoft.com/office/drawing/2014/main" id="{AB3CDF0C-582D-7458-0D1D-D564979B59D1}"/>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0" name="Line 171">
              <a:extLst>
                <a:ext uri="{FF2B5EF4-FFF2-40B4-BE49-F238E27FC236}">
                  <a16:creationId xmlns:a16="http://schemas.microsoft.com/office/drawing/2014/main" id="{F1191BAD-E33B-24ED-ABAB-DE195AF5DE0E}"/>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1" name="Line 172">
              <a:extLst>
                <a:ext uri="{FF2B5EF4-FFF2-40B4-BE49-F238E27FC236}">
                  <a16:creationId xmlns:a16="http://schemas.microsoft.com/office/drawing/2014/main" id="{BB1D6379-0E24-2A43-AF93-5CA9F7872B02}"/>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2" name="Line 173">
              <a:extLst>
                <a:ext uri="{FF2B5EF4-FFF2-40B4-BE49-F238E27FC236}">
                  <a16:creationId xmlns:a16="http://schemas.microsoft.com/office/drawing/2014/main" id="{29C06405-A660-DA7E-CCA1-34F144F7A973}"/>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3" name="Line 174">
              <a:extLst>
                <a:ext uri="{FF2B5EF4-FFF2-40B4-BE49-F238E27FC236}">
                  <a16:creationId xmlns:a16="http://schemas.microsoft.com/office/drawing/2014/main" id="{E98556AE-0C93-BBF7-4B9A-AA4BA4CD4999}"/>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4" name="Oval 175">
              <a:extLst>
                <a:ext uri="{FF2B5EF4-FFF2-40B4-BE49-F238E27FC236}">
                  <a16:creationId xmlns:a16="http://schemas.microsoft.com/office/drawing/2014/main" id="{151E2FAB-2B2D-B135-623B-6A5AA3B8B26E}"/>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415" name="Line 176">
              <a:extLst>
                <a:ext uri="{FF2B5EF4-FFF2-40B4-BE49-F238E27FC236}">
                  <a16:creationId xmlns:a16="http://schemas.microsoft.com/office/drawing/2014/main" id="{307225AD-1CE4-6BBA-29F7-04B882A79400}"/>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6" name="Line 177">
              <a:extLst>
                <a:ext uri="{FF2B5EF4-FFF2-40B4-BE49-F238E27FC236}">
                  <a16:creationId xmlns:a16="http://schemas.microsoft.com/office/drawing/2014/main" id="{5C182C10-A3A7-E78B-580C-613FC66EA9B7}"/>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7" name="Line 178">
              <a:extLst>
                <a:ext uri="{FF2B5EF4-FFF2-40B4-BE49-F238E27FC236}">
                  <a16:creationId xmlns:a16="http://schemas.microsoft.com/office/drawing/2014/main" id="{01226624-E3D8-4D93-BA9A-BC8763F4320B}"/>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8" name="Line 179">
              <a:extLst>
                <a:ext uri="{FF2B5EF4-FFF2-40B4-BE49-F238E27FC236}">
                  <a16:creationId xmlns:a16="http://schemas.microsoft.com/office/drawing/2014/main" id="{2E47FA02-7E2E-53A4-5A78-907BE5273BFE}"/>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4" name="Group 180">
            <a:extLst>
              <a:ext uri="{FF2B5EF4-FFF2-40B4-BE49-F238E27FC236}">
                <a16:creationId xmlns:a16="http://schemas.microsoft.com/office/drawing/2014/main" id="{40D34331-6D8F-0331-7CD5-00640DBEA6C2}"/>
              </a:ext>
            </a:extLst>
          </p:cNvPr>
          <p:cNvGrpSpPr>
            <a:grpSpLocks/>
          </p:cNvGrpSpPr>
          <p:nvPr/>
        </p:nvGrpSpPr>
        <p:grpSpPr bwMode="auto">
          <a:xfrm>
            <a:off x="0" y="2286000"/>
            <a:ext cx="3657600" cy="2514600"/>
            <a:chOff x="1056" y="1440"/>
            <a:chExt cx="2304" cy="1584"/>
          </a:xfrm>
        </p:grpSpPr>
        <p:sp>
          <p:nvSpPr>
            <p:cNvPr id="14391" name="Line 181">
              <a:extLst>
                <a:ext uri="{FF2B5EF4-FFF2-40B4-BE49-F238E27FC236}">
                  <a16:creationId xmlns:a16="http://schemas.microsoft.com/office/drawing/2014/main" id="{AED36FFD-D9F5-26DA-279F-E1E16AF52479}"/>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2" name="Line 182">
              <a:extLst>
                <a:ext uri="{FF2B5EF4-FFF2-40B4-BE49-F238E27FC236}">
                  <a16:creationId xmlns:a16="http://schemas.microsoft.com/office/drawing/2014/main" id="{9944B1C1-FE6B-0F1C-24D8-E82C693ABF0F}"/>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3" name="Line 183">
              <a:extLst>
                <a:ext uri="{FF2B5EF4-FFF2-40B4-BE49-F238E27FC236}">
                  <a16:creationId xmlns:a16="http://schemas.microsoft.com/office/drawing/2014/main" id="{9C5325EB-079E-EC53-6C4C-870BB3C06BEE}"/>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4" name="Line 184">
              <a:extLst>
                <a:ext uri="{FF2B5EF4-FFF2-40B4-BE49-F238E27FC236}">
                  <a16:creationId xmlns:a16="http://schemas.microsoft.com/office/drawing/2014/main" id="{1440C322-AAF0-253B-938E-3661E3E54ED1}"/>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5" name="Line 185">
              <a:extLst>
                <a:ext uri="{FF2B5EF4-FFF2-40B4-BE49-F238E27FC236}">
                  <a16:creationId xmlns:a16="http://schemas.microsoft.com/office/drawing/2014/main" id="{8FEA1B74-3B6A-57BE-8933-96B343E8F495}"/>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6" name="Line 186">
              <a:extLst>
                <a:ext uri="{FF2B5EF4-FFF2-40B4-BE49-F238E27FC236}">
                  <a16:creationId xmlns:a16="http://schemas.microsoft.com/office/drawing/2014/main" id="{EB7ADC97-BBC8-951D-885A-3D423D2E0E1D}"/>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7" name="Line 187">
              <a:extLst>
                <a:ext uri="{FF2B5EF4-FFF2-40B4-BE49-F238E27FC236}">
                  <a16:creationId xmlns:a16="http://schemas.microsoft.com/office/drawing/2014/main" id="{9967C5E2-0958-B013-602F-98F18475CBDB}"/>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8" name="Line 188">
              <a:extLst>
                <a:ext uri="{FF2B5EF4-FFF2-40B4-BE49-F238E27FC236}">
                  <a16:creationId xmlns:a16="http://schemas.microsoft.com/office/drawing/2014/main" id="{63C31D25-5F1C-0BBD-7935-02CAFFEFCB1C}"/>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9" name="Line 189">
              <a:extLst>
                <a:ext uri="{FF2B5EF4-FFF2-40B4-BE49-F238E27FC236}">
                  <a16:creationId xmlns:a16="http://schemas.microsoft.com/office/drawing/2014/main" id="{1BB35709-D360-23B1-ACAB-E8FB64BCBD9B}"/>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0" name="Oval 190">
              <a:extLst>
                <a:ext uri="{FF2B5EF4-FFF2-40B4-BE49-F238E27FC236}">
                  <a16:creationId xmlns:a16="http://schemas.microsoft.com/office/drawing/2014/main" id="{457AFAAA-4242-02BA-75E2-3AE00635CF05}"/>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401" name="Line 191">
              <a:extLst>
                <a:ext uri="{FF2B5EF4-FFF2-40B4-BE49-F238E27FC236}">
                  <a16:creationId xmlns:a16="http://schemas.microsoft.com/office/drawing/2014/main" id="{90DAC6E0-24C7-3CC1-72DB-E2C8BFE4CBDB}"/>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2" name="Line 192">
              <a:extLst>
                <a:ext uri="{FF2B5EF4-FFF2-40B4-BE49-F238E27FC236}">
                  <a16:creationId xmlns:a16="http://schemas.microsoft.com/office/drawing/2014/main" id="{BFAA3C59-0B1B-4CDA-A9DC-C798AD9D5B98}"/>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3" name="Line 193">
              <a:extLst>
                <a:ext uri="{FF2B5EF4-FFF2-40B4-BE49-F238E27FC236}">
                  <a16:creationId xmlns:a16="http://schemas.microsoft.com/office/drawing/2014/main" id="{E3C3EFFA-908D-39A7-8BDB-B7572AFAB000}"/>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4" name="Line 194">
              <a:extLst>
                <a:ext uri="{FF2B5EF4-FFF2-40B4-BE49-F238E27FC236}">
                  <a16:creationId xmlns:a16="http://schemas.microsoft.com/office/drawing/2014/main" id="{AADF65AF-DFEE-D6DC-AD55-CD9E4C9B569D}"/>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5" name="Group 195">
            <a:extLst>
              <a:ext uri="{FF2B5EF4-FFF2-40B4-BE49-F238E27FC236}">
                <a16:creationId xmlns:a16="http://schemas.microsoft.com/office/drawing/2014/main" id="{16876D3C-48EC-B476-85B0-2DD9DFF32129}"/>
              </a:ext>
            </a:extLst>
          </p:cNvPr>
          <p:cNvGrpSpPr>
            <a:grpSpLocks/>
          </p:cNvGrpSpPr>
          <p:nvPr/>
        </p:nvGrpSpPr>
        <p:grpSpPr bwMode="auto">
          <a:xfrm>
            <a:off x="-838200" y="990600"/>
            <a:ext cx="3657600" cy="2514600"/>
            <a:chOff x="1056" y="1440"/>
            <a:chExt cx="2304" cy="1584"/>
          </a:xfrm>
        </p:grpSpPr>
        <p:sp>
          <p:nvSpPr>
            <p:cNvPr id="14377" name="Line 196">
              <a:extLst>
                <a:ext uri="{FF2B5EF4-FFF2-40B4-BE49-F238E27FC236}">
                  <a16:creationId xmlns:a16="http://schemas.microsoft.com/office/drawing/2014/main" id="{32511669-990B-0904-AA0C-23025ABEE23A}"/>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8" name="Line 197">
              <a:extLst>
                <a:ext uri="{FF2B5EF4-FFF2-40B4-BE49-F238E27FC236}">
                  <a16:creationId xmlns:a16="http://schemas.microsoft.com/office/drawing/2014/main" id="{5FE2C20F-6074-2628-CB07-865E3BCADA01}"/>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9" name="Line 198">
              <a:extLst>
                <a:ext uri="{FF2B5EF4-FFF2-40B4-BE49-F238E27FC236}">
                  <a16:creationId xmlns:a16="http://schemas.microsoft.com/office/drawing/2014/main" id="{D9BDDA5F-0AA8-80EC-5461-88502370E6D5}"/>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0" name="Line 199">
              <a:extLst>
                <a:ext uri="{FF2B5EF4-FFF2-40B4-BE49-F238E27FC236}">
                  <a16:creationId xmlns:a16="http://schemas.microsoft.com/office/drawing/2014/main" id="{75F75711-DB0D-3396-A042-E39F514E1300}"/>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1" name="Line 200">
              <a:extLst>
                <a:ext uri="{FF2B5EF4-FFF2-40B4-BE49-F238E27FC236}">
                  <a16:creationId xmlns:a16="http://schemas.microsoft.com/office/drawing/2014/main" id="{12575BAD-1A6C-2A62-F6E0-2ED79F0CFB86}"/>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2" name="Line 201">
              <a:extLst>
                <a:ext uri="{FF2B5EF4-FFF2-40B4-BE49-F238E27FC236}">
                  <a16:creationId xmlns:a16="http://schemas.microsoft.com/office/drawing/2014/main" id="{6CB726F7-3174-12D8-968E-11C0431FFD0F}"/>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3" name="Line 202">
              <a:extLst>
                <a:ext uri="{FF2B5EF4-FFF2-40B4-BE49-F238E27FC236}">
                  <a16:creationId xmlns:a16="http://schemas.microsoft.com/office/drawing/2014/main" id="{F8D6622D-DED9-55CE-0F6D-A4CE90ACA02F}"/>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4" name="Line 203">
              <a:extLst>
                <a:ext uri="{FF2B5EF4-FFF2-40B4-BE49-F238E27FC236}">
                  <a16:creationId xmlns:a16="http://schemas.microsoft.com/office/drawing/2014/main" id="{1555AF78-A8DD-C2DD-8098-FD7A6EC74AB4}"/>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5" name="Line 204">
              <a:extLst>
                <a:ext uri="{FF2B5EF4-FFF2-40B4-BE49-F238E27FC236}">
                  <a16:creationId xmlns:a16="http://schemas.microsoft.com/office/drawing/2014/main" id="{36E04495-9D8B-518F-9E28-663587E9721E}"/>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6" name="Oval 205">
              <a:extLst>
                <a:ext uri="{FF2B5EF4-FFF2-40B4-BE49-F238E27FC236}">
                  <a16:creationId xmlns:a16="http://schemas.microsoft.com/office/drawing/2014/main" id="{FB054FE4-0671-5602-D2F0-F39970FD2D37}"/>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387" name="Line 206">
              <a:extLst>
                <a:ext uri="{FF2B5EF4-FFF2-40B4-BE49-F238E27FC236}">
                  <a16:creationId xmlns:a16="http://schemas.microsoft.com/office/drawing/2014/main" id="{5F2FCAC0-4E59-C477-652C-B22F9D8547BA}"/>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8" name="Line 207">
              <a:extLst>
                <a:ext uri="{FF2B5EF4-FFF2-40B4-BE49-F238E27FC236}">
                  <a16:creationId xmlns:a16="http://schemas.microsoft.com/office/drawing/2014/main" id="{A6668FD7-E84F-5ED5-57B1-225AF31C3A55}"/>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89" name="Line 208">
              <a:extLst>
                <a:ext uri="{FF2B5EF4-FFF2-40B4-BE49-F238E27FC236}">
                  <a16:creationId xmlns:a16="http://schemas.microsoft.com/office/drawing/2014/main" id="{2E92BA98-33EB-488A-D1B3-60470C38E20C}"/>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90" name="Line 209">
              <a:extLst>
                <a:ext uri="{FF2B5EF4-FFF2-40B4-BE49-F238E27FC236}">
                  <a16:creationId xmlns:a16="http://schemas.microsoft.com/office/drawing/2014/main" id="{583FF43C-EA83-649C-7EA1-293EF0CF3DBA}"/>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6" name="Group 210">
            <a:extLst>
              <a:ext uri="{FF2B5EF4-FFF2-40B4-BE49-F238E27FC236}">
                <a16:creationId xmlns:a16="http://schemas.microsoft.com/office/drawing/2014/main" id="{857E7ACB-AF8D-DABF-736A-0A701150A910}"/>
              </a:ext>
            </a:extLst>
          </p:cNvPr>
          <p:cNvGrpSpPr>
            <a:grpSpLocks/>
          </p:cNvGrpSpPr>
          <p:nvPr/>
        </p:nvGrpSpPr>
        <p:grpSpPr bwMode="auto">
          <a:xfrm>
            <a:off x="-685800" y="3657600"/>
            <a:ext cx="3657600" cy="2514600"/>
            <a:chOff x="1056" y="1440"/>
            <a:chExt cx="2304" cy="1584"/>
          </a:xfrm>
        </p:grpSpPr>
        <p:sp>
          <p:nvSpPr>
            <p:cNvPr id="14363" name="Line 211">
              <a:extLst>
                <a:ext uri="{FF2B5EF4-FFF2-40B4-BE49-F238E27FC236}">
                  <a16:creationId xmlns:a16="http://schemas.microsoft.com/office/drawing/2014/main" id="{C1E55ED3-86B4-64E7-06E8-633776ECC55C}"/>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4" name="Line 212">
              <a:extLst>
                <a:ext uri="{FF2B5EF4-FFF2-40B4-BE49-F238E27FC236}">
                  <a16:creationId xmlns:a16="http://schemas.microsoft.com/office/drawing/2014/main" id="{7B822A80-2926-28F6-B6EF-B512717D73A1}"/>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5" name="Line 213">
              <a:extLst>
                <a:ext uri="{FF2B5EF4-FFF2-40B4-BE49-F238E27FC236}">
                  <a16:creationId xmlns:a16="http://schemas.microsoft.com/office/drawing/2014/main" id="{2BB89BE5-FF5B-5380-EF3D-D0BDA1C0677D}"/>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6" name="Line 214">
              <a:extLst>
                <a:ext uri="{FF2B5EF4-FFF2-40B4-BE49-F238E27FC236}">
                  <a16:creationId xmlns:a16="http://schemas.microsoft.com/office/drawing/2014/main" id="{C36AF81B-DBB3-D5C6-B68E-9D6482F10FBE}"/>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7" name="Line 215">
              <a:extLst>
                <a:ext uri="{FF2B5EF4-FFF2-40B4-BE49-F238E27FC236}">
                  <a16:creationId xmlns:a16="http://schemas.microsoft.com/office/drawing/2014/main" id="{0CAC25A1-EF53-200F-6919-3D9C76518174}"/>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8" name="Line 216">
              <a:extLst>
                <a:ext uri="{FF2B5EF4-FFF2-40B4-BE49-F238E27FC236}">
                  <a16:creationId xmlns:a16="http://schemas.microsoft.com/office/drawing/2014/main" id="{4C61E780-8C9E-B42C-D481-8142E579C103}"/>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9" name="Line 217">
              <a:extLst>
                <a:ext uri="{FF2B5EF4-FFF2-40B4-BE49-F238E27FC236}">
                  <a16:creationId xmlns:a16="http://schemas.microsoft.com/office/drawing/2014/main" id="{954EF20A-0227-A082-9FB7-0C65CF1622F6}"/>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0" name="Line 218">
              <a:extLst>
                <a:ext uri="{FF2B5EF4-FFF2-40B4-BE49-F238E27FC236}">
                  <a16:creationId xmlns:a16="http://schemas.microsoft.com/office/drawing/2014/main" id="{8F779CA9-EE9A-253E-1032-10269F98B7DC}"/>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1" name="Line 219">
              <a:extLst>
                <a:ext uri="{FF2B5EF4-FFF2-40B4-BE49-F238E27FC236}">
                  <a16:creationId xmlns:a16="http://schemas.microsoft.com/office/drawing/2014/main" id="{70E39CC0-D969-7BE9-A836-3A88F8005BDE}"/>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2" name="Oval 220">
              <a:extLst>
                <a:ext uri="{FF2B5EF4-FFF2-40B4-BE49-F238E27FC236}">
                  <a16:creationId xmlns:a16="http://schemas.microsoft.com/office/drawing/2014/main" id="{1279945A-D2A9-860A-872A-5ADB7A4834C5}"/>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373" name="Line 221">
              <a:extLst>
                <a:ext uri="{FF2B5EF4-FFF2-40B4-BE49-F238E27FC236}">
                  <a16:creationId xmlns:a16="http://schemas.microsoft.com/office/drawing/2014/main" id="{7D291C9B-0C37-A753-F30E-0905AEE96093}"/>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4" name="Line 222">
              <a:extLst>
                <a:ext uri="{FF2B5EF4-FFF2-40B4-BE49-F238E27FC236}">
                  <a16:creationId xmlns:a16="http://schemas.microsoft.com/office/drawing/2014/main" id="{0AE02640-E08E-DC95-3BD9-0D909B2623AC}"/>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5" name="Line 223">
              <a:extLst>
                <a:ext uri="{FF2B5EF4-FFF2-40B4-BE49-F238E27FC236}">
                  <a16:creationId xmlns:a16="http://schemas.microsoft.com/office/drawing/2014/main" id="{2B519CB5-865E-4D09-03B4-7826F0EE1392}"/>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76" name="Line 224">
              <a:extLst>
                <a:ext uri="{FF2B5EF4-FFF2-40B4-BE49-F238E27FC236}">
                  <a16:creationId xmlns:a16="http://schemas.microsoft.com/office/drawing/2014/main" id="{6408CBA2-AA48-02C5-5A63-11D4A12172AC}"/>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347" name="Group 225">
            <a:extLst>
              <a:ext uri="{FF2B5EF4-FFF2-40B4-BE49-F238E27FC236}">
                <a16:creationId xmlns:a16="http://schemas.microsoft.com/office/drawing/2014/main" id="{D5BFD22F-D13D-AADC-5FDE-38AFF617EA76}"/>
              </a:ext>
            </a:extLst>
          </p:cNvPr>
          <p:cNvGrpSpPr>
            <a:grpSpLocks/>
          </p:cNvGrpSpPr>
          <p:nvPr/>
        </p:nvGrpSpPr>
        <p:grpSpPr bwMode="auto">
          <a:xfrm>
            <a:off x="5791200" y="2286000"/>
            <a:ext cx="3657600" cy="2514600"/>
            <a:chOff x="1056" y="1440"/>
            <a:chExt cx="2304" cy="1584"/>
          </a:xfrm>
        </p:grpSpPr>
        <p:sp>
          <p:nvSpPr>
            <p:cNvPr id="14349" name="Line 226">
              <a:extLst>
                <a:ext uri="{FF2B5EF4-FFF2-40B4-BE49-F238E27FC236}">
                  <a16:creationId xmlns:a16="http://schemas.microsoft.com/office/drawing/2014/main" id="{743AEED7-B0D2-01D8-603B-1E805DACBA6A}"/>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0" name="Line 227">
              <a:extLst>
                <a:ext uri="{FF2B5EF4-FFF2-40B4-BE49-F238E27FC236}">
                  <a16:creationId xmlns:a16="http://schemas.microsoft.com/office/drawing/2014/main" id="{1B523D02-B3C3-7318-4914-300F5953EA90}"/>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1" name="Line 228">
              <a:extLst>
                <a:ext uri="{FF2B5EF4-FFF2-40B4-BE49-F238E27FC236}">
                  <a16:creationId xmlns:a16="http://schemas.microsoft.com/office/drawing/2014/main" id="{A7E7CBAD-BE6A-7402-E9CD-7E1D9BEE9B4D}"/>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2" name="Line 229">
              <a:extLst>
                <a:ext uri="{FF2B5EF4-FFF2-40B4-BE49-F238E27FC236}">
                  <a16:creationId xmlns:a16="http://schemas.microsoft.com/office/drawing/2014/main" id="{A61B5B15-4428-C7B8-5FFC-F473DB6A2B34}"/>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3" name="Line 230">
              <a:extLst>
                <a:ext uri="{FF2B5EF4-FFF2-40B4-BE49-F238E27FC236}">
                  <a16:creationId xmlns:a16="http://schemas.microsoft.com/office/drawing/2014/main" id="{62A42BBD-A248-D4A0-9320-73149032A22C}"/>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4" name="Line 231">
              <a:extLst>
                <a:ext uri="{FF2B5EF4-FFF2-40B4-BE49-F238E27FC236}">
                  <a16:creationId xmlns:a16="http://schemas.microsoft.com/office/drawing/2014/main" id="{606CCBAB-D24E-0F7D-A138-F8F0990C4742}"/>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5" name="Line 232">
              <a:extLst>
                <a:ext uri="{FF2B5EF4-FFF2-40B4-BE49-F238E27FC236}">
                  <a16:creationId xmlns:a16="http://schemas.microsoft.com/office/drawing/2014/main" id="{AEF39BB2-442E-FBF0-0551-F7796785262E}"/>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6" name="Line 233">
              <a:extLst>
                <a:ext uri="{FF2B5EF4-FFF2-40B4-BE49-F238E27FC236}">
                  <a16:creationId xmlns:a16="http://schemas.microsoft.com/office/drawing/2014/main" id="{BB905BA6-3927-D17C-E264-2F65F8CFBB3B}"/>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7" name="Line 234">
              <a:extLst>
                <a:ext uri="{FF2B5EF4-FFF2-40B4-BE49-F238E27FC236}">
                  <a16:creationId xmlns:a16="http://schemas.microsoft.com/office/drawing/2014/main" id="{863D20A0-A1C3-73DF-4068-A8AE30237B1B}"/>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58" name="Oval 235">
              <a:extLst>
                <a:ext uri="{FF2B5EF4-FFF2-40B4-BE49-F238E27FC236}">
                  <a16:creationId xmlns:a16="http://schemas.microsoft.com/office/drawing/2014/main" id="{59A23F46-FC8F-7A48-055D-45629C66448D}"/>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359" name="Line 236">
              <a:extLst>
                <a:ext uri="{FF2B5EF4-FFF2-40B4-BE49-F238E27FC236}">
                  <a16:creationId xmlns:a16="http://schemas.microsoft.com/office/drawing/2014/main" id="{E2F34B7B-7207-B0CE-418B-0529F38569FD}"/>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0" name="Line 237">
              <a:extLst>
                <a:ext uri="{FF2B5EF4-FFF2-40B4-BE49-F238E27FC236}">
                  <a16:creationId xmlns:a16="http://schemas.microsoft.com/office/drawing/2014/main" id="{E47324A5-89C6-7A02-1632-CE610D74B5FF}"/>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1" name="Line 238">
              <a:extLst>
                <a:ext uri="{FF2B5EF4-FFF2-40B4-BE49-F238E27FC236}">
                  <a16:creationId xmlns:a16="http://schemas.microsoft.com/office/drawing/2014/main" id="{1AFDC5D1-E367-FB70-0FAF-8A72A2AF4C67}"/>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62" name="Line 239">
              <a:extLst>
                <a:ext uri="{FF2B5EF4-FFF2-40B4-BE49-F238E27FC236}">
                  <a16:creationId xmlns:a16="http://schemas.microsoft.com/office/drawing/2014/main" id="{C47F6AD9-9DD3-BDB2-CBAB-1CCE80AC158B}"/>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spTree>
    <p:extLst>
      <p:ext uri="{BB962C8B-B14F-4D97-AF65-F5344CB8AC3E}">
        <p14:creationId xmlns:p14="http://schemas.microsoft.com/office/powerpoint/2010/main" val="4215811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78544-29D4-1211-3804-21BA6058BA75}"/>
            </a:ext>
          </a:extLst>
        </p:cNvPr>
        <p:cNvGrpSpPr/>
        <p:nvPr/>
      </p:nvGrpSpPr>
      <p:grpSpPr>
        <a:xfrm>
          <a:off x="0" y="0"/>
          <a:ext cx="0" cy="0"/>
          <a:chOff x="0" y="0"/>
          <a:chExt cx="0" cy="0"/>
        </a:xfrm>
      </p:grpSpPr>
      <p:sp>
        <p:nvSpPr>
          <p:cNvPr id="14338" name="Rectangle 4">
            <a:extLst>
              <a:ext uri="{FF2B5EF4-FFF2-40B4-BE49-F238E27FC236}">
                <a16:creationId xmlns:a16="http://schemas.microsoft.com/office/drawing/2014/main" id="{027046A9-52EA-5FC2-425A-943663C9B275}"/>
              </a:ext>
            </a:extLst>
          </p:cNvPr>
          <p:cNvSpPr>
            <a:spLocks noGrp="1" noChangeArrowheads="1"/>
          </p:cNvSpPr>
          <p:nvPr>
            <p:ph type="title"/>
          </p:nvPr>
        </p:nvSpPr>
        <p:spPr/>
        <p:txBody>
          <a:bodyPr/>
          <a:lstStyle/>
          <a:p>
            <a:r>
              <a:rPr lang="en-US" altLang="en-US" dirty="0"/>
              <a:t>Images from a single viewpoint</a:t>
            </a:r>
          </a:p>
        </p:txBody>
      </p:sp>
      <p:grpSp>
        <p:nvGrpSpPr>
          <p:cNvPr id="14343" name="Group 165">
            <a:extLst>
              <a:ext uri="{FF2B5EF4-FFF2-40B4-BE49-F238E27FC236}">
                <a16:creationId xmlns:a16="http://schemas.microsoft.com/office/drawing/2014/main" id="{186C6520-41C4-703A-69F3-EC7D432E74E3}"/>
              </a:ext>
            </a:extLst>
          </p:cNvPr>
          <p:cNvGrpSpPr>
            <a:grpSpLocks/>
          </p:cNvGrpSpPr>
          <p:nvPr/>
        </p:nvGrpSpPr>
        <p:grpSpPr bwMode="auto">
          <a:xfrm>
            <a:off x="2971800" y="2362200"/>
            <a:ext cx="3657600" cy="2514600"/>
            <a:chOff x="1056" y="1440"/>
            <a:chExt cx="2304" cy="1584"/>
          </a:xfrm>
        </p:grpSpPr>
        <p:sp>
          <p:nvSpPr>
            <p:cNvPr id="14405" name="Line 166">
              <a:extLst>
                <a:ext uri="{FF2B5EF4-FFF2-40B4-BE49-F238E27FC236}">
                  <a16:creationId xmlns:a16="http://schemas.microsoft.com/office/drawing/2014/main" id="{4AA4A52B-D8B4-60A5-9246-9D3AB19B96F5}"/>
                </a:ext>
              </a:extLst>
            </p:cNvPr>
            <p:cNvSpPr>
              <a:spLocks noChangeShapeType="1"/>
            </p:cNvSpPr>
            <p:nvPr/>
          </p:nvSpPr>
          <p:spPr bwMode="auto">
            <a:xfrm flipV="1">
              <a:off x="2404" y="1872"/>
              <a:ext cx="908" cy="24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6" name="Line 167">
              <a:extLst>
                <a:ext uri="{FF2B5EF4-FFF2-40B4-BE49-F238E27FC236}">
                  <a16:creationId xmlns:a16="http://schemas.microsoft.com/office/drawing/2014/main" id="{BED178BA-1FF8-2298-96DB-BF704D048AD2}"/>
                </a:ext>
              </a:extLst>
            </p:cNvPr>
            <p:cNvSpPr>
              <a:spLocks noChangeShapeType="1"/>
            </p:cNvSpPr>
            <p:nvPr/>
          </p:nvSpPr>
          <p:spPr bwMode="auto">
            <a:xfrm flipH="1" flipV="1">
              <a:off x="1946" y="1675"/>
              <a:ext cx="235"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7" name="Line 168">
              <a:extLst>
                <a:ext uri="{FF2B5EF4-FFF2-40B4-BE49-F238E27FC236}">
                  <a16:creationId xmlns:a16="http://schemas.microsoft.com/office/drawing/2014/main" id="{B2605D42-D862-57E4-4B85-66EF853D442E}"/>
                </a:ext>
              </a:extLst>
            </p:cNvPr>
            <p:cNvSpPr>
              <a:spLocks noChangeShapeType="1"/>
            </p:cNvSpPr>
            <p:nvPr/>
          </p:nvSpPr>
          <p:spPr bwMode="auto">
            <a:xfrm flipH="1" flipV="1">
              <a:off x="1392" y="1728"/>
              <a:ext cx="723" cy="39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8" name="Line 169">
              <a:extLst>
                <a:ext uri="{FF2B5EF4-FFF2-40B4-BE49-F238E27FC236}">
                  <a16:creationId xmlns:a16="http://schemas.microsoft.com/office/drawing/2014/main" id="{57A511F4-49C6-EB2E-0E98-19A1349DD47D}"/>
                </a:ext>
              </a:extLst>
            </p:cNvPr>
            <p:cNvSpPr>
              <a:spLocks noChangeShapeType="1"/>
            </p:cNvSpPr>
            <p:nvPr/>
          </p:nvSpPr>
          <p:spPr bwMode="auto">
            <a:xfrm>
              <a:off x="2278" y="2193"/>
              <a:ext cx="1082" cy="6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09" name="Line 170">
              <a:extLst>
                <a:ext uri="{FF2B5EF4-FFF2-40B4-BE49-F238E27FC236}">
                  <a16:creationId xmlns:a16="http://schemas.microsoft.com/office/drawing/2014/main" id="{EB2C11D0-62F5-174B-A4B1-9039627DC920}"/>
                </a:ext>
              </a:extLst>
            </p:cNvPr>
            <p:cNvSpPr>
              <a:spLocks noChangeShapeType="1"/>
            </p:cNvSpPr>
            <p:nvPr/>
          </p:nvSpPr>
          <p:spPr bwMode="auto">
            <a:xfrm flipH="1">
              <a:off x="1707" y="2247"/>
              <a:ext cx="450" cy="68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0" name="Line 171">
              <a:extLst>
                <a:ext uri="{FF2B5EF4-FFF2-40B4-BE49-F238E27FC236}">
                  <a16:creationId xmlns:a16="http://schemas.microsoft.com/office/drawing/2014/main" id="{4EC7538E-E24B-BC2C-79A4-1FBA2B8642FB}"/>
                </a:ext>
              </a:extLst>
            </p:cNvPr>
            <p:cNvSpPr>
              <a:spLocks noChangeShapeType="1"/>
            </p:cNvSpPr>
            <p:nvPr/>
          </p:nvSpPr>
          <p:spPr bwMode="auto">
            <a:xfrm>
              <a:off x="2408" y="2252"/>
              <a:ext cx="856" cy="34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1" name="Line 172">
              <a:extLst>
                <a:ext uri="{FF2B5EF4-FFF2-40B4-BE49-F238E27FC236}">
                  <a16:creationId xmlns:a16="http://schemas.microsoft.com/office/drawing/2014/main" id="{1DB0D233-3500-ABA7-BA7A-EA3E6CEB2827}"/>
                </a:ext>
              </a:extLst>
            </p:cNvPr>
            <p:cNvSpPr>
              <a:spLocks noChangeShapeType="1"/>
            </p:cNvSpPr>
            <p:nvPr/>
          </p:nvSpPr>
          <p:spPr bwMode="auto">
            <a:xfrm flipV="1">
              <a:off x="2335" y="1584"/>
              <a:ext cx="545" cy="5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2" name="Line 173">
              <a:extLst>
                <a:ext uri="{FF2B5EF4-FFF2-40B4-BE49-F238E27FC236}">
                  <a16:creationId xmlns:a16="http://schemas.microsoft.com/office/drawing/2014/main" id="{CD033BEF-A8EA-F291-4486-9C43A16B8697}"/>
                </a:ext>
              </a:extLst>
            </p:cNvPr>
            <p:cNvSpPr>
              <a:spLocks noChangeShapeType="1"/>
            </p:cNvSpPr>
            <p:nvPr/>
          </p:nvSpPr>
          <p:spPr bwMode="auto">
            <a:xfrm>
              <a:off x="2273" y="2245"/>
              <a:ext cx="607" cy="683"/>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3" name="Line 174">
              <a:extLst>
                <a:ext uri="{FF2B5EF4-FFF2-40B4-BE49-F238E27FC236}">
                  <a16:creationId xmlns:a16="http://schemas.microsoft.com/office/drawing/2014/main" id="{40383EEB-E54F-6AAC-4FA9-45885E0ABFB1}"/>
                </a:ext>
              </a:extLst>
            </p:cNvPr>
            <p:cNvSpPr>
              <a:spLocks noChangeShapeType="1"/>
            </p:cNvSpPr>
            <p:nvPr/>
          </p:nvSpPr>
          <p:spPr bwMode="auto">
            <a:xfrm flipH="1">
              <a:off x="1248" y="2226"/>
              <a:ext cx="850" cy="12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4" name="Oval 175">
              <a:extLst>
                <a:ext uri="{FF2B5EF4-FFF2-40B4-BE49-F238E27FC236}">
                  <a16:creationId xmlns:a16="http://schemas.microsoft.com/office/drawing/2014/main" id="{3F562FEE-18D7-1321-D15A-BBB4DB8D6A31}"/>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4415" name="Line 176">
              <a:extLst>
                <a:ext uri="{FF2B5EF4-FFF2-40B4-BE49-F238E27FC236}">
                  <a16:creationId xmlns:a16="http://schemas.microsoft.com/office/drawing/2014/main" id="{B5AC8168-7606-9E96-2212-67879092EF2E}"/>
                </a:ext>
              </a:extLst>
            </p:cNvPr>
            <p:cNvSpPr>
              <a:spLocks noChangeShapeType="1"/>
            </p:cNvSpPr>
            <p:nvPr/>
          </p:nvSpPr>
          <p:spPr bwMode="auto">
            <a:xfrm flipH="1">
              <a:off x="2208" y="2343"/>
              <a:ext cx="45" cy="681"/>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6" name="Line 177">
              <a:extLst>
                <a:ext uri="{FF2B5EF4-FFF2-40B4-BE49-F238E27FC236}">
                  <a16:creationId xmlns:a16="http://schemas.microsoft.com/office/drawing/2014/main" id="{690BA34D-C0C1-270D-0789-FD2BD96D7CEB}"/>
                </a:ext>
              </a:extLst>
            </p:cNvPr>
            <p:cNvSpPr>
              <a:spLocks noChangeShapeType="1"/>
            </p:cNvSpPr>
            <p:nvPr/>
          </p:nvSpPr>
          <p:spPr bwMode="auto">
            <a:xfrm flipH="1">
              <a:off x="1344" y="2304"/>
              <a:ext cx="706" cy="43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7" name="Line 178">
              <a:extLst>
                <a:ext uri="{FF2B5EF4-FFF2-40B4-BE49-F238E27FC236}">
                  <a16:creationId xmlns:a16="http://schemas.microsoft.com/office/drawing/2014/main" id="{4FA4F847-4F0B-D15F-07F8-55D11F73A6C3}"/>
                </a:ext>
              </a:extLst>
            </p:cNvPr>
            <p:cNvSpPr>
              <a:spLocks noChangeShapeType="1"/>
            </p:cNvSpPr>
            <p:nvPr/>
          </p:nvSpPr>
          <p:spPr bwMode="auto">
            <a:xfrm flipH="1" flipV="1">
              <a:off x="1056" y="1968"/>
              <a:ext cx="963" cy="198"/>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18" name="Line 179">
              <a:extLst>
                <a:ext uri="{FF2B5EF4-FFF2-40B4-BE49-F238E27FC236}">
                  <a16:creationId xmlns:a16="http://schemas.microsoft.com/office/drawing/2014/main" id="{7B4A4BE8-694D-971B-B18D-67E0D9A60528}"/>
                </a:ext>
              </a:extLst>
            </p:cNvPr>
            <p:cNvSpPr>
              <a:spLocks noChangeShapeType="1"/>
            </p:cNvSpPr>
            <p:nvPr/>
          </p:nvSpPr>
          <p:spPr bwMode="auto">
            <a:xfrm flipV="1">
              <a:off x="2256" y="1440"/>
              <a:ext cx="144" cy="596"/>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grpSp>
    </p:spTree>
    <p:extLst>
      <p:ext uri="{BB962C8B-B14F-4D97-AF65-F5344CB8AC3E}">
        <p14:creationId xmlns:p14="http://schemas.microsoft.com/office/powerpoint/2010/main" val="177846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6870B61E-679B-6F4D-980B-52A5BF45B3F8}"/>
              </a:ext>
            </a:extLst>
          </p:cNvPr>
          <p:cNvSpPr>
            <a:spLocks noGrp="1" noChangeArrowheads="1"/>
          </p:cNvSpPr>
          <p:nvPr>
            <p:ph type="title"/>
          </p:nvPr>
        </p:nvSpPr>
        <p:spPr/>
        <p:txBody>
          <a:bodyPr/>
          <a:lstStyle/>
          <a:p>
            <a:r>
              <a:rPr lang="en-US" altLang="en-US" dirty="0"/>
              <a:t>Spherical (“360”) Panorama</a:t>
            </a:r>
          </a:p>
        </p:txBody>
      </p:sp>
      <p:sp>
        <p:nvSpPr>
          <p:cNvPr id="16387" name="Rectangle 3">
            <a:extLst>
              <a:ext uri="{FF2B5EF4-FFF2-40B4-BE49-F238E27FC236}">
                <a16:creationId xmlns:a16="http://schemas.microsoft.com/office/drawing/2014/main" id="{A44122EA-64A1-0140-A7D2-EAB984738C0D}"/>
              </a:ext>
            </a:extLst>
          </p:cNvPr>
          <p:cNvSpPr>
            <a:spLocks noGrp="1" noChangeArrowheads="1"/>
          </p:cNvSpPr>
          <p:nvPr>
            <p:ph type="body" idx="1"/>
          </p:nvPr>
        </p:nvSpPr>
        <p:spPr>
          <a:xfrm>
            <a:off x="685800" y="5029200"/>
            <a:ext cx="7848600" cy="1828800"/>
          </a:xfrm>
        </p:spPr>
        <p:txBody>
          <a:bodyPr/>
          <a:lstStyle/>
          <a:p>
            <a:r>
              <a:rPr lang="en-US" altLang="en-US" dirty="0"/>
              <a:t>All light rays through a point form a </a:t>
            </a:r>
            <a:r>
              <a:rPr lang="en-US" altLang="en-US" dirty="0" err="1"/>
              <a:t>ponorama</a:t>
            </a:r>
            <a:endParaRPr lang="en-US" altLang="en-US" dirty="0"/>
          </a:p>
          <a:p>
            <a:r>
              <a:rPr lang="en-US" altLang="en-US" dirty="0"/>
              <a:t>Totally captured in a 2D array -- </a:t>
            </a:r>
            <a:r>
              <a:rPr lang="en-US" altLang="en-US" sz="3200" b="1" i="1" dirty="0">
                <a:latin typeface="Times New Roman" panose="02020603050405020304" pitchFamily="18" charset="0"/>
              </a:rPr>
              <a:t>P(</a:t>
            </a:r>
            <a:r>
              <a:rPr lang="en-US" altLang="en-US" sz="3200" b="1" i="1" dirty="0" err="1">
                <a:latin typeface="Symbol" pitchFamily="2" charset="2"/>
              </a:rPr>
              <a:t>q,f</a:t>
            </a:r>
            <a:r>
              <a:rPr lang="en-US" altLang="en-US" sz="3200" b="1" i="1" dirty="0">
                <a:latin typeface="Times New Roman" panose="02020603050405020304" pitchFamily="18" charset="0"/>
              </a:rPr>
              <a:t>)</a:t>
            </a:r>
          </a:p>
          <a:p>
            <a:r>
              <a:rPr lang="en-US" altLang="en-US" dirty="0"/>
              <a:t>Where is the geometry???</a:t>
            </a:r>
          </a:p>
        </p:txBody>
      </p:sp>
      <p:pic>
        <p:nvPicPr>
          <p:cNvPr id="16388" name="Picture 4" descr="Spherical Panorama">
            <a:extLst>
              <a:ext uri="{FF2B5EF4-FFF2-40B4-BE49-F238E27FC236}">
                <a16:creationId xmlns:a16="http://schemas.microsoft.com/office/drawing/2014/main" id="{68141BB3-597A-0949-BD7B-DD2DA9684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14400"/>
            <a:ext cx="380047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5" descr="Yellowstone">
            <a:hlinkClick r:id="rId4"/>
            <a:extLst>
              <a:ext uri="{FF2B5EF4-FFF2-40B4-BE49-F238E27FC236}">
                <a16:creationId xmlns:a16="http://schemas.microsoft.com/office/drawing/2014/main" id="{B37DFCAE-3F80-634A-81BA-9252D87BC8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990600"/>
            <a:ext cx="5029200" cy="176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F3952B1-E767-1B2B-8870-40037AD8DC3F}"/>
              </a:ext>
            </a:extLst>
          </p:cNvPr>
          <p:cNvSpPr>
            <a:spLocks noGrp="1"/>
          </p:cNvSpPr>
          <p:nvPr>
            <p:ph type="title"/>
          </p:nvPr>
        </p:nvSpPr>
        <p:spPr/>
        <p:txBody>
          <a:bodyPr/>
          <a:lstStyle/>
          <a:p>
            <a:r>
              <a:rPr lang="en-US" sz="2800" dirty="0"/>
              <a:t>Spherical Imaging – e.g. Dual Fisheye Camera</a:t>
            </a:r>
          </a:p>
        </p:txBody>
      </p:sp>
      <p:pic>
        <p:nvPicPr>
          <p:cNvPr id="5" name="Picture 4">
            <a:extLst>
              <a:ext uri="{FF2B5EF4-FFF2-40B4-BE49-F238E27FC236}">
                <a16:creationId xmlns:a16="http://schemas.microsoft.com/office/drawing/2014/main" id="{39A8E13E-9129-6DDD-08C1-6DD003848BFF}"/>
              </a:ext>
            </a:extLst>
          </p:cNvPr>
          <p:cNvPicPr>
            <a:picLocks noChangeAspect="1"/>
          </p:cNvPicPr>
          <p:nvPr/>
        </p:nvPicPr>
        <p:blipFill>
          <a:blip r:embed="rId2"/>
          <a:srcRect t="14706"/>
          <a:stretch>
            <a:fillRect/>
          </a:stretch>
        </p:blipFill>
        <p:spPr>
          <a:xfrm>
            <a:off x="685800" y="1371600"/>
            <a:ext cx="7772400" cy="4972050"/>
          </a:xfrm>
          <a:prstGeom prst="rect">
            <a:avLst/>
          </a:prstGeom>
        </p:spPr>
      </p:pic>
    </p:spTree>
    <p:extLst>
      <p:ext uri="{BB962C8B-B14F-4D97-AF65-F5344CB8AC3E}">
        <p14:creationId xmlns:p14="http://schemas.microsoft.com/office/powerpoint/2010/main" val="302124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68B429D6-E16B-0B44-80CC-88650E1610E5}"/>
              </a:ext>
            </a:extLst>
          </p:cNvPr>
          <p:cNvSpPr>
            <a:spLocks noGrp="1" noChangeArrowheads="1"/>
          </p:cNvSpPr>
          <p:nvPr>
            <p:ph type="title"/>
          </p:nvPr>
        </p:nvSpPr>
        <p:spPr/>
        <p:txBody>
          <a:bodyPr/>
          <a:lstStyle/>
          <a:p>
            <a:r>
              <a:rPr lang="en-US" altLang="en-US" dirty="0"/>
              <a:t>Spherical Panoramas vs Photographs</a:t>
            </a:r>
          </a:p>
        </p:txBody>
      </p:sp>
      <p:sp>
        <p:nvSpPr>
          <p:cNvPr id="15363" name="Rectangle 3">
            <a:extLst>
              <a:ext uri="{FF2B5EF4-FFF2-40B4-BE49-F238E27FC236}">
                <a16:creationId xmlns:a16="http://schemas.microsoft.com/office/drawing/2014/main" id="{315A3F9C-DAD5-7641-A0AB-1991082544CF}"/>
              </a:ext>
            </a:extLst>
          </p:cNvPr>
          <p:cNvSpPr>
            <a:spLocks noGrp="1" noChangeArrowheads="1"/>
          </p:cNvSpPr>
          <p:nvPr>
            <p:ph type="body" idx="1"/>
          </p:nvPr>
        </p:nvSpPr>
        <p:spPr/>
        <p:txBody>
          <a:bodyPr/>
          <a:lstStyle/>
          <a:p>
            <a:endParaRPr lang="en-US" altLang="en-US"/>
          </a:p>
          <a:p>
            <a:endParaRPr lang="en-US" altLang="en-US"/>
          </a:p>
          <a:p>
            <a:endParaRPr lang="en-US" altLang="en-US"/>
          </a:p>
          <a:p>
            <a:endParaRPr lang="en-US" altLang="en-US"/>
          </a:p>
          <a:p>
            <a:endParaRPr lang="en-US" altLang="en-US"/>
          </a:p>
          <a:p>
            <a:endParaRPr lang="en-US" altLang="en-US"/>
          </a:p>
          <a:p>
            <a:endParaRPr lang="en-US" altLang="en-US"/>
          </a:p>
        </p:txBody>
      </p:sp>
      <p:sp>
        <p:nvSpPr>
          <p:cNvPr id="15364" name="Line 4">
            <a:extLst>
              <a:ext uri="{FF2B5EF4-FFF2-40B4-BE49-F238E27FC236}">
                <a16:creationId xmlns:a16="http://schemas.microsoft.com/office/drawing/2014/main" id="{12E05786-9BCE-D347-BD2D-57E9F0685EBE}"/>
              </a:ext>
            </a:extLst>
          </p:cNvPr>
          <p:cNvSpPr>
            <a:spLocks noChangeShapeType="1"/>
          </p:cNvSpPr>
          <p:nvPr/>
        </p:nvSpPr>
        <p:spPr bwMode="auto">
          <a:xfrm flipV="1">
            <a:off x="3816350" y="2557463"/>
            <a:ext cx="2849563" cy="8001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5365" name="Line 5">
            <a:extLst>
              <a:ext uri="{FF2B5EF4-FFF2-40B4-BE49-F238E27FC236}">
                <a16:creationId xmlns:a16="http://schemas.microsoft.com/office/drawing/2014/main" id="{C4CC380A-B6ED-AE4A-A676-0A86D07837EE}"/>
              </a:ext>
            </a:extLst>
          </p:cNvPr>
          <p:cNvSpPr>
            <a:spLocks noChangeShapeType="1"/>
          </p:cNvSpPr>
          <p:nvPr/>
        </p:nvSpPr>
        <p:spPr bwMode="auto">
          <a:xfrm flipH="1" flipV="1">
            <a:off x="3089275" y="2659063"/>
            <a:ext cx="373063" cy="6191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5366" name="Line 6">
            <a:extLst>
              <a:ext uri="{FF2B5EF4-FFF2-40B4-BE49-F238E27FC236}">
                <a16:creationId xmlns:a16="http://schemas.microsoft.com/office/drawing/2014/main" id="{83EBBE44-D428-EA42-AECF-3197DC8BDD9B}"/>
              </a:ext>
            </a:extLst>
          </p:cNvPr>
          <p:cNvSpPr>
            <a:spLocks noChangeShapeType="1"/>
          </p:cNvSpPr>
          <p:nvPr/>
        </p:nvSpPr>
        <p:spPr bwMode="auto">
          <a:xfrm flipH="1" flipV="1">
            <a:off x="2052638" y="2874963"/>
            <a:ext cx="1304925" cy="48736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5367" name="Line 7">
            <a:extLst>
              <a:ext uri="{FF2B5EF4-FFF2-40B4-BE49-F238E27FC236}">
                <a16:creationId xmlns:a16="http://schemas.microsoft.com/office/drawing/2014/main" id="{DDDAB972-1B64-3A4C-91A4-101DFA9B2F70}"/>
              </a:ext>
            </a:extLst>
          </p:cNvPr>
          <p:cNvSpPr>
            <a:spLocks noChangeShapeType="1"/>
          </p:cNvSpPr>
          <p:nvPr/>
        </p:nvSpPr>
        <p:spPr bwMode="auto">
          <a:xfrm>
            <a:off x="3616325" y="3481388"/>
            <a:ext cx="3430588" cy="458787"/>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5368" name="Line 8">
            <a:extLst>
              <a:ext uri="{FF2B5EF4-FFF2-40B4-BE49-F238E27FC236}">
                <a16:creationId xmlns:a16="http://schemas.microsoft.com/office/drawing/2014/main" id="{1883361A-28B9-2A4A-AA0A-83C196E1A292}"/>
              </a:ext>
            </a:extLst>
          </p:cNvPr>
          <p:cNvSpPr>
            <a:spLocks noChangeShapeType="1"/>
          </p:cNvSpPr>
          <p:nvPr/>
        </p:nvSpPr>
        <p:spPr bwMode="auto">
          <a:xfrm flipH="1">
            <a:off x="2709863" y="3567113"/>
            <a:ext cx="714375" cy="10890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5369" name="Line 9">
            <a:extLst>
              <a:ext uri="{FF2B5EF4-FFF2-40B4-BE49-F238E27FC236}">
                <a16:creationId xmlns:a16="http://schemas.microsoft.com/office/drawing/2014/main" id="{F0C986AD-6B71-964F-9B1C-6EC0B0D987D5}"/>
              </a:ext>
            </a:extLst>
          </p:cNvPr>
          <p:cNvSpPr>
            <a:spLocks noChangeShapeType="1"/>
          </p:cNvSpPr>
          <p:nvPr/>
        </p:nvSpPr>
        <p:spPr bwMode="auto">
          <a:xfrm>
            <a:off x="3822700" y="3575050"/>
            <a:ext cx="2955925" cy="106045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5370" name="Line 10">
            <a:extLst>
              <a:ext uri="{FF2B5EF4-FFF2-40B4-BE49-F238E27FC236}">
                <a16:creationId xmlns:a16="http://schemas.microsoft.com/office/drawing/2014/main" id="{6236485F-FAC2-364A-9EC8-F7759F16E3D5}"/>
              </a:ext>
            </a:extLst>
          </p:cNvPr>
          <p:cNvSpPr>
            <a:spLocks noChangeShapeType="1"/>
          </p:cNvSpPr>
          <p:nvPr/>
        </p:nvSpPr>
        <p:spPr bwMode="auto">
          <a:xfrm flipV="1">
            <a:off x="3630613" y="2114550"/>
            <a:ext cx="1879600" cy="12700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5371" name="Line 11">
            <a:extLst>
              <a:ext uri="{FF2B5EF4-FFF2-40B4-BE49-F238E27FC236}">
                <a16:creationId xmlns:a16="http://schemas.microsoft.com/office/drawing/2014/main" id="{CF2E5DE9-E2BB-F54B-AD42-C3F6A93A78CE}"/>
              </a:ext>
            </a:extLst>
          </p:cNvPr>
          <p:cNvSpPr>
            <a:spLocks noChangeShapeType="1"/>
          </p:cNvSpPr>
          <p:nvPr/>
        </p:nvSpPr>
        <p:spPr bwMode="auto">
          <a:xfrm flipV="1">
            <a:off x="4125913" y="3208338"/>
            <a:ext cx="3243262" cy="20955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5372" name="Line 12">
            <a:extLst>
              <a:ext uri="{FF2B5EF4-FFF2-40B4-BE49-F238E27FC236}">
                <a16:creationId xmlns:a16="http://schemas.microsoft.com/office/drawing/2014/main" id="{E77F54FB-327D-6749-892F-D11F70199B26}"/>
              </a:ext>
            </a:extLst>
          </p:cNvPr>
          <p:cNvSpPr>
            <a:spLocks noChangeShapeType="1"/>
          </p:cNvSpPr>
          <p:nvPr/>
        </p:nvSpPr>
        <p:spPr bwMode="auto">
          <a:xfrm>
            <a:off x="3608388" y="3563938"/>
            <a:ext cx="1122362" cy="12573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5373" name="Line 13">
            <a:extLst>
              <a:ext uri="{FF2B5EF4-FFF2-40B4-BE49-F238E27FC236}">
                <a16:creationId xmlns:a16="http://schemas.microsoft.com/office/drawing/2014/main" id="{91A66D6F-FB29-614E-B7EE-799F4F943521}"/>
              </a:ext>
            </a:extLst>
          </p:cNvPr>
          <p:cNvSpPr>
            <a:spLocks noChangeShapeType="1"/>
          </p:cNvSpPr>
          <p:nvPr/>
        </p:nvSpPr>
        <p:spPr bwMode="auto">
          <a:xfrm flipH="1">
            <a:off x="1150938" y="3533775"/>
            <a:ext cx="2179637" cy="7080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5374" name="Oval 14">
            <a:extLst>
              <a:ext uri="{FF2B5EF4-FFF2-40B4-BE49-F238E27FC236}">
                <a16:creationId xmlns:a16="http://schemas.microsoft.com/office/drawing/2014/main" id="{634245F3-D82B-314C-9631-0DC8378B0893}"/>
              </a:ext>
            </a:extLst>
          </p:cNvPr>
          <p:cNvSpPr>
            <a:spLocks noChangeArrowheads="1"/>
          </p:cNvSpPr>
          <p:nvPr/>
        </p:nvSpPr>
        <p:spPr bwMode="auto">
          <a:xfrm>
            <a:off x="3409950" y="3321050"/>
            <a:ext cx="228600" cy="228600"/>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5375" name="Text Box 15">
            <a:extLst>
              <a:ext uri="{FF2B5EF4-FFF2-40B4-BE49-F238E27FC236}">
                <a16:creationId xmlns:a16="http://schemas.microsoft.com/office/drawing/2014/main" id="{92B0C747-3638-214B-8718-9250F7451C46}"/>
              </a:ext>
            </a:extLst>
          </p:cNvPr>
          <p:cNvSpPr txBox="1">
            <a:spLocks noChangeArrowheads="1"/>
          </p:cNvSpPr>
          <p:nvPr/>
        </p:nvSpPr>
        <p:spPr bwMode="auto">
          <a:xfrm>
            <a:off x="6096000" y="6583363"/>
            <a:ext cx="29686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200"/>
              <a:t>Slide by Rick Szeliski and Michael Cohen</a:t>
            </a:r>
          </a:p>
        </p:txBody>
      </p:sp>
      <p:sp>
        <p:nvSpPr>
          <p:cNvPr id="2" name="Text Box 39">
            <a:extLst>
              <a:ext uri="{FF2B5EF4-FFF2-40B4-BE49-F238E27FC236}">
                <a16:creationId xmlns:a16="http://schemas.microsoft.com/office/drawing/2014/main" id="{E08A84CC-930E-200D-48CF-00AA73DE2F3D}"/>
              </a:ext>
            </a:extLst>
          </p:cNvPr>
          <p:cNvSpPr txBox="1">
            <a:spLocks noChangeArrowheads="1"/>
          </p:cNvSpPr>
          <p:nvPr/>
        </p:nvSpPr>
        <p:spPr bwMode="auto">
          <a:xfrm>
            <a:off x="701291" y="5416777"/>
            <a:ext cx="77382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2000" dirty="0"/>
              <a:t>A spherical panorama contains all images from a single viewpoint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2">
            <a:extLst>
              <a:ext uri="{FF2B5EF4-FFF2-40B4-BE49-F238E27FC236}">
                <a16:creationId xmlns:a16="http://schemas.microsoft.com/office/drawing/2014/main" id="{E637D80C-54AD-314D-B254-9028FEF993A2}"/>
              </a:ext>
            </a:extLst>
          </p:cNvPr>
          <p:cNvGrpSpPr>
            <a:grpSpLocks/>
          </p:cNvGrpSpPr>
          <p:nvPr/>
        </p:nvGrpSpPr>
        <p:grpSpPr bwMode="auto">
          <a:xfrm>
            <a:off x="1150938" y="2114550"/>
            <a:ext cx="6218237" cy="2706688"/>
            <a:chOff x="725" y="1332"/>
            <a:chExt cx="3917" cy="1705"/>
          </a:xfrm>
        </p:grpSpPr>
        <p:sp>
          <p:nvSpPr>
            <p:cNvPr id="17424" name="Line 3">
              <a:extLst>
                <a:ext uri="{FF2B5EF4-FFF2-40B4-BE49-F238E27FC236}">
                  <a16:creationId xmlns:a16="http://schemas.microsoft.com/office/drawing/2014/main" id="{235AB7EF-411F-8040-AB72-205F8B47F3CF}"/>
                </a:ext>
              </a:extLst>
            </p:cNvPr>
            <p:cNvSpPr>
              <a:spLocks noChangeShapeType="1"/>
            </p:cNvSpPr>
            <p:nvPr/>
          </p:nvSpPr>
          <p:spPr bwMode="auto">
            <a:xfrm flipV="1">
              <a:off x="2231" y="1611"/>
              <a:ext cx="1968" cy="559"/>
            </a:xfrm>
            <a:prstGeom prst="line">
              <a:avLst/>
            </a:prstGeom>
            <a:noFill/>
            <a:ln w="57150">
              <a:solidFill>
                <a:schemeClr val="bg2"/>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25" name="Line 4">
              <a:extLst>
                <a:ext uri="{FF2B5EF4-FFF2-40B4-BE49-F238E27FC236}">
                  <a16:creationId xmlns:a16="http://schemas.microsoft.com/office/drawing/2014/main" id="{4B700A34-C1F9-5140-97BA-3EADB13C27CB}"/>
                </a:ext>
              </a:extLst>
            </p:cNvPr>
            <p:cNvSpPr>
              <a:spLocks noChangeShapeType="1"/>
            </p:cNvSpPr>
            <p:nvPr/>
          </p:nvSpPr>
          <p:spPr bwMode="auto">
            <a:xfrm flipH="1" flipV="1">
              <a:off x="1946" y="1675"/>
              <a:ext cx="274" cy="493"/>
            </a:xfrm>
            <a:prstGeom prst="line">
              <a:avLst/>
            </a:prstGeom>
            <a:noFill/>
            <a:ln w="57150">
              <a:solidFill>
                <a:schemeClr val="bg2"/>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26" name="Line 5">
              <a:extLst>
                <a:ext uri="{FF2B5EF4-FFF2-40B4-BE49-F238E27FC236}">
                  <a16:creationId xmlns:a16="http://schemas.microsoft.com/office/drawing/2014/main" id="{2484E52B-1015-094C-8027-84DD6C4ED8B3}"/>
                </a:ext>
              </a:extLst>
            </p:cNvPr>
            <p:cNvSpPr>
              <a:spLocks noChangeShapeType="1"/>
            </p:cNvSpPr>
            <p:nvPr/>
          </p:nvSpPr>
          <p:spPr bwMode="auto">
            <a:xfrm flipH="1" flipV="1">
              <a:off x="1293" y="1811"/>
              <a:ext cx="924" cy="370"/>
            </a:xfrm>
            <a:prstGeom prst="line">
              <a:avLst/>
            </a:prstGeom>
            <a:noFill/>
            <a:ln w="57150">
              <a:solidFill>
                <a:schemeClr val="bg2"/>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27" name="Line 6">
              <a:extLst>
                <a:ext uri="{FF2B5EF4-FFF2-40B4-BE49-F238E27FC236}">
                  <a16:creationId xmlns:a16="http://schemas.microsoft.com/office/drawing/2014/main" id="{DF4760D3-456D-3244-8764-833F1B4B9236}"/>
                </a:ext>
              </a:extLst>
            </p:cNvPr>
            <p:cNvSpPr>
              <a:spLocks noChangeShapeType="1"/>
            </p:cNvSpPr>
            <p:nvPr/>
          </p:nvSpPr>
          <p:spPr bwMode="auto">
            <a:xfrm>
              <a:off x="2231" y="2170"/>
              <a:ext cx="2208" cy="312"/>
            </a:xfrm>
            <a:prstGeom prst="line">
              <a:avLst/>
            </a:prstGeom>
            <a:noFill/>
            <a:ln w="57150">
              <a:solidFill>
                <a:schemeClr val="bg2"/>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28" name="Line 7">
              <a:extLst>
                <a:ext uri="{FF2B5EF4-FFF2-40B4-BE49-F238E27FC236}">
                  <a16:creationId xmlns:a16="http://schemas.microsoft.com/office/drawing/2014/main" id="{6D68FBAF-E9D9-A848-A980-13170518D8AC}"/>
                </a:ext>
              </a:extLst>
            </p:cNvPr>
            <p:cNvSpPr>
              <a:spLocks noChangeShapeType="1"/>
            </p:cNvSpPr>
            <p:nvPr/>
          </p:nvSpPr>
          <p:spPr bwMode="auto">
            <a:xfrm flipH="1">
              <a:off x="1707" y="2176"/>
              <a:ext cx="513" cy="757"/>
            </a:xfrm>
            <a:prstGeom prst="line">
              <a:avLst/>
            </a:prstGeom>
            <a:noFill/>
            <a:ln w="57150">
              <a:solidFill>
                <a:schemeClr val="bg2"/>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29" name="Line 8">
              <a:extLst>
                <a:ext uri="{FF2B5EF4-FFF2-40B4-BE49-F238E27FC236}">
                  <a16:creationId xmlns:a16="http://schemas.microsoft.com/office/drawing/2014/main" id="{20DDDB53-CEC3-1D42-A49E-8BD43DBB9AF1}"/>
                </a:ext>
              </a:extLst>
            </p:cNvPr>
            <p:cNvSpPr>
              <a:spLocks noChangeShapeType="1"/>
            </p:cNvSpPr>
            <p:nvPr/>
          </p:nvSpPr>
          <p:spPr bwMode="auto">
            <a:xfrm>
              <a:off x="2218" y="2181"/>
              <a:ext cx="2052" cy="739"/>
            </a:xfrm>
            <a:prstGeom prst="line">
              <a:avLst/>
            </a:prstGeom>
            <a:noFill/>
            <a:ln w="57150">
              <a:solidFill>
                <a:schemeClr val="bg2"/>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30" name="Line 9">
              <a:extLst>
                <a:ext uri="{FF2B5EF4-FFF2-40B4-BE49-F238E27FC236}">
                  <a16:creationId xmlns:a16="http://schemas.microsoft.com/office/drawing/2014/main" id="{A9A01F4C-5292-DF4A-A2AE-5366DFEE354D}"/>
                </a:ext>
              </a:extLst>
            </p:cNvPr>
            <p:cNvSpPr>
              <a:spLocks noChangeShapeType="1"/>
            </p:cNvSpPr>
            <p:nvPr/>
          </p:nvSpPr>
          <p:spPr bwMode="auto">
            <a:xfrm flipV="1">
              <a:off x="2216" y="1332"/>
              <a:ext cx="1255" cy="847"/>
            </a:xfrm>
            <a:prstGeom prst="line">
              <a:avLst/>
            </a:prstGeom>
            <a:noFill/>
            <a:ln w="57150">
              <a:solidFill>
                <a:schemeClr val="bg2"/>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31" name="Line 10">
              <a:extLst>
                <a:ext uri="{FF2B5EF4-FFF2-40B4-BE49-F238E27FC236}">
                  <a16:creationId xmlns:a16="http://schemas.microsoft.com/office/drawing/2014/main" id="{B6F2EB05-5BB7-C441-BF2F-516653A4C151}"/>
                </a:ext>
              </a:extLst>
            </p:cNvPr>
            <p:cNvSpPr>
              <a:spLocks noChangeShapeType="1"/>
            </p:cNvSpPr>
            <p:nvPr/>
          </p:nvSpPr>
          <p:spPr bwMode="auto">
            <a:xfrm flipV="1">
              <a:off x="2220" y="2021"/>
              <a:ext cx="2422" cy="156"/>
            </a:xfrm>
            <a:prstGeom prst="line">
              <a:avLst/>
            </a:prstGeom>
            <a:noFill/>
            <a:ln w="57150">
              <a:solidFill>
                <a:schemeClr val="bg2"/>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32" name="Line 11">
              <a:extLst>
                <a:ext uri="{FF2B5EF4-FFF2-40B4-BE49-F238E27FC236}">
                  <a16:creationId xmlns:a16="http://schemas.microsoft.com/office/drawing/2014/main" id="{C0083B72-99CF-7940-9124-90E29D6F0260}"/>
                </a:ext>
              </a:extLst>
            </p:cNvPr>
            <p:cNvSpPr>
              <a:spLocks noChangeShapeType="1"/>
            </p:cNvSpPr>
            <p:nvPr/>
          </p:nvSpPr>
          <p:spPr bwMode="auto">
            <a:xfrm>
              <a:off x="2210" y="2174"/>
              <a:ext cx="770" cy="863"/>
            </a:xfrm>
            <a:prstGeom prst="line">
              <a:avLst/>
            </a:prstGeom>
            <a:noFill/>
            <a:ln w="57150">
              <a:solidFill>
                <a:schemeClr val="bg2"/>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33" name="Line 12">
              <a:extLst>
                <a:ext uri="{FF2B5EF4-FFF2-40B4-BE49-F238E27FC236}">
                  <a16:creationId xmlns:a16="http://schemas.microsoft.com/office/drawing/2014/main" id="{93C6A0D2-E9A5-5145-B1A3-5263C317BD46}"/>
                </a:ext>
              </a:extLst>
            </p:cNvPr>
            <p:cNvSpPr>
              <a:spLocks noChangeShapeType="1"/>
            </p:cNvSpPr>
            <p:nvPr/>
          </p:nvSpPr>
          <p:spPr bwMode="auto">
            <a:xfrm flipH="1">
              <a:off x="725" y="2179"/>
              <a:ext cx="1507" cy="493"/>
            </a:xfrm>
            <a:prstGeom prst="line">
              <a:avLst/>
            </a:prstGeom>
            <a:noFill/>
            <a:ln w="57150">
              <a:solidFill>
                <a:schemeClr val="bg2"/>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34" name="Oval 13">
              <a:extLst>
                <a:ext uri="{FF2B5EF4-FFF2-40B4-BE49-F238E27FC236}">
                  <a16:creationId xmlns:a16="http://schemas.microsoft.com/office/drawing/2014/main" id="{0FCE46D4-7697-A246-B3BB-735C9089B18A}"/>
                </a:ext>
              </a:extLst>
            </p:cNvPr>
            <p:cNvSpPr>
              <a:spLocks noChangeArrowheads="1"/>
            </p:cNvSpPr>
            <p:nvPr/>
          </p:nvSpPr>
          <p:spPr bwMode="auto">
            <a:xfrm>
              <a:off x="2148" y="2092"/>
              <a:ext cx="144" cy="144"/>
            </a:xfrm>
            <a:prstGeom prst="ellipse">
              <a:avLst/>
            </a:prstGeom>
            <a:solidFill>
              <a:srgbClr val="9900FF"/>
            </a:solidFill>
            <a:ln w="9525">
              <a:solidFill>
                <a:schemeClr val="bg2"/>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17411" name="Rectangle 14">
            <a:extLst>
              <a:ext uri="{FF2B5EF4-FFF2-40B4-BE49-F238E27FC236}">
                <a16:creationId xmlns:a16="http://schemas.microsoft.com/office/drawing/2014/main" id="{9B92E28B-72FF-6048-A5DD-7ABE4DA59E5A}"/>
              </a:ext>
            </a:extLst>
          </p:cNvPr>
          <p:cNvSpPr>
            <a:spLocks noGrp="1" noChangeArrowheads="1"/>
          </p:cNvSpPr>
          <p:nvPr>
            <p:ph type="title"/>
          </p:nvPr>
        </p:nvSpPr>
        <p:spPr/>
        <p:txBody>
          <a:bodyPr/>
          <a:lstStyle/>
          <a:p>
            <a:r>
              <a:rPr lang="en-US" altLang="en-US" dirty="0"/>
              <a:t>Spherical Panoramas vs Photographs</a:t>
            </a:r>
          </a:p>
        </p:txBody>
      </p:sp>
      <p:sp>
        <p:nvSpPr>
          <p:cNvPr id="17412" name="Rectangle 15">
            <a:extLst>
              <a:ext uri="{FF2B5EF4-FFF2-40B4-BE49-F238E27FC236}">
                <a16:creationId xmlns:a16="http://schemas.microsoft.com/office/drawing/2014/main" id="{837F0504-6586-A844-87C4-32C2AF3650FC}"/>
              </a:ext>
            </a:extLst>
          </p:cNvPr>
          <p:cNvSpPr>
            <a:spLocks noGrp="1" noChangeArrowheads="1"/>
          </p:cNvSpPr>
          <p:nvPr>
            <p:ph type="body" idx="1"/>
          </p:nvPr>
        </p:nvSpPr>
        <p:spPr/>
        <p:txBody>
          <a:bodyPr/>
          <a:lstStyle/>
          <a:p>
            <a:endParaRPr lang="en-US" altLang="en-US"/>
          </a:p>
          <a:p>
            <a:endParaRPr lang="en-US" altLang="en-US"/>
          </a:p>
          <a:p>
            <a:endParaRPr lang="en-US" altLang="en-US"/>
          </a:p>
          <a:p>
            <a:endParaRPr lang="en-US" altLang="en-US"/>
          </a:p>
        </p:txBody>
      </p:sp>
      <p:grpSp>
        <p:nvGrpSpPr>
          <p:cNvPr id="17413" name="Group 16">
            <a:extLst>
              <a:ext uri="{FF2B5EF4-FFF2-40B4-BE49-F238E27FC236}">
                <a16:creationId xmlns:a16="http://schemas.microsoft.com/office/drawing/2014/main" id="{C0F7FCDB-0C75-E94C-9BB2-B81AC31E0234}"/>
              </a:ext>
            </a:extLst>
          </p:cNvPr>
          <p:cNvGrpSpPr>
            <a:grpSpLocks/>
          </p:cNvGrpSpPr>
          <p:nvPr/>
        </p:nvGrpSpPr>
        <p:grpSpPr bwMode="auto">
          <a:xfrm>
            <a:off x="3409950" y="2557463"/>
            <a:ext cx="3959225" cy="2078037"/>
            <a:chOff x="2148" y="1611"/>
            <a:chExt cx="2494" cy="1309"/>
          </a:xfrm>
        </p:grpSpPr>
        <p:sp>
          <p:nvSpPr>
            <p:cNvPr id="17414" name="Line 17">
              <a:extLst>
                <a:ext uri="{FF2B5EF4-FFF2-40B4-BE49-F238E27FC236}">
                  <a16:creationId xmlns:a16="http://schemas.microsoft.com/office/drawing/2014/main" id="{CD6AB4E9-6BC1-3641-9A35-E84E9339B871}"/>
                </a:ext>
              </a:extLst>
            </p:cNvPr>
            <p:cNvSpPr>
              <a:spLocks noChangeShapeType="1"/>
            </p:cNvSpPr>
            <p:nvPr/>
          </p:nvSpPr>
          <p:spPr bwMode="auto">
            <a:xfrm flipV="1">
              <a:off x="2231" y="1611"/>
              <a:ext cx="1968" cy="559"/>
            </a:xfrm>
            <a:prstGeom prst="line">
              <a:avLst/>
            </a:prstGeom>
            <a:noFill/>
            <a:ln w="57150">
              <a:solidFill>
                <a:schemeClr val="tx1"/>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15" name="Line 18">
              <a:extLst>
                <a:ext uri="{FF2B5EF4-FFF2-40B4-BE49-F238E27FC236}">
                  <a16:creationId xmlns:a16="http://schemas.microsoft.com/office/drawing/2014/main" id="{1771723B-EE2D-D745-B090-6292AE2863A2}"/>
                </a:ext>
              </a:extLst>
            </p:cNvPr>
            <p:cNvSpPr>
              <a:spLocks noChangeShapeType="1"/>
            </p:cNvSpPr>
            <p:nvPr/>
          </p:nvSpPr>
          <p:spPr bwMode="auto">
            <a:xfrm>
              <a:off x="2231" y="2170"/>
              <a:ext cx="2208" cy="312"/>
            </a:xfrm>
            <a:prstGeom prst="line">
              <a:avLst/>
            </a:prstGeom>
            <a:noFill/>
            <a:ln w="57150">
              <a:solidFill>
                <a:schemeClr val="tx1"/>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16" name="Line 19">
              <a:extLst>
                <a:ext uri="{FF2B5EF4-FFF2-40B4-BE49-F238E27FC236}">
                  <a16:creationId xmlns:a16="http://schemas.microsoft.com/office/drawing/2014/main" id="{75AF35C4-1161-9344-83E2-743DFC96263F}"/>
                </a:ext>
              </a:extLst>
            </p:cNvPr>
            <p:cNvSpPr>
              <a:spLocks noChangeShapeType="1"/>
            </p:cNvSpPr>
            <p:nvPr/>
          </p:nvSpPr>
          <p:spPr bwMode="auto">
            <a:xfrm>
              <a:off x="2218" y="2181"/>
              <a:ext cx="2052" cy="739"/>
            </a:xfrm>
            <a:prstGeom prst="line">
              <a:avLst/>
            </a:prstGeom>
            <a:noFill/>
            <a:ln w="57150">
              <a:solidFill>
                <a:schemeClr val="tx1"/>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17" name="Line 20">
              <a:extLst>
                <a:ext uri="{FF2B5EF4-FFF2-40B4-BE49-F238E27FC236}">
                  <a16:creationId xmlns:a16="http://schemas.microsoft.com/office/drawing/2014/main" id="{75E2941F-0C2C-1D47-93E2-6C10CFE683C6}"/>
                </a:ext>
              </a:extLst>
            </p:cNvPr>
            <p:cNvSpPr>
              <a:spLocks noChangeShapeType="1"/>
            </p:cNvSpPr>
            <p:nvPr/>
          </p:nvSpPr>
          <p:spPr bwMode="auto">
            <a:xfrm flipV="1">
              <a:off x="2220" y="2021"/>
              <a:ext cx="2422" cy="156"/>
            </a:xfrm>
            <a:prstGeom prst="line">
              <a:avLst/>
            </a:prstGeom>
            <a:noFill/>
            <a:ln w="57150">
              <a:solidFill>
                <a:schemeClr val="tx1"/>
              </a:solidFill>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18" name="Oval 21">
              <a:extLst>
                <a:ext uri="{FF2B5EF4-FFF2-40B4-BE49-F238E27FC236}">
                  <a16:creationId xmlns:a16="http://schemas.microsoft.com/office/drawing/2014/main" id="{FEC35A7F-78E8-DB4C-81AC-72CFE7F0B8FE}"/>
                </a:ext>
              </a:extLst>
            </p:cNvPr>
            <p:cNvSpPr>
              <a:spLocks noChangeArrowheads="1"/>
            </p:cNvSpPr>
            <p:nvPr/>
          </p:nvSpPr>
          <p:spPr bwMode="auto">
            <a:xfrm>
              <a:off x="2148" y="2092"/>
              <a:ext cx="144" cy="144"/>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419" name="Rectangle 22">
              <a:extLst>
                <a:ext uri="{FF2B5EF4-FFF2-40B4-BE49-F238E27FC236}">
                  <a16:creationId xmlns:a16="http://schemas.microsoft.com/office/drawing/2014/main" id="{72DDFBB7-AEF2-4B40-8B16-22663E8D0958}"/>
                </a:ext>
              </a:extLst>
            </p:cNvPr>
            <p:cNvSpPr>
              <a:spLocks noChangeArrowheads="1"/>
            </p:cNvSpPr>
            <p:nvPr/>
          </p:nvSpPr>
          <p:spPr bwMode="auto">
            <a:xfrm>
              <a:off x="3727" y="1660"/>
              <a:ext cx="47" cy="1183"/>
            </a:xfrm>
            <a:prstGeom prst="rect">
              <a:avLst/>
            </a:prstGeom>
            <a:solidFill>
              <a:schemeClr val="accent1"/>
            </a:solidFill>
            <a:ln w="9525">
              <a:solidFill>
                <a:schemeClr val="tx1"/>
              </a:solidFill>
              <a:miter lim="800000"/>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420" name="Oval 23">
              <a:extLst>
                <a:ext uri="{FF2B5EF4-FFF2-40B4-BE49-F238E27FC236}">
                  <a16:creationId xmlns:a16="http://schemas.microsoft.com/office/drawing/2014/main" id="{04B1A5B1-DFF1-EA45-A0D5-3FF399B1295C}"/>
                </a:ext>
              </a:extLst>
            </p:cNvPr>
            <p:cNvSpPr>
              <a:spLocks noChangeArrowheads="1"/>
            </p:cNvSpPr>
            <p:nvPr/>
          </p:nvSpPr>
          <p:spPr bwMode="auto">
            <a:xfrm>
              <a:off x="3705" y="1701"/>
              <a:ext cx="91" cy="91"/>
            </a:xfrm>
            <a:prstGeom prst="ellipse">
              <a:avLst/>
            </a:prstGeom>
            <a:solidFill>
              <a:srgbClr val="CC00CC"/>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421" name="Oval 24">
              <a:extLst>
                <a:ext uri="{FF2B5EF4-FFF2-40B4-BE49-F238E27FC236}">
                  <a16:creationId xmlns:a16="http://schemas.microsoft.com/office/drawing/2014/main" id="{418F3289-1239-F148-8759-F7065168C0DE}"/>
                </a:ext>
              </a:extLst>
            </p:cNvPr>
            <p:cNvSpPr>
              <a:spLocks noChangeArrowheads="1"/>
            </p:cNvSpPr>
            <p:nvPr/>
          </p:nvSpPr>
          <p:spPr bwMode="auto">
            <a:xfrm>
              <a:off x="3705" y="2035"/>
              <a:ext cx="91" cy="91"/>
            </a:xfrm>
            <a:prstGeom prst="ellipse">
              <a:avLst/>
            </a:prstGeom>
            <a:solidFill>
              <a:srgbClr val="CC00CC"/>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422" name="Oval 25">
              <a:extLst>
                <a:ext uri="{FF2B5EF4-FFF2-40B4-BE49-F238E27FC236}">
                  <a16:creationId xmlns:a16="http://schemas.microsoft.com/office/drawing/2014/main" id="{8E2BEBEF-EB60-3246-88D2-B03675F88F59}"/>
                </a:ext>
              </a:extLst>
            </p:cNvPr>
            <p:cNvSpPr>
              <a:spLocks noChangeArrowheads="1"/>
            </p:cNvSpPr>
            <p:nvPr/>
          </p:nvSpPr>
          <p:spPr bwMode="auto">
            <a:xfrm>
              <a:off x="3705" y="2345"/>
              <a:ext cx="91" cy="91"/>
            </a:xfrm>
            <a:prstGeom prst="ellipse">
              <a:avLst/>
            </a:prstGeom>
            <a:solidFill>
              <a:srgbClr val="CC00CC"/>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sp>
          <p:nvSpPr>
            <p:cNvPr id="17423" name="Oval 26">
              <a:extLst>
                <a:ext uri="{FF2B5EF4-FFF2-40B4-BE49-F238E27FC236}">
                  <a16:creationId xmlns:a16="http://schemas.microsoft.com/office/drawing/2014/main" id="{FC72E0D7-2C71-A647-9CB1-AFD74B9F3C4A}"/>
                </a:ext>
              </a:extLst>
            </p:cNvPr>
            <p:cNvSpPr>
              <a:spLocks noChangeArrowheads="1"/>
            </p:cNvSpPr>
            <p:nvPr/>
          </p:nvSpPr>
          <p:spPr bwMode="auto">
            <a:xfrm>
              <a:off x="3705" y="2696"/>
              <a:ext cx="91" cy="91"/>
            </a:xfrm>
            <a:prstGeom prst="ellipse">
              <a:avLst/>
            </a:prstGeom>
            <a:solidFill>
              <a:srgbClr val="CC00CC"/>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p>
          </p:txBody>
        </p:sp>
      </p:grpSp>
      <p:sp>
        <p:nvSpPr>
          <p:cNvPr id="2" name="Text Box 39">
            <a:extLst>
              <a:ext uri="{FF2B5EF4-FFF2-40B4-BE49-F238E27FC236}">
                <a16:creationId xmlns:a16="http://schemas.microsoft.com/office/drawing/2014/main" id="{376A5583-9AF1-FB82-B48E-EC4F9889C92F}"/>
              </a:ext>
            </a:extLst>
          </p:cNvPr>
          <p:cNvSpPr txBox="1">
            <a:spLocks noChangeArrowheads="1"/>
          </p:cNvSpPr>
          <p:nvPr/>
        </p:nvSpPr>
        <p:spPr bwMode="auto">
          <a:xfrm>
            <a:off x="2455909" y="5416777"/>
            <a:ext cx="42290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2000" dirty="0"/>
              <a:t>One photograph from this viewpoint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0EFC476-5EF4-1841-BDE8-520CAB81D20B}"/>
              </a:ext>
            </a:extLst>
          </p:cNvPr>
          <p:cNvSpPr>
            <a:spLocks noGrp="1" noChangeArrowheads="1"/>
          </p:cNvSpPr>
          <p:nvPr>
            <p:ph type="title"/>
          </p:nvPr>
        </p:nvSpPr>
        <p:spPr/>
        <p:txBody>
          <a:bodyPr/>
          <a:lstStyle/>
          <a:p>
            <a:r>
              <a:rPr lang="en-US" altLang="en-US" dirty="0"/>
              <a:t>Spherical Panoramas vs Photographs</a:t>
            </a:r>
          </a:p>
        </p:txBody>
      </p:sp>
      <p:sp>
        <p:nvSpPr>
          <p:cNvPr id="18435" name="Line 4">
            <a:extLst>
              <a:ext uri="{FF2B5EF4-FFF2-40B4-BE49-F238E27FC236}">
                <a16:creationId xmlns:a16="http://schemas.microsoft.com/office/drawing/2014/main" id="{EE0BB9D5-B7E8-BD4C-B423-E7E1EABF3895}"/>
              </a:ext>
            </a:extLst>
          </p:cNvPr>
          <p:cNvSpPr>
            <a:spLocks noChangeShapeType="1"/>
          </p:cNvSpPr>
          <p:nvPr/>
        </p:nvSpPr>
        <p:spPr bwMode="auto">
          <a:xfrm flipV="1">
            <a:off x="3816350" y="2557463"/>
            <a:ext cx="2849563" cy="8001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36" name="Line 5">
            <a:extLst>
              <a:ext uri="{FF2B5EF4-FFF2-40B4-BE49-F238E27FC236}">
                <a16:creationId xmlns:a16="http://schemas.microsoft.com/office/drawing/2014/main" id="{75349B3D-4DA2-714D-B6B6-EEBDA9C96A5F}"/>
              </a:ext>
            </a:extLst>
          </p:cNvPr>
          <p:cNvSpPr>
            <a:spLocks noChangeShapeType="1"/>
          </p:cNvSpPr>
          <p:nvPr/>
        </p:nvSpPr>
        <p:spPr bwMode="auto">
          <a:xfrm flipH="1" flipV="1">
            <a:off x="3089275" y="2659063"/>
            <a:ext cx="373063" cy="6191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37" name="Line 6">
            <a:extLst>
              <a:ext uri="{FF2B5EF4-FFF2-40B4-BE49-F238E27FC236}">
                <a16:creationId xmlns:a16="http://schemas.microsoft.com/office/drawing/2014/main" id="{200D2182-21A7-304D-BCD9-78F796B32035}"/>
              </a:ext>
            </a:extLst>
          </p:cNvPr>
          <p:cNvSpPr>
            <a:spLocks noChangeShapeType="1"/>
          </p:cNvSpPr>
          <p:nvPr/>
        </p:nvSpPr>
        <p:spPr bwMode="auto">
          <a:xfrm flipH="1" flipV="1">
            <a:off x="2052638" y="2874963"/>
            <a:ext cx="1304925" cy="48736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38" name="Line 7">
            <a:extLst>
              <a:ext uri="{FF2B5EF4-FFF2-40B4-BE49-F238E27FC236}">
                <a16:creationId xmlns:a16="http://schemas.microsoft.com/office/drawing/2014/main" id="{9D7799BF-78AC-5046-9E59-07FE61E1AC67}"/>
              </a:ext>
            </a:extLst>
          </p:cNvPr>
          <p:cNvSpPr>
            <a:spLocks noChangeShapeType="1"/>
          </p:cNvSpPr>
          <p:nvPr/>
        </p:nvSpPr>
        <p:spPr bwMode="auto">
          <a:xfrm>
            <a:off x="3616325" y="3481388"/>
            <a:ext cx="3430588" cy="458787"/>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39" name="Line 8">
            <a:extLst>
              <a:ext uri="{FF2B5EF4-FFF2-40B4-BE49-F238E27FC236}">
                <a16:creationId xmlns:a16="http://schemas.microsoft.com/office/drawing/2014/main" id="{A09EFB12-C89E-474A-A6B3-730A3227C33D}"/>
              </a:ext>
            </a:extLst>
          </p:cNvPr>
          <p:cNvSpPr>
            <a:spLocks noChangeShapeType="1"/>
          </p:cNvSpPr>
          <p:nvPr/>
        </p:nvSpPr>
        <p:spPr bwMode="auto">
          <a:xfrm flipH="1">
            <a:off x="2709863" y="3567113"/>
            <a:ext cx="714375" cy="10890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40" name="Line 9">
            <a:extLst>
              <a:ext uri="{FF2B5EF4-FFF2-40B4-BE49-F238E27FC236}">
                <a16:creationId xmlns:a16="http://schemas.microsoft.com/office/drawing/2014/main" id="{BC86F483-1A5A-7A49-A6AF-2813E5D01878}"/>
              </a:ext>
            </a:extLst>
          </p:cNvPr>
          <p:cNvSpPr>
            <a:spLocks noChangeShapeType="1"/>
          </p:cNvSpPr>
          <p:nvPr/>
        </p:nvSpPr>
        <p:spPr bwMode="auto">
          <a:xfrm>
            <a:off x="3822700" y="3575050"/>
            <a:ext cx="2955925" cy="106045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41" name="Line 10">
            <a:extLst>
              <a:ext uri="{FF2B5EF4-FFF2-40B4-BE49-F238E27FC236}">
                <a16:creationId xmlns:a16="http://schemas.microsoft.com/office/drawing/2014/main" id="{0B8CAD98-12EC-434F-BD13-B8C29C3C94A7}"/>
              </a:ext>
            </a:extLst>
          </p:cNvPr>
          <p:cNvSpPr>
            <a:spLocks noChangeShapeType="1"/>
          </p:cNvSpPr>
          <p:nvPr/>
        </p:nvSpPr>
        <p:spPr bwMode="auto">
          <a:xfrm flipV="1">
            <a:off x="3630613" y="2057400"/>
            <a:ext cx="1879600" cy="12700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42" name="Line 11">
            <a:extLst>
              <a:ext uri="{FF2B5EF4-FFF2-40B4-BE49-F238E27FC236}">
                <a16:creationId xmlns:a16="http://schemas.microsoft.com/office/drawing/2014/main" id="{4202C887-3079-2D40-A50D-AF3EE9082FBD}"/>
              </a:ext>
            </a:extLst>
          </p:cNvPr>
          <p:cNvSpPr>
            <a:spLocks noChangeShapeType="1"/>
          </p:cNvSpPr>
          <p:nvPr/>
        </p:nvSpPr>
        <p:spPr bwMode="auto">
          <a:xfrm flipV="1">
            <a:off x="3886200" y="3208338"/>
            <a:ext cx="3243263" cy="20955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43" name="Line 12">
            <a:extLst>
              <a:ext uri="{FF2B5EF4-FFF2-40B4-BE49-F238E27FC236}">
                <a16:creationId xmlns:a16="http://schemas.microsoft.com/office/drawing/2014/main" id="{BC59597A-F442-8E4B-BCF3-BFAC0770C390}"/>
              </a:ext>
            </a:extLst>
          </p:cNvPr>
          <p:cNvSpPr>
            <a:spLocks noChangeShapeType="1"/>
          </p:cNvSpPr>
          <p:nvPr/>
        </p:nvSpPr>
        <p:spPr bwMode="auto">
          <a:xfrm>
            <a:off x="3608388" y="3563938"/>
            <a:ext cx="2030412" cy="207486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44" name="Line 13">
            <a:extLst>
              <a:ext uri="{FF2B5EF4-FFF2-40B4-BE49-F238E27FC236}">
                <a16:creationId xmlns:a16="http://schemas.microsoft.com/office/drawing/2014/main" id="{4CCBDD0B-2565-0D46-9F0E-0A3634F6C1E8}"/>
              </a:ext>
            </a:extLst>
          </p:cNvPr>
          <p:cNvSpPr>
            <a:spLocks noChangeShapeType="1"/>
          </p:cNvSpPr>
          <p:nvPr/>
        </p:nvSpPr>
        <p:spPr bwMode="auto">
          <a:xfrm flipH="1">
            <a:off x="1150938" y="3533775"/>
            <a:ext cx="2179637" cy="7080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45" name="Oval 14">
            <a:extLst>
              <a:ext uri="{FF2B5EF4-FFF2-40B4-BE49-F238E27FC236}">
                <a16:creationId xmlns:a16="http://schemas.microsoft.com/office/drawing/2014/main" id="{8494ACC9-0B6C-CB4F-8B7E-F8E7330611D6}"/>
              </a:ext>
            </a:extLst>
          </p:cNvPr>
          <p:cNvSpPr>
            <a:spLocks noChangeArrowheads="1"/>
          </p:cNvSpPr>
          <p:nvPr/>
        </p:nvSpPr>
        <p:spPr bwMode="auto">
          <a:xfrm>
            <a:off x="3409950" y="3321050"/>
            <a:ext cx="228600" cy="228600"/>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grpSp>
        <p:nvGrpSpPr>
          <p:cNvPr id="2" name="Group 33">
            <a:extLst>
              <a:ext uri="{FF2B5EF4-FFF2-40B4-BE49-F238E27FC236}">
                <a16:creationId xmlns:a16="http://schemas.microsoft.com/office/drawing/2014/main" id="{5270E1A1-08AE-B94D-84A3-D13227B1852B}"/>
              </a:ext>
            </a:extLst>
          </p:cNvPr>
          <p:cNvGrpSpPr>
            <a:grpSpLocks/>
          </p:cNvGrpSpPr>
          <p:nvPr/>
        </p:nvGrpSpPr>
        <p:grpSpPr bwMode="auto">
          <a:xfrm>
            <a:off x="3562350" y="1676400"/>
            <a:ext cx="1314450" cy="2133600"/>
            <a:chOff x="2244" y="1056"/>
            <a:chExt cx="828" cy="1344"/>
          </a:xfrm>
        </p:grpSpPr>
        <p:sp>
          <p:nvSpPr>
            <p:cNvPr id="18459" name="Line 17">
              <a:extLst>
                <a:ext uri="{FF2B5EF4-FFF2-40B4-BE49-F238E27FC236}">
                  <a16:creationId xmlns:a16="http://schemas.microsoft.com/office/drawing/2014/main" id="{A49DA9F9-FA1E-6646-BAB2-7F65720CD10B}"/>
                </a:ext>
              </a:extLst>
            </p:cNvPr>
            <p:cNvSpPr>
              <a:spLocks noChangeShapeType="1"/>
            </p:cNvSpPr>
            <p:nvPr/>
          </p:nvSpPr>
          <p:spPr bwMode="auto">
            <a:xfrm>
              <a:off x="2544" y="1440"/>
              <a:ext cx="432" cy="960"/>
            </a:xfrm>
            <a:prstGeom prst="line">
              <a:avLst/>
            </a:prstGeom>
            <a:noFill/>
            <a:ln w="5715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0" name="Line 21">
              <a:extLst>
                <a:ext uri="{FF2B5EF4-FFF2-40B4-BE49-F238E27FC236}">
                  <a16:creationId xmlns:a16="http://schemas.microsoft.com/office/drawing/2014/main" id="{165A9BDD-1BA8-2749-A7B3-C72AB5470BE2}"/>
                </a:ext>
              </a:extLst>
            </p:cNvPr>
            <p:cNvSpPr>
              <a:spLocks noChangeShapeType="1"/>
            </p:cNvSpPr>
            <p:nvPr/>
          </p:nvSpPr>
          <p:spPr bwMode="auto">
            <a:xfrm flipV="1">
              <a:off x="2750" y="1728"/>
              <a:ext cx="322" cy="158"/>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8461" name="Text Box 31">
              <a:extLst>
                <a:ext uri="{FF2B5EF4-FFF2-40B4-BE49-F238E27FC236}">
                  <a16:creationId xmlns:a16="http://schemas.microsoft.com/office/drawing/2014/main" id="{60CC955D-AEE3-874F-8ADA-52EABC178A06}"/>
                </a:ext>
              </a:extLst>
            </p:cNvPr>
            <p:cNvSpPr txBox="1">
              <a:spLocks noChangeArrowheads="1"/>
            </p:cNvSpPr>
            <p:nvPr/>
          </p:nvSpPr>
          <p:spPr bwMode="auto">
            <a:xfrm>
              <a:off x="2244" y="1056"/>
              <a:ext cx="59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800"/>
                <a:t>real</a:t>
              </a:r>
            </a:p>
            <a:p>
              <a:pPr>
                <a:spcBef>
                  <a:spcPct val="0"/>
                </a:spcBef>
              </a:pPr>
              <a:r>
                <a:rPr lang="en-US" altLang="en-US" sz="1800"/>
                <a:t>camera</a:t>
              </a:r>
            </a:p>
          </p:txBody>
        </p:sp>
      </p:grpSp>
      <p:grpSp>
        <p:nvGrpSpPr>
          <p:cNvPr id="3" name="Group 37">
            <a:extLst>
              <a:ext uri="{FF2B5EF4-FFF2-40B4-BE49-F238E27FC236}">
                <a16:creationId xmlns:a16="http://schemas.microsoft.com/office/drawing/2014/main" id="{9EFE9D17-11B2-5042-9959-5543B4AC4EC8}"/>
              </a:ext>
            </a:extLst>
          </p:cNvPr>
          <p:cNvGrpSpPr>
            <a:grpSpLocks/>
          </p:cNvGrpSpPr>
          <p:nvPr/>
        </p:nvGrpSpPr>
        <p:grpSpPr bwMode="auto">
          <a:xfrm>
            <a:off x="4800600" y="1752600"/>
            <a:ext cx="1905000" cy="3810000"/>
            <a:chOff x="3024" y="1104"/>
            <a:chExt cx="1200" cy="2400"/>
          </a:xfrm>
        </p:grpSpPr>
        <p:sp>
          <p:nvSpPr>
            <p:cNvPr id="18456" name="Line 22">
              <a:extLst>
                <a:ext uri="{FF2B5EF4-FFF2-40B4-BE49-F238E27FC236}">
                  <a16:creationId xmlns:a16="http://schemas.microsoft.com/office/drawing/2014/main" id="{5163106D-AD01-D441-8A1D-DAB3F3CF999B}"/>
                </a:ext>
              </a:extLst>
            </p:cNvPr>
            <p:cNvSpPr>
              <a:spLocks noChangeShapeType="1"/>
            </p:cNvSpPr>
            <p:nvPr/>
          </p:nvSpPr>
          <p:spPr bwMode="auto">
            <a:xfrm>
              <a:off x="3312" y="2400"/>
              <a:ext cx="356" cy="74"/>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8457" name="Line 19">
              <a:extLst>
                <a:ext uri="{FF2B5EF4-FFF2-40B4-BE49-F238E27FC236}">
                  <a16:creationId xmlns:a16="http://schemas.microsoft.com/office/drawing/2014/main" id="{D751B0AB-7BCF-F243-B0B4-CC507830AEE6}"/>
                </a:ext>
              </a:extLst>
            </p:cNvPr>
            <p:cNvSpPr>
              <a:spLocks noChangeShapeType="1"/>
            </p:cNvSpPr>
            <p:nvPr/>
          </p:nvSpPr>
          <p:spPr bwMode="auto">
            <a:xfrm flipH="1">
              <a:off x="3024" y="1488"/>
              <a:ext cx="480" cy="2016"/>
            </a:xfrm>
            <a:prstGeom prst="line">
              <a:avLst/>
            </a:prstGeom>
            <a:noFill/>
            <a:ln w="5715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8" name="Text Box 32">
              <a:extLst>
                <a:ext uri="{FF2B5EF4-FFF2-40B4-BE49-F238E27FC236}">
                  <a16:creationId xmlns:a16="http://schemas.microsoft.com/office/drawing/2014/main" id="{B2D1D9B8-9463-C347-867C-6C7A69D94917}"/>
                </a:ext>
              </a:extLst>
            </p:cNvPr>
            <p:cNvSpPr txBox="1">
              <a:spLocks noChangeArrowheads="1"/>
            </p:cNvSpPr>
            <p:nvPr/>
          </p:nvSpPr>
          <p:spPr bwMode="auto">
            <a:xfrm>
              <a:off x="3540" y="1104"/>
              <a:ext cx="68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800"/>
                <a:t>synthetic</a:t>
              </a:r>
            </a:p>
            <a:p>
              <a:pPr>
                <a:spcBef>
                  <a:spcPct val="0"/>
                </a:spcBef>
              </a:pPr>
              <a:r>
                <a:rPr lang="en-US" altLang="en-US" sz="1800"/>
                <a:t>camera</a:t>
              </a:r>
            </a:p>
          </p:txBody>
        </p:sp>
      </p:grpSp>
      <p:grpSp>
        <p:nvGrpSpPr>
          <p:cNvPr id="4" name="Group 35">
            <a:extLst>
              <a:ext uri="{FF2B5EF4-FFF2-40B4-BE49-F238E27FC236}">
                <a16:creationId xmlns:a16="http://schemas.microsoft.com/office/drawing/2014/main" id="{5D4E4CE6-D6AB-ED44-94E8-CF33872F4547}"/>
              </a:ext>
            </a:extLst>
          </p:cNvPr>
          <p:cNvGrpSpPr>
            <a:grpSpLocks/>
          </p:cNvGrpSpPr>
          <p:nvPr/>
        </p:nvGrpSpPr>
        <p:grpSpPr bwMode="auto">
          <a:xfrm>
            <a:off x="4365625" y="2841625"/>
            <a:ext cx="1131888" cy="925513"/>
            <a:chOff x="2750" y="1790"/>
            <a:chExt cx="713" cy="583"/>
          </a:xfrm>
        </p:grpSpPr>
        <p:sp>
          <p:nvSpPr>
            <p:cNvPr id="18450" name="Oval 24">
              <a:extLst>
                <a:ext uri="{FF2B5EF4-FFF2-40B4-BE49-F238E27FC236}">
                  <a16:creationId xmlns:a16="http://schemas.microsoft.com/office/drawing/2014/main" id="{51486820-574E-9D4F-8FB7-0209B70A25A2}"/>
                </a:ext>
              </a:extLst>
            </p:cNvPr>
            <p:cNvSpPr>
              <a:spLocks noChangeArrowheads="1"/>
            </p:cNvSpPr>
            <p:nvPr/>
          </p:nvSpPr>
          <p:spPr bwMode="auto">
            <a:xfrm>
              <a:off x="2750" y="1954"/>
              <a:ext cx="96" cy="96"/>
            </a:xfrm>
            <a:prstGeom prst="ellipse">
              <a:avLst/>
            </a:prstGeom>
            <a:solidFill>
              <a:srgbClr val="FF0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18451" name="Oval 25">
              <a:extLst>
                <a:ext uri="{FF2B5EF4-FFF2-40B4-BE49-F238E27FC236}">
                  <a16:creationId xmlns:a16="http://schemas.microsoft.com/office/drawing/2014/main" id="{2EEEF467-4824-9843-BD00-16B8D43D0C27}"/>
                </a:ext>
              </a:extLst>
            </p:cNvPr>
            <p:cNvSpPr>
              <a:spLocks noChangeArrowheads="1"/>
            </p:cNvSpPr>
            <p:nvPr/>
          </p:nvSpPr>
          <p:spPr bwMode="auto">
            <a:xfrm>
              <a:off x="2812" y="2071"/>
              <a:ext cx="96" cy="96"/>
            </a:xfrm>
            <a:prstGeom prst="ellipse">
              <a:avLst/>
            </a:prstGeom>
            <a:solidFill>
              <a:srgbClr val="FF0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18452" name="Oval 26">
              <a:extLst>
                <a:ext uri="{FF2B5EF4-FFF2-40B4-BE49-F238E27FC236}">
                  <a16:creationId xmlns:a16="http://schemas.microsoft.com/office/drawing/2014/main" id="{98791AE6-4E1F-5946-941F-7598B79A485A}"/>
                </a:ext>
              </a:extLst>
            </p:cNvPr>
            <p:cNvSpPr>
              <a:spLocks noChangeArrowheads="1"/>
            </p:cNvSpPr>
            <p:nvPr/>
          </p:nvSpPr>
          <p:spPr bwMode="auto">
            <a:xfrm>
              <a:off x="2880" y="2242"/>
              <a:ext cx="96" cy="96"/>
            </a:xfrm>
            <a:prstGeom prst="ellipse">
              <a:avLst/>
            </a:prstGeom>
            <a:solidFill>
              <a:srgbClr val="FF0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18453" name="Oval 28">
              <a:extLst>
                <a:ext uri="{FF2B5EF4-FFF2-40B4-BE49-F238E27FC236}">
                  <a16:creationId xmlns:a16="http://schemas.microsoft.com/office/drawing/2014/main" id="{30A0F9EC-5696-4544-9BC1-8FD0B66B470B}"/>
                </a:ext>
              </a:extLst>
            </p:cNvPr>
            <p:cNvSpPr>
              <a:spLocks noChangeArrowheads="1"/>
            </p:cNvSpPr>
            <p:nvPr/>
          </p:nvSpPr>
          <p:spPr bwMode="auto">
            <a:xfrm>
              <a:off x="3367" y="1790"/>
              <a:ext cx="96" cy="96"/>
            </a:xfrm>
            <a:prstGeom prst="ellipse">
              <a:avLst/>
            </a:prstGeom>
            <a:solidFill>
              <a:srgbClr val="FF0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18454" name="Oval 29">
              <a:extLst>
                <a:ext uri="{FF2B5EF4-FFF2-40B4-BE49-F238E27FC236}">
                  <a16:creationId xmlns:a16="http://schemas.microsoft.com/office/drawing/2014/main" id="{0796FB93-3C07-374A-844E-17F2E70C851D}"/>
                </a:ext>
              </a:extLst>
            </p:cNvPr>
            <p:cNvSpPr>
              <a:spLocks noChangeArrowheads="1"/>
            </p:cNvSpPr>
            <p:nvPr/>
          </p:nvSpPr>
          <p:spPr bwMode="auto">
            <a:xfrm>
              <a:off x="3312" y="2050"/>
              <a:ext cx="96" cy="96"/>
            </a:xfrm>
            <a:prstGeom prst="ellipse">
              <a:avLst/>
            </a:prstGeom>
            <a:solidFill>
              <a:srgbClr val="FF0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18455" name="Oval 30">
              <a:extLst>
                <a:ext uri="{FF2B5EF4-FFF2-40B4-BE49-F238E27FC236}">
                  <a16:creationId xmlns:a16="http://schemas.microsoft.com/office/drawing/2014/main" id="{E783D3CC-679F-4943-933D-DA2A3B0FD058}"/>
                </a:ext>
              </a:extLst>
            </p:cNvPr>
            <p:cNvSpPr>
              <a:spLocks noChangeArrowheads="1"/>
            </p:cNvSpPr>
            <p:nvPr/>
          </p:nvSpPr>
          <p:spPr bwMode="auto">
            <a:xfrm>
              <a:off x="3264" y="2277"/>
              <a:ext cx="96" cy="96"/>
            </a:xfrm>
            <a:prstGeom prst="ellipse">
              <a:avLst/>
            </a:prstGeom>
            <a:solidFill>
              <a:srgbClr val="FF0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grpSp>
      <p:sp>
        <p:nvSpPr>
          <p:cNvPr id="649252" name="Text Box 36">
            <a:extLst>
              <a:ext uri="{FF2B5EF4-FFF2-40B4-BE49-F238E27FC236}">
                <a16:creationId xmlns:a16="http://schemas.microsoft.com/office/drawing/2014/main" id="{32FAA921-0353-D04C-BE6B-65AD53D2B9D1}"/>
              </a:ext>
            </a:extLst>
          </p:cNvPr>
          <p:cNvSpPr txBox="1">
            <a:spLocks noChangeArrowheads="1"/>
          </p:cNvSpPr>
          <p:nvPr/>
        </p:nvSpPr>
        <p:spPr bwMode="auto">
          <a:xfrm>
            <a:off x="1355725" y="5907088"/>
            <a:ext cx="68056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a:t>Can generate any synthetic camera view</a:t>
            </a:r>
          </a:p>
          <a:p>
            <a:pPr>
              <a:spcBef>
                <a:spcPct val="0"/>
              </a:spcBef>
            </a:pPr>
            <a:r>
              <a:rPr lang="en-US" altLang="en-US"/>
              <a:t>as long as it has </a:t>
            </a:r>
            <a:r>
              <a:rPr lang="en-US" altLang="en-US" b="1"/>
              <a:t>the same center of projection</a:t>
            </a:r>
            <a:r>
              <a:rPr lang="en-US" altLang="en-US"/>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92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925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5DEE6-A9F8-E1D2-9D08-0EDD7BCF8EC2}"/>
            </a:ext>
          </a:extLst>
        </p:cNvPr>
        <p:cNvGrpSpPr/>
        <p:nvPr/>
      </p:nvGrpSpPr>
      <p:grpSpPr>
        <a:xfrm>
          <a:off x="0" y="0"/>
          <a:ext cx="0" cy="0"/>
          <a:chOff x="0" y="0"/>
          <a:chExt cx="0" cy="0"/>
        </a:xfrm>
      </p:grpSpPr>
      <p:sp>
        <p:nvSpPr>
          <p:cNvPr id="22533" name="Rectangle 2">
            <a:extLst>
              <a:ext uri="{FF2B5EF4-FFF2-40B4-BE49-F238E27FC236}">
                <a16:creationId xmlns:a16="http://schemas.microsoft.com/office/drawing/2014/main" id="{21AACFBC-57D3-C1B5-6639-4B30137D2051}"/>
              </a:ext>
            </a:extLst>
          </p:cNvPr>
          <p:cNvSpPr>
            <a:spLocks noGrp="1" noChangeArrowheads="1"/>
          </p:cNvSpPr>
          <p:nvPr>
            <p:ph type="title"/>
          </p:nvPr>
        </p:nvSpPr>
        <p:spPr/>
        <p:txBody>
          <a:bodyPr/>
          <a:lstStyle/>
          <a:p>
            <a:r>
              <a:rPr lang="en-US" altLang="en-US" dirty="0"/>
              <a:t>Image reprojection</a:t>
            </a:r>
          </a:p>
        </p:txBody>
      </p:sp>
      <p:sp>
        <p:nvSpPr>
          <p:cNvPr id="22534" name="Rectangle 3">
            <a:extLst>
              <a:ext uri="{FF2B5EF4-FFF2-40B4-BE49-F238E27FC236}">
                <a16:creationId xmlns:a16="http://schemas.microsoft.com/office/drawing/2014/main" id="{7E3181B6-8396-7DE9-9B29-7359E2402F56}"/>
              </a:ext>
            </a:extLst>
          </p:cNvPr>
          <p:cNvSpPr>
            <a:spLocks noGrp="1" noChangeArrowheads="1"/>
          </p:cNvSpPr>
          <p:nvPr>
            <p:ph type="body" idx="1"/>
          </p:nvPr>
        </p:nvSpPr>
        <p:spPr>
          <a:xfrm>
            <a:off x="990600" y="914400"/>
            <a:ext cx="7772400" cy="5257800"/>
          </a:xfrm>
        </p:spPr>
        <p:txBody>
          <a:bodyPr/>
          <a:lstStyle/>
          <a:p>
            <a:endParaRPr lang="en-US" altLang="en-US" dirty="0"/>
          </a:p>
          <a:p>
            <a:endParaRPr lang="en-US" altLang="en-US" dirty="0"/>
          </a:p>
        </p:txBody>
      </p:sp>
      <p:graphicFrame>
        <p:nvGraphicFramePr>
          <p:cNvPr id="22535" name="Object 4">
            <a:extLst>
              <a:ext uri="{FF2B5EF4-FFF2-40B4-BE49-F238E27FC236}">
                <a16:creationId xmlns:a16="http://schemas.microsoft.com/office/drawing/2014/main" id="{4CA51070-7676-610A-782B-A3D00B0C8EDC}"/>
              </a:ext>
            </a:extLst>
          </p:cNvPr>
          <p:cNvGraphicFramePr>
            <a:graphicFrameLocks noChangeAspect="1"/>
          </p:cNvGraphicFramePr>
          <p:nvPr/>
        </p:nvGraphicFramePr>
        <p:xfrm>
          <a:off x="914400" y="914400"/>
          <a:ext cx="3082925" cy="3124200"/>
        </p:xfrm>
        <a:graphic>
          <a:graphicData uri="http://schemas.openxmlformats.org/presentationml/2006/ole">
            <mc:AlternateContent xmlns:mc="http://schemas.openxmlformats.org/markup-compatibility/2006">
              <mc:Choice xmlns:v="urn:schemas-microsoft-com:vml" Requires="v">
                <p:oleObj name="Photo Editor Photo" r:id="rId2" imgW="3403600" imgH="3448050" progId="MSPhotoEd.3">
                  <p:embed/>
                </p:oleObj>
              </mc:Choice>
              <mc:Fallback>
                <p:oleObj name="Photo Editor Photo" r:id="rId2" imgW="3403600" imgH="3448050" progId="MSPhotoEd.3">
                  <p:embed/>
                  <p:pic>
                    <p:nvPicPr>
                      <p:cNvPr id="22535" name="Object 4">
                        <a:extLst>
                          <a:ext uri="{FF2B5EF4-FFF2-40B4-BE49-F238E27FC236}">
                            <a16:creationId xmlns:a16="http://schemas.microsoft.com/office/drawing/2014/main" id="{20552DA4-6947-4C4E-B14C-557C49DF0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2537" name="Group 20">
            <a:extLst>
              <a:ext uri="{FF2B5EF4-FFF2-40B4-BE49-F238E27FC236}">
                <a16:creationId xmlns:a16="http://schemas.microsoft.com/office/drawing/2014/main" id="{07B61BF0-6414-6D6E-117C-A87A808BF3E7}"/>
              </a:ext>
            </a:extLst>
          </p:cNvPr>
          <p:cNvGrpSpPr>
            <a:grpSpLocks/>
          </p:cNvGrpSpPr>
          <p:nvPr/>
        </p:nvGrpSpPr>
        <p:grpSpPr bwMode="auto">
          <a:xfrm rot="4164331">
            <a:off x="1717675" y="4270375"/>
            <a:ext cx="412750" cy="647700"/>
            <a:chOff x="3979" y="3269"/>
            <a:chExt cx="260" cy="408"/>
          </a:xfrm>
        </p:grpSpPr>
        <p:sp>
          <p:nvSpPr>
            <p:cNvPr id="22559" name="Freeform 15">
              <a:extLst>
                <a:ext uri="{FF2B5EF4-FFF2-40B4-BE49-F238E27FC236}">
                  <a16:creationId xmlns:a16="http://schemas.microsoft.com/office/drawing/2014/main" id="{7AFD514A-3359-83EF-597D-6B773D167173}"/>
                </a:ext>
              </a:extLst>
            </p:cNvPr>
            <p:cNvSpPr>
              <a:spLocks/>
            </p:cNvSpPr>
            <p:nvPr/>
          </p:nvSpPr>
          <p:spPr bwMode="auto">
            <a:xfrm>
              <a:off x="3984" y="3371"/>
              <a:ext cx="180" cy="306"/>
            </a:xfrm>
            <a:custGeom>
              <a:avLst/>
              <a:gdLst>
                <a:gd name="T0" fmla="*/ 4 w 202"/>
                <a:gd name="T1" fmla="*/ 305 h 306"/>
                <a:gd name="T2" fmla="*/ 0 w 202"/>
                <a:gd name="T3" fmla="*/ 22 h 306"/>
                <a:gd name="T4" fmla="*/ 4 w 202"/>
                <a:gd name="T5" fmla="*/ 13 h 306"/>
                <a:gd name="T6" fmla="*/ 4 w 202"/>
                <a:gd name="T7" fmla="*/ 14 h 306"/>
                <a:gd name="T8" fmla="*/ 4 w 202"/>
                <a:gd name="T9" fmla="*/ 13 h 306"/>
                <a:gd name="T10" fmla="*/ 4 w 202"/>
                <a:gd name="T11" fmla="*/ 10 h 306"/>
                <a:gd name="T12" fmla="*/ 4 w 202"/>
                <a:gd name="T13" fmla="*/ 11 h 306"/>
                <a:gd name="T14" fmla="*/ 4 w 202"/>
                <a:gd name="T15" fmla="*/ 7 h 306"/>
                <a:gd name="T16" fmla="*/ 4 w 202"/>
                <a:gd name="T17" fmla="*/ 9 h 306"/>
                <a:gd name="T18" fmla="*/ 4 w 202"/>
                <a:gd name="T19" fmla="*/ 6 h 306"/>
                <a:gd name="T20" fmla="*/ 4 w 202"/>
                <a:gd name="T21" fmla="*/ 5 h 306"/>
                <a:gd name="T22" fmla="*/ 4 w 202"/>
                <a:gd name="T23" fmla="*/ 3 h 306"/>
                <a:gd name="T24" fmla="*/ 5 w 202"/>
                <a:gd name="T25" fmla="*/ 4 h 306"/>
                <a:gd name="T26" fmla="*/ 6 w 202"/>
                <a:gd name="T27" fmla="*/ 3 h 306"/>
                <a:gd name="T28" fmla="*/ 6 w 202"/>
                <a:gd name="T29" fmla="*/ 0 h 306"/>
                <a:gd name="T30" fmla="*/ 7 w 202"/>
                <a:gd name="T31" fmla="*/ 0 h 306"/>
                <a:gd name="T32" fmla="*/ 8 w 202"/>
                <a:gd name="T33" fmla="*/ 1 h 306"/>
                <a:gd name="T34" fmla="*/ 8 w 202"/>
                <a:gd name="T35" fmla="*/ 1 h 306"/>
                <a:gd name="T36" fmla="*/ 9 w 202"/>
                <a:gd name="T37" fmla="*/ 3 h 306"/>
                <a:gd name="T38" fmla="*/ 9 w 202"/>
                <a:gd name="T39" fmla="*/ 4 h 306"/>
                <a:gd name="T40" fmla="*/ 10 w 202"/>
                <a:gd name="T41" fmla="*/ 7 h 306"/>
                <a:gd name="T42" fmla="*/ 10 w 202"/>
                <a:gd name="T43" fmla="*/ 7 h 306"/>
                <a:gd name="T44" fmla="*/ 11 w 202"/>
                <a:gd name="T45" fmla="*/ 10 h 306"/>
                <a:gd name="T46" fmla="*/ 11 w 202"/>
                <a:gd name="T47" fmla="*/ 12 h 306"/>
                <a:gd name="T48" fmla="*/ 12 w 202"/>
                <a:gd name="T49" fmla="*/ 11 h 306"/>
                <a:gd name="T50" fmla="*/ 12 w 202"/>
                <a:gd name="T51" fmla="*/ 16 h 306"/>
                <a:gd name="T52" fmla="*/ 12 w 202"/>
                <a:gd name="T53" fmla="*/ 17 h 306"/>
                <a:gd name="T54" fmla="*/ 13 w 202"/>
                <a:gd name="T55" fmla="*/ 19 h 306"/>
                <a:gd name="T56" fmla="*/ 14 w 202"/>
                <a:gd name="T57" fmla="*/ 21 h 306"/>
                <a:gd name="T58" fmla="*/ 14 w 202"/>
                <a:gd name="T59" fmla="*/ 24 h 306"/>
                <a:gd name="T60" fmla="*/ 14 w 202"/>
                <a:gd name="T61" fmla="*/ 27 h 306"/>
                <a:gd name="T62" fmla="*/ 15 w 202"/>
                <a:gd name="T63" fmla="*/ 31 h 306"/>
                <a:gd name="T64" fmla="*/ 15 w 202"/>
                <a:gd name="T65" fmla="*/ 35 h 306"/>
                <a:gd name="T66" fmla="*/ 16 w 202"/>
                <a:gd name="T67" fmla="*/ 36 h 306"/>
                <a:gd name="T68" fmla="*/ 16 w 202"/>
                <a:gd name="T69" fmla="*/ 41 h 306"/>
                <a:gd name="T70" fmla="*/ 16 w 202"/>
                <a:gd name="T71" fmla="*/ 44 h 306"/>
                <a:gd name="T72" fmla="*/ 16 w 202"/>
                <a:gd name="T73" fmla="*/ 46 h 306"/>
                <a:gd name="T74" fmla="*/ 17 w 202"/>
                <a:gd name="T75" fmla="*/ 50 h 306"/>
                <a:gd name="T76" fmla="*/ 18 w 202"/>
                <a:gd name="T77" fmla="*/ 53 h 306"/>
                <a:gd name="T78" fmla="*/ 18 w 202"/>
                <a:gd name="T79" fmla="*/ 55 h 306"/>
                <a:gd name="T80" fmla="*/ 18 w 202"/>
                <a:gd name="T81" fmla="*/ 59 h 306"/>
                <a:gd name="T82" fmla="*/ 18 w 202"/>
                <a:gd name="T83" fmla="*/ 62 h 306"/>
                <a:gd name="T84" fmla="*/ 18 w 202"/>
                <a:gd name="T85" fmla="*/ 67 h 306"/>
                <a:gd name="T86" fmla="*/ 18 w 202"/>
                <a:gd name="T87" fmla="*/ 73 h 306"/>
                <a:gd name="T88" fmla="*/ 19 w 202"/>
                <a:gd name="T89" fmla="*/ 76 h 306"/>
                <a:gd name="T90" fmla="*/ 20 w 202"/>
                <a:gd name="T91" fmla="*/ 80 h 306"/>
                <a:gd name="T92" fmla="*/ 20 w 202"/>
                <a:gd name="T93" fmla="*/ 84 h 306"/>
                <a:gd name="T94" fmla="*/ 20 w 202"/>
                <a:gd name="T95" fmla="*/ 90 h 306"/>
                <a:gd name="T96" fmla="*/ 20 w 202"/>
                <a:gd name="T97" fmla="*/ 99 h 306"/>
                <a:gd name="T98" fmla="*/ 4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2560" name="Arc 16">
              <a:extLst>
                <a:ext uri="{FF2B5EF4-FFF2-40B4-BE49-F238E27FC236}">
                  <a16:creationId xmlns:a16="http://schemas.microsoft.com/office/drawing/2014/main" id="{18D1AD40-3A33-8200-680F-06F13EBF26B7}"/>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solidFill>
              <a:schemeClr val="bg1"/>
            </a:solidFill>
            <a:ln w="25400" cap="rnd">
              <a:solidFill>
                <a:schemeClr val="tx1"/>
              </a:solidFill>
              <a:round/>
              <a:headEnd type="none" w="sm" len="sm"/>
              <a:tailEnd type="none" w="sm" len="sm"/>
            </a:ln>
          </p:spPr>
          <p:txBody>
            <a:bodyPr wrap="none" anchor="ctr"/>
            <a:lstStyle/>
            <a:p>
              <a:endParaRPr lang="en-US"/>
            </a:p>
          </p:txBody>
        </p:sp>
        <p:sp>
          <p:nvSpPr>
            <p:cNvPr id="22561" name="Line 17">
              <a:extLst>
                <a:ext uri="{FF2B5EF4-FFF2-40B4-BE49-F238E27FC236}">
                  <a16:creationId xmlns:a16="http://schemas.microsoft.com/office/drawing/2014/main" id="{D54A7976-4110-8A00-42C8-557AF56E4F69}"/>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2562" name="Oval 18">
              <a:extLst>
                <a:ext uri="{FF2B5EF4-FFF2-40B4-BE49-F238E27FC236}">
                  <a16:creationId xmlns:a16="http://schemas.microsoft.com/office/drawing/2014/main" id="{CA803059-4988-D0FE-FE3C-9C288169294F}"/>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2563" name="Line 19">
              <a:extLst>
                <a:ext uri="{FF2B5EF4-FFF2-40B4-BE49-F238E27FC236}">
                  <a16:creationId xmlns:a16="http://schemas.microsoft.com/office/drawing/2014/main" id="{316AE26F-6F0E-F23C-2190-247748AD844D}"/>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22538" name="Line 24">
            <a:extLst>
              <a:ext uri="{FF2B5EF4-FFF2-40B4-BE49-F238E27FC236}">
                <a16:creationId xmlns:a16="http://schemas.microsoft.com/office/drawing/2014/main" id="{F09B1003-DFC9-4EC8-CD59-D1FA5727819F}"/>
              </a:ext>
            </a:extLst>
          </p:cNvPr>
          <p:cNvSpPr>
            <a:spLocks noChangeShapeType="1"/>
          </p:cNvSpPr>
          <p:nvPr/>
        </p:nvSpPr>
        <p:spPr bwMode="auto">
          <a:xfrm>
            <a:off x="2819400" y="4114800"/>
            <a:ext cx="0"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9" name="Line 25">
            <a:extLst>
              <a:ext uri="{FF2B5EF4-FFF2-40B4-BE49-F238E27FC236}">
                <a16:creationId xmlns:a16="http://schemas.microsoft.com/office/drawing/2014/main" id="{5AC66459-112D-F397-CF87-57DC913DB380}"/>
              </a:ext>
            </a:extLst>
          </p:cNvPr>
          <p:cNvSpPr>
            <a:spLocks noChangeShapeType="1"/>
          </p:cNvSpPr>
          <p:nvPr/>
        </p:nvSpPr>
        <p:spPr bwMode="auto">
          <a:xfrm>
            <a:off x="2819400" y="4114800"/>
            <a:ext cx="45720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0" name="Line 26">
            <a:extLst>
              <a:ext uri="{FF2B5EF4-FFF2-40B4-BE49-F238E27FC236}">
                <a16:creationId xmlns:a16="http://schemas.microsoft.com/office/drawing/2014/main" id="{6E089B95-627F-4400-94E4-5B0F23C8BE3B}"/>
              </a:ext>
            </a:extLst>
          </p:cNvPr>
          <p:cNvSpPr>
            <a:spLocks noChangeShapeType="1"/>
          </p:cNvSpPr>
          <p:nvPr/>
        </p:nvSpPr>
        <p:spPr bwMode="auto">
          <a:xfrm>
            <a:off x="2819400" y="4876800"/>
            <a:ext cx="45720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1" name="Line 27">
            <a:extLst>
              <a:ext uri="{FF2B5EF4-FFF2-40B4-BE49-F238E27FC236}">
                <a16:creationId xmlns:a16="http://schemas.microsoft.com/office/drawing/2014/main" id="{D01B9805-674D-5996-0E15-41FF0730A183}"/>
              </a:ext>
            </a:extLst>
          </p:cNvPr>
          <p:cNvSpPr>
            <a:spLocks noChangeShapeType="1"/>
          </p:cNvSpPr>
          <p:nvPr/>
        </p:nvSpPr>
        <p:spPr bwMode="auto">
          <a:xfrm>
            <a:off x="3276600" y="4495800"/>
            <a:ext cx="0"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3" name="Text Box 39">
            <a:extLst>
              <a:ext uri="{FF2B5EF4-FFF2-40B4-BE49-F238E27FC236}">
                <a16:creationId xmlns:a16="http://schemas.microsoft.com/office/drawing/2014/main" id="{B48C402D-7FE7-7072-3FC8-E2B650ED1A47}"/>
              </a:ext>
            </a:extLst>
          </p:cNvPr>
          <p:cNvSpPr txBox="1">
            <a:spLocks noChangeArrowheads="1"/>
          </p:cNvSpPr>
          <p:nvPr/>
        </p:nvSpPr>
        <p:spPr bwMode="auto">
          <a:xfrm>
            <a:off x="1295400" y="5334000"/>
            <a:ext cx="2413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dirty="0"/>
              <a:t>image plane in front</a:t>
            </a:r>
          </a:p>
        </p:txBody>
      </p:sp>
      <p:sp>
        <p:nvSpPr>
          <p:cNvPr id="2" name="Line 60">
            <a:extLst>
              <a:ext uri="{FF2B5EF4-FFF2-40B4-BE49-F238E27FC236}">
                <a16:creationId xmlns:a16="http://schemas.microsoft.com/office/drawing/2014/main" id="{02EF7CA1-E6FF-5154-FAB5-2E95C46291F5}"/>
              </a:ext>
            </a:extLst>
          </p:cNvPr>
          <p:cNvSpPr>
            <a:spLocks noChangeShapeType="1"/>
          </p:cNvSpPr>
          <p:nvPr/>
        </p:nvSpPr>
        <p:spPr bwMode="auto">
          <a:xfrm flipV="1">
            <a:off x="4343400" y="4572000"/>
            <a:ext cx="0" cy="53340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 name="Line 61">
            <a:extLst>
              <a:ext uri="{FF2B5EF4-FFF2-40B4-BE49-F238E27FC236}">
                <a16:creationId xmlns:a16="http://schemas.microsoft.com/office/drawing/2014/main" id="{69E0671C-2948-6E48-9971-D8D317561F5C}"/>
              </a:ext>
            </a:extLst>
          </p:cNvPr>
          <p:cNvSpPr>
            <a:spLocks noChangeShapeType="1"/>
          </p:cNvSpPr>
          <p:nvPr/>
        </p:nvSpPr>
        <p:spPr bwMode="auto">
          <a:xfrm>
            <a:off x="3581400" y="5105400"/>
            <a:ext cx="762000" cy="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20486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8C80D-12D5-860D-B44F-DB553627F9AA}"/>
            </a:ext>
          </a:extLst>
        </p:cNvPr>
        <p:cNvGrpSpPr/>
        <p:nvPr/>
      </p:nvGrpSpPr>
      <p:grpSpPr>
        <a:xfrm>
          <a:off x="0" y="0"/>
          <a:ext cx="0" cy="0"/>
          <a:chOff x="0" y="0"/>
          <a:chExt cx="0" cy="0"/>
        </a:xfrm>
      </p:grpSpPr>
      <p:grpSp>
        <p:nvGrpSpPr>
          <p:cNvPr id="22530" name="Group 53">
            <a:extLst>
              <a:ext uri="{FF2B5EF4-FFF2-40B4-BE49-F238E27FC236}">
                <a16:creationId xmlns:a16="http://schemas.microsoft.com/office/drawing/2014/main" id="{1E623C49-D8F8-6F3C-1F60-7DEEABEF1831}"/>
              </a:ext>
            </a:extLst>
          </p:cNvPr>
          <p:cNvGrpSpPr>
            <a:grpSpLocks/>
          </p:cNvGrpSpPr>
          <p:nvPr/>
        </p:nvGrpSpPr>
        <p:grpSpPr bwMode="auto">
          <a:xfrm rot="9753105">
            <a:off x="5943600" y="4495800"/>
            <a:ext cx="455613" cy="592138"/>
            <a:chOff x="3979" y="3269"/>
            <a:chExt cx="260" cy="408"/>
          </a:xfrm>
        </p:grpSpPr>
        <p:sp>
          <p:nvSpPr>
            <p:cNvPr id="22564" name="Freeform 54">
              <a:extLst>
                <a:ext uri="{FF2B5EF4-FFF2-40B4-BE49-F238E27FC236}">
                  <a16:creationId xmlns:a16="http://schemas.microsoft.com/office/drawing/2014/main" id="{686F2C87-4A8E-38D6-E503-A8B8E3DB6561}"/>
                </a:ext>
              </a:extLst>
            </p:cNvPr>
            <p:cNvSpPr>
              <a:spLocks/>
            </p:cNvSpPr>
            <p:nvPr/>
          </p:nvSpPr>
          <p:spPr bwMode="auto">
            <a:xfrm>
              <a:off x="3984" y="3371"/>
              <a:ext cx="180" cy="306"/>
            </a:xfrm>
            <a:custGeom>
              <a:avLst/>
              <a:gdLst>
                <a:gd name="T0" fmla="*/ 4 w 202"/>
                <a:gd name="T1" fmla="*/ 305 h 306"/>
                <a:gd name="T2" fmla="*/ 0 w 202"/>
                <a:gd name="T3" fmla="*/ 22 h 306"/>
                <a:gd name="T4" fmla="*/ 4 w 202"/>
                <a:gd name="T5" fmla="*/ 13 h 306"/>
                <a:gd name="T6" fmla="*/ 4 w 202"/>
                <a:gd name="T7" fmla="*/ 14 h 306"/>
                <a:gd name="T8" fmla="*/ 4 w 202"/>
                <a:gd name="T9" fmla="*/ 13 h 306"/>
                <a:gd name="T10" fmla="*/ 4 w 202"/>
                <a:gd name="T11" fmla="*/ 10 h 306"/>
                <a:gd name="T12" fmla="*/ 4 w 202"/>
                <a:gd name="T13" fmla="*/ 11 h 306"/>
                <a:gd name="T14" fmla="*/ 4 w 202"/>
                <a:gd name="T15" fmla="*/ 7 h 306"/>
                <a:gd name="T16" fmla="*/ 4 w 202"/>
                <a:gd name="T17" fmla="*/ 9 h 306"/>
                <a:gd name="T18" fmla="*/ 4 w 202"/>
                <a:gd name="T19" fmla="*/ 6 h 306"/>
                <a:gd name="T20" fmla="*/ 4 w 202"/>
                <a:gd name="T21" fmla="*/ 5 h 306"/>
                <a:gd name="T22" fmla="*/ 4 w 202"/>
                <a:gd name="T23" fmla="*/ 3 h 306"/>
                <a:gd name="T24" fmla="*/ 5 w 202"/>
                <a:gd name="T25" fmla="*/ 4 h 306"/>
                <a:gd name="T26" fmla="*/ 6 w 202"/>
                <a:gd name="T27" fmla="*/ 3 h 306"/>
                <a:gd name="T28" fmla="*/ 6 w 202"/>
                <a:gd name="T29" fmla="*/ 0 h 306"/>
                <a:gd name="T30" fmla="*/ 7 w 202"/>
                <a:gd name="T31" fmla="*/ 0 h 306"/>
                <a:gd name="T32" fmla="*/ 8 w 202"/>
                <a:gd name="T33" fmla="*/ 1 h 306"/>
                <a:gd name="T34" fmla="*/ 8 w 202"/>
                <a:gd name="T35" fmla="*/ 1 h 306"/>
                <a:gd name="T36" fmla="*/ 9 w 202"/>
                <a:gd name="T37" fmla="*/ 3 h 306"/>
                <a:gd name="T38" fmla="*/ 9 w 202"/>
                <a:gd name="T39" fmla="*/ 4 h 306"/>
                <a:gd name="T40" fmla="*/ 10 w 202"/>
                <a:gd name="T41" fmla="*/ 7 h 306"/>
                <a:gd name="T42" fmla="*/ 10 w 202"/>
                <a:gd name="T43" fmla="*/ 7 h 306"/>
                <a:gd name="T44" fmla="*/ 11 w 202"/>
                <a:gd name="T45" fmla="*/ 10 h 306"/>
                <a:gd name="T46" fmla="*/ 11 w 202"/>
                <a:gd name="T47" fmla="*/ 12 h 306"/>
                <a:gd name="T48" fmla="*/ 12 w 202"/>
                <a:gd name="T49" fmla="*/ 11 h 306"/>
                <a:gd name="T50" fmla="*/ 12 w 202"/>
                <a:gd name="T51" fmla="*/ 16 h 306"/>
                <a:gd name="T52" fmla="*/ 12 w 202"/>
                <a:gd name="T53" fmla="*/ 17 h 306"/>
                <a:gd name="T54" fmla="*/ 13 w 202"/>
                <a:gd name="T55" fmla="*/ 19 h 306"/>
                <a:gd name="T56" fmla="*/ 14 w 202"/>
                <a:gd name="T57" fmla="*/ 21 h 306"/>
                <a:gd name="T58" fmla="*/ 14 w 202"/>
                <a:gd name="T59" fmla="*/ 24 h 306"/>
                <a:gd name="T60" fmla="*/ 14 w 202"/>
                <a:gd name="T61" fmla="*/ 27 h 306"/>
                <a:gd name="T62" fmla="*/ 15 w 202"/>
                <a:gd name="T63" fmla="*/ 31 h 306"/>
                <a:gd name="T64" fmla="*/ 15 w 202"/>
                <a:gd name="T65" fmla="*/ 35 h 306"/>
                <a:gd name="T66" fmla="*/ 16 w 202"/>
                <a:gd name="T67" fmla="*/ 36 h 306"/>
                <a:gd name="T68" fmla="*/ 16 w 202"/>
                <a:gd name="T69" fmla="*/ 41 h 306"/>
                <a:gd name="T70" fmla="*/ 16 w 202"/>
                <a:gd name="T71" fmla="*/ 44 h 306"/>
                <a:gd name="T72" fmla="*/ 16 w 202"/>
                <a:gd name="T73" fmla="*/ 46 h 306"/>
                <a:gd name="T74" fmla="*/ 17 w 202"/>
                <a:gd name="T75" fmla="*/ 50 h 306"/>
                <a:gd name="T76" fmla="*/ 18 w 202"/>
                <a:gd name="T77" fmla="*/ 53 h 306"/>
                <a:gd name="T78" fmla="*/ 18 w 202"/>
                <a:gd name="T79" fmla="*/ 55 h 306"/>
                <a:gd name="T80" fmla="*/ 18 w 202"/>
                <a:gd name="T81" fmla="*/ 59 h 306"/>
                <a:gd name="T82" fmla="*/ 18 w 202"/>
                <a:gd name="T83" fmla="*/ 62 h 306"/>
                <a:gd name="T84" fmla="*/ 18 w 202"/>
                <a:gd name="T85" fmla="*/ 67 h 306"/>
                <a:gd name="T86" fmla="*/ 18 w 202"/>
                <a:gd name="T87" fmla="*/ 73 h 306"/>
                <a:gd name="T88" fmla="*/ 19 w 202"/>
                <a:gd name="T89" fmla="*/ 76 h 306"/>
                <a:gd name="T90" fmla="*/ 20 w 202"/>
                <a:gd name="T91" fmla="*/ 80 h 306"/>
                <a:gd name="T92" fmla="*/ 20 w 202"/>
                <a:gd name="T93" fmla="*/ 84 h 306"/>
                <a:gd name="T94" fmla="*/ 20 w 202"/>
                <a:gd name="T95" fmla="*/ 90 h 306"/>
                <a:gd name="T96" fmla="*/ 20 w 202"/>
                <a:gd name="T97" fmla="*/ 99 h 306"/>
                <a:gd name="T98" fmla="*/ 4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2565" name="Arc 55">
              <a:extLst>
                <a:ext uri="{FF2B5EF4-FFF2-40B4-BE49-F238E27FC236}">
                  <a16:creationId xmlns:a16="http://schemas.microsoft.com/office/drawing/2014/main" id="{5569BA13-B21D-0CE7-FA00-A28C7D5BB39B}"/>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solidFill>
              <a:schemeClr val="bg1"/>
            </a:solidFill>
            <a:ln w="25400" cap="rnd">
              <a:solidFill>
                <a:schemeClr val="tx1"/>
              </a:solidFill>
              <a:round/>
              <a:headEnd type="none" w="sm" len="sm"/>
              <a:tailEnd type="none" w="sm" len="sm"/>
            </a:ln>
          </p:spPr>
          <p:txBody>
            <a:bodyPr wrap="none" anchor="ctr"/>
            <a:lstStyle/>
            <a:p>
              <a:endParaRPr lang="en-US"/>
            </a:p>
          </p:txBody>
        </p:sp>
        <p:sp>
          <p:nvSpPr>
            <p:cNvPr id="22566" name="Line 56">
              <a:extLst>
                <a:ext uri="{FF2B5EF4-FFF2-40B4-BE49-F238E27FC236}">
                  <a16:creationId xmlns:a16="http://schemas.microsoft.com/office/drawing/2014/main" id="{4310DDB0-3728-5E51-AD03-BF7B4BA71048}"/>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2567" name="Oval 57">
              <a:extLst>
                <a:ext uri="{FF2B5EF4-FFF2-40B4-BE49-F238E27FC236}">
                  <a16:creationId xmlns:a16="http://schemas.microsoft.com/office/drawing/2014/main" id="{C1B14EEA-14BE-8917-1F7C-282642479EEA}"/>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2568" name="Line 58">
              <a:extLst>
                <a:ext uri="{FF2B5EF4-FFF2-40B4-BE49-F238E27FC236}">
                  <a16:creationId xmlns:a16="http://schemas.microsoft.com/office/drawing/2014/main" id="{B7703A09-1C35-EE16-238D-BD43F3A40998}"/>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22531" name="Line 62">
            <a:extLst>
              <a:ext uri="{FF2B5EF4-FFF2-40B4-BE49-F238E27FC236}">
                <a16:creationId xmlns:a16="http://schemas.microsoft.com/office/drawing/2014/main" id="{CFC6EDCF-A75D-F23B-0BB5-659088C2B77B}"/>
              </a:ext>
            </a:extLst>
          </p:cNvPr>
          <p:cNvSpPr>
            <a:spLocks noChangeShapeType="1"/>
          </p:cNvSpPr>
          <p:nvPr/>
        </p:nvSpPr>
        <p:spPr bwMode="auto">
          <a:xfrm flipV="1">
            <a:off x="8229600" y="4572000"/>
            <a:ext cx="0" cy="53340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2" name="Line 63">
            <a:extLst>
              <a:ext uri="{FF2B5EF4-FFF2-40B4-BE49-F238E27FC236}">
                <a16:creationId xmlns:a16="http://schemas.microsoft.com/office/drawing/2014/main" id="{5F725E6B-2673-BB72-2B52-C35FD317A887}"/>
              </a:ext>
            </a:extLst>
          </p:cNvPr>
          <p:cNvSpPr>
            <a:spLocks noChangeShapeType="1"/>
          </p:cNvSpPr>
          <p:nvPr/>
        </p:nvSpPr>
        <p:spPr bwMode="auto">
          <a:xfrm>
            <a:off x="7467600" y="5105400"/>
            <a:ext cx="762000" cy="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3" name="Rectangle 2">
            <a:extLst>
              <a:ext uri="{FF2B5EF4-FFF2-40B4-BE49-F238E27FC236}">
                <a16:creationId xmlns:a16="http://schemas.microsoft.com/office/drawing/2014/main" id="{927695E4-795E-A815-C64B-5C9092174CF9}"/>
              </a:ext>
            </a:extLst>
          </p:cNvPr>
          <p:cNvSpPr>
            <a:spLocks noGrp="1" noChangeArrowheads="1"/>
          </p:cNvSpPr>
          <p:nvPr>
            <p:ph type="title"/>
          </p:nvPr>
        </p:nvSpPr>
        <p:spPr/>
        <p:txBody>
          <a:bodyPr/>
          <a:lstStyle/>
          <a:p>
            <a:r>
              <a:rPr lang="en-US" altLang="en-US" dirty="0"/>
              <a:t>Image reprojection</a:t>
            </a:r>
          </a:p>
        </p:txBody>
      </p:sp>
      <p:sp>
        <p:nvSpPr>
          <p:cNvPr id="22534" name="Rectangle 3">
            <a:extLst>
              <a:ext uri="{FF2B5EF4-FFF2-40B4-BE49-F238E27FC236}">
                <a16:creationId xmlns:a16="http://schemas.microsoft.com/office/drawing/2014/main" id="{5F774EA7-56DA-3284-7BA3-1297A5A9D21D}"/>
              </a:ext>
            </a:extLst>
          </p:cNvPr>
          <p:cNvSpPr>
            <a:spLocks noGrp="1" noChangeArrowheads="1"/>
          </p:cNvSpPr>
          <p:nvPr>
            <p:ph type="body" idx="1"/>
          </p:nvPr>
        </p:nvSpPr>
        <p:spPr>
          <a:xfrm>
            <a:off x="990600" y="914400"/>
            <a:ext cx="7772400" cy="5257800"/>
          </a:xfrm>
        </p:spPr>
        <p:txBody>
          <a:bodyPr/>
          <a:lstStyle/>
          <a:p>
            <a:endParaRPr lang="en-US" altLang="en-US"/>
          </a:p>
          <a:p>
            <a:endParaRPr lang="en-US" altLang="en-US"/>
          </a:p>
        </p:txBody>
      </p:sp>
      <p:graphicFrame>
        <p:nvGraphicFramePr>
          <p:cNvPr id="22535" name="Object 4">
            <a:extLst>
              <a:ext uri="{FF2B5EF4-FFF2-40B4-BE49-F238E27FC236}">
                <a16:creationId xmlns:a16="http://schemas.microsoft.com/office/drawing/2014/main" id="{22103030-8C60-C87F-EF29-F0C03D81127F}"/>
              </a:ext>
            </a:extLst>
          </p:cNvPr>
          <p:cNvGraphicFramePr>
            <a:graphicFrameLocks noChangeAspect="1"/>
          </p:cNvGraphicFramePr>
          <p:nvPr/>
        </p:nvGraphicFramePr>
        <p:xfrm>
          <a:off x="914400" y="914400"/>
          <a:ext cx="3082925" cy="3124200"/>
        </p:xfrm>
        <a:graphic>
          <a:graphicData uri="http://schemas.openxmlformats.org/presentationml/2006/ole">
            <mc:AlternateContent xmlns:mc="http://schemas.openxmlformats.org/markup-compatibility/2006">
              <mc:Choice xmlns:v="urn:schemas-microsoft-com:vml" Requires="v">
                <p:oleObj name="Photo Editor Photo" r:id="rId3" imgW="3403600" imgH="3448050" progId="MSPhotoEd.3">
                  <p:embed/>
                </p:oleObj>
              </mc:Choice>
              <mc:Fallback>
                <p:oleObj name="Photo Editor Photo" r:id="rId3" imgW="3403600" imgH="3448050" progId="MSPhotoEd.3">
                  <p:embed/>
                  <p:pic>
                    <p:nvPicPr>
                      <p:cNvPr id="22535" name="Object 4">
                        <a:extLst>
                          <a:ext uri="{FF2B5EF4-FFF2-40B4-BE49-F238E27FC236}">
                            <a16:creationId xmlns:a16="http://schemas.microsoft.com/office/drawing/2014/main" id="{4399120D-996A-A348-254F-4D653D6101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36" name="Object 5">
            <a:extLst>
              <a:ext uri="{FF2B5EF4-FFF2-40B4-BE49-F238E27FC236}">
                <a16:creationId xmlns:a16="http://schemas.microsoft.com/office/drawing/2014/main" id="{2F967C28-D0E5-6240-E345-BEBD0780C14E}"/>
              </a:ext>
            </a:extLst>
          </p:cNvPr>
          <p:cNvGraphicFramePr>
            <a:graphicFrameLocks noChangeAspect="1"/>
          </p:cNvGraphicFramePr>
          <p:nvPr/>
        </p:nvGraphicFramePr>
        <p:xfrm>
          <a:off x="5181600" y="914400"/>
          <a:ext cx="3082925" cy="3124200"/>
        </p:xfrm>
        <a:graphic>
          <a:graphicData uri="http://schemas.openxmlformats.org/presentationml/2006/ole">
            <mc:AlternateContent xmlns:mc="http://schemas.openxmlformats.org/markup-compatibility/2006">
              <mc:Choice xmlns:v="urn:schemas-microsoft-com:vml" Requires="v">
                <p:oleObj name="Photo Editor Photo" r:id="rId5" imgW="3403600" imgH="3448050" progId="MSPhotoEd.3">
                  <p:embed/>
                </p:oleObj>
              </mc:Choice>
              <mc:Fallback>
                <p:oleObj name="Photo Editor Photo" r:id="rId5" imgW="3403600" imgH="3448050" progId="MSPhotoEd.3">
                  <p:embed/>
                  <p:pic>
                    <p:nvPicPr>
                      <p:cNvPr id="22536" name="Object 5">
                        <a:extLst>
                          <a:ext uri="{FF2B5EF4-FFF2-40B4-BE49-F238E27FC236}">
                            <a16:creationId xmlns:a16="http://schemas.microsoft.com/office/drawing/2014/main" id="{48B5EC28-C5AD-6F79-573A-63DB49203A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1600"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2537" name="Group 20">
            <a:extLst>
              <a:ext uri="{FF2B5EF4-FFF2-40B4-BE49-F238E27FC236}">
                <a16:creationId xmlns:a16="http://schemas.microsoft.com/office/drawing/2014/main" id="{42F701BA-5E84-5D16-07EB-CBB89576773E}"/>
              </a:ext>
            </a:extLst>
          </p:cNvPr>
          <p:cNvGrpSpPr>
            <a:grpSpLocks/>
          </p:cNvGrpSpPr>
          <p:nvPr/>
        </p:nvGrpSpPr>
        <p:grpSpPr bwMode="auto">
          <a:xfrm rot="4164331">
            <a:off x="1717675" y="4270375"/>
            <a:ext cx="412750" cy="647700"/>
            <a:chOff x="3979" y="3269"/>
            <a:chExt cx="260" cy="408"/>
          </a:xfrm>
        </p:grpSpPr>
        <p:sp>
          <p:nvSpPr>
            <p:cNvPr id="22559" name="Freeform 15">
              <a:extLst>
                <a:ext uri="{FF2B5EF4-FFF2-40B4-BE49-F238E27FC236}">
                  <a16:creationId xmlns:a16="http://schemas.microsoft.com/office/drawing/2014/main" id="{A856C277-F579-3939-B877-91F0959B5303}"/>
                </a:ext>
              </a:extLst>
            </p:cNvPr>
            <p:cNvSpPr>
              <a:spLocks/>
            </p:cNvSpPr>
            <p:nvPr/>
          </p:nvSpPr>
          <p:spPr bwMode="auto">
            <a:xfrm>
              <a:off x="3984" y="3371"/>
              <a:ext cx="180" cy="306"/>
            </a:xfrm>
            <a:custGeom>
              <a:avLst/>
              <a:gdLst>
                <a:gd name="T0" fmla="*/ 4 w 202"/>
                <a:gd name="T1" fmla="*/ 305 h 306"/>
                <a:gd name="T2" fmla="*/ 0 w 202"/>
                <a:gd name="T3" fmla="*/ 22 h 306"/>
                <a:gd name="T4" fmla="*/ 4 w 202"/>
                <a:gd name="T5" fmla="*/ 13 h 306"/>
                <a:gd name="T6" fmla="*/ 4 w 202"/>
                <a:gd name="T7" fmla="*/ 14 h 306"/>
                <a:gd name="T8" fmla="*/ 4 w 202"/>
                <a:gd name="T9" fmla="*/ 13 h 306"/>
                <a:gd name="T10" fmla="*/ 4 w 202"/>
                <a:gd name="T11" fmla="*/ 10 h 306"/>
                <a:gd name="T12" fmla="*/ 4 w 202"/>
                <a:gd name="T13" fmla="*/ 11 h 306"/>
                <a:gd name="T14" fmla="*/ 4 w 202"/>
                <a:gd name="T15" fmla="*/ 7 h 306"/>
                <a:gd name="T16" fmla="*/ 4 w 202"/>
                <a:gd name="T17" fmla="*/ 9 h 306"/>
                <a:gd name="T18" fmla="*/ 4 w 202"/>
                <a:gd name="T19" fmla="*/ 6 h 306"/>
                <a:gd name="T20" fmla="*/ 4 w 202"/>
                <a:gd name="T21" fmla="*/ 5 h 306"/>
                <a:gd name="T22" fmla="*/ 4 w 202"/>
                <a:gd name="T23" fmla="*/ 3 h 306"/>
                <a:gd name="T24" fmla="*/ 5 w 202"/>
                <a:gd name="T25" fmla="*/ 4 h 306"/>
                <a:gd name="T26" fmla="*/ 6 w 202"/>
                <a:gd name="T27" fmla="*/ 3 h 306"/>
                <a:gd name="T28" fmla="*/ 6 w 202"/>
                <a:gd name="T29" fmla="*/ 0 h 306"/>
                <a:gd name="T30" fmla="*/ 7 w 202"/>
                <a:gd name="T31" fmla="*/ 0 h 306"/>
                <a:gd name="T32" fmla="*/ 8 w 202"/>
                <a:gd name="T33" fmla="*/ 1 h 306"/>
                <a:gd name="T34" fmla="*/ 8 w 202"/>
                <a:gd name="T35" fmla="*/ 1 h 306"/>
                <a:gd name="T36" fmla="*/ 9 w 202"/>
                <a:gd name="T37" fmla="*/ 3 h 306"/>
                <a:gd name="T38" fmla="*/ 9 w 202"/>
                <a:gd name="T39" fmla="*/ 4 h 306"/>
                <a:gd name="T40" fmla="*/ 10 w 202"/>
                <a:gd name="T41" fmla="*/ 7 h 306"/>
                <a:gd name="T42" fmla="*/ 10 w 202"/>
                <a:gd name="T43" fmla="*/ 7 h 306"/>
                <a:gd name="T44" fmla="*/ 11 w 202"/>
                <a:gd name="T45" fmla="*/ 10 h 306"/>
                <a:gd name="T46" fmla="*/ 11 w 202"/>
                <a:gd name="T47" fmla="*/ 12 h 306"/>
                <a:gd name="T48" fmla="*/ 12 w 202"/>
                <a:gd name="T49" fmla="*/ 11 h 306"/>
                <a:gd name="T50" fmla="*/ 12 w 202"/>
                <a:gd name="T51" fmla="*/ 16 h 306"/>
                <a:gd name="T52" fmla="*/ 12 w 202"/>
                <a:gd name="T53" fmla="*/ 17 h 306"/>
                <a:gd name="T54" fmla="*/ 13 w 202"/>
                <a:gd name="T55" fmla="*/ 19 h 306"/>
                <a:gd name="T56" fmla="*/ 14 w 202"/>
                <a:gd name="T57" fmla="*/ 21 h 306"/>
                <a:gd name="T58" fmla="*/ 14 w 202"/>
                <a:gd name="T59" fmla="*/ 24 h 306"/>
                <a:gd name="T60" fmla="*/ 14 w 202"/>
                <a:gd name="T61" fmla="*/ 27 h 306"/>
                <a:gd name="T62" fmla="*/ 15 w 202"/>
                <a:gd name="T63" fmla="*/ 31 h 306"/>
                <a:gd name="T64" fmla="*/ 15 w 202"/>
                <a:gd name="T65" fmla="*/ 35 h 306"/>
                <a:gd name="T66" fmla="*/ 16 w 202"/>
                <a:gd name="T67" fmla="*/ 36 h 306"/>
                <a:gd name="T68" fmla="*/ 16 w 202"/>
                <a:gd name="T69" fmla="*/ 41 h 306"/>
                <a:gd name="T70" fmla="*/ 16 w 202"/>
                <a:gd name="T71" fmla="*/ 44 h 306"/>
                <a:gd name="T72" fmla="*/ 16 w 202"/>
                <a:gd name="T73" fmla="*/ 46 h 306"/>
                <a:gd name="T74" fmla="*/ 17 w 202"/>
                <a:gd name="T75" fmla="*/ 50 h 306"/>
                <a:gd name="T76" fmla="*/ 18 w 202"/>
                <a:gd name="T77" fmla="*/ 53 h 306"/>
                <a:gd name="T78" fmla="*/ 18 w 202"/>
                <a:gd name="T79" fmla="*/ 55 h 306"/>
                <a:gd name="T80" fmla="*/ 18 w 202"/>
                <a:gd name="T81" fmla="*/ 59 h 306"/>
                <a:gd name="T82" fmla="*/ 18 w 202"/>
                <a:gd name="T83" fmla="*/ 62 h 306"/>
                <a:gd name="T84" fmla="*/ 18 w 202"/>
                <a:gd name="T85" fmla="*/ 67 h 306"/>
                <a:gd name="T86" fmla="*/ 18 w 202"/>
                <a:gd name="T87" fmla="*/ 73 h 306"/>
                <a:gd name="T88" fmla="*/ 19 w 202"/>
                <a:gd name="T89" fmla="*/ 76 h 306"/>
                <a:gd name="T90" fmla="*/ 20 w 202"/>
                <a:gd name="T91" fmla="*/ 80 h 306"/>
                <a:gd name="T92" fmla="*/ 20 w 202"/>
                <a:gd name="T93" fmla="*/ 84 h 306"/>
                <a:gd name="T94" fmla="*/ 20 w 202"/>
                <a:gd name="T95" fmla="*/ 90 h 306"/>
                <a:gd name="T96" fmla="*/ 20 w 202"/>
                <a:gd name="T97" fmla="*/ 99 h 306"/>
                <a:gd name="T98" fmla="*/ 4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2560" name="Arc 16">
              <a:extLst>
                <a:ext uri="{FF2B5EF4-FFF2-40B4-BE49-F238E27FC236}">
                  <a16:creationId xmlns:a16="http://schemas.microsoft.com/office/drawing/2014/main" id="{71E83FB5-2785-427D-E591-6E0552DA6095}"/>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solidFill>
              <a:schemeClr val="bg1"/>
            </a:solidFill>
            <a:ln w="25400" cap="rnd">
              <a:solidFill>
                <a:schemeClr val="tx1"/>
              </a:solidFill>
              <a:round/>
              <a:headEnd type="none" w="sm" len="sm"/>
              <a:tailEnd type="none" w="sm" len="sm"/>
            </a:ln>
          </p:spPr>
          <p:txBody>
            <a:bodyPr wrap="none" anchor="ctr"/>
            <a:lstStyle/>
            <a:p>
              <a:endParaRPr lang="en-US"/>
            </a:p>
          </p:txBody>
        </p:sp>
        <p:sp>
          <p:nvSpPr>
            <p:cNvPr id="22561" name="Line 17">
              <a:extLst>
                <a:ext uri="{FF2B5EF4-FFF2-40B4-BE49-F238E27FC236}">
                  <a16:creationId xmlns:a16="http://schemas.microsoft.com/office/drawing/2014/main" id="{F2FD6E95-D04F-C8FA-4990-138EB106B766}"/>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2562" name="Oval 18">
              <a:extLst>
                <a:ext uri="{FF2B5EF4-FFF2-40B4-BE49-F238E27FC236}">
                  <a16:creationId xmlns:a16="http://schemas.microsoft.com/office/drawing/2014/main" id="{617BB22A-C596-9E69-8DD6-C12924407378}"/>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2563" name="Line 19">
              <a:extLst>
                <a:ext uri="{FF2B5EF4-FFF2-40B4-BE49-F238E27FC236}">
                  <a16:creationId xmlns:a16="http://schemas.microsoft.com/office/drawing/2014/main" id="{9FDFCBB3-D874-3C13-B619-83B6068880B4}"/>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22538" name="Line 24">
            <a:extLst>
              <a:ext uri="{FF2B5EF4-FFF2-40B4-BE49-F238E27FC236}">
                <a16:creationId xmlns:a16="http://schemas.microsoft.com/office/drawing/2014/main" id="{DCD0330A-9382-E726-5569-82A28D1A2147}"/>
              </a:ext>
            </a:extLst>
          </p:cNvPr>
          <p:cNvSpPr>
            <a:spLocks noChangeShapeType="1"/>
          </p:cNvSpPr>
          <p:nvPr/>
        </p:nvSpPr>
        <p:spPr bwMode="auto">
          <a:xfrm>
            <a:off x="2819400" y="4114800"/>
            <a:ext cx="0"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9" name="Line 25">
            <a:extLst>
              <a:ext uri="{FF2B5EF4-FFF2-40B4-BE49-F238E27FC236}">
                <a16:creationId xmlns:a16="http://schemas.microsoft.com/office/drawing/2014/main" id="{0B21CD03-027F-649C-3072-33EB84AE375E}"/>
              </a:ext>
            </a:extLst>
          </p:cNvPr>
          <p:cNvSpPr>
            <a:spLocks noChangeShapeType="1"/>
          </p:cNvSpPr>
          <p:nvPr/>
        </p:nvSpPr>
        <p:spPr bwMode="auto">
          <a:xfrm>
            <a:off x="2819400" y="4114800"/>
            <a:ext cx="45720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0" name="Line 26">
            <a:extLst>
              <a:ext uri="{FF2B5EF4-FFF2-40B4-BE49-F238E27FC236}">
                <a16:creationId xmlns:a16="http://schemas.microsoft.com/office/drawing/2014/main" id="{6FB7FF42-2737-FF0D-3B84-9BED520A1289}"/>
              </a:ext>
            </a:extLst>
          </p:cNvPr>
          <p:cNvSpPr>
            <a:spLocks noChangeShapeType="1"/>
          </p:cNvSpPr>
          <p:nvPr/>
        </p:nvSpPr>
        <p:spPr bwMode="auto">
          <a:xfrm>
            <a:off x="2819400" y="4876800"/>
            <a:ext cx="45720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1" name="Line 27">
            <a:extLst>
              <a:ext uri="{FF2B5EF4-FFF2-40B4-BE49-F238E27FC236}">
                <a16:creationId xmlns:a16="http://schemas.microsoft.com/office/drawing/2014/main" id="{3F8484EA-212A-AD7B-1359-735F16FB9ED5}"/>
              </a:ext>
            </a:extLst>
          </p:cNvPr>
          <p:cNvSpPr>
            <a:spLocks noChangeShapeType="1"/>
          </p:cNvSpPr>
          <p:nvPr/>
        </p:nvSpPr>
        <p:spPr bwMode="auto">
          <a:xfrm>
            <a:off x="3276600" y="4495800"/>
            <a:ext cx="0"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2542" name="Group 38">
            <a:extLst>
              <a:ext uri="{FF2B5EF4-FFF2-40B4-BE49-F238E27FC236}">
                <a16:creationId xmlns:a16="http://schemas.microsoft.com/office/drawing/2014/main" id="{4EADF90E-FE32-F789-0EF5-4ED332564296}"/>
              </a:ext>
            </a:extLst>
          </p:cNvPr>
          <p:cNvGrpSpPr>
            <a:grpSpLocks/>
          </p:cNvGrpSpPr>
          <p:nvPr/>
        </p:nvGrpSpPr>
        <p:grpSpPr bwMode="auto">
          <a:xfrm rot="-5400000">
            <a:off x="6667500" y="4533900"/>
            <a:ext cx="457200" cy="1143000"/>
            <a:chOff x="4416" y="2592"/>
            <a:chExt cx="288" cy="720"/>
          </a:xfrm>
        </p:grpSpPr>
        <p:sp>
          <p:nvSpPr>
            <p:cNvPr id="22555" name="Line 34">
              <a:extLst>
                <a:ext uri="{FF2B5EF4-FFF2-40B4-BE49-F238E27FC236}">
                  <a16:creationId xmlns:a16="http://schemas.microsoft.com/office/drawing/2014/main" id="{818F7C3A-4BE9-821C-B410-2349914C1803}"/>
                </a:ext>
              </a:extLst>
            </p:cNvPr>
            <p:cNvSpPr>
              <a:spLocks noChangeShapeType="1"/>
            </p:cNvSpPr>
            <p:nvPr/>
          </p:nvSpPr>
          <p:spPr bwMode="auto">
            <a:xfrm>
              <a:off x="4416" y="2592"/>
              <a:ext cx="0"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56" name="Line 35">
              <a:extLst>
                <a:ext uri="{FF2B5EF4-FFF2-40B4-BE49-F238E27FC236}">
                  <a16:creationId xmlns:a16="http://schemas.microsoft.com/office/drawing/2014/main" id="{30358EF4-FE1A-3C24-FF3C-660378B7510B}"/>
                </a:ext>
              </a:extLst>
            </p:cNvPr>
            <p:cNvSpPr>
              <a:spLocks noChangeShapeType="1"/>
            </p:cNvSpPr>
            <p:nvPr/>
          </p:nvSpPr>
          <p:spPr bwMode="auto">
            <a:xfrm>
              <a:off x="4416" y="2592"/>
              <a:ext cx="288"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57" name="Line 36">
              <a:extLst>
                <a:ext uri="{FF2B5EF4-FFF2-40B4-BE49-F238E27FC236}">
                  <a16:creationId xmlns:a16="http://schemas.microsoft.com/office/drawing/2014/main" id="{BE3E441E-6DE7-82B7-AECD-587E9209BA33}"/>
                </a:ext>
              </a:extLst>
            </p:cNvPr>
            <p:cNvSpPr>
              <a:spLocks noChangeShapeType="1"/>
            </p:cNvSpPr>
            <p:nvPr/>
          </p:nvSpPr>
          <p:spPr bwMode="auto">
            <a:xfrm>
              <a:off x="4416" y="3072"/>
              <a:ext cx="288"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58" name="Line 37">
              <a:extLst>
                <a:ext uri="{FF2B5EF4-FFF2-40B4-BE49-F238E27FC236}">
                  <a16:creationId xmlns:a16="http://schemas.microsoft.com/office/drawing/2014/main" id="{9C7B525F-51BC-EA77-8319-39560E87D447}"/>
                </a:ext>
              </a:extLst>
            </p:cNvPr>
            <p:cNvSpPr>
              <a:spLocks noChangeShapeType="1"/>
            </p:cNvSpPr>
            <p:nvPr/>
          </p:nvSpPr>
          <p:spPr bwMode="auto">
            <a:xfrm>
              <a:off x="4704" y="2832"/>
              <a:ext cx="0"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2543" name="Text Box 39">
            <a:extLst>
              <a:ext uri="{FF2B5EF4-FFF2-40B4-BE49-F238E27FC236}">
                <a16:creationId xmlns:a16="http://schemas.microsoft.com/office/drawing/2014/main" id="{9E01F1C8-D3F8-A3D2-4376-00BF15D03969}"/>
              </a:ext>
            </a:extLst>
          </p:cNvPr>
          <p:cNvSpPr txBox="1">
            <a:spLocks noChangeArrowheads="1"/>
          </p:cNvSpPr>
          <p:nvPr/>
        </p:nvSpPr>
        <p:spPr bwMode="auto">
          <a:xfrm>
            <a:off x="1295400" y="5334000"/>
            <a:ext cx="2413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image plane in front</a:t>
            </a:r>
          </a:p>
        </p:txBody>
      </p:sp>
      <p:sp>
        <p:nvSpPr>
          <p:cNvPr id="22544" name="Text Box 40">
            <a:extLst>
              <a:ext uri="{FF2B5EF4-FFF2-40B4-BE49-F238E27FC236}">
                <a16:creationId xmlns:a16="http://schemas.microsoft.com/office/drawing/2014/main" id="{E376DACA-BD2C-4EAE-67DB-C8F8B14FABA1}"/>
              </a:ext>
            </a:extLst>
          </p:cNvPr>
          <p:cNvSpPr txBox="1">
            <a:spLocks noChangeArrowheads="1"/>
          </p:cNvSpPr>
          <p:nvPr/>
        </p:nvSpPr>
        <p:spPr bwMode="auto">
          <a:xfrm>
            <a:off x="5638800" y="5334000"/>
            <a:ext cx="23034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image plane below</a:t>
            </a:r>
          </a:p>
        </p:txBody>
      </p:sp>
      <p:sp>
        <p:nvSpPr>
          <p:cNvPr id="22545" name="Line 41">
            <a:extLst>
              <a:ext uri="{FF2B5EF4-FFF2-40B4-BE49-F238E27FC236}">
                <a16:creationId xmlns:a16="http://schemas.microsoft.com/office/drawing/2014/main" id="{20A3D168-5C47-3201-12F6-930B76B32547}"/>
              </a:ext>
            </a:extLst>
          </p:cNvPr>
          <p:cNvSpPr>
            <a:spLocks noChangeShapeType="1"/>
          </p:cNvSpPr>
          <p:nvPr/>
        </p:nvSpPr>
        <p:spPr bwMode="auto">
          <a:xfrm>
            <a:off x="4267200" y="2438400"/>
            <a:ext cx="6858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547" name="Line 60">
            <a:extLst>
              <a:ext uri="{FF2B5EF4-FFF2-40B4-BE49-F238E27FC236}">
                <a16:creationId xmlns:a16="http://schemas.microsoft.com/office/drawing/2014/main" id="{F53DFD44-E2EB-5728-BE4D-645564572D5A}"/>
              </a:ext>
            </a:extLst>
          </p:cNvPr>
          <p:cNvSpPr>
            <a:spLocks noChangeShapeType="1"/>
          </p:cNvSpPr>
          <p:nvPr/>
        </p:nvSpPr>
        <p:spPr bwMode="auto">
          <a:xfrm flipV="1">
            <a:off x="4343400" y="4572000"/>
            <a:ext cx="0" cy="53340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8" name="Line 61">
            <a:extLst>
              <a:ext uri="{FF2B5EF4-FFF2-40B4-BE49-F238E27FC236}">
                <a16:creationId xmlns:a16="http://schemas.microsoft.com/office/drawing/2014/main" id="{3F129B72-D94A-229E-91C1-7BD8B9ABD2B6}"/>
              </a:ext>
            </a:extLst>
          </p:cNvPr>
          <p:cNvSpPr>
            <a:spLocks noChangeShapeType="1"/>
          </p:cNvSpPr>
          <p:nvPr/>
        </p:nvSpPr>
        <p:spPr bwMode="auto">
          <a:xfrm>
            <a:off x="3581400" y="5105400"/>
            <a:ext cx="762000" cy="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7648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3E384-36AD-A465-8EE8-35E23BCB44DC}"/>
            </a:ext>
          </a:extLst>
        </p:cNvPr>
        <p:cNvGrpSpPr/>
        <p:nvPr/>
      </p:nvGrpSpPr>
      <p:grpSpPr>
        <a:xfrm>
          <a:off x="0" y="0"/>
          <a:ext cx="0" cy="0"/>
          <a:chOff x="0" y="0"/>
          <a:chExt cx="0" cy="0"/>
        </a:xfrm>
      </p:grpSpPr>
      <p:grpSp>
        <p:nvGrpSpPr>
          <p:cNvPr id="22530" name="Group 53">
            <a:extLst>
              <a:ext uri="{FF2B5EF4-FFF2-40B4-BE49-F238E27FC236}">
                <a16:creationId xmlns:a16="http://schemas.microsoft.com/office/drawing/2014/main" id="{5C3EF0F2-4FC2-46E7-4376-35FE0CA1F166}"/>
              </a:ext>
            </a:extLst>
          </p:cNvPr>
          <p:cNvGrpSpPr>
            <a:grpSpLocks/>
          </p:cNvGrpSpPr>
          <p:nvPr/>
        </p:nvGrpSpPr>
        <p:grpSpPr bwMode="auto">
          <a:xfrm rot="9753105">
            <a:off x="5943600" y="4495800"/>
            <a:ext cx="455613" cy="592138"/>
            <a:chOff x="3979" y="3269"/>
            <a:chExt cx="260" cy="408"/>
          </a:xfrm>
        </p:grpSpPr>
        <p:sp>
          <p:nvSpPr>
            <p:cNvPr id="22564" name="Freeform 54">
              <a:extLst>
                <a:ext uri="{FF2B5EF4-FFF2-40B4-BE49-F238E27FC236}">
                  <a16:creationId xmlns:a16="http://schemas.microsoft.com/office/drawing/2014/main" id="{84B2407E-02BB-968D-140B-BA5BD33CB763}"/>
                </a:ext>
              </a:extLst>
            </p:cNvPr>
            <p:cNvSpPr>
              <a:spLocks/>
            </p:cNvSpPr>
            <p:nvPr/>
          </p:nvSpPr>
          <p:spPr bwMode="auto">
            <a:xfrm>
              <a:off x="3984" y="3371"/>
              <a:ext cx="180" cy="306"/>
            </a:xfrm>
            <a:custGeom>
              <a:avLst/>
              <a:gdLst>
                <a:gd name="T0" fmla="*/ 4 w 202"/>
                <a:gd name="T1" fmla="*/ 305 h 306"/>
                <a:gd name="T2" fmla="*/ 0 w 202"/>
                <a:gd name="T3" fmla="*/ 22 h 306"/>
                <a:gd name="T4" fmla="*/ 4 w 202"/>
                <a:gd name="T5" fmla="*/ 13 h 306"/>
                <a:gd name="T6" fmla="*/ 4 w 202"/>
                <a:gd name="T7" fmla="*/ 14 h 306"/>
                <a:gd name="T8" fmla="*/ 4 w 202"/>
                <a:gd name="T9" fmla="*/ 13 h 306"/>
                <a:gd name="T10" fmla="*/ 4 w 202"/>
                <a:gd name="T11" fmla="*/ 10 h 306"/>
                <a:gd name="T12" fmla="*/ 4 w 202"/>
                <a:gd name="T13" fmla="*/ 11 h 306"/>
                <a:gd name="T14" fmla="*/ 4 w 202"/>
                <a:gd name="T15" fmla="*/ 7 h 306"/>
                <a:gd name="T16" fmla="*/ 4 w 202"/>
                <a:gd name="T17" fmla="*/ 9 h 306"/>
                <a:gd name="T18" fmla="*/ 4 w 202"/>
                <a:gd name="T19" fmla="*/ 6 h 306"/>
                <a:gd name="T20" fmla="*/ 4 w 202"/>
                <a:gd name="T21" fmla="*/ 5 h 306"/>
                <a:gd name="T22" fmla="*/ 4 w 202"/>
                <a:gd name="T23" fmla="*/ 3 h 306"/>
                <a:gd name="T24" fmla="*/ 5 w 202"/>
                <a:gd name="T25" fmla="*/ 4 h 306"/>
                <a:gd name="T26" fmla="*/ 6 w 202"/>
                <a:gd name="T27" fmla="*/ 3 h 306"/>
                <a:gd name="T28" fmla="*/ 6 w 202"/>
                <a:gd name="T29" fmla="*/ 0 h 306"/>
                <a:gd name="T30" fmla="*/ 7 w 202"/>
                <a:gd name="T31" fmla="*/ 0 h 306"/>
                <a:gd name="T32" fmla="*/ 8 w 202"/>
                <a:gd name="T33" fmla="*/ 1 h 306"/>
                <a:gd name="T34" fmla="*/ 8 w 202"/>
                <a:gd name="T35" fmla="*/ 1 h 306"/>
                <a:gd name="T36" fmla="*/ 9 w 202"/>
                <a:gd name="T37" fmla="*/ 3 h 306"/>
                <a:gd name="T38" fmla="*/ 9 w 202"/>
                <a:gd name="T39" fmla="*/ 4 h 306"/>
                <a:gd name="T40" fmla="*/ 10 w 202"/>
                <a:gd name="T41" fmla="*/ 7 h 306"/>
                <a:gd name="T42" fmla="*/ 10 w 202"/>
                <a:gd name="T43" fmla="*/ 7 h 306"/>
                <a:gd name="T44" fmla="*/ 11 w 202"/>
                <a:gd name="T45" fmla="*/ 10 h 306"/>
                <a:gd name="T46" fmla="*/ 11 w 202"/>
                <a:gd name="T47" fmla="*/ 12 h 306"/>
                <a:gd name="T48" fmla="*/ 12 w 202"/>
                <a:gd name="T49" fmla="*/ 11 h 306"/>
                <a:gd name="T50" fmla="*/ 12 w 202"/>
                <a:gd name="T51" fmla="*/ 16 h 306"/>
                <a:gd name="T52" fmla="*/ 12 w 202"/>
                <a:gd name="T53" fmla="*/ 17 h 306"/>
                <a:gd name="T54" fmla="*/ 13 w 202"/>
                <a:gd name="T55" fmla="*/ 19 h 306"/>
                <a:gd name="T56" fmla="*/ 14 w 202"/>
                <a:gd name="T57" fmla="*/ 21 h 306"/>
                <a:gd name="T58" fmla="*/ 14 w 202"/>
                <a:gd name="T59" fmla="*/ 24 h 306"/>
                <a:gd name="T60" fmla="*/ 14 w 202"/>
                <a:gd name="T61" fmla="*/ 27 h 306"/>
                <a:gd name="T62" fmla="*/ 15 w 202"/>
                <a:gd name="T63" fmla="*/ 31 h 306"/>
                <a:gd name="T64" fmla="*/ 15 w 202"/>
                <a:gd name="T65" fmla="*/ 35 h 306"/>
                <a:gd name="T66" fmla="*/ 16 w 202"/>
                <a:gd name="T67" fmla="*/ 36 h 306"/>
                <a:gd name="T68" fmla="*/ 16 w 202"/>
                <a:gd name="T69" fmla="*/ 41 h 306"/>
                <a:gd name="T70" fmla="*/ 16 w 202"/>
                <a:gd name="T71" fmla="*/ 44 h 306"/>
                <a:gd name="T72" fmla="*/ 16 w 202"/>
                <a:gd name="T73" fmla="*/ 46 h 306"/>
                <a:gd name="T74" fmla="*/ 17 w 202"/>
                <a:gd name="T75" fmla="*/ 50 h 306"/>
                <a:gd name="T76" fmla="*/ 18 w 202"/>
                <a:gd name="T77" fmla="*/ 53 h 306"/>
                <a:gd name="T78" fmla="*/ 18 w 202"/>
                <a:gd name="T79" fmla="*/ 55 h 306"/>
                <a:gd name="T80" fmla="*/ 18 w 202"/>
                <a:gd name="T81" fmla="*/ 59 h 306"/>
                <a:gd name="T82" fmla="*/ 18 w 202"/>
                <a:gd name="T83" fmla="*/ 62 h 306"/>
                <a:gd name="T84" fmla="*/ 18 w 202"/>
                <a:gd name="T85" fmla="*/ 67 h 306"/>
                <a:gd name="T86" fmla="*/ 18 w 202"/>
                <a:gd name="T87" fmla="*/ 73 h 306"/>
                <a:gd name="T88" fmla="*/ 19 w 202"/>
                <a:gd name="T89" fmla="*/ 76 h 306"/>
                <a:gd name="T90" fmla="*/ 20 w 202"/>
                <a:gd name="T91" fmla="*/ 80 h 306"/>
                <a:gd name="T92" fmla="*/ 20 w 202"/>
                <a:gd name="T93" fmla="*/ 84 h 306"/>
                <a:gd name="T94" fmla="*/ 20 w 202"/>
                <a:gd name="T95" fmla="*/ 90 h 306"/>
                <a:gd name="T96" fmla="*/ 20 w 202"/>
                <a:gd name="T97" fmla="*/ 99 h 306"/>
                <a:gd name="T98" fmla="*/ 4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2565" name="Arc 55">
              <a:extLst>
                <a:ext uri="{FF2B5EF4-FFF2-40B4-BE49-F238E27FC236}">
                  <a16:creationId xmlns:a16="http://schemas.microsoft.com/office/drawing/2014/main" id="{1E7DD0AF-9FB2-19A9-CC12-1B87708A42A1}"/>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solidFill>
              <a:schemeClr val="bg1"/>
            </a:solidFill>
            <a:ln w="25400" cap="rnd">
              <a:solidFill>
                <a:schemeClr val="tx1"/>
              </a:solidFill>
              <a:round/>
              <a:headEnd type="none" w="sm" len="sm"/>
              <a:tailEnd type="none" w="sm" len="sm"/>
            </a:ln>
          </p:spPr>
          <p:txBody>
            <a:bodyPr wrap="none" anchor="ctr"/>
            <a:lstStyle/>
            <a:p>
              <a:endParaRPr lang="en-US"/>
            </a:p>
          </p:txBody>
        </p:sp>
        <p:sp>
          <p:nvSpPr>
            <p:cNvPr id="22566" name="Line 56">
              <a:extLst>
                <a:ext uri="{FF2B5EF4-FFF2-40B4-BE49-F238E27FC236}">
                  <a16:creationId xmlns:a16="http://schemas.microsoft.com/office/drawing/2014/main" id="{AEBCCE76-D017-8481-F15D-0626316172F6}"/>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2567" name="Oval 57">
              <a:extLst>
                <a:ext uri="{FF2B5EF4-FFF2-40B4-BE49-F238E27FC236}">
                  <a16:creationId xmlns:a16="http://schemas.microsoft.com/office/drawing/2014/main" id="{BAC70949-A414-E4DF-6FF5-CE5A4D62B438}"/>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2568" name="Line 58">
              <a:extLst>
                <a:ext uri="{FF2B5EF4-FFF2-40B4-BE49-F238E27FC236}">
                  <a16:creationId xmlns:a16="http://schemas.microsoft.com/office/drawing/2014/main" id="{616839A2-DDF7-47DB-47C5-BA6B43566740}"/>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22531" name="Line 62">
            <a:extLst>
              <a:ext uri="{FF2B5EF4-FFF2-40B4-BE49-F238E27FC236}">
                <a16:creationId xmlns:a16="http://schemas.microsoft.com/office/drawing/2014/main" id="{411B2EF5-5CB3-042F-16F0-AB1E9B66BD53}"/>
              </a:ext>
            </a:extLst>
          </p:cNvPr>
          <p:cNvSpPr>
            <a:spLocks noChangeShapeType="1"/>
          </p:cNvSpPr>
          <p:nvPr/>
        </p:nvSpPr>
        <p:spPr bwMode="auto">
          <a:xfrm flipV="1">
            <a:off x="8229600" y="4572000"/>
            <a:ext cx="0" cy="53340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2" name="Line 63">
            <a:extLst>
              <a:ext uri="{FF2B5EF4-FFF2-40B4-BE49-F238E27FC236}">
                <a16:creationId xmlns:a16="http://schemas.microsoft.com/office/drawing/2014/main" id="{6599C36E-5E42-BE7E-4D8B-D518E5F3C15E}"/>
              </a:ext>
            </a:extLst>
          </p:cNvPr>
          <p:cNvSpPr>
            <a:spLocks noChangeShapeType="1"/>
          </p:cNvSpPr>
          <p:nvPr/>
        </p:nvSpPr>
        <p:spPr bwMode="auto">
          <a:xfrm>
            <a:off x="7467600" y="5105400"/>
            <a:ext cx="762000" cy="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3" name="Rectangle 2">
            <a:extLst>
              <a:ext uri="{FF2B5EF4-FFF2-40B4-BE49-F238E27FC236}">
                <a16:creationId xmlns:a16="http://schemas.microsoft.com/office/drawing/2014/main" id="{B6923F4E-ED90-9424-0696-9461EBB57F34}"/>
              </a:ext>
            </a:extLst>
          </p:cNvPr>
          <p:cNvSpPr>
            <a:spLocks noGrp="1" noChangeArrowheads="1"/>
          </p:cNvSpPr>
          <p:nvPr>
            <p:ph type="title"/>
          </p:nvPr>
        </p:nvSpPr>
        <p:spPr/>
        <p:txBody>
          <a:bodyPr/>
          <a:lstStyle/>
          <a:p>
            <a:r>
              <a:rPr lang="en-US" altLang="en-US" dirty="0"/>
              <a:t>Image reprojection</a:t>
            </a:r>
          </a:p>
        </p:txBody>
      </p:sp>
      <p:sp>
        <p:nvSpPr>
          <p:cNvPr id="22534" name="Rectangle 3">
            <a:extLst>
              <a:ext uri="{FF2B5EF4-FFF2-40B4-BE49-F238E27FC236}">
                <a16:creationId xmlns:a16="http://schemas.microsoft.com/office/drawing/2014/main" id="{76DABD35-9E3F-DF16-8A74-10580C845DF9}"/>
              </a:ext>
            </a:extLst>
          </p:cNvPr>
          <p:cNvSpPr>
            <a:spLocks noGrp="1" noChangeArrowheads="1"/>
          </p:cNvSpPr>
          <p:nvPr>
            <p:ph type="body" idx="1"/>
          </p:nvPr>
        </p:nvSpPr>
        <p:spPr>
          <a:xfrm>
            <a:off x="990600" y="914400"/>
            <a:ext cx="7772400" cy="5257800"/>
          </a:xfrm>
        </p:spPr>
        <p:txBody>
          <a:bodyPr/>
          <a:lstStyle/>
          <a:p>
            <a:endParaRPr lang="en-US" altLang="en-US"/>
          </a:p>
          <a:p>
            <a:endParaRPr lang="en-US" altLang="en-US"/>
          </a:p>
        </p:txBody>
      </p:sp>
      <p:graphicFrame>
        <p:nvGraphicFramePr>
          <p:cNvPr id="22535" name="Object 4">
            <a:extLst>
              <a:ext uri="{FF2B5EF4-FFF2-40B4-BE49-F238E27FC236}">
                <a16:creationId xmlns:a16="http://schemas.microsoft.com/office/drawing/2014/main" id="{DC28CF0C-D03D-9F59-F2FE-2AD49D7BC7BE}"/>
              </a:ext>
            </a:extLst>
          </p:cNvPr>
          <p:cNvGraphicFramePr>
            <a:graphicFrameLocks noChangeAspect="1"/>
          </p:cNvGraphicFramePr>
          <p:nvPr/>
        </p:nvGraphicFramePr>
        <p:xfrm>
          <a:off x="914400" y="914400"/>
          <a:ext cx="3082925" cy="3124200"/>
        </p:xfrm>
        <a:graphic>
          <a:graphicData uri="http://schemas.openxmlformats.org/presentationml/2006/ole">
            <mc:AlternateContent xmlns:mc="http://schemas.openxmlformats.org/markup-compatibility/2006">
              <mc:Choice xmlns:v="urn:schemas-microsoft-com:vml" Requires="v">
                <p:oleObj name="Photo Editor Photo" r:id="rId3" imgW="3403600" imgH="3448050" progId="MSPhotoEd.3">
                  <p:embed/>
                </p:oleObj>
              </mc:Choice>
              <mc:Fallback>
                <p:oleObj name="Photo Editor Photo" r:id="rId3" imgW="3403600" imgH="3448050" progId="MSPhotoEd.3">
                  <p:embed/>
                  <p:pic>
                    <p:nvPicPr>
                      <p:cNvPr id="22535" name="Object 4">
                        <a:extLst>
                          <a:ext uri="{FF2B5EF4-FFF2-40B4-BE49-F238E27FC236}">
                            <a16:creationId xmlns:a16="http://schemas.microsoft.com/office/drawing/2014/main" id="{217953D2-D880-6E5F-2FF9-57D2E20872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36" name="Object 5">
            <a:extLst>
              <a:ext uri="{FF2B5EF4-FFF2-40B4-BE49-F238E27FC236}">
                <a16:creationId xmlns:a16="http://schemas.microsoft.com/office/drawing/2014/main" id="{E972A90B-0171-78A6-9AFA-BB09EFE8007D}"/>
              </a:ext>
            </a:extLst>
          </p:cNvPr>
          <p:cNvGraphicFramePr>
            <a:graphicFrameLocks noChangeAspect="1"/>
          </p:cNvGraphicFramePr>
          <p:nvPr/>
        </p:nvGraphicFramePr>
        <p:xfrm>
          <a:off x="5181600" y="914400"/>
          <a:ext cx="3082925" cy="3124200"/>
        </p:xfrm>
        <a:graphic>
          <a:graphicData uri="http://schemas.openxmlformats.org/presentationml/2006/ole">
            <mc:AlternateContent xmlns:mc="http://schemas.openxmlformats.org/markup-compatibility/2006">
              <mc:Choice xmlns:v="urn:schemas-microsoft-com:vml" Requires="v">
                <p:oleObj name="Photo Editor Photo" r:id="rId5" imgW="3403600" imgH="3448050" progId="MSPhotoEd.3">
                  <p:embed/>
                </p:oleObj>
              </mc:Choice>
              <mc:Fallback>
                <p:oleObj name="Photo Editor Photo" r:id="rId5" imgW="3403600" imgH="3448050" progId="MSPhotoEd.3">
                  <p:embed/>
                  <p:pic>
                    <p:nvPicPr>
                      <p:cNvPr id="22536" name="Object 5">
                        <a:extLst>
                          <a:ext uri="{FF2B5EF4-FFF2-40B4-BE49-F238E27FC236}">
                            <a16:creationId xmlns:a16="http://schemas.microsoft.com/office/drawing/2014/main" id="{9B6ED643-9069-2E4D-BE1F-C3737B9013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1600"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2537" name="Group 20">
            <a:extLst>
              <a:ext uri="{FF2B5EF4-FFF2-40B4-BE49-F238E27FC236}">
                <a16:creationId xmlns:a16="http://schemas.microsoft.com/office/drawing/2014/main" id="{9FE19B87-5586-7D29-2C63-98309BBD1562}"/>
              </a:ext>
            </a:extLst>
          </p:cNvPr>
          <p:cNvGrpSpPr>
            <a:grpSpLocks/>
          </p:cNvGrpSpPr>
          <p:nvPr/>
        </p:nvGrpSpPr>
        <p:grpSpPr bwMode="auto">
          <a:xfrm rot="4164331">
            <a:off x="1717675" y="4270375"/>
            <a:ext cx="412750" cy="647700"/>
            <a:chOff x="3979" y="3269"/>
            <a:chExt cx="260" cy="408"/>
          </a:xfrm>
        </p:grpSpPr>
        <p:sp>
          <p:nvSpPr>
            <p:cNvPr id="22559" name="Freeform 15">
              <a:extLst>
                <a:ext uri="{FF2B5EF4-FFF2-40B4-BE49-F238E27FC236}">
                  <a16:creationId xmlns:a16="http://schemas.microsoft.com/office/drawing/2014/main" id="{01BD57E7-B7C9-EFD4-D28E-73F6A037F949}"/>
                </a:ext>
              </a:extLst>
            </p:cNvPr>
            <p:cNvSpPr>
              <a:spLocks/>
            </p:cNvSpPr>
            <p:nvPr/>
          </p:nvSpPr>
          <p:spPr bwMode="auto">
            <a:xfrm>
              <a:off x="3984" y="3371"/>
              <a:ext cx="180" cy="306"/>
            </a:xfrm>
            <a:custGeom>
              <a:avLst/>
              <a:gdLst>
                <a:gd name="T0" fmla="*/ 4 w 202"/>
                <a:gd name="T1" fmla="*/ 305 h 306"/>
                <a:gd name="T2" fmla="*/ 0 w 202"/>
                <a:gd name="T3" fmla="*/ 22 h 306"/>
                <a:gd name="T4" fmla="*/ 4 w 202"/>
                <a:gd name="T5" fmla="*/ 13 h 306"/>
                <a:gd name="T6" fmla="*/ 4 w 202"/>
                <a:gd name="T7" fmla="*/ 14 h 306"/>
                <a:gd name="T8" fmla="*/ 4 w 202"/>
                <a:gd name="T9" fmla="*/ 13 h 306"/>
                <a:gd name="T10" fmla="*/ 4 w 202"/>
                <a:gd name="T11" fmla="*/ 10 h 306"/>
                <a:gd name="T12" fmla="*/ 4 w 202"/>
                <a:gd name="T13" fmla="*/ 11 h 306"/>
                <a:gd name="T14" fmla="*/ 4 w 202"/>
                <a:gd name="T15" fmla="*/ 7 h 306"/>
                <a:gd name="T16" fmla="*/ 4 w 202"/>
                <a:gd name="T17" fmla="*/ 9 h 306"/>
                <a:gd name="T18" fmla="*/ 4 w 202"/>
                <a:gd name="T19" fmla="*/ 6 h 306"/>
                <a:gd name="T20" fmla="*/ 4 w 202"/>
                <a:gd name="T21" fmla="*/ 5 h 306"/>
                <a:gd name="T22" fmla="*/ 4 w 202"/>
                <a:gd name="T23" fmla="*/ 3 h 306"/>
                <a:gd name="T24" fmla="*/ 5 w 202"/>
                <a:gd name="T25" fmla="*/ 4 h 306"/>
                <a:gd name="T26" fmla="*/ 6 w 202"/>
                <a:gd name="T27" fmla="*/ 3 h 306"/>
                <a:gd name="T28" fmla="*/ 6 w 202"/>
                <a:gd name="T29" fmla="*/ 0 h 306"/>
                <a:gd name="T30" fmla="*/ 7 w 202"/>
                <a:gd name="T31" fmla="*/ 0 h 306"/>
                <a:gd name="T32" fmla="*/ 8 w 202"/>
                <a:gd name="T33" fmla="*/ 1 h 306"/>
                <a:gd name="T34" fmla="*/ 8 w 202"/>
                <a:gd name="T35" fmla="*/ 1 h 306"/>
                <a:gd name="T36" fmla="*/ 9 w 202"/>
                <a:gd name="T37" fmla="*/ 3 h 306"/>
                <a:gd name="T38" fmla="*/ 9 w 202"/>
                <a:gd name="T39" fmla="*/ 4 h 306"/>
                <a:gd name="T40" fmla="*/ 10 w 202"/>
                <a:gd name="T41" fmla="*/ 7 h 306"/>
                <a:gd name="T42" fmla="*/ 10 w 202"/>
                <a:gd name="T43" fmla="*/ 7 h 306"/>
                <a:gd name="T44" fmla="*/ 11 w 202"/>
                <a:gd name="T45" fmla="*/ 10 h 306"/>
                <a:gd name="T46" fmla="*/ 11 w 202"/>
                <a:gd name="T47" fmla="*/ 12 h 306"/>
                <a:gd name="T48" fmla="*/ 12 w 202"/>
                <a:gd name="T49" fmla="*/ 11 h 306"/>
                <a:gd name="T50" fmla="*/ 12 w 202"/>
                <a:gd name="T51" fmla="*/ 16 h 306"/>
                <a:gd name="T52" fmla="*/ 12 w 202"/>
                <a:gd name="T53" fmla="*/ 17 h 306"/>
                <a:gd name="T54" fmla="*/ 13 w 202"/>
                <a:gd name="T55" fmla="*/ 19 h 306"/>
                <a:gd name="T56" fmla="*/ 14 w 202"/>
                <a:gd name="T57" fmla="*/ 21 h 306"/>
                <a:gd name="T58" fmla="*/ 14 w 202"/>
                <a:gd name="T59" fmla="*/ 24 h 306"/>
                <a:gd name="T60" fmla="*/ 14 w 202"/>
                <a:gd name="T61" fmla="*/ 27 h 306"/>
                <a:gd name="T62" fmla="*/ 15 w 202"/>
                <a:gd name="T63" fmla="*/ 31 h 306"/>
                <a:gd name="T64" fmla="*/ 15 w 202"/>
                <a:gd name="T65" fmla="*/ 35 h 306"/>
                <a:gd name="T66" fmla="*/ 16 w 202"/>
                <a:gd name="T67" fmla="*/ 36 h 306"/>
                <a:gd name="T68" fmla="*/ 16 w 202"/>
                <a:gd name="T69" fmla="*/ 41 h 306"/>
                <a:gd name="T70" fmla="*/ 16 w 202"/>
                <a:gd name="T71" fmla="*/ 44 h 306"/>
                <a:gd name="T72" fmla="*/ 16 w 202"/>
                <a:gd name="T73" fmla="*/ 46 h 306"/>
                <a:gd name="T74" fmla="*/ 17 w 202"/>
                <a:gd name="T75" fmla="*/ 50 h 306"/>
                <a:gd name="T76" fmla="*/ 18 w 202"/>
                <a:gd name="T77" fmla="*/ 53 h 306"/>
                <a:gd name="T78" fmla="*/ 18 w 202"/>
                <a:gd name="T79" fmla="*/ 55 h 306"/>
                <a:gd name="T80" fmla="*/ 18 w 202"/>
                <a:gd name="T81" fmla="*/ 59 h 306"/>
                <a:gd name="T82" fmla="*/ 18 w 202"/>
                <a:gd name="T83" fmla="*/ 62 h 306"/>
                <a:gd name="T84" fmla="*/ 18 w 202"/>
                <a:gd name="T85" fmla="*/ 67 h 306"/>
                <a:gd name="T86" fmla="*/ 18 w 202"/>
                <a:gd name="T87" fmla="*/ 73 h 306"/>
                <a:gd name="T88" fmla="*/ 19 w 202"/>
                <a:gd name="T89" fmla="*/ 76 h 306"/>
                <a:gd name="T90" fmla="*/ 20 w 202"/>
                <a:gd name="T91" fmla="*/ 80 h 306"/>
                <a:gd name="T92" fmla="*/ 20 w 202"/>
                <a:gd name="T93" fmla="*/ 84 h 306"/>
                <a:gd name="T94" fmla="*/ 20 w 202"/>
                <a:gd name="T95" fmla="*/ 90 h 306"/>
                <a:gd name="T96" fmla="*/ 20 w 202"/>
                <a:gd name="T97" fmla="*/ 99 h 306"/>
                <a:gd name="T98" fmla="*/ 4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2560" name="Arc 16">
              <a:extLst>
                <a:ext uri="{FF2B5EF4-FFF2-40B4-BE49-F238E27FC236}">
                  <a16:creationId xmlns:a16="http://schemas.microsoft.com/office/drawing/2014/main" id="{9E335DC5-1DA5-F9F0-EB41-E1DA174BE054}"/>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solidFill>
              <a:schemeClr val="bg1"/>
            </a:solidFill>
            <a:ln w="25400" cap="rnd">
              <a:solidFill>
                <a:schemeClr val="tx1"/>
              </a:solidFill>
              <a:round/>
              <a:headEnd type="none" w="sm" len="sm"/>
              <a:tailEnd type="none" w="sm" len="sm"/>
            </a:ln>
          </p:spPr>
          <p:txBody>
            <a:bodyPr wrap="none" anchor="ctr"/>
            <a:lstStyle/>
            <a:p>
              <a:endParaRPr lang="en-US"/>
            </a:p>
          </p:txBody>
        </p:sp>
        <p:sp>
          <p:nvSpPr>
            <p:cNvPr id="22561" name="Line 17">
              <a:extLst>
                <a:ext uri="{FF2B5EF4-FFF2-40B4-BE49-F238E27FC236}">
                  <a16:creationId xmlns:a16="http://schemas.microsoft.com/office/drawing/2014/main" id="{955F25F8-3027-442F-B508-3569E5068394}"/>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2562" name="Oval 18">
              <a:extLst>
                <a:ext uri="{FF2B5EF4-FFF2-40B4-BE49-F238E27FC236}">
                  <a16:creationId xmlns:a16="http://schemas.microsoft.com/office/drawing/2014/main" id="{8CD67006-8329-B384-0835-2E76AEFF5C42}"/>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2563" name="Line 19">
              <a:extLst>
                <a:ext uri="{FF2B5EF4-FFF2-40B4-BE49-F238E27FC236}">
                  <a16:creationId xmlns:a16="http://schemas.microsoft.com/office/drawing/2014/main" id="{C1589B38-CE54-4760-77C5-95DC1CE5C2DE}"/>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22538" name="Line 24">
            <a:extLst>
              <a:ext uri="{FF2B5EF4-FFF2-40B4-BE49-F238E27FC236}">
                <a16:creationId xmlns:a16="http://schemas.microsoft.com/office/drawing/2014/main" id="{1FCD7C02-542F-E33D-7BA1-2A1B5DC49ACD}"/>
              </a:ext>
            </a:extLst>
          </p:cNvPr>
          <p:cNvSpPr>
            <a:spLocks noChangeShapeType="1"/>
          </p:cNvSpPr>
          <p:nvPr/>
        </p:nvSpPr>
        <p:spPr bwMode="auto">
          <a:xfrm>
            <a:off x="2819400" y="4114800"/>
            <a:ext cx="0"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9" name="Line 25">
            <a:extLst>
              <a:ext uri="{FF2B5EF4-FFF2-40B4-BE49-F238E27FC236}">
                <a16:creationId xmlns:a16="http://schemas.microsoft.com/office/drawing/2014/main" id="{6059A179-BC6B-4837-7576-75798B14C101}"/>
              </a:ext>
            </a:extLst>
          </p:cNvPr>
          <p:cNvSpPr>
            <a:spLocks noChangeShapeType="1"/>
          </p:cNvSpPr>
          <p:nvPr/>
        </p:nvSpPr>
        <p:spPr bwMode="auto">
          <a:xfrm>
            <a:off x="2819400" y="4114800"/>
            <a:ext cx="45720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0" name="Line 26">
            <a:extLst>
              <a:ext uri="{FF2B5EF4-FFF2-40B4-BE49-F238E27FC236}">
                <a16:creationId xmlns:a16="http://schemas.microsoft.com/office/drawing/2014/main" id="{F03D7A54-3F78-13F1-B258-BE8CA8D3D7E4}"/>
              </a:ext>
            </a:extLst>
          </p:cNvPr>
          <p:cNvSpPr>
            <a:spLocks noChangeShapeType="1"/>
          </p:cNvSpPr>
          <p:nvPr/>
        </p:nvSpPr>
        <p:spPr bwMode="auto">
          <a:xfrm>
            <a:off x="2819400" y="4876800"/>
            <a:ext cx="45720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1" name="Line 27">
            <a:extLst>
              <a:ext uri="{FF2B5EF4-FFF2-40B4-BE49-F238E27FC236}">
                <a16:creationId xmlns:a16="http://schemas.microsoft.com/office/drawing/2014/main" id="{532BFD6E-30C5-40B5-24FD-D532B8284E2B}"/>
              </a:ext>
            </a:extLst>
          </p:cNvPr>
          <p:cNvSpPr>
            <a:spLocks noChangeShapeType="1"/>
          </p:cNvSpPr>
          <p:nvPr/>
        </p:nvSpPr>
        <p:spPr bwMode="auto">
          <a:xfrm>
            <a:off x="3276600" y="4495800"/>
            <a:ext cx="0"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2542" name="Group 38">
            <a:extLst>
              <a:ext uri="{FF2B5EF4-FFF2-40B4-BE49-F238E27FC236}">
                <a16:creationId xmlns:a16="http://schemas.microsoft.com/office/drawing/2014/main" id="{67AFF1D5-E93E-38EE-3C26-B997DB53B69A}"/>
              </a:ext>
            </a:extLst>
          </p:cNvPr>
          <p:cNvGrpSpPr>
            <a:grpSpLocks/>
          </p:cNvGrpSpPr>
          <p:nvPr/>
        </p:nvGrpSpPr>
        <p:grpSpPr bwMode="auto">
          <a:xfrm rot="-5400000">
            <a:off x="6667500" y="4533900"/>
            <a:ext cx="457200" cy="1143000"/>
            <a:chOff x="4416" y="2592"/>
            <a:chExt cx="288" cy="720"/>
          </a:xfrm>
        </p:grpSpPr>
        <p:sp>
          <p:nvSpPr>
            <p:cNvPr id="22555" name="Line 34">
              <a:extLst>
                <a:ext uri="{FF2B5EF4-FFF2-40B4-BE49-F238E27FC236}">
                  <a16:creationId xmlns:a16="http://schemas.microsoft.com/office/drawing/2014/main" id="{DC95C155-364C-9A4A-77F9-DDAB876C23A7}"/>
                </a:ext>
              </a:extLst>
            </p:cNvPr>
            <p:cNvSpPr>
              <a:spLocks noChangeShapeType="1"/>
            </p:cNvSpPr>
            <p:nvPr/>
          </p:nvSpPr>
          <p:spPr bwMode="auto">
            <a:xfrm>
              <a:off x="4416" y="2592"/>
              <a:ext cx="0"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56" name="Line 35">
              <a:extLst>
                <a:ext uri="{FF2B5EF4-FFF2-40B4-BE49-F238E27FC236}">
                  <a16:creationId xmlns:a16="http://schemas.microsoft.com/office/drawing/2014/main" id="{D5653169-F54E-0CD4-489F-981EB6ED4DCE}"/>
                </a:ext>
              </a:extLst>
            </p:cNvPr>
            <p:cNvSpPr>
              <a:spLocks noChangeShapeType="1"/>
            </p:cNvSpPr>
            <p:nvPr/>
          </p:nvSpPr>
          <p:spPr bwMode="auto">
            <a:xfrm>
              <a:off x="4416" y="2592"/>
              <a:ext cx="288"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57" name="Line 36">
              <a:extLst>
                <a:ext uri="{FF2B5EF4-FFF2-40B4-BE49-F238E27FC236}">
                  <a16:creationId xmlns:a16="http://schemas.microsoft.com/office/drawing/2014/main" id="{3727FA4D-319B-1B6A-E615-D9907C186E6C}"/>
                </a:ext>
              </a:extLst>
            </p:cNvPr>
            <p:cNvSpPr>
              <a:spLocks noChangeShapeType="1"/>
            </p:cNvSpPr>
            <p:nvPr/>
          </p:nvSpPr>
          <p:spPr bwMode="auto">
            <a:xfrm>
              <a:off x="4416" y="3072"/>
              <a:ext cx="288"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58" name="Line 37">
              <a:extLst>
                <a:ext uri="{FF2B5EF4-FFF2-40B4-BE49-F238E27FC236}">
                  <a16:creationId xmlns:a16="http://schemas.microsoft.com/office/drawing/2014/main" id="{D0A33579-10BF-1017-A064-4ABE4C944DDE}"/>
                </a:ext>
              </a:extLst>
            </p:cNvPr>
            <p:cNvSpPr>
              <a:spLocks noChangeShapeType="1"/>
            </p:cNvSpPr>
            <p:nvPr/>
          </p:nvSpPr>
          <p:spPr bwMode="auto">
            <a:xfrm>
              <a:off x="4704" y="2832"/>
              <a:ext cx="0"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2543" name="Text Box 39">
            <a:extLst>
              <a:ext uri="{FF2B5EF4-FFF2-40B4-BE49-F238E27FC236}">
                <a16:creationId xmlns:a16="http://schemas.microsoft.com/office/drawing/2014/main" id="{FFCCF902-8946-91B4-FEE0-A7C0290CC227}"/>
              </a:ext>
            </a:extLst>
          </p:cNvPr>
          <p:cNvSpPr txBox="1">
            <a:spLocks noChangeArrowheads="1"/>
          </p:cNvSpPr>
          <p:nvPr/>
        </p:nvSpPr>
        <p:spPr bwMode="auto">
          <a:xfrm>
            <a:off x="1295400" y="5334000"/>
            <a:ext cx="2413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dirty="0"/>
              <a:t>image plane in front</a:t>
            </a:r>
          </a:p>
        </p:txBody>
      </p:sp>
      <p:sp>
        <p:nvSpPr>
          <p:cNvPr id="22544" name="Text Box 40">
            <a:extLst>
              <a:ext uri="{FF2B5EF4-FFF2-40B4-BE49-F238E27FC236}">
                <a16:creationId xmlns:a16="http://schemas.microsoft.com/office/drawing/2014/main" id="{B7D1C26A-87F9-0FF7-7074-C4CBFBF14953}"/>
              </a:ext>
            </a:extLst>
          </p:cNvPr>
          <p:cNvSpPr txBox="1">
            <a:spLocks noChangeArrowheads="1"/>
          </p:cNvSpPr>
          <p:nvPr/>
        </p:nvSpPr>
        <p:spPr bwMode="auto">
          <a:xfrm>
            <a:off x="5638800" y="5334000"/>
            <a:ext cx="23034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image plane below</a:t>
            </a:r>
          </a:p>
        </p:txBody>
      </p:sp>
      <p:sp>
        <p:nvSpPr>
          <p:cNvPr id="22545" name="Line 41">
            <a:extLst>
              <a:ext uri="{FF2B5EF4-FFF2-40B4-BE49-F238E27FC236}">
                <a16:creationId xmlns:a16="http://schemas.microsoft.com/office/drawing/2014/main" id="{72C25AA2-F5E4-7A1D-0661-653F5528734B}"/>
              </a:ext>
            </a:extLst>
          </p:cNvPr>
          <p:cNvSpPr>
            <a:spLocks noChangeShapeType="1"/>
          </p:cNvSpPr>
          <p:nvPr/>
        </p:nvSpPr>
        <p:spPr bwMode="auto">
          <a:xfrm>
            <a:off x="4267200" y="2438400"/>
            <a:ext cx="6858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547" name="Line 60">
            <a:extLst>
              <a:ext uri="{FF2B5EF4-FFF2-40B4-BE49-F238E27FC236}">
                <a16:creationId xmlns:a16="http://schemas.microsoft.com/office/drawing/2014/main" id="{1941A88D-7758-97DA-FC5F-5D5B2405990B}"/>
              </a:ext>
            </a:extLst>
          </p:cNvPr>
          <p:cNvSpPr>
            <a:spLocks noChangeShapeType="1"/>
          </p:cNvSpPr>
          <p:nvPr/>
        </p:nvSpPr>
        <p:spPr bwMode="auto">
          <a:xfrm flipV="1">
            <a:off x="4343400" y="4572000"/>
            <a:ext cx="0" cy="53340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8" name="Line 61">
            <a:extLst>
              <a:ext uri="{FF2B5EF4-FFF2-40B4-BE49-F238E27FC236}">
                <a16:creationId xmlns:a16="http://schemas.microsoft.com/office/drawing/2014/main" id="{AE949BEC-80F3-8256-2EC6-FA1A56CD744B}"/>
              </a:ext>
            </a:extLst>
          </p:cNvPr>
          <p:cNvSpPr>
            <a:spLocks noChangeShapeType="1"/>
          </p:cNvSpPr>
          <p:nvPr/>
        </p:nvSpPr>
        <p:spPr bwMode="auto">
          <a:xfrm>
            <a:off x="3581400" y="5105400"/>
            <a:ext cx="762000" cy="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6" name="Group 52">
            <a:extLst>
              <a:ext uri="{FF2B5EF4-FFF2-40B4-BE49-F238E27FC236}">
                <a16:creationId xmlns:a16="http://schemas.microsoft.com/office/drawing/2014/main" id="{6F7E7CDE-C5AC-F544-ED56-BD48B3296468}"/>
              </a:ext>
            </a:extLst>
          </p:cNvPr>
          <p:cNvGrpSpPr>
            <a:grpSpLocks/>
          </p:cNvGrpSpPr>
          <p:nvPr/>
        </p:nvGrpSpPr>
        <p:grpSpPr bwMode="auto">
          <a:xfrm>
            <a:off x="4114800" y="3810000"/>
            <a:ext cx="4267200" cy="2895600"/>
            <a:chOff x="2640" y="2304"/>
            <a:chExt cx="2688" cy="1824"/>
          </a:xfrm>
        </p:grpSpPr>
        <p:graphicFrame>
          <p:nvGraphicFramePr>
            <p:cNvPr id="22550" name="Object 47">
              <a:extLst>
                <a:ext uri="{FF2B5EF4-FFF2-40B4-BE49-F238E27FC236}">
                  <a16:creationId xmlns:a16="http://schemas.microsoft.com/office/drawing/2014/main" id="{0989B26C-5D2B-A0C5-A5AA-9BCF0944386C}"/>
                </a:ext>
              </a:extLst>
            </p:cNvPr>
            <p:cNvGraphicFramePr>
              <a:graphicFrameLocks noChangeAspect="1"/>
            </p:cNvGraphicFramePr>
            <p:nvPr/>
          </p:nvGraphicFramePr>
          <p:xfrm>
            <a:off x="3576" y="2304"/>
            <a:ext cx="1752" cy="1824"/>
          </p:xfrm>
          <a:graphic>
            <a:graphicData uri="http://schemas.openxmlformats.org/presentationml/2006/ole">
              <mc:AlternateContent xmlns:mc="http://schemas.openxmlformats.org/markup-compatibility/2006">
                <mc:Choice xmlns:v="urn:schemas-microsoft-com:vml" Requires="v">
                  <p:oleObj name="Photo Editor Photo" r:id="rId7" imgW="3416300" imgH="3460750" progId="MSPhotoEd.3">
                    <p:embed/>
                  </p:oleObj>
                </mc:Choice>
                <mc:Fallback>
                  <p:oleObj name="Photo Editor Photo" r:id="rId7" imgW="3416300" imgH="3460750" progId="MSPhotoEd.3">
                    <p:embed/>
                    <p:pic>
                      <p:nvPicPr>
                        <p:cNvPr id="22550" name="Object 47">
                          <a:extLst>
                            <a:ext uri="{FF2B5EF4-FFF2-40B4-BE49-F238E27FC236}">
                              <a16:creationId xmlns:a16="http://schemas.microsoft.com/office/drawing/2014/main" id="{0054BBA0-B26D-CC35-1892-E4BBB4F2ADF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5194" t="2563"/>
                        <a:stretch>
                          <a:fillRect/>
                        </a:stretch>
                      </p:blipFill>
                      <p:spPr bwMode="auto">
                        <a:xfrm>
                          <a:off x="3576" y="2304"/>
                          <a:ext cx="1752" cy="1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551" name="Line 50">
              <a:extLst>
                <a:ext uri="{FF2B5EF4-FFF2-40B4-BE49-F238E27FC236}">
                  <a16:creationId xmlns:a16="http://schemas.microsoft.com/office/drawing/2014/main" id="{6C9FA055-0790-C9AD-F0F1-A638819579AC}"/>
                </a:ext>
              </a:extLst>
            </p:cNvPr>
            <p:cNvSpPr>
              <a:spLocks noChangeShapeType="1"/>
            </p:cNvSpPr>
            <p:nvPr/>
          </p:nvSpPr>
          <p:spPr bwMode="auto">
            <a:xfrm>
              <a:off x="2640" y="2304"/>
              <a:ext cx="480" cy="48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12544636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6F4B1-8E76-076D-D4C8-E0882C5CA205}"/>
            </a:ext>
          </a:extLst>
        </p:cNvPr>
        <p:cNvGrpSpPr/>
        <p:nvPr/>
      </p:nvGrpSpPr>
      <p:grpSpPr>
        <a:xfrm>
          <a:off x="0" y="0"/>
          <a:ext cx="0" cy="0"/>
          <a:chOff x="0" y="0"/>
          <a:chExt cx="0" cy="0"/>
        </a:xfrm>
      </p:grpSpPr>
      <p:sp>
        <p:nvSpPr>
          <p:cNvPr id="8194" name="Rectangle 2">
            <a:extLst>
              <a:ext uri="{FF2B5EF4-FFF2-40B4-BE49-F238E27FC236}">
                <a16:creationId xmlns:a16="http://schemas.microsoft.com/office/drawing/2014/main" id="{79BC463E-950F-E981-D79A-913FA919D19C}"/>
              </a:ext>
            </a:extLst>
          </p:cNvPr>
          <p:cNvSpPr>
            <a:spLocks noGrp="1" noChangeArrowheads="1"/>
          </p:cNvSpPr>
          <p:nvPr>
            <p:ph type="title"/>
          </p:nvPr>
        </p:nvSpPr>
        <p:spPr/>
        <p:txBody>
          <a:bodyPr/>
          <a:lstStyle/>
          <a:p>
            <a:r>
              <a:rPr lang="en-US" altLang="en-US" sz="2800" dirty="0"/>
              <a:t>Reverse Engineer: Image Reprojection</a:t>
            </a:r>
          </a:p>
        </p:txBody>
      </p:sp>
      <p:sp>
        <p:nvSpPr>
          <p:cNvPr id="8195" name="Rectangle 3">
            <a:extLst>
              <a:ext uri="{FF2B5EF4-FFF2-40B4-BE49-F238E27FC236}">
                <a16:creationId xmlns:a16="http://schemas.microsoft.com/office/drawing/2014/main" id="{DE504018-6EA9-A599-9DCA-54D3FE96C3DA}"/>
              </a:ext>
            </a:extLst>
          </p:cNvPr>
          <p:cNvSpPr>
            <a:spLocks noGrp="1" noChangeArrowheads="1"/>
          </p:cNvSpPr>
          <p:nvPr>
            <p:ph type="body" sz="half" idx="2"/>
          </p:nvPr>
        </p:nvSpPr>
        <p:spPr>
          <a:xfrm>
            <a:off x="685800" y="4343400"/>
            <a:ext cx="7772400" cy="2286000"/>
          </a:xfrm>
        </p:spPr>
        <p:txBody>
          <a:bodyPr/>
          <a:lstStyle/>
          <a:p>
            <a:pPr>
              <a:buFont typeface="Arial" panose="020B0604020202020204" pitchFamily="34" charset="0"/>
              <a:buChar char="•"/>
            </a:pPr>
            <a:r>
              <a:rPr lang="en-US" altLang="en-US" dirty="0"/>
              <a:t>How many input images were needed here? </a:t>
            </a:r>
          </a:p>
          <a:p>
            <a:pPr>
              <a:buFont typeface="Arial" panose="020B0604020202020204" pitchFamily="34" charset="0"/>
              <a:buChar char="•"/>
            </a:pPr>
            <a:r>
              <a:rPr lang="en-US" altLang="en-US" dirty="0"/>
              <a:t>How would you compute this reprojection?</a:t>
            </a:r>
          </a:p>
          <a:p>
            <a:pPr marL="0" indent="0"/>
            <a:endParaRPr lang="en-US" altLang="en-US" dirty="0"/>
          </a:p>
          <a:p>
            <a:pPr marL="0" indent="0"/>
            <a:r>
              <a:rPr lang="en-US" altLang="en-US" dirty="0"/>
              <a:t>Think (30 sec): think individually</a:t>
            </a:r>
          </a:p>
          <a:p>
            <a:pPr marL="0" indent="0"/>
            <a:r>
              <a:rPr lang="en-US" altLang="en-US" dirty="0"/>
              <a:t>Pair (90 min): discuss and merge ideas</a:t>
            </a:r>
          </a:p>
        </p:txBody>
      </p:sp>
      <p:grpSp>
        <p:nvGrpSpPr>
          <p:cNvPr id="5" name="Group 4">
            <a:extLst>
              <a:ext uri="{FF2B5EF4-FFF2-40B4-BE49-F238E27FC236}">
                <a16:creationId xmlns:a16="http://schemas.microsoft.com/office/drawing/2014/main" id="{D8097803-C552-563D-0DF6-EAC3317A105C}"/>
              </a:ext>
            </a:extLst>
          </p:cNvPr>
          <p:cNvGrpSpPr/>
          <p:nvPr/>
        </p:nvGrpSpPr>
        <p:grpSpPr>
          <a:xfrm>
            <a:off x="762000" y="1170902"/>
            <a:ext cx="7696200" cy="2504986"/>
            <a:chOff x="914400" y="914400"/>
            <a:chExt cx="8484264" cy="2764971"/>
          </a:xfrm>
        </p:grpSpPr>
        <p:graphicFrame>
          <p:nvGraphicFramePr>
            <p:cNvPr id="2" name="Object 47">
              <a:extLst>
                <a:ext uri="{FF2B5EF4-FFF2-40B4-BE49-F238E27FC236}">
                  <a16:creationId xmlns:a16="http://schemas.microsoft.com/office/drawing/2014/main" id="{813F0E50-4506-4704-6B1A-0E5754CAEB13}"/>
                </a:ext>
              </a:extLst>
            </p:cNvPr>
            <p:cNvGraphicFramePr>
              <a:graphicFrameLocks noChangeAspect="1"/>
            </p:cNvGraphicFramePr>
            <p:nvPr>
              <p:extLst>
                <p:ext uri="{D42A27DB-BD31-4B8C-83A1-F6EECF244321}">
                  <p14:modId xmlns:p14="http://schemas.microsoft.com/office/powerpoint/2010/main" val="3043537812"/>
                </p:ext>
              </p:extLst>
            </p:nvPr>
          </p:nvGraphicFramePr>
          <p:xfrm>
            <a:off x="6763747" y="936171"/>
            <a:ext cx="2634917" cy="2743200"/>
          </p:xfrm>
          <a:graphic>
            <a:graphicData uri="http://schemas.openxmlformats.org/presentationml/2006/ole">
              <mc:AlternateContent xmlns:mc="http://schemas.openxmlformats.org/markup-compatibility/2006">
                <mc:Choice xmlns:v="urn:schemas-microsoft-com:vml" Requires="v">
                  <p:oleObj name="Photo Editor Photo" r:id="rId3" imgW="3416300" imgH="3460750" progId="MSPhotoEd.3">
                    <p:embed/>
                  </p:oleObj>
                </mc:Choice>
                <mc:Fallback>
                  <p:oleObj name="Photo Editor Photo" r:id="rId3" imgW="3416300" imgH="3460750" progId="MSPhotoEd.3">
                    <p:embed/>
                    <p:pic>
                      <p:nvPicPr>
                        <p:cNvPr id="22550" name="Object 47">
                          <a:extLst>
                            <a:ext uri="{FF2B5EF4-FFF2-40B4-BE49-F238E27FC236}">
                              <a16:creationId xmlns:a16="http://schemas.microsoft.com/office/drawing/2014/main" id="{0989B26C-5D2B-A0C5-A5AA-9BCF094438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194" t="2563"/>
                        <a:stretch>
                          <a:fillRect/>
                        </a:stretch>
                      </p:blipFill>
                      <p:spPr bwMode="auto">
                        <a:xfrm>
                          <a:off x="6763747" y="936171"/>
                          <a:ext cx="2634917"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5">
              <a:extLst>
                <a:ext uri="{FF2B5EF4-FFF2-40B4-BE49-F238E27FC236}">
                  <a16:creationId xmlns:a16="http://schemas.microsoft.com/office/drawing/2014/main" id="{A683C504-5550-94FF-343E-63E40747BA09}"/>
                </a:ext>
              </a:extLst>
            </p:cNvPr>
            <p:cNvGraphicFramePr>
              <a:graphicFrameLocks noChangeAspect="1"/>
            </p:cNvGraphicFramePr>
            <p:nvPr>
              <p:extLst>
                <p:ext uri="{D42A27DB-BD31-4B8C-83A1-F6EECF244321}">
                  <p14:modId xmlns:p14="http://schemas.microsoft.com/office/powerpoint/2010/main" val="2347040890"/>
                </p:ext>
              </p:extLst>
            </p:nvPr>
          </p:nvGraphicFramePr>
          <p:xfrm>
            <a:off x="3849959" y="914400"/>
            <a:ext cx="2706959" cy="2743200"/>
          </p:xfrm>
          <a:graphic>
            <a:graphicData uri="http://schemas.openxmlformats.org/presentationml/2006/ole">
              <mc:AlternateContent xmlns:mc="http://schemas.openxmlformats.org/markup-compatibility/2006">
                <mc:Choice xmlns:v="urn:schemas-microsoft-com:vml" Requires="v">
                  <p:oleObj name="Photo Editor Photo" r:id="rId5" imgW="3403600" imgH="3448050" progId="MSPhotoEd.3">
                    <p:embed/>
                  </p:oleObj>
                </mc:Choice>
                <mc:Fallback>
                  <p:oleObj name="Photo Editor Photo" r:id="rId5" imgW="3403600" imgH="3448050" progId="MSPhotoEd.3">
                    <p:embed/>
                    <p:pic>
                      <p:nvPicPr>
                        <p:cNvPr id="22536" name="Object 5">
                          <a:extLst>
                            <a:ext uri="{FF2B5EF4-FFF2-40B4-BE49-F238E27FC236}">
                              <a16:creationId xmlns:a16="http://schemas.microsoft.com/office/drawing/2014/main" id="{E972A90B-0171-78A6-9AFA-BB09EFE800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49959" y="914400"/>
                          <a:ext cx="2706959"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4">
              <a:extLst>
                <a:ext uri="{FF2B5EF4-FFF2-40B4-BE49-F238E27FC236}">
                  <a16:creationId xmlns:a16="http://schemas.microsoft.com/office/drawing/2014/main" id="{E43DE637-3753-6B7B-C06A-BC81CF259A4E}"/>
                </a:ext>
              </a:extLst>
            </p:cNvPr>
            <p:cNvGraphicFramePr>
              <a:graphicFrameLocks noChangeAspect="1"/>
            </p:cNvGraphicFramePr>
            <p:nvPr>
              <p:extLst>
                <p:ext uri="{D42A27DB-BD31-4B8C-83A1-F6EECF244321}">
                  <p14:modId xmlns:p14="http://schemas.microsoft.com/office/powerpoint/2010/main" val="3075548320"/>
                </p:ext>
              </p:extLst>
            </p:nvPr>
          </p:nvGraphicFramePr>
          <p:xfrm>
            <a:off x="914400" y="914400"/>
            <a:ext cx="2706959" cy="2743200"/>
          </p:xfrm>
          <a:graphic>
            <a:graphicData uri="http://schemas.openxmlformats.org/presentationml/2006/ole">
              <mc:AlternateContent xmlns:mc="http://schemas.openxmlformats.org/markup-compatibility/2006">
                <mc:Choice xmlns:v="urn:schemas-microsoft-com:vml" Requires="v">
                  <p:oleObj name="Photo Editor Photo" r:id="rId7" imgW="3403600" imgH="3448050" progId="MSPhotoEd.3">
                    <p:embed/>
                  </p:oleObj>
                </mc:Choice>
                <mc:Fallback>
                  <p:oleObj name="Photo Editor Photo" r:id="rId7" imgW="3403600" imgH="3448050" progId="MSPhotoEd.3">
                    <p:embed/>
                    <p:pic>
                      <p:nvPicPr>
                        <p:cNvPr id="22535" name="Object 4">
                          <a:extLst>
                            <a:ext uri="{FF2B5EF4-FFF2-40B4-BE49-F238E27FC236}">
                              <a16:creationId xmlns:a16="http://schemas.microsoft.com/office/drawing/2014/main" id="{DC28CF0C-D03D-9F59-F2FE-2AD49D7BC7B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400" y="914400"/>
                          <a:ext cx="2706959"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6" name="Text Box 39">
            <a:extLst>
              <a:ext uri="{FF2B5EF4-FFF2-40B4-BE49-F238E27FC236}">
                <a16:creationId xmlns:a16="http://schemas.microsoft.com/office/drawing/2014/main" id="{0E381B69-B5F9-1249-AB5C-8E48A72DEC56}"/>
              </a:ext>
            </a:extLst>
          </p:cNvPr>
          <p:cNvSpPr txBox="1">
            <a:spLocks noChangeArrowheads="1"/>
          </p:cNvSpPr>
          <p:nvPr/>
        </p:nvSpPr>
        <p:spPr bwMode="auto">
          <a:xfrm>
            <a:off x="662973" y="3656164"/>
            <a:ext cx="2413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dirty="0"/>
              <a:t>image plane in front</a:t>
            </a:r>
          </a:p>
        </p:txBody>
      </p:sp>
      <p:sp>
        <p:nvSpPr>
          <p:cNvPr id="7" name="Text Box 39">
            <a:extLst>
              <a:ext uri="{FF2B5EF4-FFF2-40B4-BE49-F238E27FC236}">
                <a16:creationId xmlns:a16="http://schemas.microsoft.com/office/drawing/2014/main" id="{305E1C1D-4411-E279-05F4-590B40A9B193}"/>
              </a:ext>
            </a:extLst>
          </p:cNvPr>
          <p:cNvSpPr txBox="1">
            <a:spLocks noChangeArrowheads="1"/>
          </p:cNvSpPr>
          <p:nvPr/>
        </p:nvSpPr>
        <p:spPr bwMode="auto">
          <a:xfrm>
            <a:off x="3497906" y="3675888"/>
            <a:ext cx="22669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2000" dirty="0"/>
              <a:t>image plane down</a:t>
            </a:r>
          </a:p>
        </p:txBody>
      </p:sp>
      <p:sp>
        <p:nvSpPr>
          <p:cNvPr id="8" name="Text Box 39">
            <a:extLst>
              <a:ext uri="{FF2B5EF4-FFF2-40B4-BE49-F238E27FC236}">
                <a16:creationId xmlns:a16="http://schemas.microsoft.com/office/drawing/2014/main" id="{4E6CACFF-16D7-3970-CC79-8C44BDE2CDF8}"/>
              </a:ext>
            </a:extLst>
          </p:cNvPr>
          <p:cNvSpPr txBox="1">
            <a:spLocks noChangeArrowheads="1"/>
          </p:cNvSpPr>
          <p:nvPr/>
        </p:nvSpPr>
        <p:spPr bwMode="auto">
          <a:xfrm>
            <a:off x="6045474" y="3675888"/>
            <a:ext cx="24352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2000" dirty="0"/>
              <a:t>image plane to right</a:t>
            </a:r>
          </a:p>
        </p:txBody>
      </p:sp>
    </p:spTree>
    <p:extLst>
      <p:ext uri="{BB962C8B-B14F-4D97-AF65-F5344CB8AC3E}">
        <p14:creationId xmlns:p14="http://schemas.microsoft.com/office/powerpoint/2010/main" val="1608641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4235333D-7558-3E46-A039-3E88D2C876C8}"/>
              </a:ext>
            </a:extLst>
          </p:cNvPr>
          <p:cNvSpPr>
            <a:spLocks noGrp="1" noChangeArrowheads="1"/>
          </p:cNvSpPr>
          <p:nvPr>
            <p:ph type="title"/>
          </p:nvPr>
        </p:nvSpPr>
        <p:spPr/>
        <p:txBody>
          <a:bodyPr/>
          <a:lstStyle/>
          <a:p>
            <a:r>
              <a:rPr lang="en-US" altLang="en-US" dirty="0"/>
              <a:t>Image reprojection</a:t>
            </a:r>
          </a:p>
        </p:txBody>
      </p:sp>
      <p:sp>
        <p:nvSpPr>
          <p:cNvPr id="19459" name="Rectangle 3">
            <a:extLst>
              <a:ext uri="{FF2B5EF4-FFF2-40B4-BE49-F238E27FC236}">
                <a16:creationId xmlns:a16="http://schemas.microsoft.com/office/drawing/2014/main" id="{D23BF4D3-9C09-3B4A-A3E7-B9B1EE4B1EF5}"/>
              </a:ext>
            </a:extLst>
          </p:cNvPr>
          <p:cNvSpPr>
            <a:spLocks noGrp="1" noChangeArrowheads="1"/>
          </p:cNvSpPr>
          <p:nvPr>
            <p:ph type="body" idx="1"/>
          </p:nvPr>
        </p:nvSpPr>
        <p:spPr/>
        <p:txBody>
          <a:bodyPr/>
          <a:lstStyle/>
          <a:p>
            <a:r>
              <a:rPr lang="en-US" altLang="en-US"/>
              <a:t>Basic question</a:t>
            </a:r>
          </a:p>
          <a:p>
            <a:pPr lvl="1"/>
            <a:r>
              <a:rPr lang="en-US" altLang="en-US" sz="1800"/>
              <a:t>How to relate two images from the same camera center?</a:t>
            </a:r>
          </a:p>
          <a:p>
            <a:pPr lvl="2"/>
            <a:r>
              <a:rPr lang="en-US" altLang="en-US" sz="1600"/>
              <a:t>how to map a pixel from PP1 to PP2</a:t>
            </a:r>
          </a:p>
        </p:txBody>
      </p:sp>
      <p:sp>
        <p:nvSpPr>
          <p:cNvPr id="19460" name="Freeform 4">
            <a:extLst>
              <a:ext uri="{FF2B5EF4-FFF2-40B4-BE49-F238E27FC236}">
                <a16:creationId xmlns:a16="http://schemas.microsoft.com/office/drawing/2014/main" id="{039E9F89-5A09-0342-A50C-84DA0EB87639}"/>
              </a:ext>
            </a:extLst>
          </p:cNvPr>
          <p:cNvSpPr>
            <a:spLocks/>
          </p:cNvSpPr>
          <p:nvPr/>
        </p:nvSpPr>
        <p:spPr bwMode="auto">
          <a:xfrm>
            <a:off x="7618413" y="1143000"/>
            <a:ext cx="1220787" cy="839788"/>
          </a:xfrm>
          <a:custGeom>
            <a:avLst/>
            <a:gdLst>
              <a:gd name="T0" fmla="*/ 2147483646 w 865"/>
              <a:gd name="T1" fmla="*/ 0 h 529"/>
              <a:gd name="T2" fmla="*/ 2147483646 w 865"/>
              <a:gd name="T3" fmla="*/ 2147483646 h 529"/>
              <a:gd name="T4" fmla="*/ 2147483646 w 865"/>
              <a:gd name="T5" fmla="*/ 2147483646 h 529"/>
              <a:gd name="T6" fmla="*/ 2147483646 w 865"/>
              <a:gd name="T7" fmla="*/ 2147483646 h 529"/>
              <a:gd name="T8" fmla="*/ 2147483646 w 865"/>
              <a:gd name="T9" fmla="*/ 2147483646 h 529"/>
              <a:gd name="T10" fmla="*/ 2147483646 w 865"/>
              <a:gd name="T11" fmla="*/ 2147483646 h 529"/>
              <a:gd name="T12" fmla="*/ 2147483646 w 865"/>
              <a:gd name="T13" fmla="*/ 2147483646 h 529"/>
              <a:gd name="T14" fmla="*/ 2147483646 w 865"/>
              <a:gd name="T15" fmla="*/ 2147483646 h 529"/>
              <a:gd name="T16" fmla="*/ 2147483646 w 865"/>
              <a:gd name="T17" fmla="*/ 2147483646 h 529"/>
              <a:gd name="T18" fmla="*/ 0 w 865"/>
              <a:gd name="T19" fmla="*/ 2147483646 h 529"/>
              <a:gd name="T20" fmla="*/ 0 w 865"/>
              <a:gd name="T21" fmla="*/ 2147483646 h 529"/>
              <a:gd name="T22" fmla="*/ 0 w 865"/>
              <a:gd name="T23" fmla="*/ 2147483646 h 529"/>
              <a:gd name="T24" fmla="*/ 2147483646 w 865"/>
              <a:gd name="T25" fmla="*/ 2147483646 h 529"/>
              <a:gd name="T26" fmla="*/ 2147483646 w 865"/>
              <a:gd name="T27" fmla="*/ 2147483646 h 529"/>
              <a:gd name="T28" fmla="*/ 2147483646 w 865"/>
              <a:gd name="T29" fmla="*/ 2147483646 h 529"/>
              <a:gd name="T30" fmla="*/ 2147483646 w 865"/>
              <a:gd name="T31" fmla="*/ 2147483646 h 529"/>
              <a:gd name="T32" fmla="*/ 2147483646 w 865"/>
              <a:gd name="T33" fmla="*/ 2147483646 h 529"/>
              <a:gd name="T34" fmla="*/ 2147483646 w 865"/>
              <a:gd name="T35" fmla="*/ 2147483646 h 529"/>
              <a:gd name="T36" fmla="*/ 2147483646 w 865"/>
              <a:gd name="T37" fmla="*/ 2147483646 h 529"/>
              <a:gd name="T38" fmla="*/ 2147483646 w 865"/>
              <a:gd name="T39" fmla="*/ 2147483646 h 529"/>
              <a:gd name="T40" fmla="*/ 2147483646 w 865"/>
              <a:gd name="T41" fmla="*/ 2147483646 h 529"/>
              <a:gd name="T42" fmla="*/ 2147483646 w 865"/>
              <a:gd name="T43" fmla="*/ 2147483646 h 529"/>
              <a:gd name="T44" fmla="*/ 2147483646 w 865"/>
              <a:gd name="T45" fmla="*/ 2147483646 h 529"/>
              <a:gd name="T46" fmla="*/ 2147483646 w 865"/>
              <a:gd name="T47" fmla="*/ 2147483646 h 529"/>
              <a:gd name="T48" fmla="*/ 2147483646 w 865"/>
              <a:gd name="T49" fmla="*/ 2147483646 h 529"/>
              <a:gd name="T50" fmla="*/ 2147483646 w 865"/>
              <a:gd name="T51" fmla="*/ 2147483646 h 529"/>
              <a:gd name="T52" fmla="*/ 2147483646 w 865"/>
              <a:gd name="T53" fmla="*/ 2147483646 h 529"/>
              <a:gd name="T54" fmla="*/ 2147483646 w 865"/>
              <a:gd name="T55" fmla="*/ 2147483646 h 529"/>
              <a:gd name="T56" fmla="*/ 2147483646 w 865"/>
              <a:gd name="T57" fmla="*/ 2147483646 h 529"/>
              <a:gd name="T58" fmla="*/ 2147483646 w 865"/>
              <a:gd name="T59" fmla="*/ 2147483646 h 529"/>
              <a:gd name="T60" fmla="*/ 2147483646 w 865"/>
              <a:gd name="T61" fmla="*/ 2147483646 h 529"/>
              <a:gd name="T62" fmla="*/ 2147483646 w 865"/>
              <a:gd name="T63" fmla="*/ 2147483646 h 529"/>
              <a:gd name="T64" fmla="*/ 2147483646 w 865"/>
              <a:gd name="T65" fmla="*/ 2147483646 h 529"/>
              <a:gd name="T66" fmla="*/ 2147483646 w 865"/>
              <a:gd name="T67" fmla="*/ 2147483646 h 529"/>
              <a:gd name="T68" fmla="*/ 2147483646 w 865"/>
              <a:gd name="T69" fmla="*/ 2147483646 h 529"/>
              <a:gd name="T70" fmla="*/ 2147483646 w 865"/>
              <a:gd name="T71" fmla="*/ 2147483646 h 529"/>
              <a:gd name="T72" fmla="*/ 2147483646 w 865"/>
              <a:gd name="T73" fmla="*/ 2147483646 h 529"/>
              <a:gd name="T74" fmla="*/ 2147483646 w 865"/>
              <a:gd name="T75" fmla="*/ 2147483646 h 529"/>
              <a:gd name="T76" fmla="*/ 2147483646 w 865"/>
              <a:gd name="T77" fmla="*/ 2147483646 h 529"/>
              <a:gd name="T78" fmla="*/ 2147483646 w 865"/>
              <a:gd name="T79" fmla="*/ 0 h 5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5"/>
              <a:gd name="T121" fmla="*/ 0 h 529"/>
              <a:gd name="T122" fmla="*/ 865 w 865"/>
              <a:gd name="T123" fmla="*/ 529 h 52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5" h="529">
                <a:moveTo>
                  <a:pt x="84" y="0"/>
                </a:moveTo>
                <a:lnTo>
                  <a:pt x="72" y="24"/>
                </a:lnTo>
                <a:lnTo>
                  <a:pt x="72" y="48"/>
                </a:lnTo>
                <a:lnTo>
                  <a:pt x="48" y="72"/>
                </a:lnTo>
                <a:lnTo>
                  <a:pt x="36" y="96"/>
                </a:lnTo>
                <a:lnTo>
                  <a:pt x="36" y="120"/>
                </a:lnTo>
                <a:lnTo>
                  <a:pt x="36" y="144"/>
                </a:lnTo>
                <a:lnTo>
                  <a:pt x="24" y="168"/>
                </a:lnTo>
                <a:lnTo>
                  <a:pt x="12" y="192"/>
                </a:lnTo>
                <a:lnTo>
                  <a:pt x="0" y="216"/>
                </a:lnTo>
                <a:lnTo>
                  <a:pt x="0" y="240"/>
                </a:lnTo>
                <a:lnTo>
                  <a:pt x="0" y="264"/>
                </a:lnTo>
                <a:lnTo>
                  <a:pt x="12" y="288"/>
                </a:lnTo>
                <a:lnTo>
                  <a:pt x="12" y="312"/>
                </a:lnTo>
                <a:lnTo>
                  <a:pt x="24" y="336"/>
                </a:lnTo>
                <a:lnTo>
                  <a:pt x="24" y="360"/>
                </a:lnTo>
                <a:lnTo>
                  <a:pt x="36" y="384"/>
                </a:lnTo>
                <a:lnTo>
                  <a:pt x="36" y="408"/>
                </a:lnTo>
                <a:lnTo>
                  <a:pt x="48" y="432"/>
                </a:lnTo>
                <a:lnTo>
                  <a:pt x="60" y="456"/>
                </a:lnTo>
                <a:lnTo>
                  <a:pt x="852" y="528"/>
                </a:lnTo>
                <a:lnTo>
                  <a:pt x="804" y="480"/>
                </a:lnTo>
                <a:lnTo>
                  <a:pt x="792" y="456"/>
                </a:lnTo>
                <a:lnTo>
                  <a:pt x="780" y="420"/>
                </a:lnTo>
                <a:lnTo>
                  <a:pt x="768" y="396"/>
                </a:lnTo>
                <a:lnTo>
                  <a:pt x="756" y="372"/>
                </a:lnTo>
                <a:lnTo>
                  <a:pt x="744" y="348"/>
                </a:lnTo>
                <a:lnTo>
                  <a:pt x="744" y="324"/>
                </a:lnTo>
                <a:lnTo>
                  <a:pt x="744" y="288"/>
                </a:lnTo>
                <a:lnTo>
                  <a:pt x="744" y="264"/>
                </a:lnTo>
                <a:lnTo>
                  <a:pt x="744" y="240"/>
                </a:lnTo>
                <a:lnTo>
                  <a:pt x="768" y="216"/>
                </a:lnTo>
                <a:lnTo>
                  <a:pt x="768" y="192"/>
                </a:lnTo>
                <a:lnTo>
                  <a:pt x="780" y="168"/>
                </a:lnTo>
                <a:lnTo>
                  <a:pt x="804" y="156"/>
                </a:lnTo>
                <a:lnTo>
                  <a:pt x="804" y="132"/>
                </a:lnTo>
                <a:lnTo>
                  <a:pt x="828" y="108"/>
                </a:lnTo>
                <a:lnTo>
                  <a:pt x="852" y="96"/>
                </a:lnTo>
                <a:lnTo>
                  <a:pt x="864" y="72"/>
                </a:lnTo>
                <a:lnTo>
                  <a:pt x="84" y="0"/>
                </a:lnTo>
              </a:path>
            </a:pathLst>
          </a:custGeom>
          <a:gradFill rotWithShape="0">
            <a:gsLst>
              <a:gs pos="0">
                <a:srgbClr val="012501"/>
              </a:gs>
              <a:gs pos="100000">
                <a:srgbClr val="037C03"/>
              </a:gs>
            </a:gsLst>
            <a:lin ang="18900000" scaled="1"/>
          </a:gra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19461" name="Freeform 5">
            <a:extLst>
              <a:ext uri="{FF2B5EF4-FFF2-40B4-BE49-F238E27FC236}">
                <a16:creationId xmlns:a16="http://schemas.microsoft.com/office/drawing/2014/main" id="{22D85E52-9CB0-0846-90D3-A01A9427BDA2}"/>
              </a:ext>
            </a:extLst>
          </p:cNvPr>
          <p:cNvSpPr>
            <a:spLocks/>
          </p:cNvSpPr>
          <p:nvPr/>
        </p:nvSpPr>
        <p:spPr bwMode="auto">
          <a:xfrm>
            <a:off x="6584950" y="2057400"/>
            <a:ext cx="1492250" cy="1525588"/>
          </a:xfrm>
          <a:custGeom>
            <a:avLst/>
            <a:gdLst>
              <a:gd name="T0" fmla="*/ 2147483646 w 1057"/>
              <a:gd name="T1" fmla="*/ 2147483646 h 961"/>
              <a:gd name="T2" fmla="*/ 0 w 1057"/>
              <a:gd name="T3" fmla="*/ 0 h 961"/>
              <a:gd name="T4" fmla="*/ 0 w 1057"/>
              <a:gd name="T5" fmla="*/ 2147483646 h 961"/>
              <a:gd name="T6" fmla="*/ 2147483646 w 1057"/>
              <a:gd name="T7" fmla="*/ 2147483646 h 961"/>
              <a:gd name="T8" fmla="*/ 2147483646 w 1057"/>
              <a:gd name="T9" fmla="*/ 2147483646 h 961"/>
              <a:gd name="T10" fmla="*/ 0 60000 65536"/>
              <a:gd name="T11" fmla="*/ 0 60000 65536"/>
              <a:gd name="T12" fmla="*/ 0 60000 65536"/>
              <a:gd name="T13" fmla="*/ 0 60000 65536"/>
              <a:gd name="T14" fmla="*/ 0 60000 65536"/>
              <a:gd name="T15" fmla="*/ 0 w 1057"/>
              <a:gd name="T16" fmla="*/ 0 h 961"/>
              <a:gd name="T17" fmla="*/ 1057 w 1057"/>
              <a:gd name="T18" fmla="*/ 961 h 961"/>
            </a:gdLst>
            <a:ahLst/>
            <a:cxnLst>
              <a:cxn ang="T10">
                <a:pos x="T0" y="T1"/>
              </a:cxn>
              <a:cxn ang="T11">
                <a:pos x="T2" y="T3"/>
              </a:cxn>
              <a:cxn ang="T12">
                <a:pos x="T4" y="T5"/>
              </a:cxn>
              <a:cxn ang="T13">
                <a:pos x="T6" y="T7"/>
              </a:cxn>
              <a:cxn ang="T14">
                <a:pos x="T8" y="T9"/>
              </a:cxn>
            </a:cxnLst>
            <a:rect l="T15" t="T16" r="T17" b="T18"/>
            <a:pathLst>
              <a:path w="1057" h="961">
                <a:moveTo>
                  <a:pt x="1056" y="240"/>
                </a:moveTo>
                <a:lnTo>
                  <a:pt x="0" y="0"/>
                </a:lnTo>
                <a:lnTo>
                  <a:pt x="0" y="720"/>
                </a:lnTo>
                <a:lnTo>
                  <a:pt x="1056" y="960"/>
                </a:lnTo>
                <a:lnTo>
                  <a:pt x="1056" y="240"/>
                </a:lnTo>
              </a:path>
            </a:pathLst>
          </a:custGeom>
          <a:solidFill>
            <a:schemeClr val="bg1"/>
          </a:solidFill>
          <a:ln w="19050" cap="rnd" cmpd="sng">
            <a:solidFill>
              <a:schemeClr val="bg2"/>
            </a:solidFill>
            <a:prstDash val="solid"/>
            <a:round/>
            <a:headEnd/>
            <a:tailEnd/>
          </a:ln>
        </p:spPr>
        <p:txBody>
          <a:bodyPr/>
          <a:lstStyle/>
          <a:p>
            <a:endParaRPr lang="en-US"/>
          </a:p>
        </p:txBody>
      </p:sp>
      <p:sp>
        <p:nvSpPr>
          <p:cNvPr id="19462" name="Freeform 6">
            <a:extLst>
              <a:ext uri="{FF2B5EF4-FFF2-40B4-BE49-F238E27FC236}">
                <a16:creationId xmlns:a16="http://schemas.microsoft.com/office/drawing/2014/main" id="{4654D54C-95C1-5D45-B049-A8521277E9A8}"/>
              </a:ext>
            </a:extLst>
          </p:cNvPr>
          <p:cNvSpPr>
            <a:spLocks/>
          </p:cNvSpPr>
          <p:nvPr/>
        </p:nvSpPr>
        <p:spPr bwMode="auto">
          <a:xfrm>
            <a:off x="6381750" y="3552825"/>
            <a:ext cx="1220788" cy="2001838"/>
          </a:xfrm>
          <a:custGeom>
            <a:avLst/>
            <a:gdLst>
              <a:gd name="T0" fmla="*/ 0 w 865"/>
              <a:gd name="T1" fmla="*/ 2147483646 h 1261"/>
              <a:gd name="T2" fmla="*/ 2147483646 w 865"/>
              <a:gd name="T3" fmla="*/ 2147483646 h 1261"/>
              <a:gd name="T4" fmla="*/ 2147483646 w 865"/>
              <a:gd name="T5" fmla="*/ 2147483646 h 1261"/>
              <a:gd name="T6" fmla="*/ 0 w 865"/>
              <a:gd name="T7" fmla="*/ 0 h 1261"/>
              <a:gd name="T8" fmla="*/ 0 w 865"/>
              <a:gd name="T9" fmla="*/ 2147483646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chemeClr val="bg1"/>
          </a:solidFill>
          <a:ln w="19050" cap="rnd" cmpd="sng">
            <a:solidFill>
              <a:schemeClr val="bg2"/>
            </a:solidFill>
            <a:prstDash val="solid"/>
            <a:round/>
            <a:headEnd/>
            <a:tailEnd/>
          </a:ln>
        </p:spPr>
        <p:txBody>
          <a:bodyPr/>
          <a:lstStyle/>
          <a:p>
            <a:endParaRPr lang="en-US"/>
          </a:p>
        </p:txBody>
      </p:sp>
      <p:sp>
        <p:nvSpPr>
          <p:cNvPr id="19463" name="Freeform 7">
            <a:extLst>
              <a:ext uri="{FF2B5EF4-FFF2-40B4-BE49-F238E27FC236}">
                <a16:creationId xmlns:a16="http://schemas.microsoft.com/office/drawing/2014/main" id="{B74AA41F-87C0-1444-8AFC-33D8D8F6F5BF}"/>
              </a:ext>
            </a:extLst>
          </p:cNvPr>
          <p:cNvSpPr>
            <a:spLocks/>
          </p:cNvSpPr>
          <p:nvPr/>
        </p:nvSpPr>
        <p:spPr bwMode="auto">
          <a:xfrm>
            <a:off x="6324600" y="5351463"/>
            <a:ext cx="285750" cy="485775"/>
          </a:xfrm>
          <a:custGeom>
            <a:avLst/>
            <a:gdLst>
              <a:gd name="T0" fmla="*/ 2147483646 w 202"/>
              <a:gd name="T1" fmla="*/ 2147483646 h 306"/>
              <a:gd name="T2" fmla="*/ 0 w 202"/>
              <a:gd name="T3" fmla="*/ 2147483646 h 306"/>
              <a:gd name="T4" fmla="*/ 2147483646 w 202"/>
              <a:gd name="T5" fmla="*/ 2147483646 h 306"/>
              <a:gd name="T6" fmla="*/ 2147483646 w 202"/>
              <a:gd name="T7" fmla="*/ 2147483646 h 306"/>
              <a:gd name="T8" fmla="*/ 2147483646 w 202"/>
              <a:gd name="T9" fmla="*/ 2147483646 h 306"/>
              <a:gd name="T10" fmla="*/ 2147483646 w 202"/>
              <a:gd name="T11" fmla="*/ 2147483646 h 306"/>
              <a:gd name="T12" fmla="*/ 2147483646 w 202"/>
              <a:gd name="T13" fmla="*/ 2147483646 h 306"/>
              <a:gd name="T14" fmla="*/ 2147483646 w 202"/>
              <a:gd name="T15" fmla="*/ 2147483646 h 306"/>
              <a:gd name="T16" fmla="*/ 2147483646 w 202"/>
              <a:gd name="T17" fmla="*/ 2147483646 h 306"/>
              <a:gd name="T18" fmla="*/ 2147483646 w 202"/>
              <a:gd name="T19" fmla="*/ 2147483646 h 306"/>
              <a:gd name="T20" fmla="*/ 2147483646 w 202"/>
              <a:gd name="T21" fmla="*/ 2147483646 h 306"/>
              <a:gd name="T22" fmla="*/ 2147483646 w 202"/>
              <a:gd name="T23" fmla="*/ 2147483646 h 306"/>
              <a:gd name="T24" fmla="*/ 2147483646 w 202"/>
              <a:gd name="T25" fmla="*/ 2147483646 h 306"/>
              <a:gd name="T26" fmla="*/ 2147483646 w 202"/>
              <a:gd name="T27" fmla="*/ 2147483646 h 306"/>
              <a:gd name="T28" fmla="*/ 2147483646 w 202"/>
              <a:gd name="T29" fmla="*/ 0 h 306"/>
              <a:gd name="T30" fmla="*/ 2147483646 w 202"/>
              <a:gd name="T31" fmla="*/ 0 h 306"/>
              <a:gd name="T32" fmla="*/ 2147483646 w 202"/>
              <a:gd name="T33" fmla="*/ 2147483646 h 306"/>
              <a:gd name="T34" fmla="*/ 2147483646 w 202"/>
              <a:gd name="T35" fmla="*/ 2147483646 h 306"/>
              <a:gd name="T36" fmla="*/ 2147483646 w 202"/>
              <a:gd name="T37" fmla="*/ 2147483646 h 306"/>
              <a:gd name="T38" fmla="*/ 2147483646 w 202"/>
              <a:gd name="T39" fmla="*/ 2147483646 h 306"/>
              <a:gd name="T40" fmla="*/ 2147483646 w 202"/>
              <a:gd name="T41" fmla="*/ 2147483646 h 306"/>
              <a:gd name="T42" fmla="*/ 2147483646 w 202"/>
              <a:gd name="T43" fmla="*/ 2147483646 h 306"/>
              <a:gd name="T44" fmla="*/ 2147483646 w 202"/>
              <a:gd name="T45" fmla="*/ 2147483646 h 306"/>
              <a:gd name="T46" fmla="*/ 2147483646 w 202"/>
              <a:gd name="T47" fmla="*/ 2147483646 h 306"/>
              <a:gd name="T48" fmla="*/ 2147483646 w 202"/>
              <a:gd name="T49" fmla="*/ 2147483646 h 306"/>
              <a:gd name="T50" fmla="*/ 2147483646 w 202"/>
              <a:gd name="T51" fmla="*/ 2147483646 h 306"/>
              <a:gd name="T52" fmla="*/ 2147483646 w 202"/>
              <a:gd name="T53" fmla="*/ 2147483646 h 306"/>
              <a:gd name="T54" fmla="*/ 2147483646 w 202"/>
              <a:gd name="T55" fmla="*/ 2147483646 h 306"/>
              <a:gd name="T56" fmla="*/ 2147483646 w 202"/>
              <a:gd name="T57" fmla="*/ 2147483646 h 306"/>
              <a:gd name="T58" fmla="*/ 2147483646 w 202"/>
              <a:gd name="T59" fmla="*/ 2147483646 h 306"/>
              <a:gd name="T60" fmla="*/ 2147483646 w 202"/>
              <a:gd name="T61" fmla="*/ 2147483646 h 306"/>
              <a:gd name="T62" fmla="*/ 2147483646 w 202"/>
              <a:gd name="T63" fmla="*/ 2147483646 h 306"/>
              <a:gd name="T64" fmla="*/ 2147483646 w 202"/>
              <a:gd name="T65" fmla="*/ 2147483646 h 306"/>
              <a:gd name="T66" fmla="*/ 2147483646 w 202"/>
              <a:gd name="T67" fmla="*/ 2147483646 h 306"/>
              <a:gd name="T68" fmla="*/ 2147483646 w 202"/>
              <a:gd name="T69" fmla="*/ 2147483646 h 306"/>
              <a:gd name="T70" fmla="*/ 2147483646 w 202"/>
              <a:gd name="T71" fmla="*/ 2147483646 h 306"/>
              <a:gd name="T72" fmla="*/ 2147483646 w 202"/>
              <a:gd name="T73" fmla="*/ 2147483646 h 306"/>
              <a:gd name="T74" fmla="*/ 2147483646 w 202"/>
              <a:gd name="T75" fmla="*/ 2147483646 h 306"/>
              <a:gd name="T76" fmla="*/ 2147483646 w 202"/>
              <a:gd name="T77" fmla="*/ 2147483646 h 306"/>
              <a:gd name="T78" fmla="*/ 2147483646 w 202"/>
              <a:gd name="T79" fmla="*/ 2147483646 h 306"/>
              <a:gd name="T80" fmla="*/ 2147483646 w 202"/>
              <a:gd name="T81" fmla="*/ 2147483646 h 306"/>
              <a:gd name="T82" fmla="*/ 2147483646 w 202"/>
              <a:gd name="T83" fmla="*/ 2147483646 h 306"/>
              <a:gd name="T84" fmla="*/ 2147483646 w 202"/>
              <a:gd name="T85" fmla="*/ 2147483646 h 306"/>
              <a:gd name="T86" fmla="*/ 2147483646 w 202"/>
              <a:gd name="T87" fmla="*/ 2147483646 h 306"/>
              <a:gd name="T88" fmla="*/ 2147483646 w 202"/>
              <a:gd name="T89" fmla="*/ 2147483646 h 306"/>
              <a:gd name="T90" fmla="*/ 2147483646 w 202"/>
              <a:gd name="T91" fmla="*/ 2147483646 h 306"/>
              <a:gd name="T92" fmla="*/ 2147483646 w 202"/>
              <a:gd name="T93" fmla="*/ 2147483646 h 306"/>
              <a:gd name="T94" fmla="*/ 2147483646 w 202"/>
              <a:gd name="T95" fmla="*/ 2147483646 h 306"/>
              <a:gd name="T96" fmla="*/ 2147483646 w 202"/>
              <a:gd name="T97" fmla="*/ 2147483646 h 306"/>
              <a:gd name="T98" fmla="*/ 2147483646 w 202"/>
              <a:gd name="T99" fmla="*/ 2147483646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19464" name="Arc 8">
            <a:extLst>
              <a:ext uri="{FF2B5EF4-FFF2-40B4-BE49-F238E27FC236}">
                <a16:creationId xmlns:a16="http://schemas.microsoft.com/office/drawing/2014/main" id="{FF4C4A76-EDD9-4141-A103-918DF67F2EB6}"/>
              </a:ext>
            </a:extLst>
          </p:cNvPr>
          <p:cNvSpPr>
            <a:spLocks/>
          </p:cNvSpPr>
          <p:nvPr/>
        </p:nvSpPr>
        <p:spPr bwMode="auto">
          <a:xfrm rot="-1380000">
            <a:off x="6367463" y="5314950"/>
            <a:ext cx="209550" cy="236538"/>
          </a:xfrm>
          <a:custGeom>
            <a:avLst/>
            <a:gdLst>
              <a:gd name="T0" fmla="*/ 0 w 21745"/>
              <a:gd name="T1" fmla="*/ 0 h 21600"/>
              <a:gd name="T2" fmla="*/ 2147483646 w 21745"/>
              <a:gd name="T3" fmla="*/ 2147483646 h 21600"/>
              <a:gd name="T4" fmla="*/ 2147483646 w 21745"/>
              <a:gd name="T5" fmla="*/ 2147483646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solidFill>
            <a:schemeClr val="bg1"/>
          </a:solidFill>
          <a:ln w="25400" cap="rnd">
            <a:solidFill>
              <a:schemeClr val="tx1"/>
            </a:solidFill>
            <a:round/>
            <a:headEnd type="none" w="sm" len="sm"/>
            <a:tailEnd type="none" w="sm" len="sm"/>
          </a:ln>
        </p:spPr>
        <p:txBody>
          <a:bodyPr wrap="none" anchor="ctr"/>
          <a:lstStyle/>
          <a:p>
            <a:endParaRPr lang="en-US"/>
          </a:p>
        </p:txBody>
      </p:sp>
      <p:sp>
        <p:nvSpPr>
          <p:cNvPr id="19465" name="Line 9">
            <a:extLst>
              <a:ext uri="{FF2B5EF4-FFF2-40B4-BE49-F238E27FC236}">
                <a16:creationId xmlns:a16="http://schemas.microsoft.com/office/drawing/2014/main" id="{938BB949-545B-0748-9C55-78786686C449}"/>
              </a:ext>
            </a:extLst>
          </p:cNvPr>
          <p:cNvSpPr>
            <a:spLocks noChangeShapeType="1"/>
          </p:cNvSpPr>
          <p:nvPr/>
        </p:nvSpPr>
        <p:spPr bwMode="auto">
          <a:xfrm>
            <a:off x="6316663" y="5189538"/>
            <a:ext cx="31750" cy="646112"/>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9466" name="Oval 10">
            <a:extLst>
              <a:ext uri="{FF2B5EF4-FFF2-40B4-BE49-F238E27FC236}">
                <a16:creationId xmlns:a16="http://schemas.microsoft.com/office/drawing/2014/main" id="{5E68B3D1-3AF1-514F-A0D5-83269E3F3C46}"/>
              </a:ext>
            </a:extLst>
          </p:cNvPr>
          <p:cNvSpPr>
            <a:spLocks noChangeArrowheads="1"/>
          </p:cNvSpPr>
          <p:nvPr/>
        </p:nvSpPr>
        <p:spPr bwMode="auto">
          <a:xfrm rot="-3960000">
            <a:off x="6424613" y="5319713"/>
            <a:ext cx="112712" cy="176212"/>
          </a:xfrm>
          <a:prstGeom prst="ellipse">
            <a:avLst/>
          </a:prstGeom>
          <a:solidFill>
            <a:schemeClr val="tx1"/>
          </a:solidFill>
          <a:ln w="12700">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19467" name="Line 11">
            <a:extLst>
              <a:ext uri="{FF2B5EF4-FFF2-40B4-BE49-F238E27FC236}">
                <a16:creationId xmlns:a16="http://schemas.microsoft.com/office/drawing/2014/main" id="{A8F11316-B9EA-3647-9EF7-0DB00D44EBB1}"/>
              </a:ext>
            </a:extLst>
          </p:cNvPr>
          <p:cNvSpPr>
            <a:spLocks noChangeShapeType="1"/>
          </p:cNvSpPr>
          <p:nvPr/>
        </p:nvSpPr>
        <p:spPr bwMode="auto">
          <a:xfrm flipV="1">
            <a:off x="6348413" y="5359400"/>
            <a:ext cx="381000" cy="47625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9468" name="Text Box 12">
            <a:extLst>
              <a:ext uri="{FF2B5EF4-FFF2-40B4-BE49-F238E27FC236}">
                <a16:creationId xmlns:a16="http://schemas.microsoft.com/office/drawing/2014/main" id="{0C17CE1C-E780-1242-9D36-DF9E07F6222D}"/>
              </a:ext>
            </a:extLst>
          </p:cNvPr>
          <p:cNvSpPr txBox="1">
            <a:spLocks noChangeArrowheads="1"/>
          </p:cNvSpPr>
          <p:nvPr/>
        </p:nvSpPr>
        <p:spPr bwMode="auto">
          <a:xfrm>
            <a:off x="8077200" y="2449513"/>
            <a:ext cx="6651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PP2</a:t>
            </a:r>
          </a:p>
        </p:txBody>
      </p:sp>
      <p:sp>
        <p:nvSpPr>
          <p:cNvPr id="19469" name="Text Box 13">
            <a:extLst>
              <a:ext uri="{FF2B5EF4-FFF2-40B4-BE49-F238E27FC236}">
                <a16:creationId xmlns:a16="http://schemas.microsoft.com/office/drawing/2014/main" id="{541FB883-7828-1E4D-90B8-51FCDE7161B8}"/>
              </a:ext>
            </a:extLst>
          </p:cNvPr>
          <p:cNvSpPr txBox="1">
            <a:spLocks noChangeArrowheads="1"/>
          </p:cNvSpPr>
          <p:nvPr/>
        </p:nvSpPr>
        <p:spPr bwMode="auto">
          <a:xfrm>
            <a:off x="7620000" y="4175125"/>
            <a:ext cx="6651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PP1</a:t>
            </a:r>
          </a:p>
        </p:txBody>
      </p:sp>
      <p:sp>
        <p:nvSpPr>
          <p:cNvPr id="647182" name="Rectangle 14">
            <a:extLst>
              <a:ext uri="{FF2B5EF4-FFF2-40B4-BE49-F238E27FC236}">
                <a16:creationId xmlns:a16="http://schemas.microsoft.com/office/drawing/2014/main" id="{F70A6E7A-304B-5C48-860E-E34E6E6C30B4}"/>
              </a:ext>
            </a:extLst>
          </p:cNvPr>
          <p:cNvSpPr>
            <a:spLocks noChangeArrowheads="1"/>
          </p:cNvSpPr>
          <p:nvPr/>
        </p:nvSpPr>
        <p:spPr bwMode="auto">
          <a:xfrm>
            <a:off x="685800" y="2743200"/>
            <a:ext cx="6172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r>
              <a:rPr lang="en-US" altLang="en-US"/>
              <a:t>Answer</a:t>
            </a:r>
          </a:p>
          <a:p>
            <a:pPr lvl="1"/>
            <a:r>
              <a:rPr lang="en-US" altLang="en-US" sz="1800"/>
              <a:t>Cast a ray through each pixel in PP1</a:t>
            </a:r>
          </a:p>
          <a:p>
            <a:pPr lvl="1"/>
            <a:r>
              <a:rPr lang="en-US" altLang="en-US" sz="1800"/>
              <a:t>Draw the pixel where that ray intersects PP2</a:t>
            </a:r>
          </a:p>
        </p:txBody>
      </p:sp>
      <p:grpSp>
        <p:nvGrpSpPr>
          <p:cNvPr id="2" name="Group 15">
            <a:extLst>
              <a:ext uri="{FF2B5EF4-FFF2-40B4-BE49-F238E27FC236}">
                <a16:creationId xmlns:a16="http://schemas.microsoft.com/office/drawing/2014/main" id="{15BF3008-A9BA-8D4D-9E60-784DB22F6BF4}"/>
              </a:ext>
            </a:extLst>
          </p:cNvPr>
          <p:cNvGrpSpPr>
            <a:grpSpLocks/>
          </p:cNvGrpSpPr>
          <p:nvPr/>
        </p:nvGrpSpPr>
        <p:grpSpPr bwMode="auto">
          <a:xfrm>
            <a:off x="6518275" y="1447800"/>
            <a:ext cx="1625600" cy="3886200"/>
            <a:chOff x="4106" y="912"/>
            <a:chExt cx="1024" cy="2448"/>
          </a:xfrm>
        </p:grpSpPr>
        <p:sp>
          <p:nvSpPr>
            <p:cNvPr id="19474" name="Line 16">
              <a:extLst>
                <a:ext uri="{FF2B5EF4-FFF2-40B4-BE49-F238E27FC236}">
                  <a16:creationId xmlns:a16="http://schemas.microsoft.com/office/drawing/2014/main" id="{7C128CFC-47A6-0E49-93F6-15C8FB296B59}"/>
                </a:ext>
              </a:extLst>
            </p:cNvPr>
            <p:cNvSpPr>
              <a:spLocks noChangeShapeType="1"/>
            </p:cNvSpPr>
            <p:nvPr/>
          </p:nvSpPr>
          <p:spPr bwMode="auto">
            <a:xfrm flipV="1">
              <a:off x="4891" y="912"/>
              <a:ext cx="239" cy="564"/>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9475" name="Line 17">
              <a:extLst>
                <a:ext uri="{FF2B5EF4-FFF2-40B4-BE49-F238E27FC236}">
                  <a16:creationId xmlns:a16="http://schemas.microsoft.com/office/drawing/2014/main" id="{248EDC04-2DEF-BC4B-A9E5-D1C50612E54A}"/>
                </a:ext>
              </a:extLst>
            </p:cNvPr>
            <p:cNvSpPr>
              <a:spLocks noChangeShapeType="1"/>
            </p:cNvSpPr>
            <p:nvPr/>
          </p:nvSpPr>
          <p:spPr bwMode="auto">
            <a:xfrm flipV="1">
              <a:off x="4468" y="1764"/>
              <a:ext cx="299" cy="716"/>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9476" name="Line 18">
              <a:extLst>
                <a:ext uri="{FF2B5EF4-FFF2-40B4-BE49-F238E27FC236}">
                  <a16:creationId xmlns:a16="http://schemas.microsoft.com/office/drawing/2014/main" id="{007C66CE-A65A-C84A-A3C7-0EC376BC1FED}"/>
                </a:ext>
              </a:extLst>
            </p:cNvPr>
            <p:cNvSpPr>
              <a:spLocks noChangeShapeType="1"/>
            </p:cNvSpPr>
            <p:nvPr/>
          </p:nvSpPr>
          <p:spPr bwMode="auto">
            <a:xfrm flipV="1">
              <a:off x="4106" y="2868"/>
              <a:ext cx="202" cy="492"/>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9477" name="Oval 19">
              <a:extLst>
                <a:ext uri="{FF2B5EF4-FFF2-40B4-BE49-F238E27FC236}">
                  <a16:creationId xmlns:a16="http://schemas.microsoft.com/office/drawing/2014/main" id="{C2A48F66-4DE0-4049-AD58-401A4FB93775}"/>
                </a:ext>
              </a:extLst>
            </p:cNvPr>
            <p:cNvSpPr>
              <a:spLocks noChangeArrowheads="1"/>
            </p:cNvSpPr>
            <p:nvPr/>
          </p:nvSpPr>
          <p:spPr bwMode="auto">
            <a:xfrm>
              <a:off x="4743" y="1735"/>
              <a:ext cx="48" cy="48"/>
            </a:xfrm>
            <a:prstGeom prst="ellipse">
              <a:avLst/>
            </a:prstGeom>
            <a:solidFill>
              <a:srgbClr val="008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19478" name="Oval 20">
              <a:extLst>
                <a:ext uri="{FF2B5EF4-FFF2-40B4-BE49-F238E27FC236}">
                  <a16:creationId xmlns:a16="http://schemas.microsoft.com/office/drawing/2014/main" id="{132F582C-FEC5-EB4A-B3EC-09ED12BE8D6D}"/>
                </a:ext>
              </a:extLst>
            </p:cNvPr>
            <p:cNvSpPr>
              <a:spLocks noChangeArrowheads="1"/>
            </p:cNvSpPr>
            <p:nvPr/>
          </p:nvSpPr>
          <p:spPr bwMode="auto">
            <a:xfrm>
              <a:off x="4287" y="2839"/>
              <a:ext cx="48" cy="48"/>
            </a:xfrm>
            <a:prstGeom prst="ellipse">
              <a:avLst/>
            </a:prstGeom>
            <a:solidFill>
              <a:srgbClr val="008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grpSp>
      <p:sp>
        <p:nvSpPr>
          <p:cNvPr id="647189" name="Text Box 21">
            <a:extLst>
              <a:ext uri="{FF2B5EF4-FFF2-40B4-BE49-F238E27FC236}">
                <a16:creationId xmlns:a16="http://schemas.microsoft.com/office/drawing/2014/main" id="{039C94CB-0A45-2341-A316-83624245E9EF}"/>
              </a:ext>
            </a:extLst>
          </p:cNvPr>
          <p:cNvSpPr txBox="1">
            <a:spLocks noChangeArrowheads="1"/>
          </p:cNvSpPr>
          <p:nvPr/>
        </p:nvSpPr>
        <p:spPr bwMode="auto">
          <a:xfrm>
            <a:off x="152400" y="4343400"/>
            <a:ext cx="56245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a:t>But don’t we need to know the geometry</a:t>
            </a:r>
          </a:p>
          <a:p>
            <a:pPr>
              <a:spcBef>
                <a:spcPct val="0"/>
              </a:spcBef>
            </a:pPr>
            <a:r>
              <a:rPr lang="en-US" altLang="en-US"/>
              <a:t>of the two planes in respect to the eye?</a:t>
            </a:r>
          </a:p>
        </p:txBody>
      </p:sp>
      <p:sp>
        <p:nvSpPr>
          <p:cNvPr id="647190" name="Text Box 22">
            <a:extLst>
              <a:ext uri="{FF2B5EF4-FFF2-40B4-BE49-F238E27FC236}">
                <a16:creationId xmlns:a16="http://schemas.microsoft.com/office/drawing/2014/main" id="{9AB24FDE-2450-B84C-A04A-5C43C50B7AD1}"/>
              </a:ext>
            </a:extLst>
          </p:cNvPr>
          <p:cNvSpPr txBox="1">
            <a:spLocks noChangeArrowheads="1"/>
          </p:cNvSpPr>
          <p:nvPr/>
        </p:nvSpPr>
        <p:spPr bwMode="auto">
          <a:xfrm>
            <a:off x="152400" y="5562600"/>
            <a:ext cx="79597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a:t>Observation:</a:t>
            </a:r>
          </a:p>
          <a:p>
            <a:pPr>
              <a:spcBef>
                <a:spcPct val="0"/>
              </a:spcBef>
            </a:pPr>
            <a:r>
              <a:rPr lang="en-US" altLang="en-US"/>
              <a:t>Rather than thinking of this as a 3D reprojection, </a:t>
            </a:r>
          </a:p>
          <a:p>
            <a:pPr>
              <a:spcBef>
                <a:spcPct val="0"/>
              </a:spcBef>
            </a:pPr>
            <a:r>
              <a:rPr lang="en-US" altLang="en-US"/>
              <a:t>think of it as a 2D </a:t>
            </a:r>
            <a:r>
              <a:rPr lang="en-US" altLang="en-US" b="1"/>
              <a:t>image warp</a:t>
            </a:r>
            <a:r>
              <a:rPr lang="en-US" altLang="en-US"/>
              <a:t> from one image to another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718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4718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64718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718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471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7182" grpId="0" build="p" autoUpdateAnimBg="0"/>
      <p:bldP spid="647189" grpId="0"/>
      <p:bldP spid="64719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a:extLst>
              <a:ext uri="{FF2B5EF4-FFF2-40B4-BE49-F238E27FC236}">
                <a16:creationId xmlns:a16="http://schemas.microsoft.com/office/drawing/2014/main" id="{6E5AC417-A015-D64C-89A3-021C904388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536700"/>
            <a:ext cx="39624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3">
            <a:extLst>
              <a:ext uri="{FF2B5EF4-FFF2-40B4-BE49-F238E27FC236}">
                <a16:creationId xmlns:a16="http://schemas.microsoft.com/office/drawing/2014/main" id="{22C1D4D6-BAFD-3344-B333-6C02AF373DDA}"/>
              </a:ext>
            </a:extLst>
          </p:cNvPr>
          <p:cNvSpPr>
            <a:spLocks noGrp="1" noChangeArrowheads="1"/>
          </p:cNvSpPr>
          <p:nvPr>
            <p:ph type="title"/>
          </p:nvPr>
        </p:nvSpPr>
        <p:spPr/>
        <p:txBody>
          <a:bodyPr/>
          <a:lstStyle/>
          <a:p>
            <a:r>
              <a:rPr lang="en-US" altLang="en-US"/>
              <a:t>Back to Image Warping</a:t>
            </a:r>
          </a:p>
        </p:txBody>
      </p:sp>
      <p:grpSp>
        <p:nvGrpSpPr>
          <p:cNvPr id="2" name="Group 4">
            <a:extLst>
              <a:ext uri="{FF2B5EF4-FFF2-40B4-BE49-F238E27FC236}">
                <a16:creationId xmlns:a16="http://schemas.microsoft.com/office/drawing/2014/main" id="{8FDFD524-2CC2-244F-8658-A84D50F79EA4}"/>
              </a:ext>
            </a:extLst>
          </p:cNvPr>
          <p:cNvGrpSpPr>
            <a:grpSpLocks/>
          </p:cNvGrpSpPr>
          <p:nvPr/>
        </p:nvGrpSpPr>
        <p:grpSpPr bwMode="auto">
          <a:xfrm>
            <a:off x="947738" y="3084513"/>
            <a:ext cx="1504950" cy="3048000"/>
            <a:chOff x="672" y="1847"/>
            <a:chExt cx="1066" cy="1920"/>
          </a:xfrm>
        </p:grpSpPr>
        <p:grpSp>
          <p:nvGrpSpPr>
            <p:cNvPr id="20506" name="Group 5">
              <a:extLst>
                <a:ext uri="{FF2B5EF4-FFF2-40B4-BE49-F238E27FC236}">
                  <a16:creationId xmlns:a16="http://schemas.microsoft.com/office/drawing/2014/main" id="{85810086-6763-3948-89D1-FD3C8B6BD19B}"/>
                </a:ext>
              </a:extLst>
            </p:cNvPr>
            <p:cNvGrpSpPr>
              <a:grpSpLocks/>
            </p:cNvGrpSpPr>
            <p:nvPr/>
          </p:nvGrpSpPr>
          <p:grpSpPr bwMode="auto">
            <a:xfrm>
              <a:off x="672" y="2361"/>
              <a:ext cx="960" cy="1056"/>
              <a:chOff x="2160" y="2880"/>
              <a:chExt cx="960" cy="1056"/>
            </a:xfrm>
          </p:grpSpPr>
          <p:pic>
            <p:nvPicPr>
              <p:cNvPr id="20509" name="Picture 6" descr="TRANSLATION">
                <a:extLst>
                  <a:ext uri="{FF2B5EF4-FFF2-40B4-BE49-F238E27FC236}">
                    <a16:creationId xmlns:a16="http://schemas.microsoft.com/office/drawing/2014/main" id="{6D5307E0-5EB0-CD43-B2C4-E5F61A334B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 y="2880"/>
                <a:ext cx="960" cy="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0" name="Rectangle 7">
                <a:extLst>
                  <a:ext uri="{FF2B5EF4-FFF2-40B4-BE49-F238E27FC236}">
                    <a16:creationId xmlns:a16="http://schemas.microsoft.com/office/drawing/2014/main" id="{75970D5E-A850-3A4C-86C7-57538CFF3D48}"/>
                  </a:ext>
                </a:extLst>
              </p:cNvPr>
              <p:cNvSpPr>
                <a:spLocks noChangeArrowheads="1"/>
              </p:cNvSpPr>
              <p:nvPr/>
            </p:nvSpPr>
            <p:spPr bwMode="auto">
              <a:xfrm>
                <a:off x="2160" y="2880"/>
                <a:ext cx="672" cy="880"/>
              </a:xfrm>
              <a:prstGeom prst="rect">
                <a:avLst/>
              </a:prstGeom>
              <a:noFill/>
              <a:ln w="28575">
                <a:solidFill>
                  <a:srgbClr val="D3030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0511" name="Rectangle 8">
                <a:extLst>
                  <a:ext uri="{FF2B5EF4-FFF2-40B4-BE49-F238E27FC236}">
                    <a16:creationId xmlns:a16="http://schemas.microsoft.com/office/drawing/2014/main" id="{B84DAABB-7038-7A4A-8197-3987BA5B462F}"/>
                  </a:ext>
                </a:extLst>
              </p:cNvPr>
              <p:cNvSpPr>
                <a:spLocks noChangeArrowheads="1"/>
              </p:cNvSpPr>
              <p:nvPr/>
            </p:nvSpPr>
            <p:spPr bwMode="auto">
              <a:xfrm>
                <a:off x="2413" y="3056"/>
                <a:ext cx="707" cy="880"/>
              </a:xfrm>
              <a:prstGeom prst="rect">
                <a:avLst/>
              </a:prstGeom>
              <a:noFill/>
              <a:ln w="28575">
                <a:solidFill>
                  <a:srgbClr val="60C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grpSp>
        <p:sp>
          <p:nvSpPr>
            <p:cNvPr id="20507" name="Text Box 9">
              <a:extLst>
                <a:ext uri="{FF2B5EF4-FFF2-40B4-BE49-F238E27FC236}">
                  <a16:creationId xmlns:a16="http://schemas.microsoft.com/office/drawing/2014/main" id="{383229A0-B236-4C4C-8635-CF05253FD44B}"/>
                </a:ext>
              </a:extLst>
            </p:cNvPr>
            <p:cNvSpPr txBox="1">
              <a:spLocks noChangeArrowheads="1"/>
            </p:cNvSpPr>
            <p:nvPr/>
          </p:nvSpPr>
          <p:spPr bwMode="auto">
            <a:xfrm>
              <a:off x="720" y="1847"/>
              <a:ext cx="100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800" b="1">
                  <a:solidFill>
                    <a:srgbClr val="00FF00"/>
                  </a:solidFill>
                </a:rPr>
                <a:t>Translation</a:t>
              </a:r>
            </a:p>
          </p:txBody>
        </p:sp>
        <p:sp>
          <p:nvSpPr>
            <p:cNvPr id="20508" name="Text Box 10">
              <a:extLst>
                <a:ext uri="{FF2B5EF4-FFF2-40B4-BE49-F238E27FC236}">
                  <a16:creationId xmlns:a16="http://schemas.microsoft.com/office/drawing/2014/main" id="{4ECD41A6-C2DF-7E48-AE3C-F61146B12DFF}"/>
                </a:ext>
              </a:extLst>
            </p:cNvPr>
            <p:cNvSpPr txBox="1">
              <a:spLocks noChangeArrowheads="1"/>
            </p:cNvSpPr>
            <p:nvPr/>
          </p:nvSpPr>
          <p:spPr bwMode="auto">
            <a:xfrm>
              <a:off x="672" y="3536"/>
              <a:ext cx="106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800" b="1">
                  <a:solidFill>
                    <a:srgbClr val="00FF00"/>
                  </a:solidFill>
                </a:rPr>
                <a:t>2 unknowns</a:t>
              </a:r>
            </a:p>
          </p:txBody>
        </p:sp>
      </p:grpSp>
      <p:grpSp>
        <p:nvGrpSpPr>
          <p:cNvPr id="4" name="Group 11">
            <a:extLst>
              <a:ext uri="{FF2B5EF4-FFF2-40B4-BE49-F238E27FC236}">
                <a16:creationId xmlns:a16="http://schemas.microsoft.com/office/drawing/2014/main" id="{5C071068-B8DA-D746-9E77-79ED7CD5514A}"/>
              </a:ext>
            </a:extLst>
          </p:cNvPr>
          <p:cNvGrpSpPr>
            <a:grpSpLocks/>
          </p:cNvGrpSpPr>
          <p:nvPr/>
        </p:nvGrpSpPr>
        <p:grpSpPr bwMode="auto">
          <a:xfrm>
            <a:off x="3811588" y="3048000"/>
            <a:ext cx="1522412" cy="3119438"/>
            <a:chOff x="2064" y="1824"/>
            <a:chExt cx="1079" cy="1965"/>
          </a:xfrm>
        </p:grpSpPr>
        <p:grpSp>
          <p:nvGrpSpPr>
            <p:cNvPr id="20497" name="Group 12">
              <a:extLst>
                <a:ext uri="{FF2B5EF4-FFF2-40B4-BE49-F238E27FC236}">
                  <a16:creationId xmlns:a16="http://schemas.microsoft.com/office/drawing/2014/main" id="{F1070595-8AC9-6A4D-B58C-91116C32FCE0}"/>
                </a:ext>
              </a:extLst>
            </p:cNvPr>
            <p:cNvGrpSpPr>
              <a:grpSpLocks/>
            </p:cNvGrpSpPr>
            <p:nvPr/>
          </p:nvGrpSpPr>
          <p:grpSpPr bwMode="auto">
            <a:xfrm>
              <a:off x="2064" y="2361"/>
              <a:ext cx="1008" cy="1056"/>
              <a:chOff x="816" y="2928"/>
              <a:chExt cx="864" cy="912"/>
            </a:xfrm>
          </p:grpSpPr>
          <p:pic>
            <p:nvPicPr>
              <p:cNvPr id="20500" name="Picture 13" descr="AFFINE">
                <a:extLst>
                  <a:ext uri="{FF2B5EF4-FFF2-40B4-BE49-F238E27FC236}">
                    <a16:creationId xmlns:a16="http://schemas.microsoft.com/office/drawing/2014/main" id="{61F2D333-926C-0B4E-A1E5-89FEE55C8A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 y="2928"/>
                <a:ext cx="864" cy="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1" name="Rectangle 14">
                <a:extLst>
                  <a:ext uri="{FF2B5EF4-FFF2-40B4-BE49-F238E27FC236}">
                    <a16:creationId xmlns:a16="http://schemas.microsoft.com/office/drawing/2014/main" id="{B21D065C-82D8-D642-A32C-554E5E8C3E92}"/>
                  </a:ext>
                </a:extLst>
              </p:cNvPr>
              <p:cNvSpPr>
                <a:spLocks noChangeArrowheads="1"/>
              </p:cNvSpPr>
              <p:nvPr/>
            </p:nvSpPr>
            <p:spPr bwMode="auto">
              <a:xfrm>
                <a:off x="816" y="2928"/>
                <a:ext cx="576" cy="720"/>
              </a:xfrm>
              <a:prstGeom prst="rect">
                <a:avLst/>
              </a:prstGeom>
              <a:noFill/>
              <a:ln w="28575">
                <a:solidFill>
                  <a:srgbClr val="D3030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0502" name="Line 15">
                <a:extLst>
                  <a:ext uri="{FF2B5EF4-FFF2-40B4-BE49-F238E27FC236}">
                    <a16:creationId xmlns:a16="http://schemas.microsoft.com/office/drawing/2014/main" id="{8B1D80E4-AB68-3D4A-B51F-2CD7BE8BDA5C}"/>
                  </a:ext>
                </a:extLst>
              </p:cNvPr>
              <p:cNvSpPr>
                <a:spLocks noChangeShapeType="1"/>
              </p:cNvSpPr>
              <p:nvPr/>
            </p:nvSpPr>
            <p:spPr bwMode="auto">
              <a:xfrm>
                <a:off x="1056" y="2928"/>
                <a:ext cx="0" cy="816"/>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03" name="Line 16">
                <a:extLst>
                  <a:ext uri="{FF2B5EF4-FFF2-40B4-BE49-F238E27FC236}">
                    <a16:creationId xmlns:a16="http://schemas.microsoft.com/office/drawing/2014/main" id="{AA547B16-B137-4B4C-A8A5-D596B0505353}"/>
                  </a:ext>
                </a:extLst>
              </p:cNvPr>
              <p:cNvSpPr>
                <a:spLocks noChangeShapeType="1"/>
              </p:cNvSpPr>
              <p:nvPr/>
            </p:nvSpPr>
            <p:spPr bwMode="auto">
              <a:xfrm>
                <a:off x="1632" y="3024"/>
                <a:ext cx="0" cy="816"/>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04" name="Line 17">
                <a:extLst>
                  <a:ext uri="{FF2B5EF4-FFF2-40B4-BE49-F238E27FC236}">
                    <a16:creationId xmlns:a16="http://schemas.microsoft.com/office/drawing/2014/main" id="{AF76B957-5017-9B4A-B90C-FE007019281C}"/>
                  </a:ext>
                </a:extLst>
              </p:cNvPr>
              <p:cNvSpPr>
                <a:spLocks noChangeShapeType="1"/>
              </p:cNvSpPr>
              <p:nvPr/>
            </p:nvSpPr>
            <p:spPr bwMode="auto">
              <a:xfrm>
                <a:off x="1056" y="2928"/>
                <a:ext cx="576" cy="96"/>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05" name="Line 18">
                <a:extLst>
                  <a:ext uri="{FF2B5EF4-FFF2-40B4-BE49-F238E27FC236}">
                    <a16:creationId xmlns:a16="http://schemas.microsoft.com/office/drawing/2014/main" id="{D9C4E784-F435-F24B-867B-9D6BB69AD103}"/>
                  </a:ext>
                </a:extLst>
              </p:cNvPr>
              <p:cNvSpPr>
                <a:spLocks noChangeShapeType="1"/>
              </p:cNvSpPr>
              <p:nvPr/>
            </p:nvSpPr>
            <p:spPr bwMode="auto">
              <a:xfrm>
                <a:off x="1056" y="3744"/>
                <a:ext cx="576" cy="96"/>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0498" name="Text Box 19">
              <a:extLst>
                <a:ext uri="{FF2B5EF4-FFF2-40B4-BE49-F238E27FC236}">
                  <a16:creationId xmlns:a16="http://schemas.microsoft.com/office/drawing/2014/main" id="{A5571DF0-5B61-F944-8535-BB6909A1A190}"/>
                </a:ext>
              </a:extLst>
            </p:cNvPr>
            <p:cNvSpPr txBox="1">
              <a:spLocks noChangeArrowheads="1"/>
            </p:cNvSpPr>
            <p:nvPr/>
          </p:nvSpPr>
          <p:spPr bwMode="auto">
            <a:xfrm>
              <a:off x="2308" y="1824"/>
              <a:ext cx="59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800" b="1">
                  <a:solidFill>
                    <a:srgbClr val="00FF00"/>
                  </a:solidFill>
                </a:rPr>
                <a:t>Affine</a:t>
              </a:r>
            </a:p>
          </p:txBody>
        </p:sp>
        <p:sp>
          <p:nvSpPr>
            <p:cNvPr id="20499" name="Text Box 20">
              <a:extLst>
                <a:ext uri="{FF2B5EF4-FFF2-40B4-BE49-F238E27FC236}">
                  <a16:creationId xmlns:a16="http://schemas.microsoft.com/office/drawing/2014/main" id="{ED80AFBA-BA46-7742-A624-817F4ADDD688}"/>
                </a:ext>
              </a:extLst>
            </p:cNvPr>
            <p:cNvSpPr txBox="1">
              <a:spLocks noChangeArrowheads="1"/>
            </p:cNvSpPr>
            <p:nvPr/>
          </p:nvSpPr>
          <p:spPr bwMode="auto">
            <a:xfrm>
              <a:off x="2076" y="3558"/>
              <a:ext cx="106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800" b="1">
                  <a:solidFill>
                    <a:srgbClr val="00FF00"/>
                  </a:solidFill>
                </a:rPr>
                <a:t>6 unknowns</a:t>
              </a:r>
            </a:p>
          </p:txBody>
        </p:sp>
      </p:grpSp>
      <p:grpSp>
        <p:nvGrpSpPr>
          <p:cNvPr id="6" name="Group 31">
            <a:extLst>
              <a:ext uri="{FF2B5EF4-FFF2-40B4-BE49-F238E27FC236}">
                <a16:creationId xmlns:a16="http://schemas.microsoft.com/office/drawing/2014/main" id="{227480DF-3F42-CD46-A30C-686AD961442B}"/>
              </a:ext>
            </a:extLst>
          </p:cNvPr>
          <p:cNvGrpSpPr>
            <a:grpSpLocks/>
          </p:cNvGrpSpPr>
          <p:nvPr/>
        </p:nvGrpSpPr>
        <p:grpSpPr bwMode="auto">
          <a:xfrm>
            <a:off x="6977065" y="3048000"/>
            <a:ext cx="1522308" cy="3124200"/>
            <a:chOff x="4944" y="1824"/>
            <a:chExt cx="1070" cy="1968"/>
          </a:xfrm>
        </p:grpSpPr>
        <p:grpSp>
          <p:nvGrpSpPr>
            <p:cNvPr id="20488" name="Group 32">
              <a:extLst>
                <a:ext uri="{FF2B5EF4-FFF2-40B4-BE49-F238E27FC236}">
                  <a16:creationId xmlns:a16="http://schemas.microsoft.com/office/drawing/2014/main" id="{C00FFF33-10CC-3445-BA34-944E73A3C0E7}"/>
                </a:ext>
              </a:extLst>
            </p:cNvPr>
            <p:cNvGrpSpPr>
              <a:grpSpLocks/>
            </p:cNvGrpSpPr>
            <p:nvPr/>
          </p:nvGrpSpPr>
          <p:grpSpPr bwMode="auto">
            <a:xfrm>
              <a:off x="4944" y="2361"/>
              <a:ext cx="960" cy="1056"/>
              <a:chOff x="4944" y="2976"/>
              <a:chExt cx="912" cy="816"/>
            </a:xfrm>
          </p:grpSpPr>
          <p:pic>
            <p:nvPicPr>
              <p:cNvPr id="20491" name="Picture 33" descr="rot">
                <a:extLst>
                  <a:ext uri="{FF2B5EF4-FFF2-40B4-BE49-F238E27FC236}">
                    <a16:creationId xmlns:a16="http://schemas.microsoft.com/office/drawing/2014/main" id="{EBD56B27-2CFF-3049-BB61-0E79372193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4" y="2976"/>
                <a:ext cx="912" cy="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2" name="Rectangle 34">
                <a:extLst>
                  <a:ext uri="{FF2B5EF4-FFF2-40B4-BE49-F238E27FC236}">
                    <a16:creationId xmlns:a16="http://schemas.microsoft.com/office/drawing/2014/main" id="{BAD911C7-B253-DC4C-8C70-D14321A2F6E9}"/>
                  </a:ext>
                </a:extLst>
              </p:cNvPr>
              <p:cNvSpPr>
                <a:spLocks noChangeArrowheads="1"/>
              </p:cNvSpPr>
              <p:nvPr/>
            </p:nvSpPr>
            <p:spPr bwMode="auto">
              <a:xfrm>
                <a:off x="4944" y="3024"/>
                <a:ext cx="576" cy="720"/>
              </a:xfrm>
              <a:prstGeom prst="rect">
                <a:avLst/>
              </a:prstGeom>
              <a:noFill/>
              <a:ln w="28575">
                <a:solidFill>
                  <a:srgbClr val="D3030D"/>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0493" name="Line 35">
                <a:extLst>
                  <a:ext uri="{FF2B5EF4-FFF2-40B4-BE49-F238E27FC236}">
                    <a16:creationId xmlns:a16="http://schemas.microsoft.com/office/drawing/2014/main" id="{F96B707A-5D23-5A44-8623-EF3083284303}"/>
                  </a:ext>
                </a:extLst>
              </p:cNvPr>
              <p:cNvSpPr>
                <a:spLocks noChangeShapeType="1"/>
              </p:cNvSpPr>
              <p:nvPr/>
            </p:nvSpPr>
            <p:spPr bwMode="auto">
              <a:xfrm>
                <a:off x="5184" y="3072"/>
                <a:ext cx="48" cy="672"/>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494" name="Line 36">
                <a:extLst>
                  <a:ext uri="{FF2B5EF4-FFF2-40B4-BE49-F238E27FC236}">
                    <a16:creationId xmlns:a16="http://schemas.microsoft.com/office/drawing/2014/main" id="{4A7F85C3-C75D-514A-A411-07E0FF16A89D}"/>
                  </a:ext>
                </a:extLst>
              </p:cNvPr>
              <p:cNvSpPr>
                <a:spLocks noChangeShapeType="1"/>
              </p:cNvSpPr>
              <p:nvPr/>
            </p:nvSpPr>
            <p:spPr bwMode="auto">
              <a:xfrm>
                <a:off x="5808" y="2976"/>
                <a:ext cx="48" cy="816"/>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495" name="Line 37">
                <a:extLst>
                  <a:ext uri="{FF2B5EF4-FFF2-40B4-BE49-F238E27FC236}">
                    <a16:creationId xmlns:a16="http://schemas.microsoft.com/office/drawing/2014/main" id="{351C9A6B-CA46-D642-BFBB-604740FBF75D}"/>
                  </a:ext>
                </a:extLst>
              </p:cNvPr>
              <p:cNvSpPr>
                <a:spLocks noChangeShapeType="1"/>
              </p:cNvSpPr>
              <p:nvPr/>
            </p:nvSpPr>
            <p:spPr bwMode="auto">
              <a:xfrm flipV="1">
                <a:off x="5184" y="2976"/>
                <a:ext cx="624" cy="96"/>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496" name="Line 38">
                <a:extLst>
                  <a:ext uri="{FF2B5EF4-FFF2-40B4-BE49-F238E27FC236}">
                    <a16:creationId xmlns:a16="http://schemas.microsoft.com/office/drawing/2014/main" id="{1379EA34-6173-B743-8D1C-D3F43B9F6CD0}"/>
                  </a:ext>
                </a:extLst>
              </p:cNvPr>
              <p:cNvSpPr>
                <a:spLocks noChangeShapeType="1"/>
              </p:cNvSpPr>
              <p:nvPr/>
            </p:nvSpPr>
            <p:spPr bwMode="auto">
              <a:xfrm>
                <a:off x="5232" y="3744"/>
                <a:ext cx="624" cy="48"/>
              </a:xfrm>
              <a:prstGeom prst="line">
                <a:avLst/>
              </a:prstGeom>
              <a:noFill/>
              <a:ln w="28575">
                <a:solidFill>
                  <a:srgbClr val="60C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0489" name="Text Box 39">
              <a:extLst>
                <a:ext uri="{FF2B5EF4-FFF2-40B4-BE49-F238E27FC236}">
                  <a16:creationId xmlns:a16="http://schemas.microsoft.com/office/drawing/2014/main" id="{7F801AC9-A919-D24F-8382-E1A6B48E7033}"/>
                </a:ext>
              </a:extLst>
            </p:cNvPr>
            <p:cNvSpPr txBox="1">
              <a:spLocks noChangeArrowheads="1"/>
            </p:cNvSpPr>
            <p:nvPr/>
          </p:nvSpPr>
          <p:spPr bwMode="auto">
            <a:xfrm>
              <a:off x="4992" y="1824"/>
              <a:ext cx="90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800" b="1" dirty="0">
                  <a:solidFill>
                    <a:srgbClr val="00FF00"/>
                  </a:solidFill>
                </a:rPr>
                <a:t>Projective</a:t>
              </a:r>
            </a:p>
          </p:txBody>
        </p:sp>
        <p:sp>
          <p:nvSpPr>
            <p:cNvPr id="20490" name="Text Box 40">
              <a:extLst>
                <a:ext uri="{FF2B5EF4-FFF2-40B4-BE49-F238E27FC236}">
                  <a16:creationId xmlns:a16="http://schemas.microsoft.com/office/drawing/2014/main" id="{E324ABB7-F43C-8B4E-AC42-A3D3294529E0}"/>
                </a:ext>
              </a:extLst>
            </p:cNvPr>
            <p:cNvSpPr txBox="1">
              <a:spLocks noChangeArrowheads="1"/>
            </p:cNvSpPr>
            <p:nvPr/>
          </p:nvSpPr>
          <p:spPr bwMode="auto">
            <a:xfrm>
              <a:off x="4956" y="3561"/>
              <a:ext cx="105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800" b="1">
                  <a:solidFill>
                    <a:srgbClr val="00FF00"/>
                  </a:solidFill>
                </a:rPr>
                <a:t>8 unknowns</a:t>
              </a:r>
            </a:p>
          </p:txBody>
        </p:sp>
      </p:grpSp>
      <p:sp>
        <p:nvSpPr>
          <p:cNvPr id="20487" name="Rectangle 41">
            <a:extLst>
              <a:ext uri="{FF2B5EF4-FFF2-40B4-BE49-F238E27FC236}">
                <a16:creationId xmlns:a16="http://schemas.microsoft.com/office/drawing/2014/main" id="{0BA17703-94DA-E447-8C40-1386398DBE8D}"/>
              </a:ext>
            </a:extLst>
          </p:cNvPr>
          <p:cNvSpPr>
            <a:spLocks noChangeArrowheads="1"/>
          </p:cNvSpPr>
          <p:nvPr/>
        </p:nvSpPr>
        <p:spPr bwMode="auto">
          <a:xfrm>
            <a:off x="609600" y="914400"/>
            <a:ext cx="8001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a:t>Which t-form is the right one for warping PP1 into PP2?</a:t>
            </a:r>
          </a:p>
          <a:p>
            <a:pPr lvl="2">
              <a:spcBef>
                <a:spcPct val="0"/>
              </a:spcBef>
              <a:buFontTx/>
              <a:buNone/>
            </a:pPr>
            <a:r>
              <a:rPr lang="en-US" altLang="en-US"/>
              <a:t>    </a:t>
            </a:r>
            <a:r>
              <a:rPr lang="en-US" altLang="en-US" sz="2000"/>
              <a:t>e.g. translation, Euclidean, affine, projective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26D8A5D3-9E53-A544-9131-D2B2D85A5681}"/>
              </a:ext>
            </a:extLst>
          </p:cNvPr>
          <p:cNvSpPr>
            <a:spLocks noGrp="1" noChangeArrowheads="1"/>
          </p:cNvSpPr>
          <p:nvPr>
            <p:ph type="title"/>
          </p:nvPr>
        </p:nvSpPr>
        <p:spPr/>
        <p:txBody>
          <a:bodyPr/>
          <a:lstStyle/>
          <a:p>
            <a:r>
              <a:rPr lang="en-US" altLang="en-US"/>
              <a:t>Homography</a:t>
            </a:r>
          </a:p>
        </p:txBody>
      </p:sp>
      <p:sp>
        <p:nvSpPr>
          <p:cNvPr id="672771" name="Rectangle 3">
            <a:extLst>
              <a:ext uri="{FF2B5EF4-FFF2-40B4-BE49-F238E27FC236}">
                <a16:creationId xmlns:a16="http://schemas.microsoft.com/office/drawing/2014/main" id="{40330EA5-5CC4-A348-AD2F-E59085E1D9EF}"/>
              </a:ext>
            </a:extLst>
          </p:cNvPr>
          <p:cNvSpPr>
            <a:spLocks noGrp="1" noChangeArrowheads="1"/>
          </p:cNvSpPr>
          <p:nvPr>
            <p:ph type="body" idx="1"/>
          </p:nvPr>
        </p:nvSpPr>
        <p:spPr>
          <a:xfrm>
            <a:off x="685800" y="914400"/>
            <a:ext cx="8305800" cy="3200400"/>
          </a:xfrm>
        </p:spPr>
        <p:txBody>
          <a:bodyPr/>
          <a:lstStyle/>
          <a:p>
            <a:r>
              <a:rPr lang="en-US" altLang="en-US"/>
              <a:t>A: Projective – mapping between any two PPs with the same center of projection</a:t>
            </a:r>
          </a:p>
          <a:p>
            <a:pPr lvl="1"/>
            <a:r>
              <a:rPr lang="en-US" altLang="en-US"/>
              <a:t>rectangle should map to arbitrary quadrilateral </a:t>
            </a:r>
          </a:p>
          <a:p>
            <a:pPr lvl="1"/>
            <a:r>
              <a:rPr lang="en-US" altLang="en-US"/>
              <a:t>parallel lines aren’t</a:t>
            </a:r>
          </a:p>
          <a:p>
            <a:pPr lvl="1"/>
            <a:r>
              <a:rPr lang="en-US" altLang="en-US"/>
              <a:t>but must preserve straight lines</a:t>
            </a:r>
          </a:p>
          <a:p>
            <a:pPr lvl="1"/>
            <a:r>
              <a:rPr lang="en-US" altLang="en-US"/>
              <a:t>same as: unproject, rotate, reproject </a:t>
            </a:r>
          </a:p>
          <a:p>
            <a:r>
              <a:rPr lang="en-US" altLang="en-US"/>
              <a:t>called Homography</a:t>
            </a:r>
          </a:p>
          <a:p>
            <a:pPr lvl="1"/>
            <a:endParaRPr lang="en-US" altLang="en-US"/>
          </a:p>
        </p:txBody>
      </p:sp>
      <p:sp>
        <p:nvSpPr>
          <p:cNvPr id="21508" name="Freeform 4">
            <a:extLst>
              <a:ext uri="{FF2B5EF4-FFF2-40B4-BE49-F238E27FC236}">
                <a16:creationId xmlns:a16="http://schemas.microsoft.com/office/drawing/2014/main" id="{375FC50D-894F-1C42-B690-B2F4E04D5ACB}"/>
              </a:ext>
            </a:extLst>
          </p:cNvPr>
          <p:cNvSpPr>
            <a:spLocks/>
          </p:cNvSpPr>
          <p:nvPr/>
        </p:nvSpPr>
        <p:spPr bwMode="auto">
          <a:xfrm>
            <a:off x="7062788" y="2773363"/>
            <a:ext cx="1492250" cy="1525587"/>
          </a:xfrm>
          <a:custGeom>
            <a:avLst/>
            <a:gdLst>
              <a:gd name="T0" fmla="*/ 2147483646 w 1057"/>
              <a:gd name="T1" fmla="*/ 2147483646 h 961"/>
              <a:gd name="T2" fmla="*/ 0 w 1057"/>
              <a:gd name="T3" fmla="*/ 0 h 961"/>
              <a:gd name="T4" fmla="*/ 0 w 1057"/>
              <a:gd name="T5" fmla="*/ 2147483646 h 961"/>
              <a:gd name="T6" fmla="*/ 2147483646 w 1057"/>
              <a:gd name="T7" fmla="*/ 2147483646 h 961"/>
              <a:gd name="T8" fmla="*/ 2147483646 w 1057"/>
              <a:gd name="T9" fmla="*/ 2147483646 h 961"/>
              <a:gd name="T10" fmla="*/ 0 60000 65536"/>
              <a:gd name="T11" fmla="*/ 0 60000 65536"/>
              <a:gd name="T12" fmla="*/ 0 60000 65536"/>
              <a:gd name="T13" fmla="*/ 0 60000 65536"/>
              <a:gd name="T14" fmla="*/ 0 60000 65536"/>
              <a:gd name="T15" fmla="*/ 0 w 1057"/>
              <a:gd name="T16" fmla="*/ 0 h 961"/>
              <a:gd name="T17" fmla="*/ 1057 w 1057"/>
              <a:gd name="T18" fmla="*/ 961 h 961"/>
            </a:gdLst>
            <a:ahLst/>
            <a:cxnLst>
              <a:cxn ang="T10">
                <a:pos x="T0" y="T1"/>
              </a:cxn>
              <a:cxn ang="T11">
                <a:pos x="T2" y="T3"/>
              </a:cxn>
              <a:cxn ang="T12">
                <a:pos x="T4" y="T5"/>
              </a:cxn>
              <a:cxn ang="T13">
                <a:pos x="T6" y="T7"/>
              </a:cxn>
              <a:cxn ang="T14">
                <a:pos x="T8" y="T9"/>
              </a:cxn>
            </a:cxnLst>
            <a:rect l="T15" t="T16" r="T17" b="T18"/>
            <a:pathLst>
              <a:path w="1057" h="961">
                <a:moveTo>
                  <a:pt x="1056" y="240"/>
                </a:moveTo>
                <a:lnTo>
                  <a:pt x="0" y="0"/>
                </a:lnTo>
                <a:lnTo>
                  <a:pt x="0" y="720"/>
                </a:lnTo>
                <a:lnTo>
                  <a:pt x="1056" y="960"/>
                </a:lnTo>
                <a:lnTo>
                  <a:pt x="1056" y="240"/>
                </a:lnTo>
              </a:path>
            </a:pathLst>
          </a:custGeom>
          <a:solidFill>
            <a:schemeClr val="bg1"/>
          </a:solidFill>
          <a:ln w="19050" cap="rnd" cmpd="sng">
            <a:solidFill>
              <a:schemeClr val="bg2"/>
            </a:solidFill>
            <a:prstDash val="solid"/>
            <a:round/>
            <a:headEnd/>
            <a:tailEnd/>
          </a:ln>
        </p:spPr>
        <p:txBody>
          <a:bodyPr/>
          <a:lstStyle/>
          <a:p>
            <a:endParaRPr lang="en-US"/>
          </a:p>
        </p:txBody>
      </p:sp>
      <p:sp>
        <p:nvSpPr>
          <p:cNvPr id="21509" name="Freeform 5">
            <a:extLst>
              <a:ext uri="{FF2B5EF4-FFF2-40B4-BE49-F238E27FC236}">
                <a16:creationId xmlns:a16="http://schemas.microsoft.com/office/drawing/2014/main" id="{1CF5C477-3ABC-AF4A-A8B7-CB8BE31FADE8}"/>
              </a:ext>
            </a:extLst>
          </p:cNvPr>
          <p:cNvSpPr>
            <a:spLocks/>
          </p:cNvSpPr>
          <p:nvPr/>
        </p:nvSpPr>
        <p:spPr bwMode="auto">
          <a:xfrm>
            <a:off x="6859588" y="4268788"/>
            <a:ext cx="1220787" cy="2001837"/>
          </a:xfrm>
          <a:custGeom>
            <a:avLst/>
            <a:gdLst>
              <a:gd name="T0" fmla="*/ 0 w 865"/>
              <a:gd name="T1" fmla="*/ 2147483646 h 1261"/>
              <a:gd name="T2" fmla="*/ 2147483646 w 865"/>
              <a:gd name="T3" fmla="*/ 2147483646 h 1261"/>
              <a:gd name="T4" fmla="*/ 2147483646 w 865"/>
              <a:gd name="T5" fmla="*/ 2147483646 h 1261"/>
              <a:gd name="T6" fmla="*/ 0 w 865"/>
              <a:gd name="T7" fmla="*/ 0 h 1261"/>
              <a:gd name="T8" fmla="*/ 0 w 865"/>
              <a:gd name="T9" fmla="*/ 2147483646 h 1261"/>
              <a:gd name="T10" fmla="*/ 0 60000 65536"/>
              <a:gd name="T11" fmla="*/ 0 60000 65536"/>
              <a:gd name="T12" fmla="*/ 0 60000 65536"/>
              <a:gd name="T13" fmla="*/ 0 60000 65536"/>
              <a:gd name="T14" fmla="*/ 0 60000 65536"/>
              <a:gd name="T15" fmla="*/ 0 w 865"/>
              <a:gd name="T16" fmla="*/ 0 h 1261"/>
              <a:gd name="T17" fmla="*/ 865 w 865"/>
              <a:gd name="T18" fmla="*/ 1261 h 1261"/>
            </a:gdLst>
            <a:ahLst/>
            <a:cxnLst>
              <a:cxn ang="T10">
                <a:pos x="T0" y="T1"/>
              </a:cxn>
              <a:cxn ang="T11">
                <a:pos x="T2" y="T3"/>
              </a:cxn>
              <a:cxn ang="T12">
                <a:pos x="T4" y="T5"/>
              </a:cxn>
              <a:cxn ang="T13">
                <a:pos x="T6" y="T7"/>
              </a:cxn>
              <a:cxn ang="T14">
                <a:pos x="T8" y="T9"/>
              </a:cxn>
            </a:cxnLst>
            <a:rect l="T15" t="T16" r="T17" b="T18"/>
            <a:pathLst>
              <a:path w="865" h="1261">
                <a:moveTo>
                  <a:pt x="0" y="828"/>
                </a:moveTo>
                <a:lnTo>
                  <a:pt x="864" y="1260"/>
                </a:lnTo>
                <a:lnTo>
                  <a:pt x="864" y="414"/>
                </a:lnTo>
                <a:lnTo>
                  <a:pt x="0" y="0"/>
                </a:lnTo>
                <a:lnTo>
                  <a:pt x="0" y="828"/>
                </a:lnTo>
              </a:path>
            </a:pathLst>
          </a:custGeom>
          <a:solidFill>
            <a:schemeClr val="bg1"/>
          </a:solidFill>
          <a:ln w="19050" cap="rnd" cmpd="sng">
            <a:solidFill>
              <a:schemeClr val="bg2"/>
            </a:solidFill>
            <a:prstDash val="solid"/>
            <a:round/>
            <a:headEnd/>
            <a:tailEnd/>
          </a:ln>
        </p:spPr>
        <p:txBody>
          <a:bodyPr/>
          <a:lstStyle/>
          <a:p>
            <a:endParaRPr lang="en-US"/>
          </a:p>
        </p:txBody>
      </p:sp>
      <p:sp>
        <p:nvSpPr>
          <p:cNvPr id="21510" name="Freeform 6">
            <a:extLst>
              <a:ext uri="{FF2B5EF4-FFF2-40B4-BE49-F238E27FC236}">
                <a16:creationId xmlns:a16="http://schemas.microsoft.com/office/drawing/2014/main" id="{9FB07974-C580-0247-9811-73AC83ED27D9}"/>
              </a:ext>
            </a:extLst>
          </p:cNvPr>
          <p:cNvSpPr>
            <a:spLocks/>
          </p:cNvSpPr>
          <p:nvPr/>
        </p:nvSpPr>
        <p:spPr bwMode="auto">
          <a:xfrm>
            <a:off x="6802438" y="6067425"/>
            <a:ext cx="285750" cy="485775"/>
          </a:xfrm>
          <a:custGeom>
            <a:avLst/>
            <a:gdLst>
              <a:gd name="T0" fmla="*/ 2147483646 w 202"/>
              <a:gd name="T1" fmla="*/ 2147483646 h 306"/>
              <a:gd name="T2" fmla="*/ 0 w 202"/>
              <a:gd name="T3" fmla="*/ 2147483646 h 306"/>
              <a:gd name="T4" fmla="*/ 2147483646 w 202"/>
              <a:gd name="T5" fmla="*/ 2147483646 h 306"/>
              <a:gd name="T6" fmla="*/ 2147483646 w 202"/>
              <a:gd name="T7" fmla="*/ 2147483646 h 306"/>
              <a:gd name="T8" fmla="*/ 2147483646 w 202"/>
              <a:gd name="T9" fmla="*/ 2147483646 h 306"/>
              <a:gd name="T10" fmla="*/ 2147483646 w 202"/>
              <a:gd name="T11" fmla="*/ 2147483646 h 306"/>
              <a:gd name="T12" fmla="*/ 2147483646 w 202"/>
              <a:gd name="T13" fmla="*/ 2147483646 h 306"/>
              <a:gd name="T14" fmla="*/ 2147483646 w 202"/>
              <a:gd name="T15" fmla="*/ 2147483646 h 306"/>
              <a:gd name="T16" fmla="*/ 2147483646 w 202"/>
              <a:gd name="T17" fmla="*/ 2147483646 h 306"/>
              <a:gd name="T18" fmla="*/ 2147483646 w 202"/>
              <a:gd name="T19" fmla="*/ 2147483646 h 306"/>
              <a:gd name="T20" fmla="*/ 2147483646 w 202"/>
              <a:gd name="T21" fmla="*/ 2147483646 h 306"/>
              <a:gd name="T22" fmla="*/ 2147483646 w 202"/>
              <a:gd name="T23" fmla="*/ 2147483646 h 306"/>
              <a:gd name="T24" fmla="*/ 2147483646 w 202"/>
              <a:gd name="T25" fmla="*/ 2147483646 h 306"/>
              <a:gd name="T26" fmla="*/ 2147483646 w 202"/>
              <a:gd name="T27" fmla="*/ 2147483646 h 306"/>
              <a:gd name="T28" fmla="*/ 2147483646 w 202"/>
              <a:gd name="T29" fmla="*/ 0 h 306"/>
              <a:gd name="T30" fmla="*/ 2147483646 w 202"/>
              <a:gd name="T31" fmla="*/ 0 h 306"/>
              <a:gd name="T32" fmla="*/ 2147483646 w 202"/>
              <a:gd name="T33" fmla="*/ 2147483646 h 306"/>
              <a:gd name="T34" fmla="*/ 2147483646 w 202"/>
              <a:gd name="T35" fmla="*/ 2147483646 h 306"/>
              <a:gd name="T36" fmla="*/ 2147483646 w 202"/>
              <a:gd name="T37" fmla="*/ 2147483646 h 306"/>
              <a:gd name="T38" fmla="*/ 2147483646 w 202"/>
              <a:gd name="T39" fmla="*/ 2147483646 h 306"/>
              <a:gd name="T40" fmla="*/ 2147483646 w 202"/>
              <a:gd name="T41" fmla="*/ 2147483646 h 306"/>
              <a:gd name="T42" fmla="*/ 2147483646 w 202"/>
              <a:gd name="T43" fmla="*/ 2147483646 h 306"/>
              <a:gd name="T44" fmla="*/ 2147483646 w 202"/>
              <a:gd name="T45" fmla="*/ 2147483646 h 306"/>
              <a:gd name="T46" fmla="*/ 2147483646 w 202"/>
              <a:gd name="T47" fmla="*/ 2147483646 h 306"/>
              <a:gd name="T48" fmla="*/ 2147483646 w 202"/>
              <a:gd name="T49" fmla="*/ 2147483646 h 306"/>
              <a:gd name="T50" fmla="*/ 2147483646 w 202"/>
              <a:gd name="T51" fmla="*/ 2147483646 h 306"/>
              <a:gd name="T52" fmla="*/ 2147483646 w 202"/>
              <a:gd name="T53" fmla="*/ 2147483646 h 306"/>
              <a:gd name="T54" fmla="*/ 2147483646 w 202"/>
              <a:gd name="T55" fmla="*/ 2147483646 h 306"/>
              <a:gd name="T56" fmla="*/ 2147483646 w 202"/>
              <a:gd name="T57" fmla="*/ 2147483646 h 306"/>
              <a:gd name="T58" fmla="*/ 2147483646 w 202"/>
              <a:gd name="T59" fmla="*/ 2147483646 h 306"/>
              <a:gd name="T60" fmla="*/ 2147483646 w 202"/>
              <a:gd name="T61" fmla="*/ 2147483646 h 306"/>
              <a:gd name="T62" fmla="*/ 2147483646 w 202"/>
              <a:gd name="T63" fmla="*/ 2147483646 h 306"/>
              <a:gd name="T64" fmla="*/ 2147483646 w 202"/>
              <a:gd name="T65" fmla="*/ 2147483646 h 306"/>
              <a:gd name="T66" fmla="*/ 2147483646 w 202"/>
              <a:gd name="T67" fmla="*/ 2147483646 h 306"/>
              <a:gd name="T68" fmla="*/ 2147483646 w 202"/>
              <a:gd name="T69" fmla="*/ 2147483646 h 306"/>
              <a:gd name="T70" fmla="*/ 2147483646 w 202"/>
              <a:gd name="T71" fmla="*/ 2147483646 h 306"/>
              <a:gd name="T72" fmla="*/ 2147483646 w 202"/>
              <a:gd name="T73" fmla="*/ 2147483646 h 306"/>
              <a:gd name="T74" fmla="*/ 2147483646 w 202"/>
              <a:gd name="T75" fmla="*/ 2147483646 h 306"/>
              <a:gd name="T76" fmla="*/ 2147483646 w 202"/>
              <a:gd name="T77" fmla="*/ 2147483646 h 306"/>
              <a:gd name="T78" fmla="*/ 2147483646 w 202"/>
              <a:gd name="T79" fmla="*/ 2147483646 h 306"/>
              <a:gd name="T80" fmla="*/ 2147483646 w 202"/>
              <a:gd name="T81" fmla="*/ 2147483646 h 306"/>
              <a:gd name="T82" fmla="*/ 2147483646 w 202"/>
              <a:gd name="T83" fmla="*/ 2147483646 h 306"/>
              <a:gd name="T84" fmla="*/ 2147483646 w 202"/>
              <a:gd name="T85" fmla="*/ 2147483646 h 306"/>
              <a:gd name="T86" fmla="*/ 2147483646 w 202"/>
              <a:gd name="T87" fmla="*/ 2147483646 h 306"/>
              <a:gd name="T88" fmla="*/ 2147483646 w 202"/>
              <a:gd name="T89" fmla="*/ 2147483646 h 306"/>
              <a:gd name="T90" fmla="*/ 2147483646 w 202"/>
              <a:gd name="T91" fmla="*/ 2147483646 h 306"/>
              <a:gd name="T92" fmla="*/ 2147483646 w 202"/>
              <a:gd name="T93" fmla="*/ 2147483646 h 306"/>
              <a:gd name="T94" fmla="*/ 2147483646 w 202"/>
              <a:gd name="T95" fmla="*/ 2147483646 h 306"/>
              <a:gd name="T96" fmla="*/ 2147483646 w 202"/>
              <a:gd name="T97" fmla="*/ 2147483646 h 306"/>
              <a:gd name="T98" fmla="*/ 2147483646 w 202"/>
              <a:gd name="T99" fmla="*/ 2147483646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1511" name="Arc 7">
            <a:extLst>
              <a:ext uri="{FF2B5EF4-FFF2-40B4-BE49-F238E27FC236}">
                <a16:creationId xmlns:a16="http://schemas.microsoft.com/office/drawing/2014/main" id="{A3C3C0C5-F78E-FA42-8B1D-C6E7AE4885F2}"/>
              </a:ext>
            </a:extLst>
          </p:cNvPr>
          <p:cNvSpPr>
            <a:spLocks/>
          </p:cNvSpPr>
          <p:nvPr/>
        </p:nvSpPr>
        <p:spPr bwMode="auto">
          <a:xfrm rot="-1380000">
            <a:off x="6845300" y="6030913"/>
            <a:ext cx="209550" cy="236537"/>
          </a:xfrm>
          <a:custGeom>
            <a:avLst/>
            <a:gdLst>
              <a:gd name="T0" fmla="*/ 0 w 21745"/>
              <a:gd name="T1" fmla="*/ 0 h 21600"/>
              <a:gd name="T2" fmla="*/ 2147483646 w 21745"/>
              <a:gd name="T3" fmla="*/ 2147483646 h 21600"/>
              <a:gd name="T4" fmla="*/ 2147483646 w 21745"/>
              <a:gd name="T5" fmla="*/ 2147483646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solidFill>
            <a:schemeClr val="bg1"/>
          </a:solidFill>
          <a:ln w="25400" cap="rnd">
            <a:solidFill>
              <a:schemeClr val="tx1"/>
            </a:solidFill>
            <a:round/>
            <a:headEnd type="none" w="sm" len="sm"/>
            <a:tailEnd type="none" w="sm" len="sm"/>
          </a:ln>
        </p:spPr>
        <p:txBody>
          <a:bodyPr wrap="none" anchor="ctr"/>
          <a:lstStyle/>
          <a:p>
            <a:endParaRPr lang="en-US"/>
          </a:p>
        </p:txBody>
      </p:sp>
      <p:sp>
        <p:nvSpPr>
          <p:cNvPr id="21512" name="Line 8">
            <a:extLst>
              <a:ext uri="{FF2B5EF4-FFF2-40B4-BE49-F238E27FC236}">
                <a16:creationId xmlns:a16="http://schemas.microsoft.com/office/drawing/2014/main" id="{E1376176-6141-D74C-8A5F-AAB23832A850}"/>
              </a:ext>
            </a:extLst>
          </p:cNvPr>
          <p:cNvSpPr>
            <a:spLocks noChangeShapeType="1"/>
          </p:cNvSpPr>
          <p:nvPr/>
        </p:nvSpPr>
        <p:spPr bwMode="auto">
          <a:xfrm>
            <a:off x="6794500" y="5905500"/>
            <a:ext cx="31750" cy="646113"/>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1513" name="Oval 9">
            <a:extLst>
              <a:ext uri="{FF2B5EF4-FFF2-40B4-BE49-F238E27FC236}">
                <a16:creationId xmlns:a16="http://schemas.microsoft.com/office/drawing/2014/main" id="{2B35067E-68E8-F049-AA0F-8B8A583FEFED}"/>
              </a:ext>
            </a:extLst>
          </p:cNvPr>
          <p:cNvSpPr>
            <a:spLocks noChangeArrowheads="1"/>
          </p:cNvSpPr>
          <p:nvPr/>
        </p:nvSpPr>
        <p:spPr bwMode="auto">
          <a:xfrm rot="-3960000">
            <a:off x="6902450" y="6035675"/>
            <a:ext cx="112713" cy="176213"/>
          </a:xfrm>
          <a:prstGeom prst="ellipse">
            <a:avLst/>
          </a:prstGeom>
          <a:solidFill>
            <a:schemeClr val="tx1"/>
          </a:solidFill>
          <a:ln w="12700">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1514" name="Line 10">
            <a:extLst>
              <a:ext uri="{FF2B5EF4-FFF2-40B4-BE49-F238E27FC236}">
                <a16:creationId xmlns:a16="http://schemas.microsoft.com/office/drawing/2014/main" id="{C5D13AE3-17C5-5047-B714-060EF0B1007F}"/>
              </a:ext>
            </a:extLst>
          </p:cNvPr>
          <p:cNvSpPr>
            <a:spLocks noChangeShapeType="1"/>
          </p:cNvSpPr>
          <p:nvPr/>
        </p:nvSpPr>
        <p:spPr bwMode="auto">
          <a:xfrm flipV="1">
            <a:off x="6826250" y="6075363"/>
            <a:ext cx="381000" cy="47625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1515" name="Text Box 11">
            <a:extLst>
              <a:ext uri="{FF2B5EF4-FFF2-40B4-BE49-F238E27FC236}">
                <a16:creationId xmlns:a16="http://schemas.microsoft.com/office/drawing/2014/main" id="{5853AC00-9032-E740-879A-B37514E03434}"/>
              </a:ext>
            </a:extLst>
          </p:cNvPr>
          <p:cNvSpPr txBox="1">
            <a:spLocks noChangeArrowheads="1"/>
          </p:cNvSpPr>
          <p:nvPr/>
        </p:nvSpPr>
        <p:spPr bwMode="auto">
          <a:xfrm>
            <a:off x="8555038" y="3165475"/>
            <a:ext cx="665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PP2</a:t>
            </a:r>
          </a:p>
        </p:txBody>
      </p:sp>
      <p:sp>
        <p:nvSpPr>
          <p:cNvPr id="21516" name="Text Box 12">
            <a:extLst>
              <a:ext uri="{FF2B5EF4-FFF2-40B4-BE49-F238E27FC236}">
                <a16:creationId xmlns:a16="http://schemas.microsoft.com/office/drawing/2014/main" id="{D05C719E-F6C2-8F42-9275-87AA99341672}"/>
              </a:ext>
            </a:extLst>
          </p:cNvPr>
          <p:cNvSpPr txBox="1">
            <a:spLocks noChangeArrowheads="1"/>
          </p:cNvSpPr>
          <p:nvPr/>
        </p:nvSpPr>
        <p:spPr bwMode="auto">
          <a:xfrm>
            <a:off x="8097838" y="4891088"/>
            <a:ext cx="665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PP1</a:t>
            </a:r>
          </a:p>
        </p:txBody>
      </p:sp>
      <p:grpSp>
        <p:nvGrpSpPr>
          <p:cNvPr id="21517" name="Group 13">
            <a:extLst>
              <a:ext uri="{FF2B5EF4-FFF2-40B4-BE49-F238E27FC236}">
                <a16:creationId xmlns:a16="http://schemas.microsoft.com/office/drawing/2014/main" id="{069B80C7-B69F-3C42-8701-6DF22A6BAB7B}"/>
              </a:ext>
            </a:extLst>
          </p:cNvPr>
          <p:cNvGrpSpPr>
            <a:grpSpLocks/>
          </p:cNvGrpSpPr>
          <p:nvPr/>
        </p:nvGrpSpPr>
        <p:grpSpPr bwMode="auto">
          <a:xfrm>
            <a:off x="6954838" y="2209800"/>
            <a:ext cx="1625600" cy="3886200"/>
            <a:chOff x="4106" y="912"/>
            <a:chExt cx="1024" cy="2448"/>
          </a:xfrm>
        </p:grpSpPr>
        <p:sp>
          <p:nvSpPr>
            <p:cNvPr id="21524" name="Line 14">
              <a:extLst>
                <a:ext uri="{FF2B5EF4-FFF2-40B4-BE49-F238E27FC236}">
                  <a16:creationId xmlns:a16="http://schemas.microsoft.com/office/drawing/2014/main" id="{43BF3F58-20E4-4743-8246-F85415793197}"/>
                </a:ext>
              </a:extLst>
            </p:cNvPr>
            <p:cNvSpPr>
              <a:spLocks noChangeShapeType="1"/>
            </p:cNvSpPr>
            <p:nvPr/>
          </p:nvSpPr>
          <p:spPr bwMode="auto">
            <a:xfrm flipV="1">
              <a:off x="4891" y="912"/>
              <a:ext cx="239" cy="564"/>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1525" name="Line 15">
              <a:extLst>
                <a:ext uri="{FF2B5EF4-FFF2-40B4-BE49-F238E27FC236}">
                  <a16:creationId xmlns:a16="http://schemas.microsoft.com/office/drawing/2014/main" id="{C048868D-CD74-5E49-B468-138438AD8CC8}"/>
                </a:ext>
              </a:extLst>
            </p:cNvPr>
            <p:cNvSpPr>
              <a:spLocks noChangeShapeType="1"/>
            </p:cNvSpPr>
            <p:nvPr/>
          </p:nvSpPr>
          <p:spPr bwMode="auto">
            <a:xfrm flipV="1">
              <a:off x="4468" y="1764"/>
              <a:ext cx="299" cy="716"/>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1526" name="Line 16">
              <a:extLst>
                <a:ext uri="{FF2B5EF4-FFF2-40B4-BE49-F238E27FC236}">
                  <a16:creationId xmlns:a16="http://schemas.microsoft.com/office/drawing/2014/main" id="{CE44DDB9-B85C-E64E-AF44-4BC4BCF96780}"/>
                </a:ext>
              </a:extLst>
            </p:cNvPr>
            <p:cNvSpPr>
              <a:spLocks noChangeShapeType="1"/>
            </p:cNvSpPr>
            <p:nvPr/>
          </p:nvSpPr>
          <p:spPr bwMode="auto">
            <a:xfrm flipV="1">
              <a:off x="4106" y="2868"/>
              <a:ext cx="202" cy="492"/>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1527" name="Oval 17">
              <a:extLst>
                <a:ext uri="{FF2B5EF4-FFF2-40B4-BE49-F238E27FC236}">
                  <a16:creationId xmlns:a16="http://schemas.microsoft.com/office/drawing/2014/main" id="{D2456252-1516-6E49-9DCE-FC509A26C59B}"/>
                </a:ext>
              </a:extLst>
            </p:cNvPr>
            <p:cNvSpPr>
              <a:spLocks noChangeArrowheads="1"/>
            </p:cNvSpPr>
            <p:nvPr/>
          </p:nvSpPr>
          <p:spPr bwMode="auto">
            <a:xfrm>
              <a:off x="4743" y="1735"/>
              <a:ext cx="48" cy="48"/>
            </a:xfrm>
            <a:prstGeom prst="ellipse">
              <a:avLst/>
            </a:prstGeom>
            <a:solidFill>
              <a:srgbClr val="008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1528" name="Oval 18">
              <a:extLst>
                <a:ext uri="{FF2B5EF4-FFF2-40B4-BE49-F238E27FC236}">
                  <a16:creationId xmlns:a16="http://schemas.microsoft.com/office/drawing/2014/main" id="{C7565846-01D9-7842-8778-88C31C8B7DDD}"/>
                </a:ext>
              </a:extLst>
            </p:cNvPr>
            <p:cNvSpPr>
              <a:spLocks noChangeArrowheads="1"/>
            </p:cNvSpPr>
            <p:nvPr/>
          </p:nvSpPr>
          <p:spPr bwMode="auto">
            <a:xfrm>
              <a:off x="4287" y="2839"/>
              <a:ext cx="48" cy="48"/>
            </a:xfrm>
            <a:prstGeom prst="ellipse">
              <a:avLst/>
            </a:prstGeom>
            <a:solidFill>
              <a:srgbClr val="008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grpSp>
      <p:grpSp>
        <p:nvGrpSpPr>
          <p:cNvPr id="3" name="Group 25">
            <a:extLst>
              <a:ext uri="{FF2B5EF4-FFF2-40B4-BE49-F238E27FC236}">
                <a16:creationId xmlns:a16="http://schemas.microsoft.com/office/drawing/2014/main" id="{118877DC-4411-D740-B468-B47767FE2736}"/>
              </a:ext>
            </a:extLst>
          </p:cNvPr>
          <p:cNvGrpSpPr>
            <a:grpSpLocks/>
          </p:cNvGrpSpPr>
          <p:nvPr/>
        </p:nvGrpSpPr>
        <p:grpSpPr bwMode="auto">
          <a:xfrm>
            <a:off x="1371600" y="4038600"/>
            <a:ext cx="2416175" cy="1219200"/>
            <a:chOff x="864" y="2544"/>
            <a:chExt cx="1522" cy="768"/>
          </a:xfrm>
        </p:grpSpPr>
        <p:graphicFrame>
          <p:nvGraphicFramePr>
            <p:cNvPr id="21520" name="Object 19">
              <a:extLst>
                <a:ext uri="{FF2B5EF4-FFF2-40B4-BE49-F238E27FC236}">
                  <a16:creationId xmlns:a16="http://schemas.microsoft.com/office/drawing/2014/main" id="{F559D24E-A22D-644B-B7EC-5A485D2D61C7}"/>
                </a:ext>
              </a:extLst>
            </p:cNvPr>
            <p:cNvGraphicFramePr>
              <a:graphicFrameLocks noChangeAspect="1"/>
            </p:cNvGraphicFramePr>
            <p:nvPr/>
          </p:nvGraphicFramePr>
          <p:xfrm>
            <a:off x="864" y="2544"/>
            <a:ext cx="1509" cy="593"/>
          </p:xfrm>
          <a:graphic>
            <a:graphicData uri="http://schemas.openxmlformats.org/presentationml/2006/ole">
              <mc:AlternateContent xmlns:mc="http://schemas.openxmlformats.org/markup-compatibility/2006">
                <mc:Choice xmlns:v="urn:schemas-microsoft-com:vml" Requires="v">
                  <p:oleObj name="Equation" r:id="rId2" imgW="34226500" imgH="13462000" progId="Equation.3">
                    <p:embed/>
                  </p:oleObj>
                </mc:Choice>
                <mc:Fallback>
                  <p:oleObj name="Equation" r:id="rId2" imgW="34226500" imgH="13462000" progId="Equation.3">
                    <p:embed/>
                    <p:pic>
                      <p:nvPicPr>
                        <p:cNvPr id="0" name="Object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 y="2544"/>
                          <a:ext cx="1509" cy="5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21" name="Text Box 20">
              <a:extLst>
                <a:ext uri="{FF2B5EF4-FFF2-40B4-BE49-F238E27FC236}">
                  <a16:creationId xmlns:a16="http://schemas.microsoft.com/office/drawing/2014/main" id="{EE90789F-974C-AC4B-969D-A34B96DA86DB}"/>
                </a:ext>
              </a:extLst>
            </p:cNvPr>
            <p:cNvSpPr txBox="1">
              <a:spLocks noChangeArrowheads="1"/>
            </p:cNvSpPr>
            <p:nvPr/>
          </p:nvSpPr>
          <p:spPr bwMode="auto">
            <a:xfrm>
              <a:off x="1618" y="3024"/>
              <a:ext cx="27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50000"/>
                </a:spcBef>
              </a:pPr>
              <a:r>
                <a:rPr lang="en-US" altLang="en-US" b="1">
                  <a:latin typeface="Times New Roman" panose="02020603050405020304" pitchFamily="18" charset="0"/>
                </a:rPr>
                <a:t>H</a:t>
              </a:r>
            </a:p>
          </p:txBody>
        </p:sp>
        <p:sp>
          <p:nvSpPr>
            <p:cNvPr id="21522" name="Text Box 21">
              <a:extLst>
                <a:ext uri="{FF2B5EF4-FFF2-40B4-BE49-F238E27FC236}">
                  <a16:creationId xmlns:a16="http://schemas.microsoft.com/office/drawing/2014/main" id="{C0D3A58A-57B5-2349-BE63-FFB7E5DA0253}"/>
                </a:ext>
              </a:extLst>
            </p:cNvPr>
            <p:cNvSpPr txBox="1">
              <a:spLocks noChangeArrowheads="1"/>
            </p:cNvSpPr>
            <p:nvPr/>
          </p:nvSpPr>
          <p:spPr bwMode="auto">
            <a:xfrm>
              <a:off x="2112" y="3024"/>
              <a:ext cx="27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50000"/>
                </a:spcBef>
              </a:pPr>
              <a:r>
                <a:rPr lang="en-US" altLang="en-US" b="1">
                  <a:latin typeface="Times New Roman" panose="02020603050405020304" pitchFamily="18" charset="0"/>
                </a:rPr>
                <a:t>p</a:t>
              </a:r>
            </a:p>
          </p:txBody>
        </p:sp>
        <p:sp>
          <p:nvSpPr>
            <p:cNvPr id="21523" name="Text Box 22">
              <a:extLst>
                <a:ext uri="{FF2B5EF4-FFF2-40B4-BE49-F238E27FC236}">
                  <a16:creationId xmlns:a16="http://schemas.microsoft.com/office/drawing/2014/main" id="{5B6715F5-B344-3C45-9716-B0CF0FFED5F8}"/>
                </a:ext>
              </a:extLst>
            </p:cNvPr>
            <p:cNvSpPr txBox="1">
              <a:spLocks noChangeArrowheads="1"/>
            </p:cNvSpPr>
            <p:nvPr/>
          </p:nvSpPr>
          <p:spPr bwMode="auto">
            <a:xfrm>
              <a:off x="898" y="3024"/>
              <a:ext cx="30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50000"/>
                </a:spcBef>
              </a:pPr>
              <a:r>
                <a:rPr lang="en-US" altLang="en-US" b="1">
                  <a:latin typeface="Times New Roman" panose="02020603050405020304" pitchFamily="18" charset="0"/>
                </a:rPr>
                <a:t>p’</a:t>
              </a:r>
              <a:r>
                <a:rPr lang="en-US" altLang="en-US">
                  <a:latin typeface="Times New Roman" panose="02020603050405020304" pitchFamily="18" charset="0"/>
                </a:rPr>
                <a:t>  </a:t>
              </a:r>
            </a:p>
          </p:txBody>
        </p:sp>
      </p:grpSp>
      <p:sp>
        <p:nvSpPr>
          <p:cNvPr id="672791" name="Rectangle 23">
            <a:extLst>
              <a:ext uri="{FF2B5EF4-FFF2-40B4-BE49-F238E27FC236}">
                <a16:creationId xmlns:a16="http://schemas.microsoft.com/office/drawing/2014/main" id="{EAF9B982-6AC0-464A-B575-0074BA8AC388}"/>
              </a:ext>
            </a:extLst>
          </p:cNvPr>
          <p:cNvSpPr>
            <a:spLocks noChangeArrowheads="1"/>
          </p:cNvSpPr>
          <p:nvPr/>
        </p:nvSpPr>
        <p:spPr bwMode="auto">
          <a:xfrm>
            <a:off x="609600" y="5257800"/>
            <a:ext cx="6019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r>
              <a:rPr lang="en-US" altLang="en-US"/>
              <a:t>To apply a homography </a:t>
            </a:r>
            <a:r>
              <a:rPr lang="en-US" altLang="en-US" b="1"/>
              <a:t>H</a:t>
            </a:r>
          </a:p>
          <a:p>
            <a:pPr lvl="1"/>
            <a:r>
              <a:rPr lang="en-US" altLang="en-US"/>
              <a:t>Compute     </a:t>
            </a:r>
            <a:r>
              <a:rPr lang="en-US" altLang="en-US" b="1"/>
              <a:t>p’</a:t>
            </a:r>
            <a:r>
              <a:rPr lang="en-US" altLang="en-US"/>
              <a:t> = </a:t>
            </a:r>
            <a:r>
              <a:rPr lang="en-US" altLang="en-US" b="1"/>
              <a:t>Hp   </a:t>
            </a:r>
            <a:r>
              <a:rPr lang="en-US" altLang="en-US"/>
              <a:t>(regular matrix multiply)</a:t>
            </a:r>
          </a:p>
          <a:p>
            <a:pPr lvl="1"/>
            <a:r>
              <a:rPr lang="en-US" altLang="en-US"/>
              <a:t>Convert </a:t>
            </a:r>
            <a:r>
              <a:rPr lang="en-US" altLang="en-US" b="1"/>
              <a:t>p’</a:t>
            </a:r>
            <a:r>
              <a:rPr lang="en-US" altLang="en-US"/>
              <a:t> from homogeneous to  image coordinates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727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277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277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277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7277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277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727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2771" grpId="0" build="p"/>
      <p:bldP spid="67279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2">
            <a:extLst>
              <a:ext uri="{FF2B5EF4-FFF2-40B4-BE49-F238E27FC236}">
                <a16:creationId xmlns:a16="http://schemas.microsoft.com/office/drawing/2014/main" id="{CD2288FA-3A7A-3249-A15D-D062886BC7FF}"/>
              </a:ext>
            </a:extLst>
          </p:cNvPr>
          <p:cNvSpPr>
            <a:spLocks noGrp="1" noChangeArrowheads="1"/>
          </p:cNvSpPr>
          <p:nvPr>
            <p:ph type="title"/>
          </p:nvPr>
        </p:nvSpPr>
        <p:spPr/>
        <p:txBody>
          <a:bodyPr/>
          <a:lstStyle/>
          <a:p>
            <a:r>
              <a:rPr lang="en-US" altLang="en-US" sz="2700" dirty="0"/>
              <a:t>This was warping one image with a </a:t>
            </a:r>
            <a:r>
              <a:rPr lang="en-US" altLang="en-US" sz="2700" dirty="0" err="1"/>
              <a:t>homography</a:t>
            </a:r>
            <a:endParaRPr lang="en-US" altLang="en-US" sz="2700" dirty="0"/>
          </a:p>
        </p:txBody>
      </p:sp>
      <p:sp>
        <p:nvSpPr>
          <p:cNvPr id="22534" name="Rectangle 3">
            <a:extLst>
              <a:ext uri="{FF2B5EF4-FFF2-40B4-BE49-F238E27FC236}">
                <a16:creationId xmlns:a16="http://schemas.microsoft.com/office/drawing/2014/main" id="{B0382310-22FE-3449-92CD-44AC7618974B}"/>
              </a:ext>
            </a:extLst>
          </p:cNvPr>
          <p:cNvSpPr>
            <a:spLocks noGrp="1" noChangeArrowheads="1"/>
          </p:cNvSpPr>
          <p:nvPr>
            <p:ph type="body" idx="1"/>
          </p:nvPr>
        </p:nvSpPr>
        <p:spPr>
          <a:xfrm>
            <a:off x="990600" y="914400"/>
            <a:ext cx="7772400" cy="5257800"/>
          </a:xfrm>
        </p:spPr>
        <p:txBody>
          <a:bodyPr/>
          <a:lstStyle/>
          <a:p>
            <a:endParaRPr lang="en-US" altLang="en-US" dirty="0"/>
          </a:p>
          <a:p>
            <a:endParaRPr lang="en-US" altLang="en-US" dirty="0"/>
          </a:p>
        </p:txBody>
      </p:sp>
      <p:graphicFrame>
        <p:nvGraphicFramePr>
          <p:cNvPr id="22535" name="Object 4">
            <a:extLst>
              <a:ext uri="{FF2B5EF4-FFF2-40B4-BE49-F238E27FC236}">
                <a16:creationId xmlns:a16="http://schemas.microsoft.com/office/drawing/2014/main" id="{20552DA4-6947-4C4E-B14C-557C49DF04B7}"/>
              </a:ext>
            </a:extLst>
          </p:cNvPr>
          <p:cNvGraphicFramePr>
            <a:graphicFrameLocks noChangeAspect="1"/>
          </p:cNvGraphicFramePr>
          <p:nvPr/>
        </p:nvGraphicFramePr>
        <p:xfrm>
          <a:off x="914400" y="914400"/>
          <a:ext cx="3082925" cy="3124200"/>
        </p:xfrm>
        <a:graphic>
          <a:graphicData uri="http://schemas.openxmlformats.org/presentationml/2006/ole">
            <mc:AlternateContent xmlns:mc="http://schemas.openxmlformats.org/markup-compatibility/2006">
              <mc:Choice xmlns:v="urn:schemas-microsoft-com:vml" Requires="v">
                <p:oleObj name="Photo Editor Photo" r:id="rId2" imgW="3403600" imgH="3448050" progId="MSPhotoEd.3">
                  <p:embed/>
                </p:oleObj>
              </mc:Choice>
              <mc:Fallback>
                <p:oleObj name="Photo Editor Photo" r:id="rId2" imgW="3403600" imgH="3448050" progId="MSPhotoEd.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2537" name="Group 20">
            <a:extLst>
              <a:ext uri="{FF2B5EF4-FFF2-40B4-BE49-F238E27FC236}">
                <a16:creationId xmlns:a16="http://schemas.microsoft.com/office/drawing/2014/main" id="{B446BE8F-9285-AD4C-A370-FEC31C2DBA29}"/>
              </a:ext>
            </a:extLst>
          </p:cNvPr>
          <p:cNvGrpSpPr>
            <a:grpSpLocks/>
          </p:cNvGrpSpPr>
          <p:nvPr/>
        </p:nvGrpSpPr>
        <p:grpSpPr bwMode="auto">
          <a:xfrm rot="4164331">
            <a:off x="1717675" y="4270375"/>
            <a:ext cx="412750" cy="647700"/>
            <a:chOff x="3979" y="3269"/>
            <a:chExt cx="260" cy="408"/>
          </a:xfrm>
        </p:grpSpPr>
        <p:sp>
          <p:nvSpPr>
            <p:cNvPr id="22559" name="Freeform 15">
              <a:extLst>
                <a:ext uri="{FF2B5EF4-FFF2-40B4-BE49-F238E27FC236}">
                  <a16:creationId xmlns:a16="http://schemas.microsoft.com/office/drawing/2014/main" id="{76F81C0A-A11B-0D4E-9919-32579DEAA06A}"/>
                </a:ext>
              </a:extLst>
            </p:cNvPr>
            <p:cNvSpPr>
              <a:spLocks/>
            </p:cNvSpPr>
            <p:nvPr/>
          </p:nvSpPr>
          <p:spPr bwMode="auto">
            <a:xfrm>
              <a:off x="3984" y="3371"/>
              <a:ext cx="180" cy="306"/>
            </a:xfrm>
            <a:custGeom>
              <a:avLst/>
              <a:gdLst>
                <a:gd name="T0" fmla="*/ 4 w 202"/>
                <a:gd name="T1" fmla="*/ 305 h 306"/>
                <a:gd name="T2" fmla="*/ 0 w 202"/>
                <a:gd name="T3" fmla="*/ 22 h 306"/>
                <a:gd name="T4" fmla="*/ 4 w 202"/>
                <a:gd name="T5" fmla="*/ 13 h 306"/>
                <a:gd name="T6" fmla="*/ 4 w 202"/>
                <a:gd name="T7" fmla="*/ 14 h 306"/>
                <a:gd name="T8" fmla="*/ 4 w 202"/>
                <a:gd name="T9" fmla="*/ 13 h 306"/>
                <a:gd name="T10" fmla="*/ 4 w 202"/>
                <a:gd name="T11" fmla="*/ 10 h 306"/>
                <a:gd name="T12" fmla="*/ 4 w 202"/>
                <a:gd name="T13" fmla="*/ 11 h 306"/>
                <a:gd name="T14" fmla="*/ 4 w 202"/>
                <a:gd name="T15" fmla="*/ 7 h 306"/>
                <a:gd name="T16" fmla="*/ 4 w 202"/>
                <a:gd name="T17" fmla="*/ 9 h 306"/>
                <a:gd name="T18" fmla="*/ 4 w 202"/>
                <a:gd name="T19" fmla="*/ 6 h 306"/>
                <a:gd name="T20" fmla="*/ 4 w 202"/>
                <a:gd name="T21" fmla="*/ 5 h 306"/>
                <a:gd name="T22" fmla="*/ 4 w 202"/>
                <a:gd name="T23" fmla="*/ 3 h 306"/>
                <a:gd name="T24" fmla="*/ 5 w 202"/>
                <a:gd name="T25" fmla="*/ 4 h 306"/>
                <a:gd name="T26" fmla="*/ 6 w 202"/>
                <a:gd name="T27" fmla="*/ 3 h 306"/>
                <a:gd name="T28" fmla="*/ 6 w 202"/>
                <a:gd name="T29" fmla="*/ 0 h 306"/>
                <a:gd name="T30" fmla="*/ 7 w 202"/>
                <a:gd name="T31" fmla="*/ 0 h 306"/>
                <a:gd name="T32" fmla="*/ 8 w 202"/>
                <a:gd name="T33" fmla="*/ 1 h 306"/>
                <a:gd name="T34" fmla="*/ 8 w 202"/>
                <a:gd name="T35" fmla="*/ 1 h 306"/>
                <a:gd name="T36" fmla="*/ 9 w 202"/>
                <a:gd name="T37" fmla="*/ 3 h 306"/>
                <a:gd name="T38" fmla="*/ 9 w 202"/>
                <a:gd name="T39" fmla="*/ 4 h 306"/>
                <a:gd name="T40" fmla="*/ 10 w 202"/>
                <a:gd name="T41" fmla="*/ 7 h 306"/>
                <a:gd name="T42" fmla="*/ 10 w 202"/>
                <a:gd name="T43" fmla="*/ 7 h 306"/>
                <a:gd name="T44" fmla="*/ 11 w 202"/>
                <a:gd name="T45" fmla="*/ 10 h 306"/>
                <a:gd name="T46" fmla="*/ 11 w 202"/>
                <a:gd name="T47" fmla="*/ 12 h 306"/>
                <a:gd name="T48" fmla="*/ 12 w 202"/>
                <a:gd name="T49" fmla="*/ 11 h 306"/>
                <a:gd name="T50" fmla="*/ 12 w 202"/>
                <a:gd name="T51" fmla="*/ 16 h 306"/>
                <a:gd name="T52" fmla="*/ 12 w 202"/>
                <a:gd name="T53" fmla="*/ 17 h 306"/>
                <a:gd name="T54" fmla="*/ 13 w 202"/>
                <a:gd name="T55" fmla="*/ 19 h 306"/>
                <a:gd name="T56" fmla="*/ 14 w 202"/>
                <a:gd name="T57" fmla="*/ 21 h 306"/>
                <a:gd name="T58" fmla="*/ 14 w 202"/>
                <a:gd name="T59" fmla="*/ 24 h 306"/>
                <a:gd name="T60" fmla="*/ 14 w 202"/>
                <a:gd name="T61" fmla="*/ 27 h 306"/>
                <a:gd name="T62" fmla="*/ 15 w 202"/>
                <a:gd name="T63" fmla="*/ 31 h 306"/>
                <a:gd name="T64" fmla="*/ 15 w 202"/>
                <a:gd name="T65" fmla="*/ 35 h 306"/>
                <a:gd name="T66" fmla="*/ 16 w 202"/>
                <a:gd name="T67" fmla="*/ 36 h 306"/>
                <a:gd name="T68" fmla="*/ 16 w 202"/>
                <a:gd name="T69" fmla="*/ 41 h 306"/>
                <a:gd name="T70" fmla="*/ 16 w 202"/>
                <a:gd name="T71" fmla="*/ 44 h 306"/>
                <a:gd name="T72" fmla="*/ 16 w 202"/>
                <a:gd name="T73" fmla="*/ 46 h 306"/>
                <a:gd name="T74" fmla="*/ 17 w 202"/>
                <a:gd name="T75" fmla="*/ 50 h 306"/>
                <a:gd name="T76" fmla="*/ 18 w 202"/>
                <a:gd name="T77" fmla="*/ 53 h 306"/>
                <a:gd name="T78" fmla="*/ 18 w 202"/>
                <a:gd name="T79" fmla="*/ 55 h 306"/>
                <a:gd name="T80" fmla="*/ 18 w 202"/>
                <a:gd name="T81" fmla="*/ 59 h 306"/>
                <a:gd name="T82" fmla="*/ 18 w 202"/>
                <a:gd name="T83" fmla="*/ 62 h 306"/>
                <a:gd name="T84" fmla="*/ 18 w 202"/>
                <a:gd name="T85" fmla="*/ 67 h 306"/>
                <a:gd name="T86" fmla="*/ 18 w 202"/>
                <a:gd name="T87" fmla="*/ 73 h 306"/>
                <a:gd name="T88" fmla="*/ 19 w 202"/>
                <a:gd name="T89" fmla="*/ 76 h 306"/>
                <a:gd name="T90" fmla="*/ 20 w 202"/>
                <a:gd name="T91" fmla="*/ 80 h 306"/>
                <a:gd name="T92" fmla="*/ 20 w 202"/>
                <a:gd name="T93" fmla="*/ 84 h 306"/>
                <a:gd name="T94" fmla="*/ 20 w 202"/>
                <a:gd name="T95" fmla="*/ 90 h 306"/>
                <a:gd name="T96" fmla="*/ 20 w 202"/>
                <a:gd name="T97" fmla="*/ 99 h 306"/>
                <a:gd name="T98" fmla="*/ 4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2560" name="Arc 16">
              <a:extLst>
                <a:ext uri="{FF2B5EF4-FFF2-40B4-BE49-F238E27FC236}">
                  <a16:creationId xmlns:a16="http://schemas.microsoft.com/office/drawing/2014/main" id="{19FD0E17-CF86-D843-BF12-799ED60DBA81}"/>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solidFill>
              <a:schemeClr val="bg1"/>
            </a:solidFill>
            <a:ln w="25400" cap="rnd">
              <a:solidFill>
                <a:schemeClr val="tx1"/>
              </a:solidFill>
              <a:round/>
              <a:headEnd type="none" w="sm" len="sm"/>
              <a:tailEnd type="none" w="sm" len="sm"/>
            </a:ln>
          </p:spPr>
          <p:txBody>
            <a:bodyPr wrap="none" anchor="ctr"/>
            <a:lstStyle/>
            <a:p>
              <a:endParaRPr lang="en-US"/>
            </a:p>
          </p:txBody>
        </p:sp>
        <p:sp>
          <p:nvSpPr>
            <p:cNvPr id="22561" name="Line 17">
              <a:extLst>
                <a:ext uri="{FF2B5EF4-FFF2-40B4-BE49-F238E27FC236}">
                  <a16:creationId xmlns:a16="http://schemas.microsoft.com/office/drawing/2014/main" id="{C3B711CE-D870-7949-9929-1A0603EBB578}"/>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2562" name="Oval 18">
              <a:extLst>
                <a:ext uri="{FF2B5EF4-FFF2-40B4-BE49-F238E27FC236}">
                  <a16:creationId xmlns:a16="http://schemas.microsoft.com/office/drawing/2014/main" id="{D07F1DAC-F2A4-3141-9B7F-D58E4E8CACDF}"/>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2563" name="Line 19">
              <a:extLst>
                <a:ext uri="{FF2B5EF4-FFF2-40B4-BE49-F238E27FC236}">
                  <a16:creationId xmlns:a16="http://schemas.microsoft.com/office/drawing/2014/main" id="{452C4332-0076-9346-85E6-95AAB946EABC}"/>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22538" name="Line 24">
            <a:extLst>
              <a:ext uri="{FF2B5EF4-FFF2-40B4-BE49-F238E27FC236}">
                <a16:creationId xmlns:a16="http://schemas.microsoft.com/office/drawing/2014/main" id="{2AD23C89-388E-034B-8CB3-BBA85C88B686}"/>
              </a:ext>
            </a:extLst>
          </p:cNvPr>
          <p:cNvSpPr>
            <a:spLocks noChangeShapeType="1"/>
          </p:cNvSpPr>
          <p:nvPr/>
        </p:nvSpPr>
        <p:spPr bwMode="auto">
          <a:xfrm>
            <a:off x="2819400" y="4114800"/>
            <a:ext cx="0"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9" name="Line 25">
            <a:extLst>
              <a:ext uri="{FF2B5EF4-FFF2-40B4-BE49-F238E27FC236}">
                <a16:creationId xmlns:a16="http://schemas.microsoft.com/office/drawing/2014/main" id="{27193C28-9DE4-5C41-9408-CBD93D0D5627}"/>
              </a:ext>
            </a:extLst>
          </p:cNvPr>
          <p:cNvSpPr>
            <a:spLocks noChangeShapeType="1"/>
          </p:cNvSpPr>
          <p:nvPr/>
        </p:nvSpPr>
        <p:spPr bwMode="auto">
          <a:xfrm>
            <a:off x="2819400" y="4114800"/>
            <a:ext cx="45720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0" name="Line 26">
            <a:extLst>
              <a:ext uri="{FF2B5EF4-FFF2-40B4-BE49-F238E27FC236}">
                <a16:creationId xmlns:a16="http://schemas.microsoft.com/office/drawing/2014/main" id="{53413B5D-57BF-FD48-99CC-C6BB4FDAC968}"/>
              </a:ext>
            </a:extLst>
          </p:cNvPr>
          <p:cNvSpPr>
            <a:spLocks noChangeShapeType="1"/>
          </p:cNvSpPr>
          <p:nvPr/>
        </p:nvSpPr>
        <p:spPr bwMode="auto">
          <a:xfrm>
            <a:off x="2819400" y="4876800"/>
            <a:ext cx="45720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1" name="Line 27">
            <a:extLst>
              <a:ext uri="{FF2B5EF4-FFF2-40B4-BE49-F238E27FC236}">
                <a16:creationId xmlns:a16="http://schemas.microsoft.com/office/drawing/2014/main" id="{E6457147-F921-494A-8DFE-2FC567F2A8D4}"/>
              </a:ext>
            </a:extLst>
          </p:cNvPr>
          <p:cNvSpPr>
            <a:spLocks noChangeShapeType="1"/>
          </p:cNvSpPr>
          <p:nvPr/>
        </p:nvSpPr>
        <p:spPr bwMode="auto">
          <a:xfrm>
            <a:off x="3276600" y="4495800"/>
            <a:ext cx="0"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3" name="Text Box 39">
            <a:extLst>
              <a:ext uri="{FF2B5EF4-FFF2-40B4-BE49-F238E27FC236}">
                <a16:creationId xmlns:a16="http://schemas.microsoft.com/office/drawing/2014/main" id="{F425C71B-0FF6-AA42-8D91-BD44766D621C}"/>
              </a:ext>
            </a:extLst>
          </p:cNvPr>
          <p:cNvSpPr txBox="1">
            <a:spLocks noChangeArrowheads="1"/>
          </p:cNvSpPr>
          <p:nvPr/>
        </p:nvSpPr>
        <p:spPr bwMode="auto">
          <a:xfrm>
            <a:off x="1295400" y="5334000"/>
            <a:ext cx="2413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image plane in front</a:t>
            </a:r>
          </a:p>
        </p:txBody>
      </p:sp>
      <p:sp>
        <p:nvSpPr>
          <p:cNvPr id="2" name="Line 60">
            <a:extLst>
              <a:ext uri="{FF2B5EF4-FFF2-40B4-BE49-F238E27FC236}">
                <a16:creationId xmlns:a16="http://schemas.microsoft.com/office/drawing/2014/main" id="{8B5237C3-E4AB-23F6-0687-140CDF7E8A30}"/>
              </a:ext>
            </a:extLst>
          </p:cNvPr>
          <p:cNvSpPr>
            <a:spLocks noChangeShapeType="1"/>
          </p:cNvSpPr>
          <p:nvPr/>
        </p:nvSpPr>
        <p:spPr bwMode="auto">
          <a:xfrm flipV="1">
            <a:off x="4343400" y="4572000"/>
            <a:ext cx="0" cy="53340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 name="Line 61">
            <a:extLst>
              <a:ext uri="{FF2B5EF4-FFF2-40B4-BE49-F238E27FC236}">
                <a16:creationId xmlns:a16="http://schemas.microsoft.com/office/drawing/2014/main" id="{D3EE048D-0C48-5C17-2B93-570E9AFF40A1}"/>
              </a:ext>
            </a:extLst>
          </p:cNvPr>
          <p:cNvSpPr>
            <a:spLocks noChangeShapeType="1"/>
          </p:cNvSpPr>
          <p:nvPr/>
        </p:nvSpPr>
        <p:spPr bwMode="auto">
          <a:xfrm>
            <a:off x="3581400" y="5105400"/>
            <a:ext cx="762000" cy="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C4970-68EE-3B17-9111-81663F14DDFC}"/>
            </a:ext>
          </a:extLst>
        </p:cNvPr>
        <p:cNvGrpSpPr/>
        <p:nvPr/>
      </p:nvGrpSpPr>
      <p:grpSpPr>
        <a:xfrm>
          <a:off x="0" y="0"/>
          <a:ext cx="0" cy="0"/>
          <a:chOff x="0" y="0"/>
          <a:chExt cx="0" cy="0"/>
        </a:xfrm>
      </p:grpSpPr>
      <p:grpSp>
        <p:nvGrpSpPr>
          <p:cNvPr id="22530" name="Group 53">
            <a:extLst>
              <a:ext uri="{FF2B5EF4-FFF2-40B4-BE49-F238E27FC236}">
                <a16:creationId xmlns:a16="http://schemas.microsoft.com/office/drawing/2014/main" id="{A41A1616-54B9-4863-858C-D7FC86457C40}"/>
              </a:ext>
            </a:extLst>
          </p:cNvPr>
          <p:cNvGrpSpPr>
            <a:grpSpLocks/>
          </p:cNvGrpSpPr>
          <p:nvPr/>
        </p:nvGrpSpPr>
        <p:grpSpPr bwMode="auto">
          <a:xfrm rot="9753105">
            <a:off x="5943600" y="4495800"/>
            <a:ext cx="455613" cy="592138"/>
            <a:chOff x="3979" y="3269"/>
            <a:chExt cx="260" cy="408"/>
          </a:xfrm>
        </p:grpSpPr>
        <p:sp>
          <p:nvSpPr>
            <p:cNvPr id="22564" name="Freeform 54">
              <a:extLst>
                <a:ext uri="{FF2B5EF4-FFF2-40B4-BE49-F238E27FC236}">
                  <a16:creationId xmlns:a16="http://schemas.microsoft.com/office/drawing/2014/main" id="{7C6500DB-6734-DAAB-8A58-222D528B08B2}"/>
                </a:ext>
              </a:extLst>
            </p:cNvPr>
            <p:cNvSpPr>
              <a:spLocks/>
            </p:cNvSpPr>
            <p:nvPr/>
          </p:nvSpPr>
          <p:spPr bwMode="auto">
            <a:xfrm>
              <a:off x="3984" y="3371"/>
              <a:ext cx="180" cy="306"/>
            </a:xfrm>
            <a:custGeom>
              <a:avLst/>
              <a:gdLst>
                <a:gd name="T0" fmla="*/ 4 w 202"/>
                <a:gd name="T1" fmla="*/ 305 h 306"/>
                <a:gd name="T2" fmla="*/ 0 w 202"/>
                <a:gd name="T3" fmla="*/ 22 h 306"/>
                <a:gd name="T4" fmla="*/ 4 w 202"/>
                <a:gd name="T5" fmla="*/ 13 h 306"/>
                <a:gd name="T6" fmla="*/ 4 w 202"/>
                <a:gd name="T7" fmla="*/ 14 h 306"/>
                <a:gd name="T8" fmla="*/ 4 w 202"/>
                <a:gd name="T9" fmla="*/ 13 h 306"/>
                <a:gd name="T10" fmla="*/ 4 w 202"/>
                <a:gd name="T11" fmla="*/ 10 h 306"/>
                <a:gd name="T12" fmla="*/ 4 w 202"/>
                <a:gd name="T13" fmla="*/ 11 h 306"/>
                <a:gd name="T14" fmla="*/ 4 w 202"/>
                <a:gd name="T15" fmla="*/ 7 h 306"/>
                <a:gd name="T16" fmla="*/ 4 w 202"/>
                <a:gd name="T17" fmla="*/ 9 h 306"/>
                <a:gd name="T18" fmla="*/ 4 w 202"/>
                <a:gd name="T19" fmla="*/ 6 h 306"/>
                <a:gd name="T20" fmla="*/ 4 w 202"/>
                <a:gd name="T21" fmla="*/ 5 h 306"/>
                <a:gd name="T22" fmla="*/ 4 w 202"/>
                <a:gd name="T23" fmla="*/ 3 h 306"/>
                <a:gd name="T24" fmla="*/ 5 w 202"/>
                <a:gd name="T25" fmla="*/ 4 h 306"/>
                <a:gd name="T26" fmla="*/ 6 w 202"/>
                <a:gd name="T27" fmla="*/ 3 h 306"/>
                <a:gd name="T28" fmla="*/ 6 w 202"/>
                <a:gd name="T29" fmla="*/ 0 h 306"/>
                <a:gd name="T30" fmla="*/ 7 w 202"/>
                <a:gd name="T31" fmla="*/ 0 h 306"/>
                <a:gd name="T32" fmla="*/ 8 w 202"/>
                <a:gd name="T33" fmla="*/ 1 h 306"/>
                <a:gd name="T34" fmla="*/ 8 w 202"/>
                <a:gd name="T35" fmla="*/ 1 h 306"/>
                <a:gd name="T36" fmla="*/ 9 w 202"/>
                <a:gd name="T37" fmla="*/ 3 h 306"/>
                <a:gd name="T38" fmla="*/ 9 w 202"/>
                <a:gd name="T39" fmla="*/ 4 h 306"/>
                <a:gd name="T40" fmla="*/ 10 w 202"/>
                <a:gd name="T41" fmla="*/ 7 h 306"/>
                <a:gd name="T42" fmla="*/ 10 w 202"/>
                <a:gd name="T43" fmla="*/ 7 h 306"/>
                <a:gd name="T44" fmla="*/ 11 w 202"/>
                <a:gd name="T45" fmla="*/ 10 h 306"/>
                <a:gd name="T46" fmla="*/ 11 w 202"/>
                <a:gd name="T47" fmla="*/ 12 h 306"/>
                <a:gd name="T48" fmla="*/ 12 w 202"/>
                <a:gd name="T49" fmla="*/ 11 h 306"/>
                <a:gd name="T50" fmla="*/ 12 w 202"/>
                <a:gd name="T51" fmla="*/ 16 h 306"/>
                <a:gd name="T52" fmla="*/ 12 w 202"/>
                <a:gd name="T53" fmla="*/ 17 h 306"/>
                <a:gd name="T54" fmla="*/ 13 w 202"/>
                <a:gd name="T55" fmla="*/ 19 h 306"/>
                <a:gd name="T56" fmla="*/ 14 w 202"/>
                <a:gd name="T57" fmla="*/ 21 h 306"/>
                <a:gd name="T58" fmla="*/ 14 w 202"/>
                <a:gd name="T59" fmla="*/ 24 h 306"/>
                <a:gd name="T60" fmla="*/ 14 w 202"/>
                <a:gd name="T61" fmla="*/ 27 h 306"/>
                <a:gd name="T62" fmla="*/ 15 w 202"/>
                <a:gd name="T63" fmla="*/ 31 h 306"/>
                <a:gd name="T64" fmla="*/ 15 w 202"/>
                <a:gd name="T65" fmla="*/ 35 h 306"/>
                <a:gd name="T66" fmla="*/ 16 w 202"/>
                <a:gd name="T67" fmla="*/ 36 h 306"/>
                <a:gd name="T68" fmla="*/ 16 w 202"/>
                <a:gd name="T69" fmla="*/ 41 h 306"/>
                <a:gd name="T70" fmla="*/ 16 w 202"/>
                <a:gd name="T71" fmla="*/ 44 h 306"/>
                <a:gd name="T72" fmla="*/ 16 w 202"/>
                <a:gd name="T73" fmla="*/ 46 h 306"/>
                <a:gd name="T74" fmla="*/ 17 w 202"/>
                <a:gd name="T75" fmla="*/ 50 h 306"/>
                <a:gd name="T76" fmla="*/ 18 w 202"/>
                <a:gd name="T77" fmla="*/ 53 h 306"/>
                <a:gd name="T78" fmla="*/ 18 w 202"/>
                <a:gd name="T79" fmla="*/ 55 h 306"/>
                <a:gd name="T80" fmla="*/ 18 w 202"/>
                <a:gd name="T81" fmla="*/ 59 h 306"/>
                <a:gd name="T82" fmla="*/ 18 w 202"/>
                <a:gd name="T83" fmla="*/ 62 h 306"/>
                <a:gd name="T84" fmla="*/ 18 w 202"/>
                <a:gd name="T85" fmla="*/ 67 h 306"/>
                <a:gd name="T86" fmla="*/ 18 w 202"/>
                <a:gd name="T87" fmla="*/ 73 h 306"/>
                <a:gd name="T88" fmla="*/ 19 w 202"/>
                <a:gd name="T89" fmla="*/ 76 h 306"/>
                <a:gd name="T90" fmla="*/ 20 w 202"/>
                <a:gd name="T91" fmla="*/ 80 h 306"/>
                <a:gd name="T92" fmla="*/ 20 w 202"/>
                <a:gd name="T93" fmla="*/ 84 h 306"/>
                <a:gd name="T94" fmla="*/ 20 w 202"/>
                <a:gd name="T95" fmla="*/ 90 h 306"/>
                <a:gd name="T96" fmla="*/ 20 w 202"/>
                <a:gd name="T97" fmla="*/ 99 h 306"/>
                <a:gd name="T98" fmla="*/ 4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2565" name="Arc 55">
              <a:extLst>
                <a:ext uri="{FF2B5EF4-FFF2-40B4-BE49-F238E27FC236}">
                  <a16:creationId xmlns:a16="http://schemas.microsoft.com/office/drawing/2014/main" id="{1F43B9D4-50D6-CF66-0FBC-84B3643C7BA8}"/>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solidFill>
              <a:schemeClr val="bg1"/>
            </a:solidFill>
            <a:ln w="25400" cap="rnd">
              <a:solidFill>
                <a:schemeClr val="tx1"/>
              </a:solidFill>
              <a:round/>
              <a:headEnd type="none" w="sm" len="sm"/>
              <a:tailEnd type="none" w="sm" len="sm"/>
            </a:ln>
          </p:spPr>
          <p:txBody>
            <a:bodyPr wrap="none" anchor="ctr"/>
            <a:lstStyle/>
            <a:p>
              <a:endParaRPr lang="en-US"/>
            </a:p>
          </p:txBody>
        </p:sp>
        <p:sp>
          <p:nvSpPr>
            <p:cNvPr id="22566" name="Line 56">
              <a:extLst>
                <a:ext uri="{FF2B5EF4-FFF2-40B4-BE49-F238E27FC236}">
                  <a16:creationId xmlns:a16="http://schemas.microsoft.com/office/drawing/2014/main" id="{6D70C7C5-0AC3-B342-2B96-190B96B15085}"/>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2567" name="Oval 57">
              <a:extLst>
                <a:ext uri="{FF2B5EF4-FFF2-40B4-BE49-F238E27FC236}">
                  <a16:creationId xmlns:a16="http://schemas.microsoft.com/office/drawing/2014/main" id="{BF0844EC-D9A3-0C8D-A5D9-5B8D73DC1207}"/>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2568" name="Line 58">
              <a:extLst>
                <a:ext uri="{FF2B5EF4-FFF2-40B4-BE49-F238E27FC236}">
                  <a16:creationId xmlns:a16="http://schemas.microsoft.com/office/drawing/2014/main" id="{571AB2EF-C7A5-A2A9-769D-D875BF5F6EC5}"/>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22531" name="Line 62">
            <a:extLst>
              <a:ext uri="{FF2B5EF4-FFF2-40B4-BE49-F238E27FC236}">
                <a16:creationId xmlns:a16="http://schemas.microsoft.com/office/drawing/2014/main" id="{9E0D5C01-F4DF-809C-6CE2-1DC6388C5672}"/>
              </a:ext>
            </a:extLst>
          </p:cNvPr>
          <p:cNvSpPr>
            <a:spLocks noChangeShapeType="1"/>
          </p:cNvSpPr>
          <p:nvPr/>
        </p:nvSpPr>
        <p:spPr bwMode="auto">
          <a:xfrm flipV="1">
            <a:off x="8229600" y="4572000"/>
            <a:ext cx="0" cy="53340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2" name="Line 63">
            <a:extLst>
              <a:ext uri="{FF2B5EF4-FFF2-40B4-BE49-F238E27FC236}">
                <a16:creationId xmlns:a16="http://schemas.microsoft.com/office/drawing/2014/main" id="{217F255F-FC3D-BCE7-033C-56DAE9162EF3}"/>
              </a:ext>
            </a:extLst>
          </p:cNvPr>
          <p:cNvSpPr>
            <a:spLocks noChangeShapeType="1"/>
          </p:cNvSpPr>
          <p:nvPr/>
        </p:nvSpPr>
        <p:spPr bwMode="auto">
          <a:xfrm>
            <a:off x="7467600" y="5105400"/>
            <a:ext cx="762000" cy="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3" name="Rectangle 2">
            <a:extLst>
              <a:ext uri="{FF2B5EF4-FFF2-40B4-BE49-F238E27FC236}">
                <a16:creationId xmlns:a16="http://schemas.microsoft.com/office/drawing/2014/main" id="{A58D77D1-6E8A-CE82-D0D4-1F6C0AD41AB6}"/>
              </a:ext>
            </a:extLst>
          </p:cNvPr>
          <p:cNvSpPr>
            <a:spLocks noGrp="1" noChangeArrowheads="1"/>
          </p:cNvSpPr>
          <p:nvPr>
            <p:ph type="title"/>
          </p:nvPr>
        </p:nvSpPr>
        <p:spPr/>
        <p:txBody>
          <a:bodyPr/>
          <a:lstStyle/>
          <a:p>
            <a:r>
              <a:rPr lang="en-US" altLang="en-US" sz="2700" dirty="0"/>
              <a:t>This was warping one image with a </a:t>
            </a:r>
            <a:r>
              <a:rPr lang="en-US" altLang="en-US" sz="2700" dirty="0" err="1"/>
              <a:t>homography</a:t>
            </a:r>
            <a:endParaRPr lang="en-US" altLang="en-US" sz="2700" dirty="0"/>
          </a:p>
        </p:txBody>
      </p:sp>
      <p:sp>
        <p:nvSpPr>
          <p:cNvPr id="22534" name="Rectangle 3">
            <a:extLst>
              <a:ext uri="{FF2B5EF4-FFF2-40B4-BE49-F238E27FC236}">
                <a16:creationId xmlns:a16="http://schemas.microsoft.com/office/drawing/2014/main" id="{8612F02C-2D77-ABC3-3B78-4595848F42D3}"/>
              </a:ext>
            </a:extLst>
          </p:cNvPr>
          <p:cNvSpPr>
            <a:spLocks noGrp="1" noChangeArrowheads="1"/>
          </p:cNvSpPr>
          <p:nvPr>
            <p:ph type="body" idx="1"/>
          </p:nvPr>
        </p:nvSpPr>
        <p:spPr>
          <a:xfrm>
            <a:off x="990600" y="914400"/>
            <a:ext cx="7772400" cy="5257800"/>
          </a:xfrm>
        </p:spPr>
        <p:txBody>
          <a:bodyPr/>
          <a:lstStyle/>
          <a:p>
            <a:endParaRPr lang="en-US" altLang="en-US"/>
          </a:p>
          <a:p>
            <a:endParaRPr lang="en-US" altLang="en-US"/>
          </a:p>
        </p:txBody>
      </p:sp>
      <p:graphicFrame>
        <p:nvGraphicFramePr>
          <p:cNvPr id="22535" name="Object 4">
            <a:extLst>
              <a:ext uri="{FF2B5EF4-FFF2-40B4-BE49-F238E27FC236}">
                <a16:creationId xmlns:a16="http://schemas.microsoft.com/office/drawing/2014/main" id="{4399120D-996A-A348-254F-4D653D610170}"/>
              </a:ext>
            </a:extLst>
          </p:cNvPr>
          <p:cNvGraphicFramePr>
            <a:graphicFrameLocks noChangeAspect="1"/>
          </p:cNvGraphicFramePr>
          <p:nvPr/>
        </p:nvGraphicFramePr>
        <p:xfrm>
          <a:off x="914400" y="914400"/>
          <a:ext cx="3082925" cy="3124200"/>
        </p:xfrm>
        <a:graphic>
          <a:graphicData uri="http://schemas.openxmlformats.org/presentationml/2006/ole">
            <mc:AlternateContent xmlns:mc="http://schemas.openxmlformats.org/markup-compatibility/2006">
              <mc:Choice xmlns:v="urn:schemas-microsoft-com:vml" Requires="v">
                <p:oleObj name="Photo Editor Photo" r:id="rId3" imgW="3403600" imgH="3448050" progId="MSPhotoEd.3">
                  <p:embed/>
                </p:oleObj>
              </mc:Choice>
              <mc:Fallback>
                <p:oleObj name="Photo Editor Photo" r:id="rId3" imgW="3403600" imgH="3448050" progId="MSPhotoEd.3">
                  <p:embed/>
                  <p:pic>
                    <p:nvPicPr>
                      <p:cNvPr id="22535" name="Object 4">
                        <a:extLst>
                          <a:ext uri="{FF2B5EF4-FFF2-40B4-BE49-F238E27FC236}">
                            <a16:creationId xmlns:a16="http://schemas.microsoft.com/office/drawing/2014/main" id="{20552DA4-6947-4C4E-B14C-557C49DF04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36" name="Object 5">
            <a:extLst>
              <a:ext uri="{FF2B5EF4-FFF2-40B4-BE49-F238E27FC236}">
                <a16:creationId xmlns:a16="http://schemas.microsoft.com/office/drawing/2014/main" id="{48B5EC28-C5AD-6F79-573A-63DB49203A72}"/>
              </a:ext>
            </a:extLst>
          </p:cNvPr>
          <p:cNvGraphicFramePr>
            <a:graphicFrameLocks noChangeAspect="1"/>
          </p:cNvGraphicFramePr>
          <p:nvPr/>
        </p:nvGraphicFramePr>
        <p:xfrm>
          <a:off x="5181600" y="914400"/>
          <a:ext cx="3082925" cy="3124200"/>
        </p:xfrm>
        <a:graphic>
          <a:graphicData uri="http://schemas.openxmlformats.org/presentationml/2006/ole">
            <mc:AlternateContent xmlns:mc="http://schemas.openxmlformats.org/markup-compatibility/2006">
              <mc:Choice xmlns:v="urn:schemas-microsoft-com:vml" Requires="v">
                <p:oleObj name="Photo Editor Photo" r:id="rId5" imgW="3403600" imgH="3448050" progId="MSPhotoEd.3">
                  <p:embed/>
                </p:oleObj>
              </mc:Choice>
              <mc:Fallback>
                <p:oleObj name="Photo Editor Photo" r:id="rId5" imgW="3403600" imgH="3448050" progId="MSPhotoEd.3">
                  <p:embed/>
                  <p:pic>
                    <p:nvPicPr>
                      <p:cNvPr id="22536" name="Object 5">
                        <a:extLst>
                          <a:ext uri="{FF2B5EF4-FFF2-40B4-BE49-F238E27FC236}">
                            <a16:creationId xmlns:a16="http://schemas.microsoft.com/office/drawing/2014/main" id="{CD4A5682-3048-2B49-8FEB-1E15317134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1600"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2537" name="Group 20">
            <a:extLst>
              <a:ext uri="{FF2B5EF4-FFF2-40B4-BE49-F238E27FC236}">
                <a16:creationId xmlns:a16="http://schemas.microsoft.com/office/drawing/2014/main" id="{2CFCAFB7-311D-C2FD-84FC-A5D5065DA54F}"/>
              </a:ext>
            </a:extLst>
          </p:cNvPr>
          <p:cNvGrpSpPr>
            <a:grpSpLocks/>
          </p:cNvGrpSpPr>
          <p:nvPr/>
        </p:nvGrpSpPr>
        <p:grpSpPr bwMode="auto">
          <a:xfrm rot="4164331">
            <a:off x="1717675" y="4270375"/>
            <a:ext cx="412750" cy="647700"/>
            <a:chOff x="3979" y="3269"/>
            <a:chExt cx="260" cy="408"/>
          </a:xfrm>
        </p:grpSpPr>
        <p:sp>
          <p:nvSpPr>
            <p:cNvPr id="22559" name="Freeform 15">
              <a:extLst>
                <a:ext uri="{FF2B5EF4-FFF2-40B4-BE49-F238E27FC236}">
                  <a16:creationId xmlns:a16="http://schemas.microsoft.com/office/drawing/2014/main" id="{664F2CE7-376A-EFC3-73F0-2660ACEE0760}"/>
                </a:ext>
              </a:extLst>
            </p:cNvPr>
            <p:cNvSpPr>
              <a:spLocks/>
            </p:cNvSpPr>
            <p:nvPr/>
          </p:nvSpPr>
          <p:spPr bwMode="auto">
            <a:xfrm>
              <a:off x="3984" y="3371"/>
              <a:ext cx="180" cy="306"/>
            </a:xfrm>
            <a:custGeom>
              <a:avLst/>
              <a:gdLst>
                <a:gd name="T0" fmla="*/ 4 w 202"/>
                <a:gd name="T1" fmla="*/ 305 h 306"/>
                <a:gd name="T2" fmla="*/ 0 w 202"/>
                <a:gd name="T3" fmla="*/ 22 h 306"/>
                <a:gd name="T4" fmla="*/ 4 w 202"/>
                <a:gd name="T5" fmla="*/ 13 h 306"/>
                <a:gd name="T6" fmla="*/ 4 w 202"/>
                <a:gd name="T7" fmla="*/ 14 h 306"/>
                <a:gd name="T8" fmla="*/ 4 w 202"/>
                <a:gd name="T9" fmla="*/ 13 h 306"/>
                <a:gd name="T10" fmla="*/ 4 w 202"/>
                <a:gd name="T11" fmla="*/ 10 h 306"/>
                <a:gd name="T12" fmla="*/ 4 w 202"/>
                <a:gd name="T13" fmla="*/ 11 h 306"/>
                <a:gd name="T14" fmla="*/ 4 w 202"/>
                <a:gd name="T15" fmla="*/ 7 h 306"/>
                <a:gd name="T16" fmla="*/ 4 w 202"/>
                <a:gd name="T17" fmla="*/ 9 h 306"/>
                <a:gd name="T18" fmla="*/ 4 w 202"/>
                <a:gd name="T19" fmla="*/ 6 h 306"/>
                <a:gd name="T20" fmla="*/ 4 w 202"/>
                <a:gd name="T21" fmla="*/ 5 h 306"/>
                <a:gd name="T22" fmla="*/ 4 w 202"/>
                <a:gd name="T23" fmla="*/ 3 h 306"/>
                <a:gd name="T24" fmla="*/ 5 w 202"/>
                <a:gd name="T25" fmla="*/ 4 h 306"/>
                <a:gd name="T26" fmla="*/ 6 w 202"/>
                <a:gd name="T27" fmla="*/ 3 h 306"/>
                <a:gd name="T28" fmla="*/ 6 w 202"/>
                <a:gd name="T29" fmla="*/ 0 h 306"/>
                <a:gd name="T30" fmla="*/ 7 w 202"/>
                <a:gd name="T31" fmla="*/ 0 h 306"/>
                <a:gd name="T32" fmla="*/ 8 w 202"/>
                <a:gd name="T33" fmla="*/ 1 h 306"/>
                <a:gd name="T34" fmla="*/ 8 w 202"/>
                <a:gd name="T35" fmla="*/ 1 h 306"/>
                <a:gd name="T36" fmla="*/ 9 w 202"/>
                <a:gd name="T37" fmla="*/ 3 h 306"/>
                <a:gd name="T38" fmla="*/ 9 w 202"/>
                <a:gd name="T39" fmla="*/ 4 h 306"/>
                <a:gd name="T40" fmla="*/ 10 w 202"/>
                <a:gd name="T41" fmla="*/ 7 h 306"/>
                <a:gd name="T42" fmla="*/ 10 w 202"/>
                <a:gd name="T43" fmla="*/ 7 h 306"/>
                <a:gd name="T44" fmla="*/ 11 w 202"/>
                <a:gd name="T45" fmla="*/ 10 h 306"/>
                <a:gd name="T46" fmla="*/ 11 w 202"/>
                <a:gd name="T47" fmla="*/ 12 h 306"/>
                <a:gd name="T48" fmla="*/ 12 w 202"/>
                <a:gd name="T49" fmla="*/ 11 h 306"/>
                <a:gd name="T50" fmla="*/ 12 w 202"/>
                <a:gd name="T51" fmla="*/ 16 h 306"/>
                <a:gd name="T52" fmla="*/ 12 w 202"/>
                <a:gd name="T53" fmla="*/ 17 h 306"/>
                <a:gd name="T54" fmla="*/ 13 w 202"/>
                <a:gd name="T55" fmla="*/ 19 h 306"/>
                <a:gd name="T56" fmla="*/ 14 w 202"/>
                <a:gd name="T57" fmla="*/ 21 h 306"/>
                <a:gd name="T58" fmla="*/ 14 w 202"/>
                <a:gd name="T59" fmla="*/ 24 h 306"/>
                <a:gd name="T60" fmla="*/ 14 w 202"/>
                <a:gd name="T61" fmla="*/ 27 h 306"/>
                <a:gd name="T62" fmla="*/ 15 w 202"/>
                <a:gd name="T63" fmla="*/ 31 h 306"/>
                <a:gd name="T64" fmla="*/ 15 w 202"/>
                <a:gd name="T65" fmla="*/ 35 h 306"/>
                <a:gd name="T66" fmla="*/ 16 w 202"/>
                <a:gd name="T67" fmla="*/ 36 h 306"/>
                <a:gd name="T68" fmla="*/ 16 w 202"/>
                <a:gd name="T69" fmla="*/ 41 h 306"/>
                <a:gd name="T70" fmla="*/ 16 w 202"/>
                <a:gd name="T71" fmla="*/ 44 h 306"/>
                <a:gd name="T72" fmla="*/ 16 w 202"/>
                <a:gd name="T73" fmla="*/ 46 h 306"/>
                <a:gd name="T74" fmla="*/ 17 w 202"/>
                <a:gd name="T75" fmla="*/ 50 h 306"/>
                <a:gd name="T76" fmla="*/ 18 w 202"/>
                <a:gd name="T77" fmla="*/ 53 h 306"/>
                <a:gd name="T78" fmla="*/ 18 w 202"/>
                <a:gd name="T79" fmla="*/ 55 h 306"/>
                <a:gd name="T80" fmla="*/ 18 w 202"/>
                <a:gd name="T81" fmla="*/ 59 h 306"/>
                <a:gd name="T82" fmla="*/ 18 w 202"/>
                <a:gd name="T83" fmla="*/ 62 h 306"/>
                <a:gd name="T84" fmla="*/ 18 w 202"/>
                <a:gd name="T85" fmla="*/ 67 h 306"/>
                <a:gd name="T86" fmla="*/ 18 w 202"/>
                <a:gd name="T87" fmla="*/ 73 h 306"/>
                <a:gd name="T88" fmla="*/ 19 w 202"/>
                <a:gd name="T89" fmla="*/ 76 h 306"/>
                <a:gd name="T90" fmla="*/ 20 w 202"/>
                <a:gd name="T91" fmla="*/ 80 h 306"/>
                <a:gd name="T92" fmla="*/ 20 w 202"/>
                <a:gd name="T93" fmla="*/ 84 h 306"/>
                <a:gd name="T94" fmla="*/ 20 w 202"/>
                <a:gd name="T95" fmla="*/ 90 h 306"/>
                <a:gd name="T96" fmla="*/ 20 w 202"/>
                <a:gd name="T97" fmla="*/ 99 h 306"/>
                <a:gd name="T98" fmla="*/ 4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2560" name="Arc 16">
              <a:extLst>
                <a:ext uri="{FF2B5EF4-FFF2-40B4-BE49-F238E27FC236}">
                  <a16:creationId xmlns:a16="http://schemas.microsoft.com/office/drawing/2014/main" id="{FC3BF3DC-D8E4-D020-BF2C-4CE5FE8CE6C0}"/>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solidFill>
              <a:schemeClr val="bg1"/>
            </a:solidFill>
            <a:ln w="25400" cap="rnd">
              <a:solidFill>
                <a:schemeClr val="tx1"/>
              </a:solidFill>
              <a:round/>
              <a:headEnd type="none" w="sm" len="sm"/>
              <a:tailEnd type="none" w="sm" len="sm"/>
            </a:ln>
          </p:spPr>
          <p:txBody>
            <a:bodyPr wrap="none" anchor="ctr"/>
            <a:lstStyle/>
            <a:p>
              <a:endParaRPr lang="en-US"/>
            </a:p>
          </p:txBody>
        </p:sp>
        <p:sp>
          <p:nvSpPr>
            <p:cNvPr id="22561" name="Line 17">
              <a:extLst>
                <a:ext uri="{FF2B5EF4-FFF2-40B4-BE49-F238E27FC236}">
                  <a16:creationId xmlns:a16="http://schemas.microsoft.com/office/drawing/2014/main" id="{6014FB18-B16C-FB13-CFAB-69868FC8DA06}"/>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2562" name="Oval 18">
              <a:extLst>
                <a:ext uri="{FF2B5EF4-FFF2-40B4-BE49-F238E27FC236}">
                  <a16:creationId xmlns:a16="http://schemas.microsoft.com/office/drawing/2014/main" id="{6A187E07-52B3-4A03-A5ED-6F7E08015C9B}"/>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2563" name="Line 19">
              <a:extLst>
                <a:ext uri="{FF2B5EF4-FFF2-40B4-BE49-F238E27FC236}">
                  <a16:creationId xmlns:a16="http://schemas.microsoft.com/office/drawing/2014/main" id="{9FCA9111-1321-65B4-C32F-C7271C7BFC4C}"/>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22538" name="Line 24">
            <a:extLst>
              <a:ext uri="{FF2B5EF4-FFF2-40B4-BE49-F238E27FC236}">
                <a16:creationId xmlns:a16="http://schemas.microsoft.com/office/drawing/2014/main" id="{75A3CD01-D914-8DA9-73EA-CB81AA38DB1E}"/>
              </a:ext>
            </a:extLst>
          </p:cNvPr>
          <p:cNvSpPr>
            <a:spLocks noChangeShapeType="1"/>
          </p:cNvSpPr>
          <p:nvPr/>
        </p:nvSpPr>
        <p:spPr bwMode="auto">
          <a:xfrm>
            <a:off x="2819400" y="4114800"/>
            <a:ext cx="0"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9" name="Line 25">
            <a:extLst>
              <a:ext uri="{FF2B5EF4-FFF2-40B4-BE49-F238E27FC236}">
                <a16:creationId xmlns:a16="http://schemas.microsoft.com/office/drawing/2014/main" id="{5434A480-88BA-DBD8-A77F-72D136430AC4}"/>
              </a:ext>
            </a:extLst>
          </p:cNvPr>
          <p:cNvSpPr>
            <a:spLocks noChangeShapeType="1"/>
          </p:cNvSpPr>
          <p:nvPr/>
        </p:nvSpPr>
        <p:spPr bwMode="auto">
          <a:xfrm>
            <a:off x="2819400" y="4114800"/>
            <a:ext cx="45720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0" name="Line 26">
            <a:extLst>
              <a:ext uri="{FF2B5EF4-FFF2-40B4-BE49-F238E27FC236}">
                <a16:creationId xmlns:a16="http://schemas.microsoft.com/office/drawing/2014/main" id="{EDAD1188-07E7-1F26-A718-95B0A5F5F011}"/>
              </a:ext>
            </a:extLst>
          </p:cNvPr>
          <p:cNvSpPr>
            <a:spLocks noChangeShapeType="1"/>
          </p:cNvSpPr>
          <p:nvPr/>
        </p:nvSpPr>
        <p:spPr bwMode="auto">
          <a:xfrm>
            <a:off x="2819400" y="4876800"/>
            <a:ext cx="45720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1" name="Line 27">
            <a:extLst>
              <a:ext uri="{FF2B5EF4-FFF2-40B4-BE49-F238E27FC236}">
                <a16:creationId xmlns:a16="http://schemas.microsoft.com/office/drawing/2014/main" id="{DCE79506-3C06-E94F-D35B-F8DE3A86462D}"/>
              </a:ext>
            </a:extLst>
          </p:cNvPr>
          <p:cNvSpPr>
            <a:spLocks noChangeShapeType="1"/>
          </p:cNvSpPr>
          <p:nvPr/>
        </p:nvSpPr>
        <p:spPr bwMode="auto">
          <a:xfrm>
            <a:off x="3276600" y="4495800"/>
            <a:ext cx="0"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2542" name="Group 38">
            <a:extLst>
              <a:ext uri="{FF2B5EF4-FFF2-40B4-BE49-F238E27FC236}">
                <a16:creationId xmlns:a16="http://schemas.microsoft.com/office/drawing/2014/main" id="{2F223056-AABE-58CE-46F1-9C7CCB862838}"/>
              </a:ext>
            </a:extLst>
          </p:cNvPr>
          <p:cNvGrpSpPr>
            <a:grpSpLocks/>
          </p:cNvGrpSpPr>
          <p:nvPr/>
        </p:nvGrpSpPr>
        <p:grpSpPr bwMode="auto">
          <a:xfrm rot="-5400000">
            <a:off x="6667500" y="4533900"/>
            <a:ext cx="457200" cy="1143000"/>
            <a:chOff x="4416" y="2592"/>
            <a:chExt cx="288" cy="720"/>
          </a:xfrm>
        </p:grpSpPr>
        <p:sp>
          <p:nvSpPr>
            <p:cNvPr id="22555" name="Line 34">
              <a:extLst>
                <a:ext uri="{FF2B5EF4-FFF2-40B4-BE49-F238E27FC236}">
                  <a16:creationId xmlns:a16="http://schemas.microsoft.com/office/drawing/2014/main" id="{35A170E7-7941-C4E2-CAA1-B5F2DB0E157F}"/>
                </a:ext>
              </a:extLst>
            </p:cNvPr>
            <p:cNvSpPr>
              <a:spLocks noChangeShapeType="1"/>
            </p:cNvSpPr>
            <p:nvPr/>
          </p:nvSpPr>
          <p:spPr bwMode="auto">
            <a:xfrm>
              <a:off x="4416" y="2592"/>
              <a:ext cx="0"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56" name="Line 35">
              <a:extLst>
                <a:ext uri="{FF2B5EF4-FFF2-40B4-BE49-F238E27FC236}">
                  <a16:creationId xmlns:a16="http://schemas.microsoft.com/office/drawing/2014/main" id="{92AB5FC6-8E11-7D70-1241-0B83039C1D3F}"/>
                </a:ext>
              </a:extLst>
            </p:cNvPr>
            <p:cNvSpPr>
              <a:spLocks noChangeShapeType="1"/>
            </p:cNvSpPr>
            <p:nvPr/>
          </p:nvSpPr>
          <p:spPr bwMode="auto">
            <a:xfrm>
              <a:off x="4416" y="2592"/>
              <a:ext cx="288"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57" name="Line 36">
              <a:extLst>
                <a:ext uri="{FF2B5EF4-FFF2-40B4-BE49-F238E27FC236}">
                  <a16:creationId xmlns:a16="http://schemas.microsoft.com/office/drawing/2014/main" id="{1C14D601-5ECF-34C0-048D-C5B7609428AB}"/>
                </a:ext>
              </a:extLst>
            </p:cNvPr>
            <p:cNvSpPr>
              <a:spLocks noChangeShapeType="1"/>
            </p:cNvSpPr>
            <p:nvPr/>
          </p:nvSpPr>
          <p:spPr bwMode="auto">
            <a:xfrm>
              <a:off x="4416" y="3072"/>
              <a:ext cx="288"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58" name="Line 37">
              <a:extLst>
                <a:ext uri="{FF2B5EF4-FFF2-40B4-BE49-F238E27FC236}">
                  <a16:creationId xmlns:a16="http://schemas.microsoft.com/office/drawing/2014/main" id="{82F0D37C-4F9E-6C52-C04F-DC2C40609FF0}"/>
                </a:ext>
              </a:extLst>
            </p:cNvPr>
            <p:cNvSpPr>
              <a:spLocks noChangeShapeType="1"/>
            </p:cNvSpPr>
            <p:nvPr/>
          </p:nvSpPr>
          <p:spPr bwMode="auto">
            <a:xfrm>
              <a:off x="4704" y="2832"/>
              <a:ext cx="0"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2543" name="Text Box 39">
            <a:extLst>
              <a:ext uri="{FF2B5EF4-FFF2-40B4-BE49-F238E27FC236}">
                <a16:creationId xmlns:a16="http://schemas.microsoft.com/office/drawing/2014/main" id="{B5087E12-E3A7-7504-CDD4-99E7EC82CD68}"/>
              </a:ext>
            </a:extLst>
          </p:cNvPr>
          <p:cNvSpPr txBox="1">
            <a:spLocks noChangeArrowheads="1"/>
          </p:cNvSpPr>
          <p:nvPr/>
        </p:nvSpPr>
        <p:spPr bwMode="auto">
          <a:xfrm>
            <a:off x="1295400" y="5334000"/>
            <a:ext cx="2413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image plane in front</a:t>
            </a:r>
          </a:p>
        </p:txBody>
      </p:sp>
      <p:sp>
        <p:nvSpPr>
          <p:cNvPr id="22544" name="Text Box 40">
            <a:extLst>
              <a:ext uri="{FF2B5EF4-FFF2-40B4-BE49-F238E27FC236}">
                <a16:creationId xmlns:a16="http://schemas.microsoft.com/office/drawing/2014/main" id="{251A2F69-0A64-72B6-B590-FB0A1AE82D38}"/>
              </a:ext>
            </a:extLst>
          </p:cNvPr>
          <p:cNvSpPr txBox="1">
            <a:spLocks noChangeArrowheads="1"/>
          </p:cNvSpPr>
          <p:nvPr/>
        </p:nvSpPr>
        <p:spPr bwMode="auto">
          <a:xfrm>
            <a:off x="5638800" y="5334000"/>
            <a:ext cx="23034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image plane below</a:t>
            </a:r>
          </a:p>
        </p:txBody>
      </p:sp>
      <p:sp>
        <p:nvSpPr>
          <p:cNvPr id="22545" name="Line 41">
            <a:extLst>
              <a:ext uri="{FF2B5EF4-FFF2-40B4-BE49-F238E27FC236}">
                <a16:creationId xmlns:a16="http://schemas.microsoft.com/office/drawing/2014/main" id="{1E72A94B-46B2-5C1F-54E3-79B4A79BDC66}"/>
              </a:ext>
            </a:extLst>
          </p:cNvPr>
          <p:cNvSpPr>
            <a:spLocks noChangeShapeType="1"/>
          </p:cNvSpPr>
          <p:nvPr/>
        </p:nvSpPr>
        <p:spPr bwMode="auto">
          <a:xfrm>
            <a:off x="4267200" y="2438400"/>
            <a:ext cx="6858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5" name="Group 45">
            <a:extLst>
              <a:ext uri="{FF2B5EF4-FFF2-40B4-BE49-F238E27FC236}">
                <a16:creationId xmlns:a16="http://schemas.microsoft.com/office/drawing/2014/main" id="{AF07B0F7-E8C1-A174-FDF3-BD89FAC641D1}"/>
              </a:ext>
            </a:extLst>
          </p:cNvPr>
          <p:cNvGrpSpPr>
            <a:grpSpLocks/>
          </p:cNvGrpSpPr>
          <p:nvPr/>
        </p:nvGrpSpPr>
        <p:grpSpPr bwMode="auto">
          <a:xfrm>
            <a:off x="3892550" y="4038600"/>
            <a:ext cx="1517650" cy="2474913"/>
            <a:chOff x="2452" y="2544"/>
            <a:chExt cx="956" cy="1559"/>
          </a:xfrm>
        </p:grpSpPr>
        <p:sp>
          <p:nvSpPr>
            <p:cNvPr id="22553" name="Text Box 43">
              <a:extLst>
                <a:ext uri="{FF2B5EF4-FFF2-40B4-BE49-F238E27FC236}">
                  <a16:creationId xmlns:a16="http://schemas.microsoft.com/office/drawing/2014/main" id="{5E4FC260-A13E-5461-0AE2-681AD47600B8}"/>
                </a:ext>
              </a:extLst>
            </p:cNvPr>
            <p:cNvSpPr txBox="1">
              <a:spLocks noChangeArrowheads="1"/>
            </p:cNvSpPr>
            <p:nvPr/>
          </p:nvSpPr>
          <p:spPr bwMode="auto">
            <a:xfrm>
              <a:off x="2452" y="3583"/>
              <a:ext cx="940"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600"/>
                <a:t>black area</a:t>
              </a:r>
            </a:p>
            <a:p>
              <a:pPr>
                <a:spcBef>
                  <a:spcPct val="0"/>
                </a:spcBef>
              </a:pPr>
              <a:r>
                <a:rPr lang="en-US" altLang="en-US" sz="1600"/>
                <a:t>where no pixel</a:t>
              </a:r>
            </a:p>
            <a:p>
              <a:pPr>
                <a:spcBef>
                  <a:spcPct val="0"/>
                </a:spcBef>
              </a:pPr>
              <a:r>
                <a:rPr lang="en-US" altLang="en-US" sz="1600"/>
                <a:t>maps to</a:t>
              </a:r>
            </a:p>
          </p:txBody>
        </p:sp>
        <p:sp>
          <p:nvSpPr>
            <p:cNvPr id="22554" name="Line 44">
              <a:extLst>
                <a:ext uri="{FF2B5EF4-FFF2-40B4-BE49-F238E27FC236}">
                  <a16:creationId xmlns:a16="http://schemas.microsoft.com/office/drawing/2014/main" id="{72673B35-1397-FE18-4D7B-53482CB45A3F}"/>
                </a:ext>
              </a:extLst>
            </p:cNvPr>
            <p:cNvSpPr>
              <a:spLocks noChangeShapeType="1"/>
            </p:cNvSpPr>
            <p:nvPr/>
          </p:nvSpPr>
          <p:spPr bwMode="auto">
            <a:xfrm flipV="1">
              <a:off x="3120" y="2544"/>
              <a:ext cx="288" cy="105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2547" name="Line 60">
            <a:extLst>
              <a:ext uri="{FF2B5EF4-FFF2-40B4-BE49-F238E27FC236}">
                <a16:creationId xmlns:a16="http://schemas.microsoft.com/office/drawing/2014/main" id="{EA392119-091E-534D-EE67-744B57F77A86}"/>
              </a:ext>
            </a:extLst>
          </p:cNvPr>
          <p:cNvSpPr>
            <a:spLocks noChangeShapeType="1"/>
          </p:cNvSpPr>
          <p:nvPr/>
        </p:nvSpPr>
        <p:spPr bwMode="auto">
          <a:xfrm flipV="1">
            <a:off x="4343400" y="4572000"/>
            <a:ext cx="0" cy="53340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8" name="Line 61">
            <a:extLst>
              <a:ext uri="{FF2B5EF4-FFF2-40B4-BE49-F238E27FC236}">
                <a16:creationId xmlns:a16="http://schemas.microsoft.com/office/drawing/2014/main" id="{FF42DC2A-622C-5340-5995-723802C2964A}"/>
              </a:ext>
            </a:extLst>
          </p:cNvPr>
          <p:cNvSpPr>
            <a:spLocks noChangeShapeType="1"/>
          </p:cNvSpPr>
          <p:nvPr/>
        </p:nvSpPr>
        <p:spPr bwMode="auto">
          <a:xfrm>
            <a:off x="3581400" y="5105400"/>
            <a:ext cx="762000" cy="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85378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46C34-409F-21A5-F444-888A56045174}"/>
            </a:ext>
          </a:extLst>
        </p:cNvPr>
        <p:cNvGrpSpPr/>
        <p:nvPr/>
      </p:nvGrpSpPr>
      <p:grpSpPr>
        <a:xfrm>
          <a:off x="0" y="0"/>
          <a:ext cx="0" cy="0"/>
          <a:chOff x="0" y="0"/>
          <a:chExt cx="0" cy="0"/>
        </a:xfrm>
      </p:grpSpPr>
      <p:grpSp>
        <p:nvGrpSpPr>
          <p:cNvPr id="22530" name="Group 53">
            <a:extLst>
              <a:ext uri="{FF2B5EF4-FFF2-40B4-BE49-F238E27FC236}">
                <a16:creationId xmlns:a16="http://schemas.microsoft.com/office/drawing/2014/main" id="{42682594-6363-8AA7-F9B2-807218AABBF3}"/>
              </a:ext>
            </a:extLst>
          </p:cNvPr>
          <p:cNvGrpSpPr>
            <a:grpSpLocks/>
          </p:cNvGrpSpPr>
          <p:nvPr/>
        </p:nvGrpSpPr>
        <p:grpSpPr bwMode="auto">
          <a:xfrm rot="9753105">
            <a:off x="5943600" y="4495800"/>
            <a:ext cx="455613" cy="592138"/>
            <a:chOff x="3979" y="3269"/>
            <a:chExt cx="260" cy="408"/>
          </a:xfrm>
        </p:grpSpPr>
        <p:sp>
          <p:nvSpPr>
            <p:cNvPr id="22564" name="Freeform 54">
              <a:extLst>
                <a:ext uri="{FF2B5EF4-FFF2-40B4-BE49-F238E27FC236}">
                  <a16:creationId xmlns:a16="http://schemas.microsoft.com/office/drawing/2014/main" id="{2BE18C31-DD68-E94B-C2B9-DC738569FAB0}"/>
                </a:ext>
              </a:extLst>
            </p:cNvPr>
            <p:cNvSpPr>
              <a:spLocks/>
            </p:cNvSpPr>
            <p:nvPr/>
          </p:nvSpPr>
          <p:spPr bwMode="auto">
            <a:xfrm>
              <a:off x="3984" y="3371"/>
              <a:ext cx="180" cy="306"/>
            </a:xfrm>
            <a:custGeom>
              <a:avLst/>
              <a:gdLst>
                <a:gd name="T0" fmla="*/ 4 w 202"/>
                <a:gd name="T1" fmla="*/ 305 h 306"/>
                <a:gd name="T2" fmla="*/ 0 w 202"/>
                <a:gd name="T3" fmla="*/ 22 h 306"/>
                <a:gd name="T4" fmla="*/ 4 w 202"/>
                <a:gd name="T5" fmla="*/ 13 h 306"/>
                <a:gd name="T6" fmla="*/ 4 w 202"/>
                <a:gd name="T7" fmla="*/ 14 h 306"/>
                <a:gd name="T8" fmla="*/ 4 w 202"/>
                <a:gd name="T9" fmla="*/ 13 h 306"/>
                <a:gd name="T10" fmla="*/ 4 w 202"/>
                <a:gd name="T11" fmla="*/ 10 h 306"/>
                <a:gd name="T12" fmla="*/ 4 w 202"/>
                <a:gd name="T13" fmla="*/ 11 h 306"/>
                <a:gd name="T14" fmla="*/ 4 w 202"/>
                <a:gd name="T15" fmla="*/ 7 h 306"/>
                <a:gd name="T16" fmla="*/ 4 w 202"/>
                <a:gd name="T17" fmla="*/ 9 h 306"/>
                <a:gd name="T18" fmla="*/ 4 w 202"/>
                <a:gd name="T19" fmla="*/ 6 h 306"/>
                <a:gd name="T20" fmla="*/ 4 w 202"/>
                <a:gd name="T21" fmla="*/ 5 h 306"/>
                <a:gd name="T22" fmla="*/ 4 w 202"/>
                <a:gd name="T23" fmla="*/ 3 h 306"/>
                <a:gd name="T24" fmla="*/ 5 w 202"/>
                <a:gd name="T25" fmla="*/ 4 h 306"/>
                <a:gd name="T26" fmla="*/ 6 w 202"/>
                <a:gd name="T27" fmla="*/ 3 h 306"/>
                <a:gd name="T28" fmla="*/ 6 w 202"/>
                <a:gd name="T29" fmla="*/ 0 h 306"/>
                <a:gd name="T30" fmla="*/ 7 w 202"/>
                <a:gd name="T31" fmla="*/ 0 h 306"/>
                <a:gd name="T32" fmla="*/ 8 w 202"/>
                <a:gd name="T33" fmla="*/ 1 h 306"/>
                <a:gd name="T34" fmla="*/ 8 w 202"/>
                <a:gd name="T35" fmla="*/ 1 h 306"/>
                <a:gd name="T36" fmla="*/ 9 w 202"/>
                <a:gd name="T37" fmla="*/ 3 h 306"/>
                <a:gd name="T38" fmla="*/ 9 w 202"/>
                <a:gd name="T39" fmla="*/ 4 h 306"/>
                <a:gd name="T40" fmla="*/ 10 w 202"/>
                <a:gd name="T41" fmla="*/ 7 h 306"/>
                <a:gd name="T42" fmla="*/ 10 w 202"/>
                <a:gd name="T43" fmla="*/ 7 h 306"/>
                <a:gd name="T44" fmla="*/ 11 w 202"/>
                <a:gd name="T45" fmla="*/ 10 h 306"/>
                <a:gd name="T46" fmla="*/ 11 w 202"/>
                <a:gd name="T47" fmla="*/ 12 h 306"/>
                <a:gd name="T48" fmla="*/ 12 w 202"/>
                <a:gd name="T49" fmla="*/ 11 h 306"/>
                <a:gd name="T50" fmla="*/ 12 w 202"/>
                <a:gd name="T51" fmla="*/ 16 h 306"/>
                <a:gd name="T52" fmla="*/ 12 w 202"/>
                <a:gd name="T53" fmla="*/ 17 h 306"/>
                <a:gd name="T54" fmla="*/ 13 w 202"/>
                <a:gd name="T55" fmla="*/ 19 h 306"/>
                <a:gd name="T56" fmla="*/ 14 w 202"/>
                <a:gd name="T57" fmla="*/ 21 h 306"/>
                <a:gd name="T58" fmla="*/ 14 w 202"/>
                <a:gd name="T59" fmla="*/ 24 h 306"/>
                <a:gd name="T60" fmla="*/ 14 w 202"/>
                <a:gd name="T61" fmla="*/ 27 h 306"/>
                <a:gd name="T62" fmla="*/ 15 w 202"/>
                <a:gd name="T63" fmla="*/ 31 h 306"/>
                <a:gd name="T64" fmla="*/ 15 w 202"/>
                <a:gd name="T65" fmla="*/ 35 h 306"/>
                <a:gd name="T66" fmla="*/ 16 w 202"/>
                <a:gd name="T67" fmla="*/ 36 h 306"/>
                <a:gd name="T68" fmla="*/ 16 w 202"/>
                <a:gd name="T69" fmla="*/ 41 h 306"/>
                <a:gd name="T70" fmla="*/ 16 w 202"/>
                <a:gd name="T71" fmla="*/ 44 h 306"/>
                <a:gd name="T72" fmla="*/ 16 w 202"/>
                <a:gd name="T73" fmla="*/ 46 h 306"/>
                <a:gd name="T74" fmla="*/ 17 w 202"/>
                <a:gd name="T75" fmla="*/ 50 h 306"/>
                <a:gd name="T76" fmla="*/ 18 w 202"/>
                <a:gd name="T77" fmla="*/ 53 h 306"/>
                <a:gd name="T78" fmla="*/ 18 w 202"/>
                <a:gd name="T79" fmla="*/ 55 h 306"/>
                <a:gd name="T80" fmla="*/ 18 w 202"/>
                <a:gd name="T81" fmla="*/ 59 h 306"/>
                <a:gd name="T82" fmla="*/ 18 w 202"/>
                <a:gd name="T83" fmla="*/ 62 h 306"/>
                <a:gd name="T84" fmla="*/ 18 w 202"/>
                <a:gd name="T85" fmla="*/ 67 h 306"/>
                <a:gd name="T86" fmla="*/ 18 w 202"/>
                <a:gd name="T87" fmla="*/ 73 h 306"/>
                <a:gd name="T88" fmla="*/ 19 w 202"/>
                <a:gd name="T89" fmla="*/ 76 h 306"/>
                <a:gd name="T90" fmla="*/ 20 w 202"/>
                <a:gd name="T91" fmla="*/ 80 h 306"/>
                <a:gd name="T92" fmla="*/ 20 w 202"/>
                <a:gd name="T93" fmla="*/ 84 h 306"/>
                <a:gd name="T94" fmla="*/ 20 w 202"/>
                <a:gd name="T95" fmla="*/ 90 h 306"/>
                <a:gd name="T96" fmla="*/ 20 w 202"/>
                <a:gd name="T97" fmla="*/ 99 h 306"/>
                <a:gd name="T98" fmla="*/ 4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2565" name="Arc 55">
              <a:extLst>
                <a:ext uri="{FF2B5EF4-FFF2-40B4-BE49-F238E27FC236}">
                  <a16:creationId xmlns:a16="http://schemas.microsoft.com/office/drawing/2014/main" id="{0DF9F5F1-51FD-0FCE-72FC-6BC621CD0BB7}"/>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solidFill>
              <a:schemeClr val="bg1"/>
            </a:solidFill>
            <a:ln w="25400" cap="rnd">
              <a:solidFill>
                <a:schemeClr val="tx1"/>
              </a:solidFill>
              <a:round/>
              <a:headEnd type="none" w="sm" len="sm"/>
              <a:tailEnd type="none" w="sm" len="sm"/>
            </a:ln>
          </p:spPr>
          <p:txBody>
            <a:bodyPr wrap="none" anchor="ctr"/>
            <a:lstStyle/>
            <a:p>
              <a:endParaRPr lang="en-US"/>
            </a:p>
          </p:txBody>
        </p:sp>
        <p:sp>
          <p:nvSpPr>
            <p:cNvPr id="22566" name="Line 56">
              <a:extLst>
                <a:ext uri="{FF2B5EF4-FFF2-40B4-BE49-F238E27FC236}">
                  <a16:creationId xmlns:a16="http://schemas.microsoft.com/office/drawing/2014/main" id="{4E1FAC85-5B65-E99E-DCDD-FAFFA7855663}"/>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2567" name="Oval 57">
              <a:extLst>
                <a:ext uri="{FF2B5EF4-FFF2-40B4-BE49-F238E27FC236}">
                  <a16:creationId xmlns:a16="http://schemas.microsoft.com/office/drawing/2014/main" id="{CDA45425-C19B-A9A5-018B-0FDCBAAA826F}"/>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2568" name="Line 58">
              <a:extLst>
                <a:ext uri="{FF2B5EF4-FFF2-40B4-BE49-F238E27FC236}">
                  <a16:creationId xmlns:a16="http://schemas.microsoft.com/office/drawing/2014/main" id="{FF6CD5E0-2F33-3B80-8331-98EAF3232BD7}"/>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22531" name="Line 62">
            <a:extLst>
              <a:ext uri="{FF2B5EF4-FFF2-40B4-BE49-F238E27FC236}">
                <a16:creationId xmlns:a16="http://schemas.microsoft.com/office/drawing/2014/main" id="{360BE5D1-AFAF-8721-3DFE-449423401588}"/>
              </a:ext>
            </a:extLst>
          </p:cNvPr>
          <p:cNvSpPr>
            <a:spLocks noChangeShapeType="1"/>
          </p:cNvSpPr>
          <p:nvPr/>
        </p:nvSpPr>
        <p:spPr bwMode="auto">
          <a:xfrm flipV="1">
            <a:off x="8229600" y="4572000"/>
            <a:ext cx="0" cy="53340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2" name="Line 63">
            <a:extLst>
              <a:ext uri="{FF2B5EF4-FFF2-40B4-BE49-F238E27FC236}">
                <a16:creationId xmlns:a16="http://schemas.microsoft.com/office/drawing/2014/main" id="{745B689C-8145-0BCE-18A2-515B42A7DD46}"/>
              </a:ext>
            </a:extLst>
          </p:cNvPr>
          <p:cNvSpPr>
            <a:spLocks noChangeShapeType="1"/>
          </p:cNvSpPr>
          <p:nvPr/>
        </p:nvSpPr>
        <p:spPr bwMode="auto">
          <a:xfrm>
            <a:off x="7467600" y="5105400"/>
            <a:ext cx="762000" cy="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3" name="Rectangle 2">
            <a:extLst>
              <a:ext uri="{FF2B5EF4-FFF2-40B4-BE49-F238E27FC236}">
                <a16:creationId xmlns:a16="http://schemas.microsoft.com/office/drawing/2014/main" id="{75183946-E5AD-5498-7870-E64D59C75410}"/>
              </a:ext>
            </a:extLst>
          </p:cNvPr>
          <p:cNvSpPr>
            <a:spLocks noGrp="1" noChangeArrowheads="1"/>
          </p:cNvSpPr>
          <p:nvPr>
            <p:ph type="title"/>
          </p:nvPr>
        </p:nvSpPr>
        <p:spPr/>
        <p:txBody>
          <a:bodyPr/>
          <a:lstStyle/>
          <a:p>
            <a:r>
              <a:rPr lang="en-US" altLang="en-US" sz="2700" dirty="0"/>
              <a:t>This was warping one image with a </a:t>
            </a:r>
            <a:r>
              <a:rPr lang="en-US" altLang="en-US" sz="2700" dirty="0" err="1"/>
              <a:t>homography</a:t>
            </a:r>
            <a:endParaRPr lang="en-US" altLang="en-US" sz="2700" dirty="0"/>
          </a:p>
        </p:txBody>
      </p:sp>
      <p:sp>
        <p:nvSpPr>
          <p:cNvPr id="22534" name="Rectangle 3">
            <a:extLst>
              <a:ext uri="{FF2B5EF4-FFF2-40B4-BE49-F238E27FC236}">
                <a16:creationId xmlns:a16="http://schemas.microsoft.com/office/drawing/2014/main" id="{63FBCAFB-6D8D-F061-1EA0-BED3DFA0D37E}"/>
              </a:ext>
            </a:extLst>
          </p:cNvPr>
          <p:cNvSpPr>
            <a:spLocks noGrp="1" noChangeArrowheads="1"/>
          </p:cNvSpPr>
          <p:nvPr>
            <p:ph type="body" idx="1"/>
          </p:nvPr>
        </p:nvSpPr>
        <p:spPr>
          <a:xfrm>
            <a:off x="990600" y="914400"/>
            <a:ext cx="7772400" cy="5257800"/>
          </a:xfrm>
        </p:spPr>
        <p:txBody>
          <a:bodyPr/>
          <a:lstStyle/>
          <a:p>
            <a:endParaRPr lang="en-US" altLang="en-US"/>
          </a:p>
          <a:p>
            <a:endParaRPr lang="en-US" altLang="en-US"/>
          </a:p>
        </p:txBody>
      </p:sp>
      <p:graphicFrame>
        <p:nvGraphicFramePr>
          <p:cNvPr id="22535" name="Object 4">
            <a:extLst>
              <a:ext uri="{FF2B5EF4-FFF2-40B4-BE49-F238E27FC236}">
                <a16:creationId xmlns:a16="http://schemas.microsoft.com/office/drawing/2014/main" id="{217953D2-D880-6E5F-2FF9-57D2E208722F}"/>
              </a:ext>
            </a:extLst>
          </p:cNvPr>
          <p:cNvGraphicFramePr>
            <a:graphicFrameLocks noChangeAspect="1"/>
          </p:cNvGraphicFramePr>
          <p:nvPr/>
        </p:nvGraphicFramePr>
        <p:xfrm>
          <a:off x="914400" y="914400"/>
          <a:ext cx="3082925" cy="3124200"/>
        </p:xfrm>
        <a:graphic>
          <a:graphicData uri="http://schemas.openxmlformats.org/presentationml/2006/ole">
            <mc:AlternateContent xmlns:mc="http://schemas.openxmlformats.org/markup-compatibility/2006">
              <mc:Choice xmlns:v="urn:schemas-microsoft-com:vml" Requires="v">
                <p:oleObj name="Photo Editor Photo" r:id="rId3" imgW="3403600" imgH="3448050" progId="MSPhotoEd.3">
                  <p:embed/>
                </p:oleObj>
              </mc:Choice>
              <mc:Fallback>
                <p:oleObj name="Photo Editor Photo" r:id="rId3" imgW="3403600" imgH="3448050" progId="MSPhotoEd.3">
                  <p:embed/>
                  <p:pic>
                    <p:nvPicPr>
                      <p:cNvPr id="22535" name="Object 4">
                        <a:extLst>
                          <a:ext uri="{FF2B5EF4-FFF2-40B4-BE49-F238E27FC236}">
                            <a16:creationId xmlns:a16="http://schemas.microsoft.com/office/drawing/2014/main" id="{4399120D-996A-A348-254F-4D653D6101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36" name="Object 5">
            <a:extLst>
              <a:ext uri="{FF2B5EF4-FFF2-40B4-BE49-F238E27FC236}">
                <a16:creationId xmlns:a16="http://schemas.microsoft.com/office/drawing/2014/main" id="{9B6ED643-9069-2E4D-BE1F-C3737B90130C}"/>
              </a:ext>
            </a:extLst>
          </p:cNvPr>
          <p:cNvGraphicFramePr>
            <a:graphicFrameLocks noChangeAspect="1"/>
          </p:cNvGraphicFramePr>
          <p:nvPr/>
        </p:nvGraphicFramePr>
        <p:xfrm>
          <a:off x="5181600" y="914400"/>
          <a:ext cx="3082925" cy="3124200"/>
        </p:xfrm>
        <a:graphic>
          <a:graphicData uri="http://schemas.openxmlformats.org/presentationml/2006/ole">
            <mc:AlternateContent xmlns:mc="http://schemas.openxmlformats.org/markup-compatibility/2006">
              <mc:Choice xmlns:v="urn:schemas-microsoft-com:vml" Requires="v">
                <p:oleObj name="Photo Editor Photo" r:id="rId5" imgW="3403600" imgH="3448050" progId="MSPhotoEd.3">
                  <p:embed/>
                </p:oleObj>
              </mc:Choice>
              <mc:Fallback>
                <p:oleObj name="Photo Editor Photo" r:id="rId5" imgW="3403600" imgH="3448050" progId="MSPhotoEd.3">
                  <p:embed/>
                  <p:pic>
                    <p:nvPicPr>
                      <p:cNvPr id="22536" name="Object 5">
                        <a:extLst>
                          <a:ext uri="{FF2B5EF4-FFF2-40B4-BE49-F238E27FC236}">
                            <a16:creationId xmlns:a16="http://schemas.microsoft.com/office/drawing/2014/main" id="{48B5EC28-C5AD-6F79-573A-63DB49203A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1600"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2537" name="Group 20">
            <a:extLst>
              <a:ext uri="{FF2B5EF4-FFF2-40B4-BE49-F238E27FC236}">
                <a16:creationId xmlns:a16="http://schemas.microsoft.com/office/drawing/2014/main" id="{B6339D81-A274-7C37-FADC-4908F811E909}"/>
              </a:ext>
            </a:extLst>
          </p:cNvPr>
          <p:cNvGrpSpPr>
            <a:grpSpLocks/>
          </p:cNvGrpSpPr>
          <p:nvPr/>
        </p:nvGrpSpPr>
        <p:grpSpPr bwMode="auto">
          <a:xfrm rot="4164331">
            <a:off x="1717675" y="4270375"/>
            <a:ext cx="412750" cy="647700"/>
            <a:chOff x="3979" y="3269"/>
            <a:chExt cx="260" cy="408"/>
          </a:xfrm>
        </p:grpSpPr>
        <p:sp>
          <p:nvSpPr>
            <p:cNvPr id="22559" name="Freeform 15">
              <a:extLst>
                <a:ext uri="{FF2B5EF4-FFF2-40B4-BE49-F238E27FC236}">
                  <a16:creationId xmlns:a16="http://schemas.microsoft.com/office/drawing/2014/main" id="{CCF27479-30F3-50A7-8FA5-FAACBEC3C89A}"/>
                </a:ext>
              </a:extLst>
            </p:cNvPr>
            <p:cNvSpPr>
              <a:spLocks/>
            </p:cNvSpPr>
            <p:nvPr/>
          </p:nvSpPr>
          <p:spPr bwMode="auto">
            <a:xfrm>
              <a:off x="3984" y="3371"/>
              <a:ext cx="180" cy="306"/>
            </a:xfrm>
            <a:custGeom>
              <a:avLst/>
              <a:gdLst>
                <a:gd name="T0" fmla="*/ 4 w 202"/>
                <a:gd name="T1" fmla="*/ 305 h 306"/>
                <a:gd name="T2" fmla="*/ 0 w 202"/>
                <a:gd name="T3" fmla="*/ 22 h 306"/>
                <a:gd name="T4" fmla="*/ 4 w 202"/>
                <a:gd name="T5" fmla="*/ 13 h 306"/>
                <a:gd name="T6" fmla="*/ 4 w 202"/>
                <a:gd name="T7" fmla="*/ 14 h 306"/>
                <a:gd name="T8" fmla="*/ 4 w 202"/>
                <a:gd name="T9" fmla="*/ 13 h 306"/>
                <a:gd name="T10" fmla="*/ 4 w 202"/>
                <a:gd name="T11" fmla="*/ 10 h 306"/>
                <a:gd name="T12" fmla="*/ 4 w 202"/>
                <a:gd name="T13" fmla="*/ 11 h 306"/>
                <a:gd name="T14" fmla="*/ 4 w 202"/>
                <a:gd name="T15" fmla="*/ 7 h 306"/>
                <a:gd name="T16" fmla="*/ 4 w 202"/>
                <a:gd name="T17" fmla="*/ 9 h 306"/>
                <a:gd name="T18" fmla="*/ 4 w 202"/>
                <a:gd name="T19" fmla="*/ 6 h 306"/>
                <a:gd name="T20" fmla="*/ 4 w 202"/>
                <a:gd name="T21" fmla="*/ 5 h 306"/>
                <a:gd name="T22" fmla="*/ 4 w 202"/>
                <a:gd name="T23" fmla="*/ 3 h 306"/>
                <a:gd name="T24" fmla="*/ 5 w 202"/>
                <a:gd name="T25" fmla="*/ 4 h 306"/>
                <a:gd name="T26" fmla="*/ 6 w 202"/>
                <a:gd name="T27" fmla="*/ 3 h 306"/>
                <a:gd name="T28" fmla="*/ 6 w 202"/>
                <a:gd name="T29" fmla="*/ 0 h 306"/>
                <a:gd name="T30" fmla="*/ 7 w 202"/>
                <a:gd name="T31" fmla="*/ 0 h 306"/>
                <a:gd name="T32" fmla="*/ 8 w 202"/>
                <a:gd name="T33" fmla="*/ 1 h 306"/>
                <a:gd name="T34" fmla="*/ 8 w 202"/>
                <a:gd name="T35" fmla="*/ 1 h 306"/>
                <a:gd name="T36" fmla="*/ 9 w 202"/>
                <a:gd name="T37" fmla="*/ 3 h 306"/>
                <a:gd name="T38" fmla="*/ 9 w 202"/>
                <a:gd name="T39" fmla="*/ 4 h 306"/>
                <a:gd name="T40" fmla="*/ 10 w 202"/>
                <a:gd name="T41" fmla="*/ 7 h 306"/>
                <a:gd name="T42" fmla="*/ 10 w 202"/>
                <a:gd name="T43" fmla="*/ 7 h 306"/>
                <a:gd name="T44" fmla="*/ 11 w 202"/>
                <a:gd name="T45" fmla="*/ 10 h 306"/>
                <a:gd name="T46" fmla="*/ 11 w 202"/>
                <a:gd name="T47" fmla="*/ 12 h 306"/>
                <a:gd name="T48" fmla="*/ 12 w 202"/>
                <a:gd name="T49" fmla="*/ 11 h 306"/>
                <a:gd name="T50" fmla="*/ 12 w 202"/>
                <a:gd name="T51" fmla="*/ 16 h 306"/>
                <a:gd name="T52" fmla="*/ 12 w 202"/>
                <a:gd name="T53" fmla="*/ 17 h 306"/>
                <a:gd name="T54" fmla="*/ 13 w 202"/>
                <a:gd name="T55" fmla="*/ 19 h 306"/>
                <a:gd name="T56" fmla="*/ 14 w 202"/>
                <a:gd name="T57" fmla="*/ 21 h 306"/>
                <a:gd name="T58" fmla="*/ 14 w 202"/>
                <a:gd name="T59" fmla="*/ 24 h 306"/>
                <a:gd name="T60" fmla="*/ 14 w 202"/>
                <a:gd name="T61" fmla="*/ 27 h 306"/>
                <a:gd name="T62" fmla="*/ 15 w 202"/>
                <a:gd name="T63" fmla="*/ 31 h 306"/>
                <a:gd name="T64" fmla="*/ 15 w 202"/>
                <a:gd name="T65" fmla="*/ 35 h 306"/>
                <a:gd name="T66" fmla="*/ 16 w 202"/>
                <a:gd name="T67" fmla="*/ 36 h 306"/>
                <a:gd name="T68" fmla="*/ 16 w 202"/>
                <a:gd name="T69" fmla="*/ 41 h 306"/>
                <a:gd name="T70" fmla="*/ 16 w 202"/>
                <a:gd name="T71" fmla="*/ 44 h 306"/>
                <a:gd name="T72" fmla="*/ 16 w 202"/>
                <a:gd name="T73" fmla="*/ 46 h 306"/>
                <a:gd name="T74" fmla="*/ 17 w 202"/>
                <a:gd name="T75" fmla="*/ 50 h 306"/>
                <a:gd name="T76" fmla="*/ 18 w 202"/>
                <a:gd name="T77" fmla="*/ 53 h 306"/>
                <a:gd name="T78" fmla="*/ 18 w 202"/>
                <a:gd name="T79" fmla="*/ 55 h 306"/>
                <a:gd name="T80" fmla="*/ 18 w 202"/>
                <a:gd name="T81" fmla="*/ 59 h 306"/>
                <a:gd name="T82" fmla="*/ 18 w 202"/>
                <a:gd name="T83" fmla="*/ 62 h 306"/>
                <a:gd name="T84" fmla="*/ 18 w 202"/>
                <a:gd name="T85" fmla="*/ 67 h 306"/>
                <a:gd name="T86" fmla="*/ 18 w 202"/>
                <a:gd name="T87" fmla="*/ 73 h 306"/>
                <a:gd name="T88" fmla="*/ 19 w 202"/>
                <a:gd name="T89" fmla="*/ 76 h 306"/>
                <a:gd name="T90" fmla="*/ 20 w 202"/>
                <a:gd name="T91" fmla="*/ 80 h 306"/>
                <a:gd name="T92" fmla="*/ 20 w 202"/>
                <a:gd name="T93" fmla="*/ 84 h 306"/>
                <a:gd name="T94" fmla="*/ 20 w 202"/>
                <a:gd name="T95" fmla="*/ 90 h 306"/>
                <a:gd name="T96" fmla="*/ 20 w 202"/>
                <a:gd name="T97" fmla="*/ 99 h 306"/>
                <a:gd name="T98" fmla="*/ 4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22560" name="Arc 16">
              <a:extLst>
                <a:ext uri="{FF2B5EF4-FFF2-40B4-BE49-F238E27FC236}">
                  <a16:creationId xmlns:a16="http://schemas.microsoft.com/office/drawing/2014/main" id="{B0EAB5EF-5335-2F9A-BF39-990CC0FE150E}"/>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solidFill>
              <a:schemeClr val="bg1"/>
            </a:solidFill>
            <a:ln w="25400" cap="rnd">
              <a:solidFill>
                <a:schemeClr val="tx1"/>
              </a:solidFill>
              <a:round/>
              <a:headEnd type="none" w="sm" len="sm"/>
              <a:tailEnd type="none" w="sm" len="sm"/>
            </a:ln>
          </p:spPr>
          <p:txBody>
            <a:bodyPr wrap="none" anchor="ctr"/>
            <a:lstStyle/>
            <a:p>
              <a:endParaRPr lang="en-US"/>
            </a:p>
          </p:txBody>
        </p:sp>
        <p:sp>
          <p:nvSpPr>
            <p:cNvPr id="22561" name="Line 17">
              <a:extLst>
                <a:ext uri="{FF2B5EF4-FFF2-40B4-BE49-F238E27FC236}">
                  <a16:creationId xmlns:a16="http://schemas.microsoft.com/office/drawing/2014/main" id="{0427365A-47D9-9150-BB4A-32778A573760}"/>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22562" name="Oval 18">
              <a:extLst>
                <a:ext uri="{FF2B5EF4-FFF2-40B4-BE49-F238E27FC236}">
                  <a16:creationId xmlns:a16="http://schemas.microsoft.com/office/drawing/2014/main" id="{E68BCE10-02DC-87E2-65E2-4A3084EA9463}"/>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2563" name="Line 19">
              <a:extLst>
                <a:ext uri="{FF2B5EF4-FFF2-40B4-BE49-F238E27FC236}">
                  <a16:creationId xmlns:a16="http://schemas.microsoft.com/office/drawing/2014/main" id="{27DE0661-285A-22ED-6BEF-25AE9AA7FC3E}"/>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22538" name="Line 24">
            <a:extLst>
              <a:ext uri="{FF2B5EF4-FFF2-40B4-BE49-F238E27FC236}">
                <a16:creationId xmlns:a16="http://schemas.microsoft.com/office/drawing/2014/main" id="{2995E99C-27C6-9061-A3F4-FE814B3AAB7D}"/>
              </a:ext>
            </a:extLst>
          </p:cNvPr>
          <p:cNvSpPr>
            <a:spLocks noChangeShapeType="1"/>
          </p:cNvSpPr>
          <p:nvPr/>
        </p:nvSpPr>
        <p:spPr bwMode="auto">
          <a:xfrm>
            <a:off x="2819400" y="4114800"/>
            <a:ext cx="0"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9" name="Line 25">
            <a:extLst>
              <a:ext uri="{FF2B5EF4-FFF2-40B4-BE49-F238E27FC236}">
                <a16:creationId xmlns:a16="http://schemas.microsoft.com/office/drawing/2014/main" id="{E06184C3-E6E1-CDEF-E465-AB6016A4B8F3}"/>
              </a:ext>
            </a:extLst>
          </p:cNvPr>
          <p:cNvSpPr>
            <a:spLocks noChangeShapeType="1"/>
          </p:cNvSpPr>
          <p:nvPr/>
        </p:nvSpPr>
        <p:spPr bwMode="auto">
          <a:xfrm>
            <a:off x="2819400" y="4114800"/>
            <a:ext cx="45720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0" name="Line 26">
            <a:extLst>
              <a:ext uri="{FF2B5EF4-FFF2-40B4-BE49-F238E27FC236}">
                <a16:creationId xmlns:a16="http://schemas.microsoft.com/office/drawing/2014/main" id="{A12E5A8A-51D2-7FE2-FA9B-F93782CBC98B}"/>
              </a:ext>
            </a:extLst>
          </p:cNvPr>
          <p:cNvSpPr>
            <a:spLocks noChangeShapeType="1"/>
          </p:cNvSpPr>
          <p:nvPr/>
        </p:nvSpPr>
        <p:spPr bwMode="auto">
          <a:xfrm>
            <a:off x="2819400" y="4876800"/>
            <a:ext cx="45720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1" name="Line 27">
            <a:extLst>
              <a:ext uri="{FF2B5EF4-FFF2-40B4-BE49-F238E27FC236}">
                <a16:creationId xmlns:a16="http://schemas.microsoft.com/office/drawing/2014/main" id="{51A10F3C-607C-EDE2-8962-40DDABA3EBF8}"/>
              </a:ext>
            </a:extLst>
          </p:cNvPr>
          <p:cNvSpPr>
            <a:spLocks noChangeShapeType="1"/>
          </p:cNvSpPr>
          <p:nvPr/>
        </p:nvSpPr>
        <p:spPr bwMode="auto">
          <a:xfrm>
            <a:off x="3276600" y="4495800"/>
            <a:ext cx="0"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2542" name="Group 38">
            <a:extLst>
              <a:ext uri="{FF2B5EF4-FFF2-40B4-BE49-F238E27FC236}">
                <a16:creationId xmlns:a16="http://schemas.microsoft.com/office/drawing/2014/main" id="{989ACFD5-CFD0-C765-425E-C81E019E3FC0}"/>
              </a:ext>
            </a:extLst>
          </p:cNvPr>
          <p:cNvGrpSpPr>
            <a:grpSpLocks/>
          </p:cNvGrpSpPr>
          <p:nvPr/>
        </p:nvGrpSpPr>
        <p:grpSpPr bwMode="auto">
          <a:xfrm rot="-5400000">
            <a:off x="6667500" y="4533900"/>
            <a:ext cx="457200" cy="1143000"/>
            <a:chOff x="4416" y="2592"/>
            <a:chExt cx="288" cy="720"/>
          </a:xfrm>
        </p:grpSpPr>
        <p:sp>
          <p:nvSpPr>
            <p:cNvPr id="22555" name="Line 34">
              <a:extLst>
                <a:ext uri="{FF2B5EF4-FFF2-40B4-BE49-F238E27FC236}">
                  <a16:creationId xmlns:a16="http://schemas.microsoft.com/office/drawing/2014/main" id="{7B6CC64B-F51C-137D-EF33-2A69F20C0E82}"/>
                </a:ext>
              </a:extLst>
            </p:cNvPr>
            <p:cNvSpPr>
              <a:spLocks noChangeShapeType="1"/>
            </p:cNvSpPr>
            <p:nvPr/>
          </p:nvSpPr>
          <p:spPr bwMode="auto">
            <a:xfrm>
              <a:off x="4416" y="2592"/>
              <a:ext cx="0"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56" name="Line 35">
              <a:extLst>
                <a:ext uri="{FF2B5EF4-FFF2-40B4-BE49-F238E27FC236}">
                  <a16:creationId xmlns:a16="http://schemas.microsoft.com/office/drawing/2014/main" id="{285F7979-F5E3-260B-9614-B3C2F5F5311A}"/>
                </a:ext>
              </a:extLst>
            </p:cNvPr>
            <p:cNvSpPr>
              <a:spLocks noChangeShapeType="1"/>
            </p:cNvSpPr>
            <p:nvPr/>
          </p:nvSpPr>
          <p:spPr bwMode="auto">
            <a:xfrm>
              <a:off x="4416" y="2592"/>
              <a:ext cx="288"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57" name="Line 36">
              <a:extLst>
                <a:ext uri="{FF2B5EF4-FFF2-40B4-BE49-F238E27FC236}">
                  <a16:creationId xmlns:a16="http://schemas.microsoft.com/office/drawing/2014/main" id="{A935E69D-1342-478D-840A-C931DEA0B83E}"/>
                </a:ext>
              </a:extLst>
            </p:cNvPr>
            <p:cNvSpPr>
              <a:spLocks noChangeShapeType="1"/>
            </p:cNvSpPr>
            <p:nvPr/>
          </p:nvSpPr>
          <p:spPr bwMode="auto">
            <a:xfrm>
              <a:off x="4416" y="3072"/>
              <a:ext cx="288"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58" name="Line 37">
              <a:extLst>
                <a:ext uri="{FF2B5EF4-FFF2-40B4-BE49-F238E27FC236}">
                  <a16:creationId xmlns:a16="http://schemas.microsoft.com/office/drawing/2014/main" id="{DD486933-27E9-BD21-0E24-87C62BC56CCE}"/>
                </a:ext>
              </a:extLst>
            </p:cNvPr>
            <p:cNvSpPr>
              <a:spLocks noChangeShapeType="1"/>
            </p:cNvSpPr>
            <p:nvPr/>
          </p:nvSpPr>
          <p:spPr bwMode="auto">
            <a:xfrm>
              <a:off x="4704" y="2832"/>
              <a:ext cx="0"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2543" name="Text Box 39">
            <a:extLst>
              <a:ext uri="{FF2B5EF4-FFF2-40B4-BE49-F238E27FC236}">
                <a16:creationId xmlns:a16="http://schemas.microsoft.com/office/drawing/2014/main" id="{688051B5-ED51-3CE6-87DA-EDD9DD7D3C07}"/>
              </a:ext>
            </a:extLst>
          </p:cNvPr>
          <p:cNvSpPr txBox="1">
            <a:spLocks noChangeArrowheads="1"/>
          </p:cNvSpPr>
          <p:nvPr/>
        </p:nvSpPr>
        <p:spPr bwMode="auto">
          <a:xfrm>
            <a:off x="1295400" y="5334000"/>
            <a:ext cx="2413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image plane in front</a:t>
            </a:r>
          </a:p>
        </p:txBody>
      </p:sp>
      <p:sp>
        <p:nvSpPr>
          <p:cNvPr id="22544" name="Text Box 40">
            <a:extLst>
              <a:ext uri="{FF2B5EF4-FFF2-40B4-BE49-F238E27FC236}">
                <a16:creationId xmlns:a16="http://schemas.microsoft.com/office/drawing/2014/main" id="{049AD947-98FA-E7FE-EAA0-0108734BA017}"/>
              </a:ext>
            </a:extLst>
          </p:cNvPr>
          <p:cNvSpPr txBox="1">
            <a:spLocks noChangeArrowheads="1"/>
          </p:cNvSpPr>
          <p:nvPr/>
        </p:nvSpPr>
        <p:spPr bwMode="auto">
          <a:xfrm>
            <a:off x="5638800" y="5334000"/>
            <a:ext cx="23034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image plane below</a:t>
            </a:r>
          </a:p>
        </p:txBody>
      </p:sp>
      <p:sp>
        <p:nvSpPr>
          <p:cNvPr id="22545" name="Line 41">
            <a:extLst>
              <a:ext uri="{FF2B5EF4-FFF2-40B4-BE49-F238E27FC236}">
                <a16:creationId xmlns:a16="http://schemas.microsoft.com/office/drawing/2014/main" id="{96CBEE3E-E0C1-3E1D-5515-1AB09D43B3E2}"/>
              </a:ext>
            </a:extLst>
          </p:cNvPr>
          <p:cNvSpPr>
            <a:spLocks noChangeShapeType="1"/>
          </p:cNvSpPr>
          <p:nvPr/>
        </p:nvSpPr>
        <p:spPr bwMode="auto">
          <a:xfrm>
            <a:off x="4267200" y="2438400"/>
            <a:ext cx="6858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5" name="Group 45">
            <a:extLst>
              <a:ext uri="{FF2B5EF4-FFF2-40B4-BE49-F238E27FC236}">
                <a16:creationId xmlns:a16="http://schemas.microsoft.com/office/drawing/2014/main" id="{025BA9A0-5A94-C7B0-3745-E2A96991191C}"/>
              </a:ext>
            </a:extLst>
          </p:cNvPr>
          <p:cNvGrpSpPr>
            <a:grpSpLocks/>
          </p:cNvGrpSpPr>
          <p:nvPr/>
        </p:nvGrpSpPr>
        <p:grpSpPr bwMode="auto">
          <a:xfrm>
            <a:off x="3892550" y="4038600"/>
            <a:ext cx="1517650" cy="2474913"/>
            <a:chOff x="2452" y="2544"/>
            <a:chExt cx="956" cy="1559"/>
          </a:xfrm>
        </p:grpSpPr>
        <p:sp>
          <p:nvSpPr>
            <p:cNvPr id="22553" name="Text Box 43">
              <a:extLst>
                <a:ext uri="{FF2B5EF4-FFF2-40B4-BE49-F238E27FC236}">
                  <a16:creationId xmlns:a16="http://schemas.microsoft.com/office/drawing/2014/main" id="{2DFCA255-F0B0-05FA-A837-B49EECF61667}"/>
                </a:ext>
              </a:extLst>
            </p:cNvPr>
            <p:cNvSpPr txBox="1">
              <a:spLocks noChangeArrowheads="1"/>
            </p:cNvSpPr>
            <p:nvPr/>
          </p:nvSpPr>
          <p:spPr bwMode="auto">
            <a:xfrm>
              <a:off x="2452" y="3583"/>
              <a:ext cx="940"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600"/>
                <a:t>black area</a:t>
              </a:r>
            </a:p>
            <a:p>
              <a:pPr>
                <a:spcBef>
                  <a:spcPct val="0"/>
                </a:spcBef>
              </a:pPr>
              <a:r>
                <a:rPr lang="en-US" altLang="en-US" sz="1600"/>
                <a:t>where no pixel</a:t>
              </a:r>
            </a:p>
            <a:p>
              <a:pPr>
                <a:spcBef>
                  <a:spcPct val="0"/>
                </a:spcBef>
              </a:pPr>
              <a:r>
                <a:rPr lang="en-US" altLang="en-US" sz="1600"/>
                <a:t>maps to</a:t>
              </a:r>
            </a:p>
          </p:txBody>
        </p:sp>
        <p:sp>
          <p:nvSpPr>
            <p:cNvPr id="22554" name="Line 44">
              <a:extLst>
                <a:ext uri="{FF2B5EF4-FFF2-40B4-BE49-F238E27FC236}">
                  <a16:creationId xmlns:a16="http://schemas.microsoft.com/office/drawing/2014/main" id="{1D387C14-E789-01B1-87D6-4EE72B907677}"/>
                </a:ext>
              </a:extLst>
            </p:cNvPr>
            <p:cNvSpPr>
              <a:spLocks noChangeShapeType="1"/>
            </p:cNvSpPr>
            <p:nvPr/>
          </p:nvSpPr>
          <p:spPr bwMode="auto">
            <a:xfrm flipV="1">
              <a:off x="3120" y="2544"/>
              <a:ext cx="288" cy="105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2547" name="Line 60">
            <a:extLst>
              <a:ext uri="{FF2B5EF4-FFF2-40B4-BE49-F238E27FC236}">
                <a16:creationId xmlns:a16="http://schemas.microsoft.com/office/drawing/2014/main" id="{397BE4CF-12F0-E4E2-4CD7-F9ED4A30821E}"/>
              </a:ext>
            </a:extLst>
          </p:cNvPr>
          <p:cNvSpPr>
            <a:spLocks noChangeShapeType="1"/>
          </p:cNvSpPr>
          <p:nvPr/>
        </p:nvSpPr>
        <p:spPr bwMode="auto">
          <a:xfrm flipV="1">
            <a:off x="4343400" y="4572000"/>
            <a:ext cx="0" cy="53340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48" name="Line 61">
            <a:extLst>
              <a:ext uri="{FF2B5EF4-FFF2-40B4-BE49-F238E27FC236}">
                <a16:creationId xmlns:a16="http://schemas.microsoft.com/office/drawing/2014/main" id="{DBCEEA2C-158D-48D3-80E2-365E35A30C67}"/>
              </a:ext>
            </a:extLst>
          </p:cNvPr>
          <p:cNvSpPr>
            <a:spLocks noChangeShapeType="1"/>
          </p:cNvSpPr>
          <p:nvPr/>
        </p:nvSpPr>
        <p:spPr bwMode="auto">
          <a:xfrm>
            <a:off x="3581400" y="5105400"/>
            <a:ext cx="762000" cy="0"/>
          </a:xfrm>
          <a:prstGeom prst="line">
            <a:avLst/>
          </a:prstGeom>
          <a:noFill/>
          <a:ln w="28575">
            <a:solidFill>
              <a:srgbClr val="008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6" name="Group 52">
            <a:extLst>
              <a:ext uri="{FF2B5EF4-FFF2-40B4-BE49-F238E27FC236}">
                <a16:creationId xmlns:a16="http://schemas.microsoft.com/office/drawing/2014/main" id="{8E1DDBDB-DBEC-CD05-701A-A4B048BDF2C2}"/>
              </a:ext>
            </a:extLst>
          </p:cNvPr>
          <p:cNvGrpSpPr>
            <a:grpSpLocks/>
          </p:cNvGrpSpPr>
          <p:nvPr/>
        </p:nvGrpSpPr>
        <p:grpSpPr bwMode="auto">
          <a:xfrm>
            <a:off x="4114800" y="3810000"/>
            <a:ext cx="4267200" cy="2895600"/>
            <a:chOff x="2640" y="2304"/>
            <a:chExt cx="2688" cy="1824"/>
          </a:xfrm>
        </p:grpSpPr>
        <p:graphicFrame>
          <p:nvGraphicFramePr>
            <p:cNvPr id="22550" name="Object 47">
              <a:extLst>
                <a:ext uri="{FF2B5EF4-FFF2-40B4-BE49-F238E27FC236}">
                  <a16:creationId xmlns:a16="http://schemas.microsoft.com/office/drawing/2014/main" id="{0054BBA0-B26D-CC35-1892-E4BBB4F2ADFE}"/>
                </a:ext>
              </a:extLst>
            </p:cNvPr>
            <p:cNvGraphicFramePr>
              <a:graphicFrameLocks noChangeAspect="1"/>
            </p:cNvGraphicFramePr>
            <p:nvPr/>
          </p:nvGraphicFramePr>
          <p:xfrm>
            <a:off x="3576" y="2304"/>
            <a:ext cx="1752" cy="1824"/>
          </p:xfrm>
          <a:graphic>
            <a:graphicData uri="http://schemas.openxmlformats.org/presentationml/2006/ole">
              <mc:AlternateContent xmlns:mc="http://schemas.openxmlformats.org/markup-compatibility/2006">
                <mc:Choice xmlns:v="urn:schemas-microsoft-com:vml" Requires="v">
                  <p:oleObj name="Photo Editor Photo" r:id="rId7" imgW="3416300" imgH="3460750" progId="MSPhotoEd.3">
                    <p:embed/>
                  </p:oleObj>
                </mc:Choice>
                <mc:Fallback>
                  <p:oleObj name="Photo Editor Photo" r:id="rId7" imgW="3416300" imgH="3460750" progId="MSPhotoEd.3">
                    <p:embed/>
                    <p:pic>
                      <p:nvPicPr>
                        <p:cNvPr id="22550" name="Object 47">
                          <a:extLst>
                            <a:ext uri="{FF2B5EF4-FFF2-40B4-BE49-F238E27FC236}">
                              <a16:creationId xmlns:a16="http://schemas.microsoft.com/office/drawing/2014/main" id="{6658E132-4C58-A0E5-7925-E5D168DE2D9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5194" t="2563"/>
                        <a:stretch>
                          <a:fillRect/>
                        </a:stretch>
                      </p:blipFill>
                      <p:spPr bwMode="auto">
                        <a:xfrm>
                          <a:off x="3576" y="2304"/>
                          <a:ext cx="1752" cy="1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551" name="Line 50">
              <a:extLst>
                <a:ext uri="{FF2B5EF4-FFF2-40B4-BE49-F238E27FC236}">
                  <a16:creationId xmlns:a16="http://schemas.microsoft.com/office/drawing/2014/main" id="{D281D13E-E056-5788-5F25-7D39A19448E2}"/>
                </a:ext>
              </a:extLst>
            </p:cNvPr>
            <p:cNvSpPr>
              <a:spLocks noChangeShapeType="1"/>
            </p:cNvSpPr>
            <p:nvPr/>
          </p:nvSpPr>
          <p:spPr bwMode="auto">
            <a:xfrm>
              <a:off x="2640" y="2304"/>
              <a:ext cx="480" cy="48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552" name="Line 51">
              <a:extLst>
                <a:ext uri="{FF2B5EF4-FFF2-40B4-BE49-F238E27FC236}">
                  <a16:creationId xmlns:a16="http://schemas.microsoft.com/office/drawing/2014/main" id="{B1B26B79-600A-79BC-A8AF-0233C096991C}"/>
                </a:ext>
              </a:extLst>
            </p:cNvPr>
            <p:cNvSpPr>
              <a:spLocks noChangeShapeType="1"/>
            </p:cNvSpPr>
            <p:nvPr/>
          </p:nvSpPr>
          <p:spPr bwMode="auto">
            <a:xfrm>
              <a:off x="3264" y="3648"/>
              <a:ext cx="1824" cy="38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32748938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D4B223B8-9252-474D-957B-4B75A5517C08}"/>
              </a:ext>
            </a:extLst>
          </p:cNvPr>
          <p:cNvSpPr>
            <a:spLocks noGrp="1" noChangeArrowheads="1"/>
          </p:cNvSpPr>
          <p:nvPr>
            <p:ph type="title"/>
          </p:nvPr>
        </p:nvSpPr>
        <p:spPr/>
        <p:txBody>
          <a:bodyPr/>
          <a:lstStyle/>
          <a:p>
            <a:r>
              <a:rPr lang="en-US" altLang="en-US" dirty="0"/>
              <a:t>Implementing image rectification</a:t>
            </a:r>
          </a:p>
        </p:txBody>
      </p:sp>
      <p:sp>
        <p:nvSpPr>
          <p:cNvPr id="23555" name="Rectangle 3">
            <a:extLst>
              <a:ext uri="{FF2B5EF4-FFF2-40B4-BE49-F238E27FC236}">
                <a16:creationId xmlns:a16="http://schemas.microsoft.com/office/drawing/2014/main" id="{A4B7AD71-9203-EB49-9756-D6E275EDC025}"/>
              </a:ext>
            </a:extLst>
          </p:cNvPr>
          <p:cNvSpPr>
            <a:spLocks noGrp="1" noChangeArrowheads="1"/>
          </p:cNvSpPr>
          <p:nvPr>
            <p:ph type="body" idx="1"/>
          </p:nvPr>
        </p:nvSpPr>
        <p:spPr/>
        <p:txBody>
          <a:bodyPr/>
          <a:lstStyle/>
          <a:p>
            <a:endParaRPr lang="en-US" altLang="en-US"/>
          </a:p>
          <a:p>
            <a:endParaRPr lang="en-US" altLang="en-US"/>
          </a:p>
        </p:txBody>
      </p:sp>
      <p:graphicFrame>
        <p:nvGraphicFramePr>
          <p:cNvPr id="23556" name="Object 4">
            <a:extLst>
              <a:ext uri="{FF2B5EF4-FFF2-40B4-BE49-F238E27FC236}">
                <a16:creationId xmlns:a16="http://schemas.microsoft.com/office/drawing/2014/main" id="{1352BD0D-8324-0642-A97D-20AFB3DF3960}"/>
              </a:ext>
            </a:extLst>
          </p:cNvPr>
          <p:cNvGraphicFramePr>
            <a:graphicFrameLocks noChangeAspect="1"/>
          </p:cNvGraphicFramePr>
          <p:nvPr/>
        </p:nvGraphicFramePr>
        <p:xfrm>
          <a:off x="609600" y="914400"/>
          <a:ext cx="3082925" cy="3124200"/>
        </p:xfrm>
        <a:graphic>
          <a:graphicData uri="http://schemas.openxmlformats.org/presentationml/2006/ole">
            <mc:AlternateContent xmlns:mc="http://schemas.openxmlformats.org/markup-compatibility/2006">
              <mc:Choice xmlns:v="urn:schemas-microsoft-com:vml" Requires="v">
                <p:oleObj name="Photo Editor Photo" r:id="rId2" imgW="3403600" imgH="3448050" progId="MSPhotoEd.3">
                  <p:embed/>
                </p:oleObj>
              </mc:Choice>
              <mc:Fallback>
                <p:oleObj name="Photo Editor Photo" r:id="rId2" imgW="3403600" imgH="3448050" progId="MSPhotoEd.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57" name="Object 5">
            <a:extLst>
              <a:ext uri="{FF2B5EF4-FFF2-40B4-BE49-F238E27FC236}">
                <a16:creationId xmlns:a16="http://schemas.microsoft.com/office/drawing/2014/main" id="{90853E77-9D40-2E45-97DF-4F39DB06BA18}"/>
              </a:ext>
            </a:extLst>
          </p:cNvPr>
          <p:cNvGraphicFramePr>
            <a:graphicFrameLocks noChangeAspect="1"/>
          </p:cNvGraphicFramePr>
          <p:nvPr/>
        </p:nvGraphicFramePr>
        <p:xfrm>
          <a:off x="3810000" y="914400"/>
          <a:ext cx="3082925" cy="3124200"/>
        </p:xfrm>
        <a:graphic>
          <a:graphicData uri="http://schemas.openxmlformats.org/presentationml/2006/ole">
            <mc:AlternateContent xmlns:mc="http://schemas.openxmlformats.org/markup-compatibility/2006">
              <mc:Choice xmlns:v="urn:schemas-microsoft-com:vml" Requires="v">
                <p:oleObj name="Photo Editor Photo" r:id="rId4" imgW="3403600" imgH="3448050" progId="MSPhotoEd.3">
                  <p:embed/>
                </p:oleObj>
              </mc:Choice>
              <mc:Fallback>
                <p:oleObj name="Photo Editor Photo" r:id="rId4" imgW="3403600" imgH="3448050" progId="MSPhotoEd.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914400"/>
                        <a:ext cx="30829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558" name="Oval 6">
            <a:extLst>
              <a:ext uri="{FF2B5EF4-FFF2-40B4-BE49-F238E27FC236}">
                <a16:creationId xmlns:a16="http://schemas.microsoft.com/office/drawing/2014/main" id="{9A7FAFDF-D439-7A46-A23B-B0EA8632513B}"/>
              </a:ext>
            </a:extLst>
          </p:cNvPr>
          <p:cNvSpPr>
            <a:spLocks noChangeArrowheads="1"/>
          </p:cNvSpPr>
          <p:nvPr/>
        </p:nvSpPr>
        <p:spPr bwMode="auto">
          <a:xfrm>
            <a:off x="1166813" y="3895725"/>
            <a:ext cx="76200" cy="76200"/>
          </a:xfrm>
          <a:prstGeom prst="ellipse">
            <a:avLst/>
          </a:prstGeom>
          <a:solidFill>
            <a:srgbClr val="33CC33"/>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3559" name="Oval 7">
            <a:extLst>
              <a:ext uri="{FF2B5EF4-FFF2-40B4-BE49-F238E27FC236}">
                <a16:creationId xmlns:a16="http://schemas.microsoft.com/office/drawing/2014/main" id="{49B0F375-DEC0-EC4D-BD74-FE599D245AA2}"/>
              </a:ext>
            </a:extLst>
          </p:cNvPr>
          <p:cNvSpPr>
            <a:spLocks noChangeArrowheads="1"/>
          </p:cNvSpPr>
          <p:nvPr/>
        </p:nvSpPr>
        <p:spPr bwMode="auto">
          <a:xfrm>
            <a:off x="2068513" y="3527425"/>
            <a:ext cx="76200" cy="76200"/>
          </a:xfrm>
          <a:prstGeom prst="ellipse">
            <a:avLst/>
          </a:prstGeom>
          <a:solidFill>
            <a:srgbClr val="0066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3560" name="Oval 8">
            <a:extLst>
              <a:ext uri="{FF2B5EF4-FFF2-40B4-BE49-F238E27FC236}">
                <a16:creationId xmlns:a16="http://schemas.microsoft.com/office/drawing/2014/main" id="{01E0A642-BEE7-BF45-B779-5AA833D70A40}"/>
              </a:ext>
            </a:extLst>
          </p:cNvPr>
          <p:cNvSpPr>
            <a:spLocks noChangeArrowheads="1"/>
          </p:cNvSpPr>
          <p:nvPr/>
        </p:nvSpPr>
        <p:spPr bwMode="auto">
          <a:xfrm>
            <a:off x="1227138" y="3570288"/>
            <a:ext cx="76200" cy="76200"/>
          </a:xfrm>
          <a:prstGeom prst="ellipse">
            <a:avLst/>
          </a:prstGeom>
          <a:solidFill>
            <a:srgbClr val="FF0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3561" name="Oval 9">
            <a:extLst>
              <a:ext uri="{FF2B5EF4-FFF2-40B4-BE49-F238E27FC236}">
                <a16:creationId xmlns:a16="http://schemas.microsoft.com/office/drawing/2014/main" id="{32DC9885-0CA4-DB43-B27D-10F8521E5C34}"/>
              </a:ext>
            </a:extLst>
          </p:cNvPr>
          <p:cNvSpPr>
            <a:spLocks noChangeArrowheads="1"/>
          </p:cNvSpPr>
          <p:nvPr/>
        </p:nvSpPr>
        <p:spPr bwMode="auto">
          <a:xfrm>
            <a:off x="2209800" y="3819525"/>
            <a:ext cx="76200" cy="76200"/>
          </a:xfrm>
          <a:prstGeom prst="ellipse">
            <a:avLst/>
          </a:prstGeom>
          <a:solidFill>
            <a:srgbClr val="FFFF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3562" name="Oval 10">
            <a:extLst>
              <a:ext uri="{FF2B5EF4-FFF2-40B4-BE49-F238E27FC236}">
                <a16:creationId xmlns:a16="http://schemas.microsoft.com/office/drawing/2014/main" id="{AA899C26-7D32-EB47-AD3E-7EF17F8B755A}"/>
              </a:ext>
            </a:extLst>
          </p:cNvPr>
          <p:cNvSpPr>
            <a:spLocks noChangeArrowheads="1"/>
          </p:cNvSpPr>
          <p:nvPr/>
        </p:nvSpPr>
        <p:spPr bwMode="auto">
          <a:xfrm>
            <a:off x="4819650" y="3917950"/>
            <a:ext cx="76200" cy="76200"/>
          </a:xfrm>
          <a:prstGeom prst="ellipse">
            <a:avLst/>
          </a:prstGeom>
          <a:solidFill>
            <a:srgbClr val="33CC33"/>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3563" name="Oval 11">
            <a:extLst>
              <a:ext uri="{FF2B5EF4-FFF2-40B4-BE49-F238E27FC236}">
                <a16:creationId xmlns:a16="http://schemas.microsoft.com/office/drawing/2014/main" id="{4B800F2F-7976-BD45-A1DB-14AF2A619192}"/>
              </a:ext>
            </a:extLst>
          </p:cNvPr>
          <p:cNvSpPr>
            <a:spLocks noChangeArrowheads="1"/>
          </p:cNvSpPr>
          <p:nvPr/>
        </p:nvSpPr>
        <p:spPr bwMode="auto">
          <a:xfrm>
            <a:off x="5776913" y="3213100"/>
            <a:ext cx="76200" cy="76200"/>
          </a:xfrm>
          <a:prstGeom prst="ellipse">
            <a:avLst/>
          </a:prstGeom>
          <a:solidFill>
            <a:srgbClr val="0066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3564" name="Oval 12">
            <a:extLst>
              <a:ext uri="{FF2B5EF4-FFF2-40B4-BE49-F238E27FC236}">
                <a16:creationId xmlns:a16="http://schemas.microsoft.com/office/drawing/2014/main" id="{F6A92178-7208-2049-9F6E-698DB00A2A57}"/>
              </a:ext>
            </a:extLst>
          </p:cNvPr>
          <p:cNvSpPr>
            <a:spLocks noChangeArrowheads="1"/>
          </p:cNvSpPr>
          <p:nvPr/>
        </p:nvSpPr>
        <p:spPr bwMode="auto">
          <a:xfrm>
            <a:off x="4829175" y="3213100"/>
            <a:ext cx="76200" cy="76200"/>
          </a:xfrm>
          <a:prstGeom prst="ellipse">
            <a:avLst/>
          </a:prstGeom>
          <a:solidFill>
            <a:srgbClr val="FF0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3565" name="Oval 13">
            <a:extLst>
              <a:ext uri="{FF2B5EF4-FFF2-40B4-BE49-F238E27FC236}">
                <a16:creationId xmlns:a16="http://schemas.microsoft.com/office/drawing/2014/main" id="{2F4AAC9F-0C56-E741-BE7B-F91FCEB311B3}"/>
              </a:ext>
            </a:extLst>
          </p:cNvPr>
          <p:cNvSpPr>
            <a:spLocks noChangeArrowheads="1"/>
          </p:cNvSpPr>
          <p:nvPr/>
        </p:nvSpPr>
        <p:spPr bwMode="auto">
          <a:xfrm>
            <a:off x="5781675" y="3917950"/>
            <a:ext cx="76200" cy="76200"/>
          </a:xfrm>
          <a:prstGeom prst="ellipse">
            <a:avLst/>
          </a:prstGeom>
          <a:solidFill>
            <a:srgbClr val="FFFF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3566" name="Rectangle 14">
            <a:extLst>
              <a:ext uri="{FF2B5EF4-FFF2-40B4-BE49-F238E27FC236}">
                <a16:creationId xmlns:a16="http://schemas.microsoft.com/office/drawing/2014/main" id="{D8B7DBDF-4DC3-4D49-AB9E-044FDF6627FB}"/>
              </a:ext>
            </a:extLst>
          </p:cNvPr>
          <p:cNvSpPr>
            <a:spLocks noChangeArrowheads="1"/>
          </p:cNvSpPr>
          <p:nvPr/>
        </p:nvSpPr>
        <p:spPr bwMode="auto">
          <a:xfrm>
            <a:off x="685800" y="4114800"/>
            <a:ext cx="77724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r>
              <a:rPr lang="en-US" altLang="en-US" dirty="0"/>
              <a:t>To unwarp (rectify) an image</a:t>
            </a:r>
          </a:p>
          <a:p>
            <a:pPr lvl="1"/>
            <a:r>
              <a:rPr lang="en-US" altLang="en-US" dirty="0"/>
              <a:t>Find the </a:t>
            </a:r>
            <a:r>
              <a:rPr lang="en-US" altLang="en-US" dirty="0" err="1"/>
              <a:t>homography</a:t>
            </a:r>
            <a:r>
              <a:rPr lang="en-US" altLang="en-US" dirty="0"/>
              <a:t> </a:t>
            </a:r>
            <a:r>
              <a:rPr lang="en-US" altLang="en-US" b="1" dirty="0"/>
              <a:t>H</a:t>
            </a:r>
            <a:r>
              <a:rPr lang="en-US" altLang="en-US" dirty="0"/>
              <a:t> given a set of </a:t>
            </a:r>
            <a:r>
              <a:rPr lang="en-US" altLang="en-US" b="1" dirty="0"/>
              <a:t>p</a:t>
            </a:r>
            <a:r>
              <a:rPr lang="en-US" altLang="en-US" dirty="0"/>
              <a:t> and </a:t>
            </a:r>
            <a:r>
              <a:rPr lang="en-US" altLang="en-US" b="1" dirty="0"/>
              <a:t>p’ </a:t>
            </a:r>
            <a:r>
              <a:rPr lang="en-US" altLang="en-US" dirty="0"/>
              <a:t>pairs</a:t>
            </a:r>
          </a:p>
          <a:p>
            <a:pPr lvl="1"/>
            <a:r>
              <a:rPr lang="en-US" altLang="en-US" dirty="0"/>
              <a:t>How many correspondences are needed?</a:t>
            </a:r>
          </a:p>
          <a:p>
            <a:pPr lvl="1"/>
            <a:r>
              <a:rPr lang="en-US" altLang="en-US" dirty="0"/>
              <a:t>Tricky to write H analytically, but we can </a:t>
            </a:r>
            <a:r>
              <a:rPr lang="en-US" altLang="en-US" u="sng" dirty="0"/>
              <a:t>solve</a:t>
            </a:r>
            <a:r>
              <a:rPr lang="en-US" altLang="en-US" dirty="0"/>
              <a:t> for it!</a:t>
            </a:r>
          </a:p>
          <a:p>
            <a:pPr lvl="2">
              <a:buFontTx/>
              <a:buChar char="•"/>
            </a:pPr>
            <a:r>
              <a:rPr lang="en-US" altLang="en-US" sz="2000" dirty="0"/>
              <a:t>Find such H that “best” transforms points p into p’ </a:t>
            </a:r>
          </a:p>
          <a:p>
            <a:pPr lvl="2">
              <a:buFontTx/>
              <a:buChar char="•"/>
            </a:pPr>
            <a:r>
              <a:rPr lang="en-US" altLang="en-US" sz="2000" dirty="0"/>
              <a:t>Use least-squares!</a:t>
            </a:r>
          </a:p>
        </p:txBody>
      </p:sp>
      <p:sp>
        <p:nvSpPr>
          <p:cNvPr id="23567" name="Text Box 15">
            <a:extLst>
              <a:ext uri="{FF2B5EF4-FFF2-40B4-BE49-F238E27FC236}">
                <a16:creationId xmlns:a16="http://schemas.microsoft.com/office/drawing/2014/main" id="{FF438774-3621-D54A-A23A-D3172FC62993}"/>
              </a:ext>
            </a:extLst>
          </p:cNvPr>
          <p:cNvSpPr txBox="1">
            <a:spLocks noChangeArrowheads="1"/>
          </p:cNvSpPr>
          <p:nvPr/>
        </p:nvSpPr>
        <p:spPr bwMode="auto">
          <a:xfrm>
            <a:off x="1260475" y="3336925"/>
            <a:ext cx="339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b="1">
                <a:solidFill>
                  <a:srgbClr val="FF0000"/>
                </a:solidFill>
              </a:rPr>
              <a:t>p</a:t>
            </a:r>
          </a:p>
        </p:txBody>
      </p:sp>
      <p:sp>
        <p:nvSpPr>
          <p:cNvPr id="23568" name="Text Box 16">
            <a:extLst>
              <a:ext uri="{FF2B5EF4-FFF2-40B4-BE49-F238E27FC236}">
                <a16:creationId xmlns:a16="http://schemas.microsoft.com/office/drawing/2014/main" id="{F3D458E9-9348-D245-A10C-94B5C7EFA3EC}"/>
              </a:ext>
            </a:extLst>
          </p:cNvPr>
          <p:cNvSpPr txBox="1">
            <a:spLocks noChangeArrowheads="1"/>
          </p:cNvSpPr>
          <p:nvPr/>
        </p:nvSpPr>
        <p:spPr bwMode="auto">
          <a:xfrm>
            <a:off x="4856163" y="3124200"/>
            <a:ext cx="409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b="1">
                <a:solidFill>
                  <a:srgbClr val="FF0000"/>
                </a:solidFill>
              </a:rPr>
              <a:t>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8AD8315E-7DDB-AB4C-B425-5FC0A27C432B}"/>
              </a:ext>
            </a:extLst>
          </p:cNvPr>
          <p:cNvSpPr>
            <a:spLocks noGrp="1" noChangeArrowheads="1"/>
          </p:cNvSpPr>
          <p:nvPr>
            <p:ph type="title"/>
          </p:nvPr>
        </p:nvSpPr>
        <p:spPr/>
        <p:txBody>
          <a:bodyPr/>
          <a:lstStyle/>
          <a:p>
            <a:r>
              <a:rPr lang="en-US" altLang="en-US"/>
              <a:t>Least Squares Example</a:t>
            </a:r>
          </a:p>
        </p:txBody>
      </p:sp>
      <p:sp>
        <p:nvSpPr>
          <p:cNvPr id="710659" name="Rectangle 3">
            <a:extLst>
              <a:ext uri="{FF2B5EF4-FFF2-40B4-BE49-F238E27FC236}">
                <a16:creationId xmlns:a16="http://schemas.microsoft.com/office/drawing/2014/main" id="{43AD4923-60EA-5F45-8F7E-0504852DF9B8}"/>
              </a:ext>
            </a:extLst>
          </p:cNvPr>
          <p:cNvSpPr>
            <a:spLocks noGrp="1" noRot="1" noChangeAspect="1" noMove="1" noResize="1" noEditPoints="1" noAdjustHandles="1" noChangeArrowheads="1" noChangeShapeType="1" noTextEdit="1"/>
          </p:cNvSpPr>
          <p:nvPr>
            <p:ph type="body" idx="1"/>
          </p:nvPr>
        </p:nvSpPr>
        <p:spPr>
          <a:xfrm>
            <a:off x="685800" y="914400"/>
            <a:ext cx="7772400" cy="3429000"/>
          </a:xfrm>
          <a:blipFill rotWithShape="1">
            <a:blip r:embed="rId2"/>
            <a:srcRect/>
            <a:stretch>
              <a:fillRect l="-1256" t="-1243" r="1" b="-53333"/>
            </a:stretch>
          </a:blipFill>
        </p:spPr>
        <p:txBody>
          <a:bodyPr/>
          <a:lstStyle/>
          <a:p>
            <a:pPr>
              <a:defRPr/>
            </a:pPr>
            <a:r>
              <a:rPr lang="en-US">
                <a:noFill/>
              </a:rPr>
              <a:t> </a:t>
            </a:r>
          </a:p>
        </p:txBody>
      </p:sp>
      <p:graphicFrame>
        <p:nvGraphicFramePr>
          <p:cNvPr id="710662" name="Object 6">
            <a:extLst>
              <a:ext uri="{FF2B5EF4-FFF2-40B4-BE49-F238E27FC236}">
                <a16:creationId xmlns:a16="http://schemas.microsoft.com/office/drawing/2014/main" id="{3C5E0839-51E7-F745-90E7-9BE4E4AFF88C}"/>
              </a:ext>
            </a:extLst>
          </p:cNvPr>
          <p:cNvGraphicFramePr>
            <a:graphicFrameLocks noChangeAspect="1"/>
          </p:cNvGraphicFramePr>
          <p:nvPr/>
        </p:nvGraphicFramePr>
        <p:xfrm>
          <a:off x="1162050" y="3379788"/>
          <a:ext cx="2019300" cy="963612"/>
        </p:xfrm>
        <a:graphic>
          <a:graphicData uri="http://schemas.openxmlformats.org/presentationml/2006/ole">
            <mc:AlternateContent xmlns:mc="http://schemas.openxmlformats.org/markup-compatibility/2006">
              <mc:Choice xmlns:v="urn:schemas-microsoft-com:vml" Requires="v">
                <p:oleObj name="Equation" r:id="rId3" imgW="20777200" imgH="10528300" progId="Equation.3">
                  <p:embed/>
                </p:oleObj>
              </mc:Choice>
              <mc:Fallback>
                <p:oleObj name="Equation" r:id="rId3" imgW="20777200" imgH="1052830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2050" y="3379788"/>
                        <a:ext cx="2019300" cy="963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0668" name="Object 12">
            <a:extLst>
              <a:ext uri="{FF2B5EF4-FFF2-40B4-BE49-F238E27FC236}">
                <a16:creationId xmlns:a16="http://schemas.microsoft.com/office/drawing/2014/main" id="{7517EDBA-7234-BE4C-AED6-332926F116E4}"/>
              </a:ext>
            </a:extLst>
          </p:cNvPr>
          <p:cNvGraphicFramePr>
            <a:graphicFrameLocks noChangeAspect="1"/>
          </p:cNvGraphicFramePr>
          <p:nvPr/>
        </p:nvGraphicFramePr>
        <p:xfrm>
          <a:off x="4164013" y="3352800"/>
          <a:ext cx="2784475" cy="1017588"/>
        </p:xfrm>
        <a:graphic>
          <a:graphicData uri="http://schemas.openxmlformats.org/presentationml/2006/ole">
            <mc:AlternateContent xmlns:mc="http://schemas.openxmlformats.org/markup-compatibility/2006">
              <mc:Choice xmlns:v="urn:schemas-microsoft-com:vml" Requires="v">
                <p:oleObj name="Equation" r:id="rId5" imgW="28676600" imgH="11112500" progId="Equation.3">
                  <p:embed/>
                </p:oleObj>
              </mc:Choice>
              <mc:Fallback>
                <p:oleObj name="Equation" r:id="rId5" imgW="28676600" imgH="11112500" progId="Equation.3">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64013" y="3352800"/>
                        <a:ext cx="2784475" cy="1017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extBox 1">
            <a:extLst>
              <a:ext uri="{FF2B5EF4-FFF2-40B4-BE49-F238E27FC236}">
                <a16:creationId xmlns:a16="http://schemas.microsoft.com/office/drawing/2014/main" id="{072BCCAE-9F40-4148-8043-5E7192478DA2}"/>
              </a:ext>
            </a:extLst>
          </p:cNvPr>
          <p:cNvSpPr txBox="1">
            <a:spLocks noRot="1" noChangeAspect="1" noMove="1" noResize="1" noEditPoints="1" noAdjustHandles="1" noChangeArrowheads="1" noChangeShapeType="1" noTextEdit="1"/>
          </p:cNvSpPr>
          <p:nvPr/>
        </p:nvSpPr>
        <p:spPr>
          <a:xfrm>
            <a:off x="7543800" y="3581400"/>
            <a:ext cx="1049518" cy="461665"/>
          </a:xfrm>
          <a:prstGeom prst="rect">
            <a:avLst/>
          </a:prstGeom>
          <a:blipFill rotWithShape="1">
            <a:blip r:embed="rId7"/>
            <a:stretch>
              <a:fillRect l="-9302" t="-10667" b="-29333"/>
            </a:stretch>
          </a:blipFill>
        </p:spPr>
        <p:txBody>
          <a:bodyPr/>
          <a:lstStyle/>
          <a:p>
            <a:pPr>
              <a:defRPr/>
            </a:pPr>
            <a:r>
              <a:rPr lang="en-US">
                <a:no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106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1066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210432D2-7DDC-7540-8907-45C5712ED483}"/>
              </a:ext>
            </a:extLst>
          </p:cNvPr>
          <p:cNvSpPr>
            <a:spLocks noGrp="1" noChangeArrowheads="1"/>
          </p:cNvSpPr>
          <p:nvPr>
            <p:ph type="title"/>
          </p:nvPr>
        </p:nvSpPr>
        <p:spPr/>
        <p:txBody>
          <a:bodyPr/>
          <a:lstStyle/>
          <a:p>
            <a:r>
              <a:rPr lang="en-US" altLang="en-US"/>
              <a:t>Least Squares Example</a:t>
            </a:r>
          </a:p>
        </p:txBody>
      </p:sp>
      <p:sp>
        <p:nvSpPr>
          <p:cNvPr id="710659" name="Rectangle 3">
            <a:extLst>
              <a:ext uri="{FF2B5EF4-FFF2-40B4-BE49-F238E27FC236}">
                <a16:creationId xmlns:a16="http://schemas.microsoft.com/office/drawing/2014/main" id="{12617EAE-DCDF-8C40-AD94-63CFD0F37DF0}"/>
              </a:ext>
            </a:extLst>
          </p:cNvPr>
          <p:cNvSpPr>
            <a:spLocks noGrp="1" noRot="1" noChangeAspect="1" noMove="1" noResize="1" noEditPoints="1" noAdjustHandles="1" noChangeArrowheads="1" noChangeShapeType="1" noTextEdit="1"/>
          </p:cNvSpPr>
          <p:nvPr>
            <p:ph type="body" idx="1"/>
          </p:nvPr>
        </p:nvSpPr>
        <p:spPr>
          <a:blipFill rotWithShape="1">
            <a:blip r:embed="rId2"/>
            <a:stretch>
              <a:fillRect l="-1255" t="-811"/>
            </a:stretch>
          </a:blipFill>
        </p:spPr>
        <p:txBody>
          <a:bodyPr/>
          <a:lstStyle/>
          <a:p>
            <a:pPr>
              <a:defRPr/>
            </a:pPr>
            <a:r>
              <a:rPr lang="en-US" dirty="0">
                <a:noFill/>
              </a:rPr>
              <a:t> </a:t>
            </a:r>
          </a:p>
        </p:txBody>
      </p:sp>
      <p:graphicFrame>
        <p:nvGraphicFramePr>
          <p:cNvPr id="25604" name="Object 6">
            <a:extLst>
              <a:ext uri="{FF2B5EF4-FFF2-40B4-BE49-F238E27FC236}">
                <a16:creationId xmlns:a16="http://schemas.microsoft.com/office/drawing/2014/main" id="{AB6BCC3E-C815-014A-92FF-2B5D69596D10}"/>
              </a:ext>
            </a:extLst>
          </p:cNvPr>
          <p:cNvGraphicFramePr>
            <a:graphicFrameLocks noChangeAspect="1"/>
          </p:cNvGraphicFramePr>
          <p:nvPr/>
        </p:nvGraphicFramePr>
        <p:xfrm>
          <a:off x="1162050" y="3379788"/>
          <a:ext cx="2019300" cy="963612"/>
        </p:xfrm>
        <a:graphic>
          <a:graphicData uri="http://schemas.openxmlformats.org/presentationml/2006/ole">
            <mc:AlternateContent xmlns:mc="http://schemas.openxmlformats.org/markup-compatibility/2006">
              <mc:Choice xmlns:v="urn:schemas-microsoft-com:vml" Requires="v">
                <p:oleObj name="Equation" r:id="rId3" imgW="20777200" imgH="10528300" progId="Equation.3">
                  <p:embed/>
                </p:oleObj>
              </mc:Choice>
              <mc:Fallback>
                <p:oleObj name="Equation" r:id="rId3" imgW="20777200" imgH="1052830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2050" y="3379788"/>
                        <a:ext cx="2019300" cy="963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05" name="Object 12">
            <a:extLst>
              <a:ext uri="{FF2B5EF4-FFF2-40B4-BE49-F238E27FC236}">
                <a16:creationId xmlns:a16="http://schemas.microsoft.com/office/drawing/2014/main" id="{3F24D439-DFB4-504C-9EC5-F08617008C0C}"/>
              </a:ext>
            </a:extLst>
          </p:cNvPr>
          <p:cNvGraphicFramePr>
            <a:graphicFrameLocks noChangeAspect="1"/>
          </p:cNvGraphicFramePr>
          <p:nvPr/>
        </p:nvGraphicFramePr>
        <p:xfrm>
          <a:off x="4164013" y="3352800"/>
          <a:ext cx="2784475" cy="1017588"/>
        </p:xfrm>
        <a:graphic>
          <a:graphicData uri="http://schemas.openxmlformats.org/presentationml/2006/ole">
            <mc:AlternateContent xmlns:mc="http://schemas.openxmlformats.org/markup-compatibility/2006">
              <mc:Choice xmlns:v="urn:schemas-microsoft-com:vml" Requires="v">
                <p:oleObj name="Equation" r:id="rId5" imgW="28676600" imgH="11112500" progId="Equation.3">
                  <p:embed/>
                </p:oleObj>
              </mc:Choice>
              <mc:Fallback>
                <p:oleObj name="Equation" r:id="rId5" imgW="28676600" imgH="11112500" progId="Equation.3">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64013" y="3352800"/>
                        <a:ext cx="2784475" cy="1017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710670" name="Picture 14">
            <a:extLst>
              <a:ext uri="{FF2B5EF4-FFF2-40B4-BE49-F238E27FC236}">
                <a16:creationId xmlns:a16="http://schemas.microsoft.com/office/drawing/2014/main" id="{98FF98D8-5074-9144-B8AB-D54E371070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0800" y="4800600"/>
            <a:ext cx="1981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10674" name="Object 18">
            <a:extLst>
              <a:ext uri="{FF2B5EF4-FFF2-40B4-BE49-F238E27FC236}">
                <a16:creationId xmlns:a16="http://schemas.microsoft.com/office/drawing/2014/main" id="{51F47A52-3B84-D943-85D5-61EF62E5560B}"/>
              </a:ext>
            </a:extLst>
          </p:cNvPr>
          <p:cNvGraphicFramePr>
            <a:graphicFrameLocks noChangeAspect="1"/>
          </p:cNvGraphicFramePr>
          <p:nvPr/>
        </p:nvGraphicFramePr>
        <p:xfrm>
          <a:off x="815975" y="4648200"/>
          <a:ext cx="2389188" cy="1633538"/>
        </p:xfrm>
        <a:graphic>
          <a:graphicData uri="http://schemas.openxmlformats.org/presentationml/2006/ole">
            <mc:AlternateContent xmlns:mc="http://schemas.openxmlformats.org/markup-compatibility/2006">
              <mc:Choice xmlns:v="urn:schemas-microsoft-com:vml" Requires="v">
                <p:oleObj name="Equation" r:id="rId8" imgW="29845000" imgH="21653500" progId="Equation.3">
                  <p:embed/>
                </p:oleObj>
              </mc:Choice>
              <mc:Fallback>
                <p:oleObj name="Equation" r:id="rId8" imgW="29845000" imgH="21653500" progId="Equation.3">
                  <p:embed/>
                  <p:pic>
                    <p:nvPicPr>
                      <p:cNvPr id="0" name="Object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5975" y="4648200"/>
                        <a:ext cx="2389188" cy="163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0675" name="Text Box 19">
            <a:extLst>
              <a:ext uri="{FF2B5EF4-FFF2-40B4-BE49-F238E27FC236}">
                <a16:creationId xmlns:a16="http://schemas.microsoft.com/office/drawing/2014/main" id="{3814CFE4-2C03-1146-A8FE-5FB81DC6207B}"/>
              </a:ext>
            </a:extLst>
          </p:cNvPr>
          <p:cNvSpPr txBox="1">
            <a:spLocks noChangeArrowheads="1"/>
          </p:cNvSpPr>
          <p:nvPr/>
        </p:nvSpPr>
        <p:spPr bwMode="auto">
          <a:xfrm>
            <a:off x="877888" y="6399213"/>
            <a:ext cx="2355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a:t>overconstrained</a:t>
            </a:r>
          </a:p>
        </p:txBody>
      </p:sp>
      <p:graphicFrame>
        <p:nvGraphicFramePr>
          <p:cNvPr id="710678" name="Object 22">
            <a:extLst>
              <a:ext uri="{FF2B5EF4-FFF2-40B4-BE49-F238E27FC236}">
                <a16:creationId xmlns:a16="http://schemas.microsoft.com/office/drawing/2014/main" id="{6596BBF3-E34A-454E-8622-35B046E69BA2}"/>
              </a:ext>
            </a:extLst>
          </p:cNvPr>
          <p:cNvGraphicFramePr>
            <a:graphicFrameLocks noChangeAspect="1"/>
          </p:cNvGraphicFramePr>
          <p:nvPr/>
        </p:nvGraphicFramePr>
        <p:xfrm>
          <a:off x="4114800" y="5321300"/>
          <a:ext cx="1600200" cy="550863"/>
        </p:xfrm>
        <a:graphic>
          <a:graphicData uri="http://schemas.openxmlformats.org/presentationml/2006/ole">
            <mc:AlternateContent xmlns:mc="http://schemas.openxmlformats.org/markup-compatibility/2006">
              <mc:Choice xmlns:v="urn:schemas-microsoft-com:vml" Requires="v">
                <p:oleObj name="Equation" r:id="rId10" imgW="18719800" imgH="6438900" progId="Equation.3">
                  <p:embed/>
                </p:oleObj>
              </mc:Choice>
              <mc:Fallback>
                <p:oleObj name="Equation" r:id="rId10" imgW="18719800" imgH="6438900" progId="Equation.3">
                  <p:embed/>
                  <p:pic>
                    <p:nvPicPr>
                      <p:cNvPr id="0" name="Object 2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14800" y="5321300"/>
                        <a:ext cx="1600200" cy="550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extBox 1">
            <a:extLst>
              <a:ext uri="{FF2B5EF4-FFF2-40B4-BE49-F238E27FC236}">
                <a16:creationId xmlns:a16="http://schemas.microsoft.com/office/drawing/2014/main" id="{486E9E12-57CC-1B4A-BD92-CEABFFD11850}"/>
              </a:ext>
            </a:extLst>
          </p:cNvPr>
          <p:cNvSpPr txBox="1">
            <a:spLocks noRot="1" noChangeAspect="1" noMove="1" noResize="1" noEditPoints="1" noAdjustHandles="1" noChangeArrowheads="1" noChangeShapeType="1" noTextEdit="1"/>
          </p:cNvSpPr>
          <p:nvPr/>
        </p:nvSpPr>
        <p:spPr>
          <a:xfrm>
            <a:off x="7543800" y="3581400"/>
            <a:ext cx="1049518" cy="461665"/>
          </a:xfrm>
          <a:prstGeom prst="rect">
            <a:avLst/>
          </a:prstGeom>
          <a:blipFill rotWithShape="1">
            <a:blip r:embed="rId12"/>
            <a:stretch>
              <a:fillRect l="-9302" t="-10667" b="-29333"/>
            </a:stretch>
          </a:blipFill>
        </p:spPr>
        <p:txBody>
          <a:bodyPr/>
          <a:lstStyle/>
          <a:p>
            <a:pPr>
              <a:defRPr/>
            </a:pPr>
            <a:r>
              <a:rPr lang="en-US">
                <a:no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106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067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1067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106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067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E08A44C7-E9D7-D14F-A3C7-3209E6F562D4}"/>
              </a:ext>
            </a:extLst>
          </p:cNvPr>
          <p:cNvSpPr>
            <a:spLocks noGrp="1" noChangeArrowheads="1"/>
          </p:cNvSpPr>
          <p:nvPr>
            <p:ph type="title"/>
          </p:nvPr>
        </p:nvSpPr>
        <p:spPr/>
        <p:txBody>
          <a:bodyPr/>
          <a:lstStyle/>
          <a:p>
            <a:r>
              <a:rPr lang="en-US" altLang="en-US"/>
              <a:t>Least-Squares</a:t>
            </a:r>
          </a:p>
        </p:txBody>
      </p:sp>
      <p:sp>
        <p:nvSpPr>
          <p:cNvPr id="26627" name="Rectangle 5">
            <a:extLst>
              <a:ext uri="{FF2B5EF4-FFF2-40B4-BE49-F238E27FC236}">
                <a16:creationId xmlns:a16="http://schemas.microsoft.com/office/drawing/2014/main" id="{78E41186-A9E6-AF4D-8AFB-6180A89ABE2D}"/>
              </a:ext>
            </a:extLst>
          </p:cNvPr>
          <p:cNvSpPr>
            <a:spLocks noChangeArrowheads="1"/>
          </p:cNvSpPr>
          <p:nvPr/>
        </p:nvSpPr>
        <p:spPr bwMode="auto">
          <a:xfrm>
            <a:off x="685800" y="1447800"/>
            <a:ext cx="9372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nSpc>
                <a:spcPct val="90000"/>
              </a:lnSpc>
              <a:buFontTx/>
              <a:buChar char="•"/>
            </a:pPr>
            <a:r>
              <a:rPr lang="en-US" altLang="en-US" sz="3200">
                <a:cs typeface="Times New Roman" panose="02020603050405020304" pitchFamily="18" charset="0"/>
              </a:rPr>
              <a:t>Solve:</a:t>
            </a:r>
          </a:p>
          <a:p>
            <a:pPr>
              <a:lnSpc>
                <a:spcPct val="90000"/>
              </a:lnSpc>
            </a:pPr>
            <a:r>
              <a:rPr lang="en-US" altLang="en-US" sz="3200">
                <a:cs typeface="Times New Roman" panose="02020603050405020304" pitchFamily="18" charset="0"/>
              </a:rPr>
              <a:t>	 A </a:t>
            </a:r>
            <a:r>
              <a:rPr lang="en-US" altLang="en-US" sz="3200" b="1">
                <a:cs typeface="Times New Roman" panose="02020603050405020304" pitchFamily="18" charset="0"/>
              </a:rPr>
              <a:t>x</a:t>
            </a:r>
            <a:r>
              <a:rPr lang="en-US" altLang="en-US" sz="3200">
                <a:cs typeface="Times New Roman" panose="02020603050405020304" pitchFamily="18" charset="0"/>
              </a:rPr>
              <a:t> </a:t>
            </a:r>
            <a:r>
              <a:rPr lang="en-US" altLang="en-US" sz="3200" b="1">
                <a:cs typeface="Times New Roman" panose="02020603050405020304" pitchFamily="18" charset="0"/>
              </a:rPr>
              <a:t> </a:t>
            </a:r>
            <a:r>
              <a:rPr lang="en-US" altLang="en-US" sz="3200">
                <a:cs typeface="Times New Roman" panose="02020603050405020304" pitchFamily="18" charset="0"/>
              </a:rPr>
              <a:t>= </a:t>
            </a:r>
            <a:r>
              <a:rPr lang="en-US" altLang="en-US" sz="3200" b="1">
                <a:cs typeface="Times New Roman" panose="02020603050405020304" pitchFamily="18" charset="0"/>
              </a:rPr>
              <a:t>b</a:t>
            </a:r>
          </a:p>
          <a:p>
            <a:pPr>
              <a:lnSpc>
                <a:spcPct val="90000"/>
              </a:lnSpc>
            </a:pPr>
            <a:r>
              <a:rPr lang="en-US" altLang="en-US" sz="1800" b="1">
                <a:cs typeface="Times New Roman" panose="02020603050405020304" pitchFamily="18" charset="0"/>
              </a:rPr>
              <a:t>     (N,d)(d,1) = (N,1)</a:t>
            </a:r>
          </a:p>
          <a:p>
            <a:pPr>
              <a:lnSpc>
                <a:spcPct val="90000"/>
              </a:lnSpc>
              <a:buFontTx/>
              <a:buChar char="•"/>
            </a:pPr>
            <a:endParaRPr lang="en-US" altLang="en-US" sz="3200" b="1">
              <a:cs typeface="Times New Roman" panose="02020603050405020304" pitchFamily="18" charset="0"/>
            </a:endParaRPr>
          </a:p>
          <a:p>
            <a:pPr>
              <a:lnSpc>
                <a:spcPct val="90000"/>
              </a:lnSpc>
              <a:buFontTx/>
              <a:buChar char="•"/>
            </a:pPr>
            <a:r>
              <a:rPr lang="en-US" altLang="en-US" sz="3200">
                <a:cs typeface="Times New Roman" panose="02020603050405020304" pitchFamily="18" charset="0"/>
              </a:rPr>
              <a:t>Normal equations</a:t>
            </a:r>
          </a:p>
          <a:p>
            <a:pPr>
              <a:lnSpc>
                <a:spcPct val="90000"/>
              </a:lnSpc>
            </a:pPr>
            <a:r>
              <a:rPr lang="en-US" altLang="en-US" sz="3200">
                <a:cs typeface="Times New Roman" panose="02020603050405020304" pitchFamily="18" charset="0"/>
              </a:rPr>
              <a:t>	A</a:t>
            </a:r>
            <a:r>
              <a:rPr lang="en-US" altLang="en-US" sz="3200" baseline="30000">
                <a:cs typeface="Times New Roman" panose="02020603050405020304" pitchFamily="18" charset="0"/>
              </a:rPr>
              <a:t>T</a:t>
            </a:r>
            <a:r>
              <a:rPr lang="en-US" altLang="en-US" sz="3200">
                <a:cs typeface="Times New Roman" panose="02020603050405020304" pitchFamily="18" charset="0"/>
              </a:rPr>
              <a:t>A  </a:t>
            </a:r>
            <a:r>
              <a:rPr lang="en-US" altLang="en-US" sz="3200" b="1">
                <a:cs typeface="Times New Roman" panose="02020603050405020304" pitchFamily="18" charset="0"/>
              </a:rPr>
              <a:t>x</a:t>
            </a:r>
            <a:r>
              <a:rPr lang="en-US" altLang="en-US" sz="3200" baseline="30000">
                <a:cs typeface="Times New Roman" panose="02020603050405020304" pitchFamily="18" charset="0"/>
              </a:rPr>
              <a:t>     </a:t>
            </a:r>
            <a:r>
              <a:rPr lang="en-US" altLang="en-US" sz="3200">
                <a:cs typeface="Times New Roman" panose="02020603050405020304" pitchFamily="18" charset="0"/>
              </a:rPr>
              <a:t>= A</a:t>
            </a:r>
            <a:r>
              <a:rPr lang="en-US" altLang="en-US" sz="3200" baseline="30000">
                <a:cs typeface="Times New Roman" panose="02020603050405020304" pitchFamily="18" charset="0"/>
              </a:rPr>
              <a:t>T</a:t>
            </a:r>
            <a:r>
              <a:rPr lang="en-US" altLang="en-US" sz="3200" b="1">
                <a:cs typeface="Times New Roman" panose="02020603050405020304" pitchFamily="18" charset="0"/>
              </a:rPr>
              <a:t>b</a:t>
            </a:r>
          </a:p>
          <a:p>
            <a:pPr>
              <a:lnSpc>
                <a:spcPct val="90000"/>
              </a:lnSpc>
            </a:pPr>
            <a:r>
              <a:rPr lang="en-US" altLang="en-US" sz="1800" b="1">
                <a:cs typeface="Times New Roman" panose="02020603050405020304" pitchFamily="18" charset="0"/>
              </a:rPr>
              <a:t> (d,N)(N,d)(d,1)   = (d,N)(N,1)</a:t>
            </a:r>
          </a:p>
          <a:p>
            <a:pPr>
              <a:lnSpc>
                <a:spcPct val="90000"/>
              </a:lnSpc>
            </a:pPr>
            <a:endParaRPr lang="en-US" altLang="en-US" sz="3200" b="1">
              <a:cs typeface="Times New Roman" panose="02020603050405020304" pitchFamily="18" charset="0"/>
            </a:endParaRPr>
          </a:p>
          <a:p>
            <a:pPr>
              <a:lnSpc>
                <a:spcPct val="90000"/>
              </a:lnSpc>
              <a:buFontTx/>
              <a:buChar char="•"/>
            </a:pPr>
            <a:r>
              <a:rPr lang="en-US" altLang="en-US" sz="3200">
                <a:cs typeface="Times New Roman" panose="02020603050405020304" pitchFamily="18" charset="0"/>
              </a:rPr>
              <a:t>Solution:</a:t>
            </a:r>
          </a:p>
          <a:p>
            <a:pPr>
              <a:lnSpc>
                <a:spcPct val="90000"/>
              </a:lnSpc>
            </a:pPr>
            <a:r>
              <a:rPr lang="en-US" altLang="en-US" sz="3200">
                <a:cs typeface="Times New Roman" panose="02020603050405020304" pitchFamily="18" charset="0"/>
              </a:rPr>
              <a:t>	</a:t>
            </a:r>
            <a:r>
              <a:rPr lang="en-US" altLang="en-US" sz="3200" b="1">
                <a:cs typeface="Times New Roman" panose="02020603050405020304" pitchFamily="18" charset="0"/>
              </a:rPr>
              <a:t>x</a:t>
            </a:r>
            <a:r>
              <a:rPr lang="en-US" altLang="en-US" sz="3200" baseline="30000">
                <a:cs typeface="Times New Roman" panose="02020603050405020304" pitchFamily="18" charset="0"/>
              </a:rPr>
              <a:t>    </a:t>
            </a:r>
            <a:r>
              <a:rPr lang="en-US" altLang="en-US" sz="3200">
                <a:cs typeface="Times New Roman" panose="02020603050405020304" pitchFamily="18" charset="0"/>
              </a:rPr>
              <a:t>= </a:t>
            </a:r>
            <a:r>
              <a:rPr lang="en-US" altLang="en-US" sz="3200">
                <a:solidFill>
                  <a:srgbClr val="C00000"/>
                </a:solidFill>
                <a:cs typeface="Times New Roman" panose="02020603050405020304" pitchFamily="18" charset="0"/>
              </a:rPr>
              <a:t>(A</a:t>
            </a:r>
            <a:r>
              <a:rPr lang="en-US" altLang="en-US" sz="3200" baseline="30000">
                <a:solidFill>
                  <a:srgbClr val="C00000"/>
                </a:solidFill>
                <a:cs typeface="Times New Roman" panose="02020603050405020304" pitchFamily="18" charset="0"/>
              </a:rPr>
              <a:t>T</a:t>
            </a:r>
            <a:r>
              <a:rPr lang="en-US" altLang="en-US" sz="3200">
                <a:solidFill>
                  <a:srgbClr val="C00000"/>
                </a:solidFill>
                <a:cs typeface="Times New Roman" panose="02020603050405020304" pitchFamily="18" charset="0"/>
              </a:rPr>
              <a:t>A)</a:t>
            </a:r>
            <a:r>
              <a:rPr lang="en-US" altLang="en-US" sz="3200" baseline="30000">
                <a:solidFill>
                  <a:srgbClr val="C00000"/>
                </a:solidFill>
                <a:cs typeface="Times New Roman" panose="02020603050405020304" pitchFamily="18" charset="0"/>
              </a:rPr>
              <a:t>-1</a:t>
            </a:r>
            <a:r>
              <a:rPr lang="en-US" altLang="en-US" sz="3200">
                <a:cs typeface="Times New Roman" panose="02020603050405020304" pitchFamily="18" charset="0"/>
              </a:rPr>
              <a:t>A</a:t>
            </a:r>
            <a:r>
              <a:rPr lang="en-US" altLang="en-US" sz="3200" baseline="30000">
                <a:cs typeface="Times New Roman" panose="02020603050405020304" pitchFamily="18" charset="0"/>
              </a:rPr>
              <a:t>T</a:t>
            </a:r>
            <a:r>
              <a:rPr lang="en-US" altLang="en-US" sz="3200" b="1">
                <a:cs typeface="Times New Roman" panose="02020603050405020304" pitchFamily="18" charset="0"/>
              </a:rPr>
              <a:t>b</a:t>
            </a:r>
          </a:p>
          <a:p>
            <a:pPr>
              <a:lnSpc>
                <a:spcPct val="90000"/>
              </a:lnSpc>
              <a:buFontTx/>
              <a:buChar char="•"/>
            </a:pPr>
            <a:endParaRPr lang="en-US" altLang="en-US" sz="3200" b="1">
              <a:cs typeface="Times New Roman" panose="02020603050405020304" pitchFamily="18" charset="0"/>
            </a:endParaRPr>
          </a:p>
          <a:p>
            <a:pPr>
              <a:lnSpc>
                <a:spcPct val="90000"/>
              </a:lnSpc>
            </a:pPr>
            <a:endParaRPr lang="en-US" altLang="en-US" sz="3200" b="1">
              <a:cs typeface="Times New Roman" panose="02020603050405020304" pitchFamily="18" charset="0"/>
            </a:endParaRPr>
          </a:p>
          <a:p>
            <a:pPr>
              <a:lnSpc>
                <a:spcPct val="90000"/>
              </a:lnSpc>
            </a:pPr>
            <a:r>
              <a:rPr lang="en-US" altLang="en-US" sz="1800" b="1">
                <a:cs typeface="Times New Roman" panose="02020603050405020304" pitchFamily="18" charset="0"/>
              </a:rPr>
              <a:t>     </a:t>
            </a:r>
          </a:p>
          <a:p>
            <a:pPr>
              <a:lnSpc>
                <a:spcPct val="90000"/>
              </a:lnSpc>
              <a:buFontTx/>
              <a:buChar char="•"/>
            </a:pPr>
            <a:endParaRPr lang="en-US" altLang="en-US" sz="3200">
              <a:cs typeface="Times New Roman" panose="02020603050405020304" pitchFamily="18" charset="0"/>
            </a:endParaRPr>
          </a:p>
        </p:txBody>
      </p:sp>
      <p:sp>
        <p:nvSpPr>
          <p:cNvPr id="26628" name="Rectangle 6">
            <a:extLst>
              <a:ext uri="{FF2B5EF4-FFF2-40B4-BE49-F238E27FC236}">
                <a16:creationId xmlns:a16="http://schemas.microsoft.com/office/drawing/2014/main" id="{2DC2AFA6-3A49-0A4C-A7CA-C9561BD2CB22}"/>
              </a:ext>
            </a:extLst>
          </p:cNvPr>
          <p:cNvSpPr>
            <a:spLocks noChangeArrowheads="1"/>
          </p:cNvSpPr>
          <p:nvPr/>
        </p:nvSpPr>
        <p:spPr bwMode="auto">
          <a:xfrm>
            <a:off x="6324600" y="1524000"/>
            <a:ext cx="762000" cy="2667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26629" name="Text Box 7">
            <a:extLst>
              <a:ext uri="{FF2B5EF4-FFF2-40B4-BE49-F238E27FC236}">
                <a16:creationId xmlns:a16="http://schemas.microsoft.com/office/drawing/2014/main" id="{830A0691-E591-6943-B6F7-4D4D005BD77E}"/>
              </a:ext>
            </a:extLst>
          </p:cNvPr>
          <p:cNvSpPr txBox="1">
            <a:spLocks noChangeArrowheads="1"/>
          </p:cNvSpPr>
          <p:nvPr/>
        </p:nvSpPr>
        <p:spPr bwMode="auto">
          <a:xfrm>
            <a:off x="6400800" y="2362200"/>
            <a:ext cx="685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50000"/>
              </a:spcBef>
            </a:pPr>
            <a:r>
              <a:rPr lang="en-US" altLang="en-US" sz="4400"/>
              <a:t>A</a:t>
            </a:r>
          </a:p>
        </p:txBody>
      </p:sp>
      <p:sp>
        <p:nvSpPr>
          <p:cNvPr id="26630" name="Text Box 9">
            <a:extLst>
              <a:ext uri="{FF2B5EF4-FFF2-40B4-BE49-F238E27FC236}">
                <a16:creationId xmlns:a16="http://schemas.microsoft.com/office/drawing/2014/main" id="{D85E38D1-D79B-CE42-9762-BD1B3A8BF37C}"/>
              </a:ext>
            </a:extLst>
          </p:cNvPr>
          <p:cNvSpPr txBox="1">
            <a:spLocks noChangeArrowheads="1"/>
          </p:cNvSpPr>
          <p:nvPr/>
        </p:nvSpPr>
        <p:spPr bwMode="auto">
          <a:xfrm>
            <a:off x="6553200" y="1066800"/>
            <a:ext cx="3063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a:latin typeface="Times New Roman" panose="02020603050405020304" pitchFamily="18" charset="0"/>
              </a:rPr>
              <a:t>d</a:t>
            </a:r>
          </a:p>
        </p:txBody>
      </p:sp>
      <p:sp>
        <p:nvSpPr>
          <p:cNvPr id="26631" name="Text Box 11">
            <a:extLst>
              <a:ext uri="{FF2B5EF4-FFF2-40B4-BE49-F238E27FC236}">
                <a16:creationId xmlns:a16="http://schemas.microsoft.com/office/drawing/2014/main" id="{379460F2-FE0E-8442-AFA2-C70E0F1BCCCF}"/>
              </a:ext>
            </a:extLst>
          </p:cNvPr>
          <p:cNvSpPr txBox="1">
            <a:spLocks noChangeArrowheads="1"/>
          </p:cNvSpPr>
          <p:nvPr/>
        </p:nvSpPr>
        <p:spPr bwMode="auto">
          <a:xfrm>
            <a:off x="5867400" y="2514600"/>
            <a:ext cx="33337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a:latin typeface="Times New Roman" panose="02020603050405020304" pitchFamily="18" charset="0"/>
              </a:rPr>
              <a:t>N</a:t>
            </a:r>
          </a:p>
        </p:txBody>
      </p:sp>
      <p:sp>
        <p:nvSpPr>
          <p:cNvPr id="26632" name="Text Box 12">
            <a:extLst>
              <a:ext uri="{FF2B5EF4-FFF2-40B4-BE49-F238E27FC236}">
                <a16:creationId xmlns:a16="http://schemas.microsoft.com/office/drawing/2014/main" id="{0D3ABFB5-1FCB-3B42-A47F-DF35F0AA84A6}"/>
              </a:ext>
            </a:extLst>
          </p:cNvPr>
          <p:cNvSpPr txBox="1">
            <a:spLocks noChangeArrowheads="1"/>
          </p:cNvSpPr>
          <p:nvPr/>
        </p:nvSpPr>
        <p:spPr bwMode="auto">
          <a:xfrm>
            <a:off x="5851525" y="4302125"/>
            <a:ext cx="2882900" cy="193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a:t>rank(A)</a:t>
            </a:r>
            <a:r>
              <a:rPr lang="en-US" altLang="en-US">
                <a:sym typeface="Symbol" pitchFamily="2" charset="2"/>
              </a:rPr>
              <a:t></a:t>
            </a:r>
            <a:r>
              <a:rPr lang="en-US" altLang="en-US"/>
              <a:t>min(d,N)</a:t>
            </a:r>
          </a:p>
          <a:p>
            <a:pPr>
              <a:spcBef>
                <a:spcPct val="0"/>
              </a:spcBef>
            </a:pPr>
            <a:r>
              <a:rPr lang="en-US" altLang="en-US"/>
              <a:t>assume rank(A)=d</a:t>
            </a:r>
          </a:p>
          <a:p>
            <a:pPr>
              <a:spcBef>
                <a:spcPct val="0"/>
              </a:spcBef>
            </a:pPr>
            <a:r>
              <a:rPr lang="en-US" altLang="en-US"/>
              <a:t>implies rank(A</a:t>
            </a:r>
            <a:r>
              <a:rPr lang="en-US" altLang="en-US" baseline="30000"/>
              <a:t>T</a:t>
            </a:r>
            <a:r>
              <a:rPr lang="en-US" altLang="en-US"/>
              <a:t>A)=d</a:t>
            </a:r>
          </a:p>
          <a:p>
            <a:pPr>
              <a:spcBef>
                <a:spcPct val="0"/>
              </a:spcBef>
            </a:pPr>
            <a:r>
              <a:rPr lang="en-US" altLang="en-US">
                <a:solidFill>
                  <a:srgbClr val="C00000"/>
                </a:solidFill>
              </a:rPr>
              <a:t>A</a:t>
            </a:r>
            <a:r>
              <a:rPr lang="en-US" altLang="en-US" baseline="30000">
                <a:solidFill>
                  <a:srgbClr val="C00000"/>
                </a:solidFill>
              </a:rPr>
              <a:t>T</a:t>
            </a:r>
            <a:r>
              <a:rPr lang="en-US" altLang="en-US">
                <a:solidFill>
                  <a:srgbClr val="C00000"/>
                </a:solidFill>
              </a:rPr>
              <a:t>A is invertible</a:t>
            </a:r>
          </a:p>
          <a:p>
            <a:pPr>
              <a:spcBef>
                <a:spcPct val="0"/>
              </a:spcBef>
            </a:pPr>
            <a:endParaRPr lang="en-US" altLang="en-US">
              <a:latin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16D379B5-7746-5B44-A028-CBBAA0BD0869}"/>
              </a:ext>
            </a:extLst>
          </p:cNvPr>
          <p:cNvSpPr>
            <a:spLocks noGrp="1" noChangeArrowheads="1"/>
          </p:cNvSpPr>
          <p:nvPr>
            <p:ph type="title"/>
          </p:nvPr>
        </p:nvSpPr>
        <p:spPr/>
        <p:txBody>
          <a:bodyPr/>
          <a:lstStyle/>
          <a:p>
            <a:r>
              <a:rPr lang="en-US" altLang="en-US"/>
              <a:t>Solving for homographies</a:t>
            </a:r>
          </a:p>
        </p:txBody>
      </p:sp>
      <p:sp>
        <p:nvSpPr>
          <p:cNvPr id="27651" name="Rectangle 3">
            <a:extLst>
              <a:ext uri="{FF2B5EF4-FFF2-40B4-BE49-F238E27FC236}">
                <a16:creationId xmlns:a16="http://schemas.microsoft.com/office/drawing/2014/main" id="{6B16BD73-AA7A-2442-ABF0-D764B153FD80}"/>
              </a:ext>
            </a:extLst>
          </p:cNvPr>
          <p:cNvSpPr>
            <a:spLocks noGrp="1" noChangeArrowheads="1"/>
          </p:cNvSpPr>
          <p:nvPr>
            <p:ph type="body" sz="half" idx="1"/>
          </p:nvPr>
        </p:nvSpPr>
        <p:spPr>
          <a:xfrm>
            <a:off x="685800" y="2895600"/>
            <a:ext cx="7848600" cy="3810000"/>
          </a:xfrm>
        </p:spPr>
        <p:txBody>
          <a:bodyPr/>
          <a:lstStyle/>
          <a:p>
            <a:pPr marL="0" indent="0"/>
            <a:r>
              <a:rPr lang="en-US" altLang="en-US" sz="2000"/>
              <a:t>Can set scale factor </a:t>
            </a:r>
            <a:r>
              <a:rPr lang="en-US" altLang="en-US" sz="2000" i="1"/>
              <a:t>i</a:t>
            </a:r>
            <a:r>
              <a:rPr lang="en-US" altLang="en-US" sz="2000"/>
              <a:t>=1. So, there are 8 unkowns.</a:t>
            </a:r>
          </a:p>
          <a:p>
            <a:pPr marL="0" indent="0"/>
            <a:r>
              <a:rPr lang="en-US" altLang="en-US" sz="2000"/>
              <a:t>Set up a system of linear equations:</a:t>
            </a:r>
          </a:p>
          <a:p>
            <a:pPr marL="0" indent="0" algn="ctr"/>
            <a:r>
              <a:rPr lang="en-US" altLang="en-US" sz="2000" b="1"/>
              <a:t>Ah = b</a:t>
            </a:r>
          </a:p>
          <a:p>
            <a:pPr marL="0" indent="0"/>
            <a:r>
              <a:rPr lang="en-US" altLang="en-US" sz="2000"/>
              <a:t>where vector of unknowns h = [a,b,c,d,e,f,g,h]</a:t>
            </a:r>
            <a:r>
              <a:rPr lang="en-US" altLang="en-US" sz="2000" baseline="30000"/>
              <a:t>T</a:t>
            </a:r>
          </a:p>
          <a:p>
            <a:pPr marL="0" indent="0"/>
            <a:r>
              <a:rPr lang="en-US" altLang="en-US" sz="2000"/>
              <a:t>Need at least 8 eqs, but the more the better…</a:t>
            </a:r>
          </a:p>
          <a:p>
            <a:pPr marL="0" indent="0"/>
            <a:r>
              <a:rPr lang="en-US" altLang="en-US" sz="2000"/>
              <a:t>Solve for h. If overconstrained, solve using least-squares: </a:t>
            </a:r>
          </a:p>
          <a:p>
            <a:pPr marL="0" indent="0"/>
            <a:endParaRPr lang="en-US" altLang="en-US" sz="2000"/>
          </a:p>
          <a:p>
            <a:pPr marL="0" indent="0"/>
            <a:r>
              <a:rPr lang="en-US" altLang="en-US" sz="2000"/>
              <a:t>Can be done in Matlab using “\” command</a:t>
            </a:r>
          </a:p>
          <a:p>
            <a:pPr lvl="1"/>
            <a:r>
              <a:rPr lang="en-US" altLang="en-US" sz="1800"/>
              <a:t>see “help lmdivide”</a:t>
            </a:r>
          </a:p>
        </p:txBody>
      </p:sp>
      <p:graphicFrame>
        <p:nvGraphicFramePr>
          <p:cNvPr id="27652" name="Object 5">
            <a:extLst>
              <a:ext uri="{FF2B5EF4-FFF2-40B4-BE49-F238E27FC236}">
                <a16:creationId xmlns:a16="http://schemas.microsoft.com/office/drawing/2014/main" id="{2326459A-4F97-F244-BE95-68F69A0B8E8E}"/>
              </a:ext>
            </a:extLst>
          </p:cNvPr>
          <p:cNvGraphicFramePr>
            <a:graphicFrameLocks noChangeAspect="1"/>
          </p:cNvGraphicFramePr>
          <p:nvPr/>
        </p:nvGraphicFramePr>
        <p:xfrm>
          <a:off x="2438400" y="1295400"/>
          <a:ext cx="3259138" cy="1481138"/>
        </p:xfrm>
        <a:graphic>
          <a:graphicData uri="http://schemas.openxmlformats.org/presentationml/2006/ole">
            <mc:AlternateContent xmlns:mc="http://schemas.openxmlformats.org/markup-compatibility/2006">
              <mc:Choice xmlns:v="urn:schemas-microsoft-com:vml" Requires="v">
                <p:oleObj name="Equation" r:id="rId2" imgW="35394900" imgH="16090900" progId="Equation.3">
                  <p:embed/>
                </p:oleObj>
              </mc:Choice>
              <mc:Fallback>
                <p:oleObj name="Equation" r:id="rId2" imgW="35394900" imgH="16090900" progId="Equation.3">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295400"/>
                        <a:ext cx="3259138" cy="1481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653" name="Rectangle 9">
            <a:extLst>
              <a:ext uri="{FF2B5EF4-FFF2-40B4-BE49-F238E27FC236}">
                <a16:creationId xmlns:a16="http://schemas.microsoft.com/office/drawing/2014/main" id="{AE384795-3E7B-EE49-91B2-ED0116A19023}"/>
              </a:ext>
            </a:extLst>
          </p:cNvPr>
          <p:cNvSpPr>
            <a:spLocks noChangeArrowheads="1"/>
          </p:cNvSpPr>
          <p:nvPr/>
        </p:nvSpPr>
        <p:spPr bwMode="auto">
          <a:xfrm>
            <a:off x="3386138" y="912813"/>
            <a:ext cx="1206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b="1"/>
              <a:t>p’</a:t>
            </a:r>
            <a:r>
              <a:rPr lang="en-US" altLang="en-US"/>
              <a:t> = </a:t>
            </a:r>
            <a:r>
              <a:rPr lang="en-US" altLang="en-US" b="1"/>
              <a:t>Hp</a:t>
            </a:r>
          </a:p>
        </p:txBody>
      </p:sp>
      <p:graphicFrame>
        <p:nvGraphicFramePr>
          <p:cNvPr id="27654" name="Object 10">
            <a:extLst>
              <a:ext uri="{FF2B5EF4-FFF2-40B4-BE49-F238E27FC236}">
                <a16:creationId xmlns:a16="http://schemas.microsoft.com/office/drawing/2014/main" id="{BD41193C-C594-AC41-8952-B823D89C4DEF}"/>
              </a:ext>
            </a:extLst>
          </p:cNvPr>
          <p:cNvGraphicFramePr>
            <a:graphicFrameLocks noGrp="1" noChangeAspect="1"/>
          </p:cNvGraphicFramePr>
          <p:nvPr>
            <p:ph sz="half" idx="2"/>
          </p:nvPr>
        </p:nvGraphicFramePr>
        <p:xfrm>
          <a:off x="3200400" y="5037138"/>
          <a:ext cx="1600200" cy="525462"/>
        </p:xfrm>
        <a:graphic>
          <a:graphicData uri="http://schemas.openxmlformats.org/presentationml/2006/ole">
            <mc:AlternateContent xmlns:mc="http://schemas.openxmlformats.org/markup-compatibility/2006">
              <mc:Choice xmlns:v="urn:schemas-microsoft-com:vml" Requires="v">
                <p:oleObj name="Equation" r:id="rId4" imgW="18719800" imgH="6146800" progId="Equation.3">
                  <p:embed/>
                </p:oleObj>
              </mc:Choice>
              <mc:Fallback>
                <p:oleObj name="Equation" r:id="rId4" imgW="18719800" imgH="6146800" progId="Equation.3">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5037138"/>
                        <a:ext cx="1600200" cy="525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a:extLst>
              <a:ext uri="{FF2B5EF4-FFF2-40B4-BE49-F238E27FC236}">
                <a16:creationId xmlns:a16="http://schemas.microsoft.com/office/drawing/2014/main" id="{30FF1CC1-C0A4-0A44-97FA-BDE4EB509A2C}"/>
              </a:ext>
            </a:extLst>
          </p:cNvPr>
          <p:cNvSpPr>
            <a:spLocks noGrp="1" noChangeArrowheads="1"/>
          </p:cNvSpPr>
          <p:nvPr>
            <p:ph type="title"/>
          </p:nvPr>
        </p:nvSpPr>
        <p:spPr/>
        <p:txBody>
          <a:bodyPr/>
          <a:lstStyle/>
          <a:p>
            <a:r>
              <a:rPr lang="en-US" altLang="en-US" dirty="0"/>
              <a:t>Image rectification</a:t>
            </a:r>
          </a:p>
        </p:txBody>
      </p:sp>
      <p:pic>
        <p:nvPicPr>
          <p:cNvPr id="28675" name="Picture 5">
            <a:extLst>
              <a:ext uri="{FF2B5EF4-FFF2-40B4-BE49-F238E27FC236}">
                <a16:creationId xmlns:a16="http://schemas.microsoft.com/office/drawing/2014/main" id="{8BE725B1-184E-5049-9144-CF42C4EFFC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91038"/>
            <a:ext cx="4343400" cy="229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6" descr="26">
            <a:extLst>
              <a:ext uri="{FF2B5EF4-FFF2-40B4-BE49-F238E27FC236}">
                <a16:creationId xmlns:a16="http://schemas.microsoft.com/office/drawing/2014/main" id="{656BD1B1-2FE2-E54A-BD3C-CF4988F968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6500" y="990600"/>
            <a:ext cx="4305300" cy="287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ext Box 8">
            <a:extLst>
              <a:ext uri="{FF2B5EF4-FFF2-40B4-BE49-F238E27FC236}">
                <a16:creationId xmlns:a16="http://schemas.microsoft.com/office/drawing/2014/main" id="{494533D2-DB5A-424E-B351-067721E0AAC6}"/>
              </a:ext>
            </a:extLst>
          </p:cNvPr>
          <p:cNvSpPr txBox="1">
            <a:spLocks noChangeArrowheads="1"/>
          </p:cNvSpPr>
          <p:nvPr/>
        </p:nvSpPr>
        <p:spPr bwMode="auto">
          <a:xfrm>
            <a:off x="6781800" y="3368675"/>
            <a:ext cx="18494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400"/>
              <a:t>St.Petersburg</a:t>
            </a:r>
          </a:p>
          <a:p>
            <a:pPr>
              <a:spcBef>
                <a:spcPct val="0"/>
              </a:spcBef>
            </a:pPr>
            <a:r>
              <a:rPr lang="en-US" altLang="en-US" sz="1400"/>
              <a:t>photo by A. Tikhonov</a:t>
            </a:r>
          </a:p>
        </p:txBody>
      </p:sp>
      <p:sp>
        <p:nvSpPr>
          <p:cNvPr id="28678" name="Text Box 9">
            <a:extLst>
              <a:ext uri="{FF2B5EF4-FFF2-40B4-BE49-F238E27FC236}">
                <a16:creationId xmlns:a16="http://schemas.microsoft.com/office/drawing/2014/main" id="{F688135B-ACFA-834B-824A-5D2D00DF7D57}"/>
              </a:ext>
            </a:extLst>
          </p:cNvPr>
          <p:cNvSpPr txBox="1">
            <a:spLocks noChangeArrowheads="1"/>
          </p:cNvSpPr>
          <p:nvPr/>
        </p:nvSpPr>
        <p:spPr bwMode="auto">
          <a:xfrm>
            <a:off x="2971800" y="4114800"/>
            <a:ext cx="2863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dirty="0"/>
              <a:t>Virtual camera rotation</a:t>
            </a:r>
          </a:p>
        </p:txBody>
      </p:sp>
      <p:sp>
        <p:nvSpPr>
          <p:cNvPr id="28679" name="Text Box 10">
            <a:extLst>
              <a:ext uri="{FF2B5EF4-FFF2-40B4-BE49-F238E27FC236}">
                <a16:creationId xmlns:a16="http://schemas.microsoft.com/office/drawing/2014/main" id="{6A908D3E-47B0-9748-82F0-A9527563E136}"/>
              </a:ext>
            </a:extLst>
          </p:cNvPr>
          <p:cNvSpPr txBox="1">
            <a:spLocks noChangeArrowheads="1"/>
          </p:cNvSpPr>
          <p:nvPr/>
        </p:nvSpPr>
        <p:spPr bwMode="auto">
          <a:xfrm>
            <a:off x="685800" y="990600"/>
            <a:ext cx="1822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Original image</a:t>
            </a:r>
          </a:p>
        </p:txBody>
      </p:sp>
      <p:pic>
        <p:nvPicPr>
          <p:cNvPr id="28680" name="Picture 7">
            <a:extLst>
              <a:ext uri="{FF2B5EF4-FFF2-40B4-BE49-F238E27FC236}">
                <a16:creationId xmlns:a16="http://schemas.microsoft.com/office/drawing/2014/main" id="{3946CABD-7668-E14E-ACB4-18342393B8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4498975"/>
            <a:ext cx="47244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86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CD4D0-1B1D-BB90-6303-08B63E89255F}"/>
              </a:ext>
            </a:extLst>
          </p:cNvPr>
          <p:cNvSpPr>
            <a:spLocks noGrp="1"/>
          </p:cNvSpPr>
          <p:nvPr>
            <p:ph type="title"/>
          </p:nvPr>
        </p:nvSpPr>
        <p:spPr/>
        <p:txBody>
          <a:bodyPr/>
          <a:lstStyle/>
          <a:p>
            <a:r>
              <a:rPr lang="en-US" dirty="0"/>
              <a:t>Inverse rectification</a:t>
            </a:r>
          </a:p>
        </p:txBody>
      </p:sp>
      <p:sp>
        <p:nvSpPr>
          <p:cNvPr id="3" name="Content Placeholder 2">
            <a:extLst>
              <a:ext uri="{FF2B5EF4-FFF2-40B4-BE49-F238E27FC236}">
                <a16:creationId xmlns:a16="http://schemas.microsoft.com/office/drawing/2014/main" id="{B3BC5B29-68B7-88F5-D539-8CC842AA6529}"/>
              </a:ext>
            </a:extLst>
          </p:cNvPr>
          <p:cNvSpPr>
            <a:spLocks noGrp="1"/>
          </p:cNvSpPr>
          <p:nvPr>
            <p:ph idx="1"/>
          </p:nvPr>
        </p:nvSpPr>
        <p:spPr/>
        <p:txBody>
          <a:bodyPr/>
          <a:lstStyle/>
          <a:p>
            <a:endParaRPr lang="en-US" dirty="0"/>
          </a:p>
        </p:txBody>
      </p:sp>
      <p:pic>
        <p:nvPicPr>
          <p:cNvPr id="4" name="Picture 8" descr="May be an image of 1 person">
            <a:extLst>
              <a:ext uri="{FF2B5EF4-FFF2-40B4-BE49-F238E27FC236}">
                <a16:creationId xmlns:a16="http://schemas.microsoft.com/office/drawing/2014/main" id="{01E5F9C8-9664-1A8E-603F-79911A9948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6843" y="1447800"/>
            <a:ext cx="3770313"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48588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CDC0C-A8CE-2E74-B40C-FFD9BD6A31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DC2662-95AB-D7D7-E74C-71EA1DF611A8}"/>
              </a:ext>
            </a:extLst>
          </p:cNvPr>
          <p:cNvSpPr>
            <a:spLocks noGrp="1"/>
          </p:cNvSpPr>
          <p:nvPr>
            <p:ph type="title"/>
          </p:nvPr>
        </p:nvSpPr>
        <p:spPr/>
        <p:txBody>
          <a:bodyPr/>
          <a:lstStyle/>
          <a:p>
            <a:r>
              <a:rPr lang="en-US" dirty="0"/>
              <a:t>Image Rectification for Art Analysis</a:t>
            </a:r>
          </a:p>
        </p:txBody>
      </p:sp>
      <p:graphicFrame>
        <p:nvGraphicFramePr>
          <p:cNvPr id="5" name="Object 4">
            <a:extLst>
              <a:ext uri="{FF2B5EF4-FFF2-40B4-BE49-F238E27FC236}">
                <a16:creationId xmlns:a16="http://schemas.microsoft.com/office/drawing/2014/main" id="{54803685-315C-06D8-1F9B-0746760ECBFC}"/>
              </a:ext>
            </a:extLst>
          </p:cNvPr>
          <p:cNvGraphicFramePr>
            <a:graphicFrameLocks noChangeAspect="1"/>
          </p:cNvGraphicFramePr>
          <p:nvPr>
            <p:extLst>
              <p:ext uri="{D42A27DB-BD31-4B8C-83A1-F6EECF244321}">
                <p14:modId xmlns:p14="http://schemas.microsoft.com/office/powerpoint/2010/main" val="1154635214"/>
              </p:ext>
            </p:extLst>
          </p:nvPr>
        </p:nvGraphicFramePr>
        <p:xfrm>
          <a:off x="725487" y="1219200"/>
          <a:ext cx="4845050" cy="3441700"/>
        </p:xfrm>
        <a:graphic>
          <a:graphicData uri="http://schemas.openxmlformats.org/presentationml/2006/ole">
            <mc:AlternateContent xmlns:mc="http://schemas.openxmlformats.org/markup-compatibility/2006">
              <mc:Choice xmlns:v="urn:schemas-microsoft-com:vml" Requires="v">
                <p:oleObj name="Photo Editor Photo" r:id="rId3" imgW="5372100" imgH="3816350" progId="MSPhotoEd.3">
                  <p:embed/>
                </p:oleObj>
              </mc:Choice>
              <mc:Fallback>
                <p:oleObj name="Photo Editor Photo" r:id="rId3" imgW="5372100" imgH="3816350" progId="MSPhotoEd.3">
                  <p:embed/>
                  <p:pic>
                    <p:nvPicPr>
                      <p:cNvPr id="5" name="Object 4">
                        <a:extLst>
                          <a:ext uri="{FF2B5EF4-FFF2-40B4-BE49-F238E27FC236}">
                            <a16:creationId xmlns:a16="http://schemas.microsoft.com/office/drawing/2014/main" id="{237264D8-8967-3682-1481-3F6A236550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487" y="1219200"/>
                        <a:ext cx="4845050" cy="3441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5">
            <a:extLst>
              <a:ext uri="{FF2B5EF4-FFF2-40B4-BE49-F238E27FC236}">
                <a16:creationId xmlns:a16="http://schemas.microsoft.com/office/drawing/2014/main" id="{281DD143-AE70-DEFD-53D4-E0B2D201198F}"/>
              </a:ext>
            </a:extLst>
          </p:cNvPr>
          <p:cNvGraphicFramePr>
            <a:graphicFrameLocks noChangeAspect="1"/>
          </p:cNvGraphicFramePr>
          <p:nvPr>
            <p:extLst>
              <p:ext uri="{D42A27DB-BD31-4B8C-83A1-F6EECF244321}">
                <p14:modId xmlns:p14="http://schemas.microsoft.com/office/powerpoint/2010/main" val="4284247742"/>
              </p:ext>
            </p:extLst>
          </p:nvPr>
        </p:nvGraphicFramePr>
        <p:xfrm>
          <a:off x="725486" y="4986072"/>
          <a:ext cx="4845051" cy="739299"/>
        </p:xfrm>
        <a:graphic>
          <a:graphicData uri="http://schemas.openxmlformats.org/presentationml/2006/ole">
            <mc:AlternateContent xmlns:mc="http://schemas.openxmlformats.org/markup-compatibility/2006">
              <mc:Choice xmlns:v="urn:schemas-microsoft-com:vml" Requires="v">
                <p:oleObj name="Photo Editor Photo" r:id="rId5" imgW="2540000" imgH="387350" progId="MSPhotoEd.3">
                  <p:embed/>
                </p:oleObj>
              </mc:Choice>
              <mc:Fallback>
                <p:oleObj name="Photo Editor Photo" r:id="rId5" imgW="2540000" imgH="387350" progId="MSPhotoEd.3">
                  <p:embed/>
                  <p:pic>
                    <p:nvPicPr>
                      <p:cNvPr id="6" name="Object 5">
                        <a:extLst>
                          <a:ext uri="{FF2B5EF4-FFF2-40B4-BE49-F238E27FC236}">
                            <a16:creationId xmlns:a16="http://schemas.microsoft.com/office/drawing/2014/main" id="{F300A0A8-2E56-FF71-8BCF-C5DD3ABAAF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5486" y="4986072"/>
                        <a:ext cx="4845051" cy="739299"/>
                      </a:xfrm>
                      <a:prstGeom prst="rect">
                        <a:avLst/>
                      </a:prstGeom>
                      <a:noFill/>
                      <a:ln>
                        <a:noFill/>
                      </a:ln>
                      <a:effectLst/>
                    </p:spPr>
                  </p:pic>
                </p:oleObj>
              </mc:Fallback>
            </mc:AlternateContent>
          </a:graphicData>
        </a:graphic>
      </p:graphicFrame>
      <p:sp>
        <p:nvSpPr>
          <p:cNvPr id="13" name="Text Box 13">
            <a:extLst>
              <a:ext uri="{FF2B5EF4-FFF2-40B4-BE49-F238E27FC236}">
                <a16:creationId xmlns:a16="http://schemas.microsoft.com/office/drawing/2014/main" id="{21B1AD9B-6DE8-4187-B5F1-D7D256F14527}"/>
              </a:ext>
            </a:extLst>
          </p:cNvPr>
          <p:cNvSpPr txBox="1">
            <a:spLocks noChangeArrowheads="1"/>
          </p:cNvSpPr>
          <p:nvPr/>
        </p:nvSpPr>
        <p:spPr bwMode="auto">
          <a:xfrm>
            <a:off x="454024" y="5798403"/>
            <a:ext cx="56419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dirty="0"/>
              <a:t>The floor (enlarged).</a:t>
            </a:r>
          </a:p>
          <a:p>
            <a:pPr algn="ctr" eaLnBrk="1" hangingPunct="1">
              <a:spcBef>
                <a:spcPct val="0"/>
              </a:spcBef>
            </a:pPr>
            <a:r>
              <a:rPr lang="en-US" altLang="en-US" dirty="0"/>
              <a:t>What is the shape of the floor pattern? </a:t>
            </a:r>
          </a:p>
        </p:txBody>
      </p:sp>
      <p:sp>
        <p:nvSpPr>
          <p:cNvPr id="14" name="Text Box 13">
            <a:extLst>
              <a:ext uri="{FF2B5EF4-FFF2-40B4-BE49-F238E27FC236}">
                <a16:creationId xmlns:a16="http://schemas.microsoft.com/office/drawing/2014/main" id="{777284DE-9809-5244-6BCB-7BCA3630BFF8}"/>
              </a:ext>
            </a:extLst>
          </p:cNvPr>
          <p:cNvSpPr txBox="1">
            <a:spLocks noChangeArrowheads="1"/>
          </p:cNvSpPr>
          <p:nvPr/>
        </p:nvSpPr>
        <p:spPr bwMode="auto">
          <a:xfrm>
            <a:off x="4707651" y="4450140"/>
            <a:ext cx="564197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dirty="0"/>
              <a:t>From Martin Kemp </a:t>
            </a:r>
            <a:br>
              <a:rPr lang="en-US" altLang="en-US" dirty="0"/>
            </a:br>
            <a:r>
              <a:rPr lang="en-US" altLang="en-US" dirty="0"/>
              <a:t>The Science of Art</a:t>
            </a:r>
            <a:br>
              <a:rPr lang="en-US" altLang="en-US" dirty="0"/>
            </a:br>
            <a:r>
              <a:rPr lang="en-US" altLang="en-US" dirty="0"/>
              <a:t>(manual reconstruction)</a:t>
            </a:r>
          </a:p>
          <a:p>
            <a:pPr algn="ctr" eaLnBrk="1" hangingPunct="1">
              <a:spcBef>
                <a:spcPct val="0"/>
              </a:spcBef>
            </a:pPr>
            <a:endParaRPr lang="en-US" altLang="en-US" dirty="0"/>
          </a:p>
        </p:txBody>
      </p:sp>
      <p:pic>
        <p:nvPicPr>
          <p:cNvPr id="7" name="Picture 5" descr="a">
            <a:extLst>
              <a:ext uri="{FF2B5EF4-FFF2-40B4-BE49-F238E27FC236}">
                <a16:creationId xmlns:a16="http://schemas.microsoft.com/office/drawing/2014/main" id="{1D71780B-0DCE-1ADA-7E8A-6086E0A8CCC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a:xfrm>
            <a:off x="6096000" y="1828800"/>
            <a:ext cx="2600607" cy="2209800"/>
          </a:xfrm>
          <a:prstGeom prst="rect">
            <a:avLst/>
          </a:prstGeom>
          <a:noFill/>
        </p:spPr>
      </p:pic>
      <p:sp>
        <p:nvSpPr>
          <p:cNvPr id="15" name="TextBox 14">
            <a:extLst>
              <a:ext uri="{FF2B5EF4-FFF2-40B4-BE49-F238E27FC236}">
                <a16:creationId xmlns:a16="http://schemas.microsoft.com/office/drawing/2014/main" id="{FE5103B4-CBC4-155F-150D-2163156F6092}"/>
              </a:ext>
            </a:extLst>
          </p:cNvPr>
          <p:cNvSpPr txBox="1"/>
          <p:nvPr/>
        </p:nvSpPr>
        <p:spPr>
          <a:xfrm>
            <a:off x="6248400" y="6465900"/>
            <a:ext cx="5177480" cy="338554"/>
          </a:xfrm>
          <a:prstGeom prst="rect">
            <a:avLst/>
          </a:prstGeom>
          <a:noFill/>
        </p:spPr>
        <p:txBody>
          <a:bodyPr wrap="square">
            <a:spAutoFit/>
          </a:bodyPr>
          <a:lstStyle/>
          <a:p>
            <a:r>
              <a:rPr lang="en-US" altLang="en-US" sz="1600" dirty="0">
                <a:latin typeface="Arial" panose="020B0604020202020204" pitchFamily="34" charset="0"/>
                <a:cs typeface="Arial" panose="020B0604020202020204" pitchFamily="34" charset="0"/>
              </a:rPr>
              <a:t>Slide adapted from </a:t>
            </a:r>
            <a:r>
              <a:rPr lang="en-US" altLang="en-US" sz="1600" dirty="0" err="1">
                <a:latin typeface="Arial" panose="020B0604020202020204" pitchFamily="34" charset="0"/>
                <a:cs typeface="Arial" panose="020B0604020202020204" pitchFamily="34" charset="0"/>
              </a:rPr>
              <a:t>Criminisi</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905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1219-85F8-256C-3148-89C1104E5774}"/>
              </a:ext>
            </a:extLst>
          </p:cNvPr>
          <p:cNvSpPr>
            <a:spLocks noGrp="1"/>
          </p:cNvSpPr>
          <p:nvPr>
            <p:ph type="title"/>
          </p:nvPr>
        </p:nvSpPr>
        <p:spPr/>
        <p:txBody>
          <a:bodyPr/>
          <a:lstStyle/>
          <a:p>
            <a:r>
              <a:rPr lang="en-US" dirty="0"/>
              <a:t>Image Rectification for Art Analysis</a:t>
            </a:r>
          </a:p>
        </p:txBody>
      </p:sp>
      <p:graphicFrame>
        <p:nvGraphicFramePr>
          <p:cNvPr id="4" name="Object 3">
            <a:extLst>
              <a:ext uri="{FF2B5EF4-FFF2-40B4-BE49-F238E27FC236}">
                <a16:creationId xmlns:a16="http://schemas.microsoft.com/office/drawing/2014/main" id="{6C4E953F-E707-FB69-6A8A-A60933C4F79F}"/>
              </a:ext>
            </a:extLst>
          </p:cNvPr>
          <p:cNvGraphicFramePr>
            <a:graphicFrameLocks noChangeAspect="1"/>
          </p:cNvGraphicFramePr>
          <p:nvPr>
            <p:extLst>
              <p:ext uri="{D42A27DB-BD31-4B8C-83A1-F6EECF244321}">
                <p14:modId xmlns:p14="http://schemas.microsoft.com/office/powerpoint/2010/main" val="2385591487"/>
              </p:ext>
            </p:extLst>
          </p:nvPr>
        </p:nvGraphicFramePr>
        <p:xfrm>
          <a:off x="6781800" y="1295400"/>
          <a:ext cx="1493679" cy="4320698"/>
        </p:xfrm>
        <a:graphic>
          <a:graphicData uri="http://schemas.openxmlformats.org/presentationml/2006/ole">
            <mc:AlternateContent xmlns:mc="http://schemas.openxmlformats.org/markup-compatibility/2006">
              <mc:Choice xmlns:v="urn:schemas-microsoft-com:vml" Requires="v">
                <p:oleObj name="Photo Editor Photo" r:id="rId2" imgW="1879600" imgH="5435600" progId="MSPhotoEd.3">
                  <p:embed/>
                </p:oleObj>
              </mc:Choice>
              <mc:Fallback>
                <p:oleObj name="Photo Editor Photo" r:id="rId2" imgW="1879600" imgH="5435600" progId="MSPhotoEd.3">
                  <p:embed/>
                  <p:pic>
                    <p:nvPicPr>
                      <p:cNvPr id="745475" name="Object 3">
                        <a:extLst>
                          <a:ext uri="{FF2B5EF4-FFF2-40B4-BE49-F238E27FC236}">
                            <a16:creationId xmlns:a16="http://schemas.microsoft.com/office/drawing/2014/main" id="{43B6A48F-4BE9-6708-854B-2A77B98B1B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1295400"/>
                        <a:ext cx="1493679" cy="4320698"/>
                      </a:xfrm>
                      <a:prstGeom prst="rect">
                        <a:avLst/>
                      </a:prstGeom>
                      <a:noFill/>
                      <a:ln>
                        <a:noFill/>
                      </a:ln>
                      <a:effectLst/>
                    </p:spPr>
                  </p:pic>
                </p:oleObj>
              </mc:Fallback>
            </mc:AlternateContent>
          </a:graphicData>
        </a:graphic>
      </p:graphicFrame>
      <p:graphicFrame>
        <p:nvGraphicFramePr>
          <p:cNvPr id="5" name="Object 4">
            <a:extLst>
              <a:ext uri="{FF2B5EF4-FFF2-40B4-BE49-F238E27FC236}">
                <a16:creationId xmlns:a16="http://schemas.microsoft.com/office/drawing/2014/main" id="{237264D8-8967-3682-1481-3F6A236550DD}"/>
              </a:ext>
            </a:extLst>
          </p:cNvPr>
          <p:cNvGraphicFramePr>
            <a:graphicFrameLocks noChangeAspect="1"/>
          </p:cNvGraphicFramePr>
          <p:nvPr>
            <p:extLst>
              <p:ext uri="{D42A27DB-BD31-4B8C-83A1-F6EECF244321}">
                <p14:modId xmlns:p14="http://schemas.microsoft.com/office/powerpoint/2010/main" val="789181137"/>
              </p:ext>
            </p:extLst>
          </p:nvPr>
        </p:nvGraphicFramePr>
        <p:xfrm>
          <a:off x="725487" y="1219200"/>
          <a:ext cx="4845050" cy="3441700"/>
        </p:xfrm>
        <a:graphic>
          <a:graphicData uri="http://schemas.openxmlformats.org/presentationml/2006/ole">
            <mc:AlternateContent xmlns:mc="http://schemas.openxmlformats.org/markup-compatibility/2006">
              <mc:Choice xmlns:v="urn:schemas-microsoft-com:vml" Requires="v">
                <p:oleObj name="Photo Editor Photo" r:id="rId4" imgW="5372100" imgH="3816350" progId="MSPhotoEd.3">
                  <p:embed/>
                </p:oleObj>
              </mc:Choice>
              <mc:Fallback>
                <p:oleObj name="Photo Editor Photo" r:id="rId4" imgW="5372100" imgH="3816350" progId="MSPhotoEd.3">
                  <p:embed/>
                  <p:pic>
                    <p:nvPicPr>
                      <p:cNvPr id="29700" name="Object 4">
                        <a:extLst>
                          <a:ext uri="{FF2B5EF4-FFF2-40B4-BE49-F238E27FC236}">
                            <a16:creationId xmlns:a16="http://schemas.microsoft.com/office/drawing/2014/main" id="{7CA3A63B-CD03-C24D-1D0E-243756BE68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5487" y="1219200"/>
                        <a:ext cx="4845050" cy="3441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5">
            <a:extLst>
              <a:ext uri="{FF2B5EF4-FFF2-40B4-BE49-F238E27FC236}">
                <a16:creationId xmlns:a16="http://schemas.microsoft.com/office/drawing/2014/main" id="{F300A0A8-2E56-FF71-8BCF-C5DD3ABAAF3D}"/>
              </a:ext>
            </a:extLst>
          </p:cNvPr>
          <p:cNvGraphicFramePr>
            <a:graphicFrameLocks noChangeAspect="1"/>
          </p:cNvGraphicFramePr>
          <p:nvPr>
            <p:extLst>
              <p:ext uri="{D42A27DB-BD31-4B8C-83A1-F6EECF244321}">
                <p14:modId xmlns:p14="http://schemas.microsoft.com/office/powerpoint/2010/main" val="806034537"/>
              </p:ext>
            </p:extLst>
          </p:nvPr>
        </p:nvGraphicFramePr>
        <p:xfrm>
          <a:off x="725486" y="4986072"/>
          <a:ext cx="4845051" cy="739299"/>
        </p:xfrm>
        <a:graphic>
          <a:graphicData uri="http://schemas.openxmlformats.org/presentationml/2006/ole">
            <mc:AlternateContent xmlns:mc="http://schemas.openxmlformats.org/markup-compatibility/2006">
              <mc:Choice xmlns:v="urn:schemas-microsoft-com:vml" Requires="v">
                <p:oleObj name="Photo Editor Photo" r:id="rId6" imgW="2540000" imgH="387350" progId="MSPhotoEd.3">
                  <p:embed/>
                </p:oleObj>
              </mc:Choice>
              <mc:Fallback>
                <p:oleObj name="Photo Editor Photo" r:id="rId6" imgW="2540000" imgH="387350" progId="MSPhotoEd.3">
                  <p:embed/>
                  <p:pic>
                    <p:nvPicPr>
                      <p:cNvPr id="745477" name="Object 5">
                        <a:extLst>
                          <a:ext uri="{FF2B5EF4-FFF2-40B4-BE49-F238E27FC236}">
                            <a16:creationId xmlns:a16="http://schemas.microsoft.com/office/drawing/2014/main" id="{ADB57B5E-FD95-C6F9-9E8C-21067B894A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5486" y="4986072"/>
                        <a:ext cx="4845051" cy="739299"/>
                      </a:xfrm>
                      <a:prstGeom prst="rect">
                        <a:avLst/>
                      </a:prstGeom>
                      <a:noFill/>
                      <a:ln>
                        <a:noFill/>
                      </a:ln>
                      <a:effectLst/>
                    </p:spPr>
                  </p:pic>
                </p:oleObj>
              </mc:Fallback>
            </mc:AlternateContent>
          </a:graphicData>
        </a:graphic>
      </p:graphicFrame>
      <p:grpSp>
        <p:nvGrpSpPr>
          <p:cNvPr id="8" name="Group 7">
            <a:extLst>
              <a:ext uri="{FF2B5EF4-FFF2-40B4-BE49-F238E27FC236}">
                <a16:creationId xmlns:a16="http://schemas.microsoft.com/office/drawing/2014/main" id="{E637A3BB-9A9D-01E1-9939-14962B4E6B48}"/>
              </a:ext>
            </a:extLst>
          </p:cNvPr>
          <p:cNvGrpSpPr>
            <a:grpSpLocks/>
          </p:cNvGrpSpPr>
          <p:nvPr/>
        </p:nvGrpSpPr>
        <p:grpSpPr bwMode="auto">
          <a:xfrm>
            <a:off x="998537" y="1371601"/>
            <a:ext cx="5783263" cy="4191001"/>
            <a:chOff x="412" y="816"/>
            <a:chExt cx="3643" cy="2640"/>
          </a:xfrm>
        </p:grpSpPr>
        <p:sp>
          <p:nvSpPr>
            <p:cNvPr id="10" name="Line 8">
              <a:extLst>
                <a:ext uri="{FF2B5EF4-FFF2-40B4-BE49-F238E27FC236}">
                  <a16:creationId xmlns:a16="http://schemas.microsoft.com/office/drawing/2014/main" id="{9AA7F3EC-A8B8-21F7-6A26-3A946DE80868}"/>
                </a:ext>
              </a:extLst>
            </p:cNvPr>
            <p:cNvSpPr>
              <a:spLocks noChangeShapeType="1"/>
            </p:cNvSpPr>
            <p:nvPr/>
          </p:nvSpPr>
          <p:spPr bwMode="auto">
            <a:xfrm flipV="1">
              <a:off x="1799" y="816"/>
              <a:ext cx="2256" cy="1641"/>
            </a:xfrm>
            <a:prstGeom prst="line">
              <a:avLst/>
            </a:prstGeom>
            <a:noFill/>
            <a:ln w="38100" cap="rnd">
              <a:solidFill>
                <a:schemeClr val="accent6">
                  <a:lumMod val="75000"/>
                </a:schemeClr>
              </a:solidFill>
              <a:prstDash val="solid"/>
              <a:round/>
              <a:headEnd/>
              <a:tailEnd type="none" w="med" len="med"/>
            </a:ln>
            <a:extLst>
              <a:ext uri="{909E8E84-426E-40DD-AFC4-6F175D3DCCD1}">
                <a14:hiddenFill xmlns:a14="http://schemas.microsoft.com/office/drawing/2010/main">
                  <a:noFill/>
                </a14:hiddenFill>
              </a:ext>
            </a:extLst>
          </p:spPr>
          <p:txBody>
            <a:bodyPr wrap="none"/>
            <a:lstStyle/>
            <a:p>
              <a:endParaRPr lang="en-US" dirty="0"/>
            </a:p>
          </p:txBody>
        </p:sp>
        <p:sp>
          <p:nvSpPr>
            <p:cNvPr id="11" name="Line 9">
              <a:extLst>
                <a:ext uri="{FF2B5EF4-FFF2-40B4-BE49-F238E27FC236}">
                  <a16:creationId xmlns:a16="http://schemas.microsoft.com/office/drawing/2014/main" id="{7D3E3079-D5FC-263A-9F1C-6C5821E1A1F9}"/>
                </a:ext>
              </a:extLst>
            </p:cNvPr>
            <p:cNvSpPr>
              <a:spLocks noChangeShapeType="1"/>
            </p:cNvSpPr>
            <p:nvPr/>
          </p:nvSpPr>
          <p:spPr bwMode="auto">
            <a:xfrm>
              <a:off x="1846" y="2618"/>
              <a:ext cx="2209" cy="838"/>
            </a:xfrm>
            <a:prstGeom prst="line">
              <a:avLst/>
            </a:prstGeom>
            <a:noFill/>
            <a:ln w="38100" cap="rnd" cmpd="sng">
              <a:solidFill>
                <a:schemeClr val="accent2">
                  <a:lumMod val="75000"/>
                </a:schemeClr>
              </a:solidFill>
              <a:prstDash val="solid"/>
              <a:round/>
              <a:headEnd/>
              <a:tailEnd type="none" w="med" len="med"/>
            </a:ln>
            <a:extLst>
              <a:ext uri="{909E8E84-426E-40DD-AFC4-6F175D3DCCD1}">
                <a14:hiddenFill xmlns:a14="http://schemas.microsoft.com/office/drawing/2010/main">
                  <a:noFill/>
                </a14:hiddenFill>
              </a:ext>
            </a:extLst>
          </p:spPr>
          <p:txBody>
            <a:bodyPr wrap="none"/>
            <a:lstStyle/>
            <a:p>
              <a:endParaRPr lang="en-US" dirty="0"/>
            </a:p>
          </p:txBody>
        </p:sp>
        <p:sp>
          <p:nvSpPr>
            <p:cNvPr id="12" name="Freeform 10">
              <a:extLst>
                <a:ext uri="{FF2B5EF4-FFF2-40B4-BE49-F238E27FC236}">
                  <a16:creationId xmlns:a16="http://schemas.microsoft.com/office/drawing/2014/main" id="{C4D40ED2-F097-3EF0-D947-8613DDF23489}"/>
                </a:ext>
              </a:extLst>
            </p:cNvPr>
            <p:cNvSpPr>
              <a:spLocks/>
            </p:cNvSpPr>
            <p:nvPr/>
          </p:nvSpPr>
          <p:spPr bwMode="auto">
            <a:xfrm>
              <a:off x="412" y="2457"/>
              <a:ext cx="1434" cy="161"/>
            </a:xfrm>
            <a:custGeom>
              <a:avLst/>
              <a:gdLst>
                <a:gd name="T0" fmla="*/ 0 w 1434"/>
                <a:gd name="T1" fmla="*/ 141 h 161"/>
                <a:gd name="T2" fmla="*/ 1434 w 1434"/>
                <a:gd name="T3" fmla="*/ 161 h 161"/>
                <a:gd name="T4" fmla="*/ 1394 w 1434"/>
                <a:gd name="T5" fmla="*/ 0 h 161"/>
                <a:gd name="T6" fmla="*/ 644 w 1434"/>
                <a:gd name="T7" fmla="*/ 0 h 161"/>
                <a:gd name="T8" fmla="*/ 0 w 1434"/>
                <a:gd name="T9" fmla="*/ 141 h 161"/>
                <a:gd name="T10" fmla="*/ 0 60000 65536"/>
                <a:gd name="T11" fmla="*/ 0 60000 65536"/>
                <a:gd name="T12" fmla="*/ 0 60000 65536"/>
                <a:gd name="T13" fmla="*/ 0 60000 65536"/>
                <a:gd name="T14" fmla="*/ 0 60000 65536"/>
                <a:gd name="T15" fmla="*/ 0 w 1434"/>
                <a:gd name="T16" fmla="*/ 0 h 161"/>
                <a:gd name="T17" fmla="*/ 1434 w 1434"/>
                <a:gd name="T18" fmla="*/ 161 h 161"/>
              </a:gdLst>
              <a:ahLst/>
              <a:cxnLst>
                <a:cxn ang="T10">
                  <a:pos x="T0" y="T1"/>
                </a:cxn>
                <a:cxn ang="T11">
                  <a:pos x="T2" y="T3"/>
                </a:cxn>
                <a:cxn ang="T12">
                  <a:pos x="T4" y="T5"/>
                </a:cxn>
                <a:cxn ang="T13">
                  <a:pos x="T6" y="T7"/>
                </a:cxn>
                <a:cxn ang="T14">
                  <a:pos x="T8" y="T9"/>
                </a:cxn>
              </a:cxnLst>
              <a:rect l="T15" t="T16" r="T17" b="T18"/>
              <a:pathLst>
                <a:path w="1434" h="161">
                  <a:moveTo>
                    <a:pt x="0" y="141"/>
                  </a:moveTo>
                  <a:lnTo>
                    <a:pt x="1434" y="161"/>
                  </a:lnTo>
                  <a:lnTo>
                    <a:pt x="1394" y="0"/>
                  </a:lnTo>
                  <a:lnTo>
                    <a:pt x="644" y="0"/>
                  </a:lnTo>
                  <a:lnTo>
                    <a:pt x="0" y="141"/>
                  </a:lnTo>
                  <a:close/>
                </a:path>
              </a:pathLst>
            </a:custGeom>
            <a:noFill/>
            <a:ln w="50800" cap="flat" cmpd="sng">
              <a:solidFill>
                <a:schemeClr val="accent6">
                  <a:lumMod val="75000"/>
                </a:schemeClr>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lstStyle/>
            <a:p>
              <a:endParaRPr lang="en-US" dirty="0"/>
            </a:p>
          </p:txBody>
        </p:sp>
      </p:grpSp>
      <p:sp>
        <p:nvSpPr>
          <p:cNvPr id="13" name="Text Box 13">
            <a:extLst>
              <a:ext uri="{FF2B5EF4-FFF2-40B4-BE49-F238E27FC236}">
                <a16:creationId xmlns:a16="http://schemas.microsoft.com/office/drawing/2014/main" id="{7BF1C174-5C64-C77F-5D73-5DEE6886D4CB}"/>
              </a:ext>
            </a:extLst>
          </p:cNvPr>
          <p:cNvSpPr txBox="1">
            <a:spLocks noChangeArrowheads="1"/>
          </p:cNvSpPr>
          <p:nvPr/>
        </p:nvSpPr>
        <p:spPr bwMode="auto">
          <a:xfrm>
            <a:off x="454024" y="5798403"/>
            <a:ext cx="56419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dirty="0"/>
              <a:t>The floor (enlarged).</a:t>
            </a:r>
          </a:p>
          <a:p>
            <a:pPr algn="ctr" eaLnBrk="1" hangingPunct="1">
              <a:spcBef>
                <a:spcPct val="0"/>
              </a:spcBef>
            </a:pPr>
            <a:r>
              <a:rPr lang="en-US" altLang="en-US" dirty="0"/>
              <a:t>What is the shape of the floor pattern? </a:t>
            </a:r>
          </a:p>
        </p:txBody>
      </p:sp>
      <p:sp>
        <p:nvSpPr>
          <p:cNvPr id="14" name="Text Box 13">
            <a:extLst>
              <a:ext uri="{FF2B5EF4-FFF2-40B4-BE49-F238E27FC236}">
                <a16:creationId xmlns:a16="http://schemas.microsoft.com/office/drawing/2014/main" id="{CB62EE98-37E9-3E16-75FE-936628E97619}"/>
              </a:ext>
            </a:extLst>
          </p:cNvPr>
          <p:cNvSpPr txBox="1">
            <a:spLocks noChangeArrowheads="1"/>
          </p:cNvSpPr>
          <p:nvPr/>
        </p:nvSpPr>
        <p:spPr bwMode="auto">
          <a:xfrm>
            <a:off x="4707651" y="5671361"/>
            <a:ext cx="56419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dirty="0"/>
              <a:t>Rectified floor</a:t>
            </a:r>
            <a:br>
              <a:rPr lang="en-US" altLang="en-US" dirty="0"/>
            </a:br>
            <a:r>
              <a:rPr lang="en-US" altLang="en-US" dirty="0"/>
              <a:t>(</a:t>
            </a:r>
            <a:r>
              <a:rPr lang="en-US" altLang="en-US" dirty="0" err="1"/>
              <a:t>homography</a:t>
            </a:r>
            <a:r>
              <a:rPr lang="en-US" altLang="en-US" dirty="0"/>
              <a:t> warp)</a:t>
            </a:r>
          </a:p>
        </p:txBody>
      </p:sp>
      <p:sp>
        <p:nvSpPr>
          <p:cNvPr id="15" name="TextBox 14">
            <a:extLst>
              <a:ext uri="{FF2B5EF4-FFF2-40B4-BE49-F238E27FC236}">
                <a16:creationId xmlns:a16="http://schemas.microsoft.com/office/drawing/2014/main" id="{EBF78504-F214-2424-1A91-88B6C8C6EA63}"/>
              </a:ext>
            </a:extLst>
          </p:cNvPr>
          <p:cNvSpPr txBox="1"/>
          <p:nvPr/>
        </p:nvSpPr>
        <p:spPr>
          <a:xfrm>
            <a:off x="6248400" y="6465900"/>
            <a:ext cx="5177480" cy="338554"/>
          </a:xfrm>
          <a:prstGeom prst="rect">
            <a:avLst/>
          </a:prstGeom>
          <a:noFill/>
        </p:spPr>
        <p:txBody>
          <a:bodyPr wrap="square">
            <a:spAutoFit/>
          </a:bodyPr>
          <a:lstStyle/>
          <a:p>
            <a:r>
              <a:rPr lang="en-US" altLang="en-US" sz="1600" dirty="0">
                <a:latin typeface="Arial" panose="020B0604020202020204" pitchFamily="34" charset="0"/>
                <a:cs typeface="Arial" panose="020B0604020202020204" pitchFamily="34" charset="0"/>
              </a:rPr>
              <a:t>Slide adapted from </a:t>
            </a:r>
            <a:r>
              <a:rPr lang="en-US" altLang="en-US" sz="1600" dirty="0" err="1">
                <a:latin typeface="Arial" panose="020B0604020202020204" pitchFamily="34" charset="0"/>
                <a:cs typeface="Arial" panose="020B0604020202020204" pitchFamily="34" charset="0"/>
              </a:rPr>
              <a:t>Criminisi</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13292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2">
            <a:extLst>
              <a:ext uri="{FF2B5EF4-FFF2-40B4-BE49-F238E27FC236}">
                <a16:creationId xmlns:a16="http://schemas.microsoft.com/office/drawing/2014/main" id="{AB503BBA-29C3-CF4D-AE40-A6F9FD562F87}"/>
              </a:ext>
            </a:extLst>
          </p:cNvPr>
          <p:cNvGraphicFramePr>
            <a:graphicFrameLocks noChangeAspect="1"/>
          </p:cNvGraphicFramePr>
          <p:nvPr/>
        </p:nvGraphicFramePr>
        <p:xfrm>
          <a:off x="123825" y="1752600"/>
          <a:ext cx="4448175" cy="4286250"/>
        </p:xfrm>
        <a:graphic>
          <a:graphicData uri="http://schemas.openxmlformats.org/presentationml/2006/ole">
            <mc:AlternateContent xmlns:mc="http://schemas.openxmlformats.org/markup-compatibility/2006">
              <mc:Choice xmlns:v="urn:schemas-microsoft-com:vml" Requires="v">
                <p:oleObj name="Photo Editor Photo" r:id="rId2" imgW="2965450" imgH="2857500" progId="MSPhotoEd.3">
                  <p:embed/>
                </p:oleObj>
              </mc:Choice>
              <mc:Fallback>
                <p:oleObj name="Photo Editor Photo" r:id="rId2" imgW="2965450" imgH="2857500" progId="MSPhotoEd.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1752600"/>
                        <a:ext cx="4448175"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1747" name="Object 3">
            <a:extLst>
              <a:ext uri="{FF2B5EF4-FFF2-40B4-BE49-F238E27FC236}">
                <a16:creationId xmlns:a16="http://schemas.microsoft.com/office/drawing/2014/main" id="{F8A2A94D-77D8-6248-A46B-56CD2508E582}"/>
              </a:ext>
            </a:extLst>
          </p:cNvPr>
          <p:cNvGraphicFramePr>
            <a:graphicFrameLocks noChangeAspect="1"/>
          </p:cNvGraphicFramePr>
          <p:nvPr/>
        </p:nvGraphicFramePr>
        <p:xfrm>
          <a:off x="4724400" y="3048000"/>
          <a:ext cx="4419600" cy="1917700"/>
        </p:xfrm>
        <a:graphic>
          <a:graphicData uri="http://schemas.openxmlformats.org/presentationml/2006/ole">
            <mc:AlternateContent xmlns:mc="http://schemas.openxmlformats.org/markup-compatibility/2006">
              <mc:Choice xmlns:v="urn:schemas-microsoft-com:vml" Requires="v">
                <p:oleObj name="Photo Editor Photo" r:id="rId4" imgW="5207000" imgH="2260600" progId="MSPhotoEd.3">
                  <p:embed/>
                </p:oleObj>
              </mc:Choice>
              <mc:Fallback>
                <p:oleObj name="Photo Editor Photo" r:id="rId4" imgW="5207000" imgH="2260600" progId="MSPhotoEd.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3048000"/>
                        <a:ext cx="44196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1748" name="Text Box 4">
            <a:extLst>
              <a:ext uri="{FF2B5EF4-FFF2-40B4-BE49-F238E27FC236}">
                <a16:creationId xmlns:a16="http://schemas.microsoft.com/office/drawing/2014/main" id="{04B8BFA5-AD3E-ED4F-A7F8-AF46E5EB00BC}"/>
              </a:ext>
            </a:extLst>
          </p:cNvPr>
          <p:cNvSpPr txBox="1">
            <a:spLocks noChangeArrowheads="1"/>
          </p:cNvSpPr>
          <p:nvPr/>
        </p:nvSpPr>
        <p:spPr bwMode="auto">
          <a:xfrm>
            <a:off x="5368142" y="5611813"/>
            <a:ext cx="32480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000">
                <a:cs typeface="Arial" panose="020B0604020202020204" pitchFamily="34" charset="0"/>
              </a:rPr>
              <a:t>Automatically rectified floor</a:t>
            </a:r>
          </a:p>
        </p:txBody>
      </p:sp>
      <p:sp>
        <p:nvSpPr>
          <p:cNvPr id="31749" name="Text Box 5">
            <a:extLst>
              <a:ext uri="{FF2B5EF4-FFF2-40B4-BE49-F238E27FC236}">
                <a16:creationId xmlns:a16="http://schemas.microsoft.com/office/drawing/2014/main" id="{B41CD72A-FD20-7B40-AC63-4FE7492946C9}"/>
              </a:ext>
            </a:extLst>
          </p:cNvPr>
          <p:cNvSpPr txBox="1">
            <a:spLocks noChangeArrowheads="1"/>
          </p:cNvSpPr>
          <p:nvPr/>
        </p:nvSpPr>
        <p:spPr bwMode="auto">
          <a:xfrm>
            <a:off x="524127" y="6145213"/>
            <a:ext cx="39793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2000" i="1">
                <a:cs typeface="Arial" panose="020B0604020202020204" pitchFamily="34" charset="0"/>
              </a:rPr>
              <a:t>St. Lucy Altarpiece,</a:t>
            </a:r>
            <a:r>
              <a:rPr lang="en-US" altLang="en-US" sz="2000">
                <a:cs typeface="Arial" panose="020B0604020202020204" pitchFamily="34" charset="0"/>
              </a:rPr>
              <a:t> D. Veneziano</a:t>
            </a:r>
          </a:p>
        </p:txBody>
      </p:sp>
      <p:sp>
        <p:nvSpPr>
          <p:cNvPr id="31750" name="Rectangle 6">
            <a:extLst>
              <a:ext uri="{FF2B5EF4-FFF2-40B4-BE49-F238E27FC236}">
                <a16:creationId xmlns:a16="http://schemas.microsoft.com/office/drawing/2014/main" id="{13FD647F-76F9-D045-A3D3-54239AF6F2A4}"/>
              </a:ext>
            </a:extLst>
          </p:cNvPr>
          <p:cNvSpPr>
            <a:spLocks noGrp="1" noChangeArrowheads="1"/>
          </p:cNvSpPr>
          <p:nvPr>
            <p:ph type="title"/>
          </p:nvPr>
        </p:nvSpPr>
        <p:spPr>
          <a:noFill/>
        </p:spPr>
        <p:txBody>
          <a:bodyPr/>
          <a:lstStyle/>
          <a:p>
            <a:r>
              <a:rPr lang="en-US" altLang="en-US"/>
              <a:t>Analysing patterns and shapes</a:t>
            </a:r>
          </a:p>
        </p:txBody>
      </p:sp>
      <p:sp>
        <p:nvSpPr>
          <p:cNvPr id="31751" name="Text Box 7">
            <a:extLst>
              <a:ext uri="{FF2B5EF4-FFF2-40B4-BE49-F238E27FC236}">
                <a16:creationId xmlns:a16="http://schemas.microsoft.com/office/drawing/2014/main" id="{9DD23D92-E6C8-0A4E-8C4E-E5F9AEB8CAC4}"/>
              </a:ext>
            </a:extLst>
          </p:cNvPr>
          <p:cNvSpPr txBox="1">
            <a:spLocks noChangeArrowheads="1"/>
          </p:cNvSpPr>
          <p:nvPr/>
        </p:nvSpPr>
        <p:spPr bwMode="auto">
          <a:xfrm>
            <a:off x="4916488" y="1828800"/>
            <a:ext cx="37785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a:cs typeface="Arial" panose="020B0604020202020204" pitchFamily="34" charset="0"/>
              </a:rPr>
              <a:t>What is the (complicated)</a:t>
            </a:r>
          </a:p>
          <a:p>
            <a:pPr eaLnBrk="1" hangingPunct="1">
              <a:spcBef>
                <a:spcPct val="0"/>
              </a:spcBef>
            </a:pPr>
            <a:r>
              <a:rPr lang="en-US" altLang="en-US">
                <a:cs typeface="Arial" panose="020B0604020202020204" pitchFamily="34" charset="0"/>
              </a:rPr>
              <a:t>shape of the floor pattern?</a:t>
            </a:r>
          </a:p>
        </p:txBody>
      </p:sp>
      <p:sp>
        <p:nvSpPr>
          <p:cNvPr id="31752" name="Text Box 8">
            <a:extLst>
              <a:ext uri="{FF2B5EF4-FFF2-40B4-BE49-F238E27FC236}">
                <a16:creationId xmlns:a16="http://schemas.microsoft.com/office/drawing/2014/main" id="{9810C4EF-FA23-7F42-9F7D-8349ED1FA27A}"/>
              </a:ext>
            </a:extLst>
          </p:cNvPr>
          <p:cNvSpPr txBox="1">
            <a:spLocks noChangeArrowheads="1"/>
          </p:cNvSpPr>
          <p:nvPr/>
        </p:nvSpPr>
        <p:spPr bwMode="auto">
          <a:xfrm>
            <a:off x="152400" y="6491288"/>
            <a:ext cx="21723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800" dirty="0">
                <a:cs typeface="Arial" panose="020B0604020202020204" pitchFamily="34" charset="0"/>
              </a:rPr>
              <a:t>Slide from </a:t>
            </a:r>
            <a:r>
              <a:rPr lang="en-US" altLang="en-US" sz="1800" dirty="0" err="1">
                <a:cs typeface="Arial" panose="020B0604020202020204" pitchFamily="34" charset="0"/>
              </a:rPr>
              <a:t>Criminisi</a:t>
            </a:r>
            <a:endParaRPr lang="ru-RU" altLang="en-US" sz="1800" dirty="0">
              <a:cs typeface="Arial" panose="020B06040202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2">
            <a:extLst>
              <a:ext uri="{FF2B5EF4-FFF2-40B4-BE49-F238E27FC236}">
                <a16:creationId xmlns:a16="http://schemas.microsoft.com/office/drawing/2014/main" id="{00E45A6E-970D-9840-AABA-74DFF94A8FBE}"/>
              </a:ext>
            </a:extLst>
          </p:cNvPr>
          <p:cNvGraphicFramePr>
            <a:graphicFrameLocks noGrp="1" noChangeAspect="1"/>
          </p:cNvGraphicFramePr>
          <p:nvPr>
            <p:ph sz="half" idx="1"/>
          </p:nvPr>
        </p:nvGraphicFramePr>
        <p:xfrm>
          <a:off x="684213" y="1524000"/>
          <a:ext cx="5792787" cy="2514600"/>
        </p:xfrm>
        <a:graphic>
          <a:graphicData uri="http://schemas.openxmlformats.org/presentationml/2006/ole">
            <mc:AlternateContent xmlns:mc="http://schemas.openxmlformats.org/markup-compatibility/2006">
              <mc:Choice xmlns:v="urn:schemas-microsoft-com:vml" Requires="v">
                <p:oleObj name="Photo Editor Photo" r:id="rId2" imgW="5207000" imgH="2260600" progId="MSPhotoEd.3">
                  <p:embed/>
                </p:oleObj>
              </mc:Choice>
              <mc:Fallback>
                <p:oleObj name="Photo Editor Photo" r:id="rId2" imgW="5207000" imgH="2260600" progId="MSPhotoEd.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524000"/>
                        <a:ext cx="5792787"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2771" name="Picture 3" descr="ven_floorwarpmanual">
            <a:extLst>
              <a:ext uri="{FF2B5EF4-FFF2-40B4-BE49-F238E27FC236}">
                <a16:creationId xmlns:a16="http://schemas.microsoft.com/office/drawing/2014/main" id="{65617FB3-34CC-9D41-AECD-F89BBC69F895}"/>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85800" y="4267200"/>
            <a:ext cx="3348038" cy="2273300"/>
          </a:xfrm>
          <a:noFill/>
        </p:spPr>
      </p:pic>
      <p:sp>
        <p:nvSpPr>
          <p:cNvPr id="32772" name="Text Box 4">
            <a:extLst>
              <a:ext uri="{FF2B5EF4-FFF2-40B4-BE49-F238E27FC236}">
                <a16:creationId xmlns:a16="http://schemas.microsoft.com/office/drawing/2014/main" id="{3BE80DCF-3FDA-C941-920B-CCB464D9CD3F}"/>
              </a:ext>
            </a:extLst>
          </p:cNvPr>
          <p:cNvSpPr txBox="1">
            <a:spLocks noChangeArrowheads="1"/>
          </p:cNvSpPr>
          <p:nvPr/>
        </p:nvSpPr>
        <p:spPr bwMode="auto">
          <a:xfrm>
            <a:off x="4114800" y="5105400"/>
            <a:ext cx="454496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dirty="0"/>
              <a:t>From Martin Kemp, </a:t>
            </a:r>
            <a:r>
              <a:rPr lang="en-US" altLang="en-US" sz="2000" i="1" dirty="0"/>
              <a:t>The Science of Art</a:t>
            </a:r>
          </a:p>
          <a:p>
            <a:pPr>
              <a:spcBef>
                <a:spcPct val="0"/>
              </a:spcBef>
            </a:pPr>
            <a:r>
              <a:rPr lang="en-US" altLang="en-US" sz="2000" i="1" dirty="0"/>
              <a:t>        (manual reconstruction)</a:t>
            </a:r>
          </a:p>
        </p:txBody>
      </p:sp>
      <p:sp>
        <p:nvSpPr>
          <p:cNvPr id="32773" name="Text Box 5">
            <a:extLst>
              <a:ext uri="{FF2B5EF4-FFF2-40B4-BE49-F238E27FC236}">
                <a16:creationId xmlns:a16="http://schemas.microsoft.com/office/drawing/2014/main" id="{B268E3BF-9500-8F41-BE8C-205EA8BDF452}"/>
              </a:ext>
            </a:extLst>
          </p:cNvPr>
          <p:cNvSpPr txBox="1">
            <a:spLocks noChangeArrowheads="1"/>
          </p:cNvSpPr>
          <p:nvPr/>
        </p:nvSpPr>
        <p:spPr bwMode="auto">
          <a:xfrm>
            <a:off x="6837363" y="2438400"/>
            <a:ext cx="148149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Automatic</a:t>
            </a:r>
          </a:p>
          <a:p>
            <a:pPr>
              <a:spcBef>
                <a:spcPct val="0"/>
              </a:spcBef>
            </a:pPr>
            <a:r>
              <a:rPr lang="en-US" altLang="en-US" sz="2000"/>
              <a:t>rectification</a:t>
            </a:r>
            <a:endParaRPr lang="en-US" altLang="en-US" sz="2000" i="1"/>
          </a:p>
        </p:txBody>
      </p:sp>
      <p:sp>
        <p:nvSpPr>
          <p:cNvPr id="32774" name="Rectangle 6">
            <a:extLst>
              <a:ext uri="{FF2B5EF4-FFF2-40B4-BE49-F238E27FC236}">
                <a16:creationId xmlns:a16="http://schemas.microsoft.com/office/drawing/2014/main" id="{3D3EF759-EBC5-3E42-829F-8EF1712B24DA}"/>
              </a:ext>
            </a:extLst>
          </p:cNvPr>
          <p:cNvSpPr>
            <a:spLocks noGrp="1" noChangeArrowheads="1"/>
          </p:cNvSpPr>
          <p:nvPr>
            <p:ph type="title"/>
          </p:nvPr>
        </p:nvSpPr>
        <p:spPr>
          <a:noFill/>
        </p:spPr>
        <p:txBody>
          <a:bodyPr/>
          <a:lstStyle/>
          <a:p>
            <a:r>
              <a:rPr lang="en-US" altLang="en-US"/>
              <a:t>Analysing patterns and shapes</a:t>
            </a:r>
          </a:p>
        </p:txBody>
      </p:sp>
      <p:sp>
        <p:nvSpPr>
          <p:cNvPr id="32775" name="Text Box 7">
            <a:extLst>
              <a:ext uri="{FF2B5EF4-FFF2-40B4-BE49-F238E27FC236}">
                <a16:creationId xmlns:a16="http://schemas.microsoft.com/office/drawing/2014/main" id="{C7870976-0557-354E-808F-DD15D30450AC}"/>
              </a:ext>
            </a:extLst>
          </p:cNvPr>
          <p:cNvSpPr txBox="1">
            <a:spLocks noChangeArrowheads="1"/>
          </p:cNvSpPr>
          <p:nvPr/>
        </p:nvSpPr>
        <p:spPr bwMode="auto">
          <a:xfrm>
            <a:off x="152400" y="6491288"/>
            <a:ext cx="21723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800" dirty="0">
                <a:cs typeface="Arial" panose="020B0604020202020204" pitchFamily="34" charset="0"/>
              </a:rPr>
              <a:t>Slide from </a:t>
            </a:r>
            <a:r>
              <a:rPr lang="en-US" altLang="en-US" sz="1800" dirty="0" err="1">
                <a:cs typeface="Arial" panose="020B0604020202020204" pitchFamily="34" charset="0"/>
              </a:rPr>
              <a:t>Criminisi</a:t>
            </a:r>
            <a:endParaRPr lang="ru-RU" altLang="en-US" sz="1800" dirty="0">
              <a:cs typeface="Arial" panose="020B0604020202020204"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FDA97-9B78-6A4D-0253-D9F38BD98E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71B56-A242-A90C-4EFF-3B79692A4538}"/>
              </a:ext>
            </a:extLst>
          </p:cNvPr>
          <p:cNvSpPr>
            <a:spLocks noGrp="1"/>
          </p:cNvSpPr>
          <p:nvPr>
            <p:ph type="title"/>
          </p:nvPr>
        </p:nvSpPr>
        <p:spPr/>
        <p:txBody>
          <a:bodyPr/>
          <a:lstStyle/>
          <a:p>
            <a:r>
              <a:rPr lang="en-US" dirty="0"/>
              <a:t>Interactive Spherical Panorama</a:t>
            </a:r>
          </a:p>
        </p:txBody>
      </p:sp>
      <p:sp>
        <p:nvSpPr>
          <p:cNvPr id="5" name="TextBox 4">
            <a:extLst>
              <a:ext uri="{FF2B5EF4-FFF2-40B4-BE49-F238E27FC236}">
                <a16:creationId xmlns:a16="http://schemas.microsoft.com/office/drawing/2014/main" id="{480626F3-B1B1-321E-0C83-0FEFCF5F19A1}"/>
              </a:ext>
            </a:extLst>
          </p:cNvPr>
          <p:cNvSpPr txBox="1"/>
          <p:nvPr/>
        </p:nvSpPr>
        <p:spPr>
          <a:xfrm>
            <a:off x="1295400" y="6119396"/>
            <a:ext cx="6553200" cy="584775"/>
          </a:xfrm>
          <a:prstGeom prst="rect">
            <a:avLst/>
          </a:prstGeom>
          <a:noFill/>
        </p:spPr>
        <p:txBody>
          <a:bodyPr wrap="square">
            <a:spAutoFit/>
          </a:bodyPr>
          <a:lstStyle/>
          <a:p>
            <a:r>
              <a:rPr lang="en-US" sz="1600" dirty="0">
                <a:latin typeface="+mn-lt"/>
                <a:hlinkClick r:id="rId3"/>
              </a:rPr>
              <a:t>https://www.360cities.net/curated_sets/90-new-year's-eve-celebrations</a:t>
            </a:r>
            <a:r>
              <a:rPr lang="en-US" sz="1600" dirty="0">
                <a:latin typeface="+mn-lt"/>
              </a:rPr>
              <a:t> </a:t>
            </a:r>
            <a:br>
              <a:rPr lang="en-US" sz="1600" dirty="0">
                <a:latin typeface="+mn-lt"/>
              </a:rPr>
            </a:br>
            <a:r>
              <a:rPr lang="en-US" sz="1600" dirty="0">
                <a:latin typeface="+mn-lt"/>
              </a:rPr>
              <a:t>© Aleksandr Reznik, New Year in Prague</a:t>
            </a:r>
          </a:p>
        </p:txBody>
      </p:sp>
      <p:pic>
        <p:nvPicPr>
          <p:cNvPr id="3" name="Picture 2">
            <a:extLst>
              <a:ext uri="{FF2B5EF4-FFF2-40B4-BE49-F238E27FC236}">
                <a16:creationId xmlns:a16="http://schemas.microsoft.com/office/drawing/2014/main" id="{6C0FB67F-52BA-43E4-CCD8-410B5AD6FCE8}"/>
              </a:ext>
            </a:extLst>
          </p:cNvPr>
          <p:cNvPicPr>
            <a:picLocks noChangeAspect="1"/>
          </p:cNvPicPr>
          <p:nvPr/>
        </p:nvPicPr>
        <p:blipFill>
          <a:blip r:embed="rId4"/>
          <a:stretch>
            <a:fillRect/>
          </a:stretch>
        </p:blipFill>
        <p:spPr>
          <a:xfrm>
            <a:off x="685800" y="1751296"/>
            <a:ext cx="7772400" cy="3658904"/>
          </a:xfrm>
          <a:prstGeom prst="rect">
            <a:avLst/>
          </a:prstGeom>
        </p:spPr>
      </p:pic>
    </p:spTree>
    <p:extLst>
      <p:ext uri="{BB962C8B-B14F-4D97-AF65-F5344CB8AC3E}">
        <p14:creationId xmlns:p14="http://schemas.microsoft.com/office/powerpoint/2010/main" val="27488424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45C9E-537C-594D-85EB-869BDF26B939}"/>
              </a:ext>
            </a:extLst>
          </p:cNvPr>
          <p:cNvSpPr>
            <a:spLocks noGrp="1"/>
          </p:cNvSpPr>
          <p:nvPr>
            <p:ph type="title"/>
          </p:nvPr>
        </p:nvSpPr>
        <p:spPr/>
        <p:txBody>
          <a:bodyPr/>
          <a:lstStyle/>
          <a:p>
            <a:r>
              <a:rPr lang="en-US" dirty="0"/>
              <a:t>Perspective Distortion</a:t>
            </a:r>
          </a:p>
        </p:txBody>
      </p:sp>
      <p:sp>
        <p:nvSpPr>
          <p:cNvPr id="3" name="Content Placeholder 2">
            <a:extLst>
              <a:ext uri="{FF2B5EF4-FFF2-40B4-BE49-F238E27FC236}">
                <a16:creationId xmlns:a16="http://schemas.microsoft.com/office/drawing/2014/main" id="{E0AB6033-F036-E94B-A0B3-A7F2FC8D53E2}"/>
              </a:ext>
            </a:extLst>
          </p:cNvPr>
          <p:cNvSpPr>
            <a:spLocks noGrp="1"/>
          </p:cNvSpPr>
          <p:nvPr>
            <p:ph idx="1"/>
          </p:nvPr>
        </p:nvSpPr>
        <p:spPr/>
        <p:txBody>
          <a:bodyPr/>
          <a:lstStyle/>
          <a:p>
            <a:r>
              <a:rPr lang="en-US" dirty="0"/>
              <a:t>Not due to lens flaws</a:t>
            </a:r>
          </a:p>
        </p:txBody>
      </p:sp>
      <p:pic>
        <p:nvPicPr>
          <p:cNvPr id="4" name="Picture 3">
            <a:extLst>
              <a:ext uri="{FF2B5EF4-FFF2-40B4-BE49-F238E27FC236}">
                <a16:creationId xmlns:a16="http://schemas.microsoft.com/office/drawing/2014/main" id="{EB387841-E0F9-E140-9E55-FC3C923AC874}"/>
              </a:ext>
            </a:extLst>
          </p:cNvPr>
          <p:cNvPicPr>
            <a:picLocks noChangeAspect="1"/>
          </p:cNvPicPr>
          <p:nvPr/>
        </p:nvPicPr>
        <p:blipFill>
          <a:blip r:embed="rId2"/>
          <a:stretch>
            <a:fillRect/>
          </a:stretch>
        </p:blipFill>
        <p:spPr>
          <a:xfrm>
            <a:off x="4096693" y="931827"/>
            <a:ext cx="4361507" cy="5926173"/>
          </a:xfrm>
          <a:prstGeom prst="rect">
            <a:avLst/>
          </a:prstGeom>
        </p:spPr>
      </p:pic>
    </p:spTree>
    <p:extLst>
      <p:ext uri="{BB962C8B-B14F-4D97-AF65-F5344CB8AC3E}">
        <p14:creationId xmlns:p14="http://schemas.microsoft.com/office/powerpoint/2010/main" val="21230821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CDCFE-A54F-7547-BBA0-5DC5ECE48F95}"/>
              </a:ext>
            </a:extLst>
          </p:cNvPr>
          <p:cNvSpPr>
            <a:spLocks noGrp="1"/>
          </p:cNvSpPr>
          <p:nvPr>
            <p:ph type="title"/>
          </p:nvPr>
        </p:nvSpPr>
        <p:spPr/>
        <p:txBody>
          <a:bodyPr/>
          <a:lstStyle/>
          <a:p>
            <a:r>
              <a:rPr lang="en-US" dirty="0"/>
              <a:t>Problem pointed out by Da Vinci</a:t>
            </a:r>
          </a:p>
        </p:txBody>
      </p:sp>
      <p:pic>
        <p:nvPicPr>
          <p:cNvPr id="4" name="Picture 3">
            <a:extLst>
              <a:ext uri="{FF2B5EF4-FFF2-40B4-BE49-F238E27FC236}">
                <a16:creationId xmlns:a16="http://schemas.microsoft.com/office/drawing/2014/main" id="{38DC04E6-DCEE-F14B-B854-872B78804AF2}"/>
              </a:ext>
            </a:extLst>
          </p:cNvPr>
          <p:cNvPicPr>
            <a:picLocks noChangeAspect="1"/>
          </p:cNvPicPr>
          <p:nvPr/>
        </p:nvPicPr>
        <p:blipFill>
          <a:blip r:embed="rId2"/>
          <a:stretch>
            <a:fillRect/>
          </a:stretch>
        </p:blipFill>
        <p:spPr>
          <a:xfrm>
            <a:off x="0" y="1696151"/>
            <a:ext cx="9144000" cy="3465698"/>
          </a:xfrm>
          <a:prstGeom prst="rect">
            <a:avLst/>
          </a:prstGeom>
        </p:spPr>
      </p:pic>
      <p:sp>
        <p:nvSpPr>
          <p:cNvPr id="5" name="TextBox 4">
            <a:extLst>
              <a:ext uri="{FF2B5EF4-FFF2-40B4-BE49-F238E27FC236}">
                <a16:creationId xmlns:a16="http://schemas.microsoft.com/office/drawing/2014/main" id="{B3172C60-39E6-A24F-BA66-85E788073070}"/>
              </a:ext>
            </a:extLst>
          </p:cNvPr>
          <p:cNvSpPr txBox="1"/>
          <p:nvPr/>
        </p:nvSpPr>
        <p:spPr>
          <a:xfrm>
            <a:off x="533400" y="1234486"/>
            <a:ext cx="5234959"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 The exterior columns appear bigger</a:t>
            </a:r>
          </a:p>
        </p:txBody>
      </p:sp>
      <p:cxnSp>
        <p:nvCxnSpPr>
          <p:cNvPr id="7" name="Straight Arrow Connector 6">
            <a:extLst>
              <a:ext uri="{FF2B5EF4-FFF2-40B4-BE49-F238E27FC236}">
                <a16:creationId xmlns:a16="http://schemas.microsoft.com/office/drawing/2014/main" id="{4028BEA7-4E52-A244-B723-382E2D419BF1}"/>
              </a:ext>
            </a:extLst>
          </p:cNvPr>
          <p:cNvCxnSpPr/>
          <p:nvPr/>
        </p:nvCxnSpPr>
        <p:spPr bwMode="auto">
          <a:xfrm flipV="1">
            <a:off x="6248400" y="4953000"/>
            <a:ext cx="76200" cy="9144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8" name="TextBox 7">
            <a:extLst>
              <a:ext uri="{FF2B5EF4-FFF2-40B4-BE49-F238E27FC236}">
                <a16:creationId xmlns:a16="http://schemas.microsoft.com/office/drawing/2014/main" id="{8EB58825-03D2-C340-8845-E38303330775}"/>
              </a:ext>
            </a:extLst>
          </p:cNvPr>
          <p:cNvSpPr txBox="1"/>
          <p:nvPr/>
        </p:nvSpPr>
        <p:spPr>
          <a:xfrm>
            <a:off x="5638800" y="6019800"/>
            <a:ext cx="1524000"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Image Plane</a:t>
            </a:r>
          </a:p>
        </p:txBody>
      </p:sp>
    </p:spTree>
    <p:extLst>
      <p:ext uri="{BB962C8B-B14F-4D97-AF65-F5344CB8AC3E}">
        <p14:creationId xmlns:p14="http://schemas.microsoft.com/office/powerpoint/2010/main" val="40838163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F1766FFE-EF65-BC4D-8DBB-C7EF60CD3399}"/>
              </a:ext>
            </a:extLst>
          </p:cNvPr>
          <p:cNvGrpSpPr/>
          <p:nvPr/>
        </p:nvGrpSpPr>
        <p:grpSpPr>
          <a:xfrm>
            <a:off x="4016807" y="3140915"/>
            <a:ext cx="1058716" cy="1861190"/>
            <a:chOff x="4187663" y="4614677"/>
            <a:chExt cx="1058716" cy="1861190"/>
          </a:xfrm>
        </p:grpSpPr>
        <p:cxnSp>
          <p:nvCxnSpPr>
            <p:cNvPr id="43" name="Straight Connector 42">
              <a:extLst>
                <a:ext uri="{FF2B5EF4-FFF2-40B4-BE49-F238E27FC236}">
                  <a16:creationId xmlns:a16="http://schemas.microsoft.com/office/drawing/2014/main" id="{D2580CB2-AB61-8A46-9489-53A4104E5FC2}"/>
                </a:ext>
              </a:extLst>
            </p:cNvPr>
            <p:cNvCxnSpPr>
              <a:cxnSpLocks/>
              <a:endCxn id="9" idx="0"/>
            </p:cNvCxnSpPr>
            <p:nvPr/>
          </p:nvCxnSpPr>
          <p:spPr bwMode="auto">
            <a:xfrm>
              <a:off x="4187663" y="4614677"/>
              <a:ext cx="550998" cy="186119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B92B98B-E53D-2A45-B089-C9EE06D00A96}"/>
                </a:ext>
              </a:extLst>
            </p:cNvPr>
            <p:cNvCxnSpPr>
              <a:cxnSpLocks/>
              <a:endCxn id="9" idx="0"/>
            </p:cNvCxnSpPr>
            <p:nvPr/>
          </p:nvCxnSpPr>
          <p:spPr bwMode="auto">
            <a:xfrm flipH="1">
              <a:off x="4738661" y="4614677"/>
              <a:ext cx="507718" cy="186119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1995D81B-22F3-B146-99CB-B50D1BC63326}"/>
              </a:ext>
            </a:extLst>
          </p:cNvPr>
          <p:cNvSpPr>
            <a:spLocks noGrp="1"/>
          </p:cNvSpPr>
          <p:nvPr>
            <p:ph type="title"/>
          </p:nvPr>
        </p:nvSpPr>
        <p:spPr/>
        <p:txBody>
          <a:bodyPr/>
          <a:lstStyle/>
          <a:p>
            <a:r>
              <a:rPr lang="en-US" dirty="0"/>
              <a:t>Perspective Distortion</a:t>
            </a:r>
          </a:p>
        </p:txBody>
      </p:sp>
      <p:sp>
        <p:nvSpPr>
          <p:cNvPr id="3" name="Content Placeholder 2">
            <a:extLst>
              <a:ext uri="{FF2B5EF4-FFF2-40B4-BE49-F238E27FC236}">
                <a16:creationId xmlns:a16="http://schemas.microsoft.com/office/drawing/2014/main" id="{0FF43C3F-BC61-DE4B-A46A-3E98BC41DE33}"/>
              </a:ext>
            </a:extLst>
          </p:cNvPr>
          <p:cNvSpPr>
            <a:spLocks noGrp="1"/>
          </p:cNvSpPr>
          <p:nvPr>
            <p:ph idx="1"/>
          </p:nvPr>
        </p:nvSpPr>
        <p:spPr>
          <a:xfrm>
            <a:off x="685800" y="914400"/>
            <a:ext cx="7772400" cy="838200"/>
          </a:xfrm>
        </p:spPr>
        <p:txBody>
          <a:bodyPr/>
          <a:lstStyle/>
          <a:p>
            <a:r>
              <a:rPr lang="en-US" dirty="0"/>
              <a:t>Recall Perspective Projection: </a:t>
            </a:r>
          </a:p>
        </p:txBody>
      </p:sp>
      <p:grpSp>
        <p:nvGrpSpPr>
          <p:cNvPr id="6" name="Group 5">
            <a:extLst>
              <a:ext uri="{FF2B5EF4-FFF2-40B4-BE49-F238E27FC236}">
                <a16:creationId xmlns:a16="http://schemas.microsoft.com/office/drawing/2014/main" id="{32700653-E15C-FD40-A9B1-E4D89EEA889D}"/>
              </a:ext>
            </a:extLst>
          </p:cNvPr>
          <p:cNvGrpSpPr/>
          <p:nvPr/>
        </p:nvGrpSpPr>
        <p:grpSpPr>
          <a:xfrm>
            <a:off x="5240487" y="914400"/>
            <a:ext cx="3196466" cy="533608"/>
            <a:chOff x="4267200" y="914400"/>
            <a:chExt cx="3196466" cy="533608"/>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2ABA971-0422-2345-834A-D8FF38F71566}"/>
                    </a:ext>
                  </a:extLst>
                </p:cNvPr>
                <p:cNvSpPr txBox="1"/>
                <p:nvPr/>
              </p:nvSpPr>
              <p:spPr>
                <a:xfrm>
                  <a:off x="4267200" y="914400"/>
                  <a:ext cx="1824866" cy="533608"/>
                </a:xfrm>
                <a:prstGeom prst="rect">
                  <a:avLst/>
                </a:prstGeom>
                <a:noFill/>
              </p:spPr>
              <p:txBody>
                <a:bodyPr wrap="square" lIns="0" tIns="0" rIns="0" bIns="0" rtlCol="0">
                  <a:spAutoFit/>
                </a:bodyPr>
                <a:lstStyle/>
                <a:p>
                  <a:r>
                    <a:rPr lang="en-US" dirty="0"/>
                    <a:t>x’ = </a:t>
                  </a:r>
                  <a14:m>
                    <m:oMath xmlns:m="http://schemas.openxmlformats.org/officeDocument/2006/math">
                      <m:r>
                        <m:rPr>
                          <m:sty m:val="p"/>
                        </m:rPr>
                        <a:rPr lang="en-US" b="0" i="0" smtClean="0">
                          <a:latin typeface="Cambria Math" panose="02040503050406030204" pitchFamily="18" charset="0"/>
                        </a:rPr>
                        <m:t>f</m:t>
                      </m:r>
                      <m:f>
                        <m:fPr>
                          <m:ctrlPr>
                            <a:rPr lang="en-US" b="0" i="1" smtClean="0">
                              <a:latin typeface="Cambria Math" panose="02040503050406030204" pitchFamily="18" charset="0"/>
                            </a:rPr>
                          </m:ctrlPr>
                        </m:fPr>
                        <m:num>
                          <m:r>
                            <a:rPr lang="en-US" b="0" i="1" smtClean="0">
                              <a:latin typeface="Cambria Math" panose="02040503050406030204" pitchFamily="18" charset="0"/>
                            </a:rPr>
                            <m:t>𝑋</m:t>
                          </m:r>
                        </m:num>
                        <m:den>
                          <m:r>
                            <a:rPr lang="en-US" b="0" i="1" smtClean="0">
                              <a:latin typeface="Cambria Math" panose="02040503050406030204" pitchFamily="18" charset="0"/>
                            </a:rPr>
                            <m:t>𝑍</m:t>
                          </m:r>
                        </m:den>
                      </m:f>
                    </m:oMath>
                  </a14:m>
                  <a:endParaRPr lang="en-US" dirty="0"/>
                </a:p>
              </p:txBody>
            </p:sp>
          </mc:Choice>
          <mc:Fallback xmlns="">
            <p:sp>
              <p:nvSpPr>
                <p:cNvPr id="4" name="TextBox 3">
                  <a:extLst>
                    <a:ext uri="{FF2B5EF4-FFF2-40B4-BE49-F238E27FC236}">
                      <a16:creationId xmlns:a16="http://schemas.microsoft.com/office/drawing/2014/main" id="{C2ABA971-0422-2345-834A-D8FF38F71566}"/>
                    </a:ext>
                  </a:extLst>
                </p:cNvPr>
                <p:cNvSpPr txBox="1">
                  <a:spLocks noRot="1" noChangeAspect="1" noMove="1" noResize="1" noEditPoints="1" noAdjustHandles="1" noChangeArrowheads="1" noChangeShapeType="1" noTextEdit="1"/>
                </p:cNvSpPr>
                <p:nvPr/>
              </p:nvSpPr>
              <p:spPr>
                <a:xfrm>
                  <a:off x="4267200" y="914400"/>
                  <a:ext cx="1824866" cy="533608"/>
                </a:xfrm>
                <a:prstGeom prst="rect">
                  <a:avLst/>
                </a:prstGeom>
                <a:blipFill>
                  <a:blip r:embed="rId2"/>
                  <a:stretch>
                    <a:fillRect l="-10345" t="-4651" b="-16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BC24437-856B-8649-9B69-CA1BABA5DE22}"/>
                    </a:ext>
                  </a:extLst>
                </p:cNvPr>
                <p:cNvSpPr txBox="1"/>
                <p:nvPr/>
              </p:nvSpPr>
              <p:spPr>
                <a:xfrm>
                  <a:off x="5638800" y="914400"/>
                  <a:ext cx="1824866" cy="522515"/>
                </a:xfrm>
                <a:prstGeom prst="rect">
                  <a:avLst/>
                </a:prstGeom>
                <a:noFill/>
              </p:spPr>
              <p:txBody>
                <a:bodyPr wrap="square" lIns="0" tIns="0" rIns="0" bIns="0" rtlCol="0">
                  <a:spAutoFit/>
                </a:bodyPr>
                <a:lstStyle/>
                <a:p>
                  <a:r>
                    <a:rPr lang="en-US" dirty="0"/>
                    <a:t>y’ = </a:t>
                  </a:r>
                  <a14:m>
                    <m:oMath xmlns:m="http://schemas.openxmlformats.org/officeDocument/2006/math">
                      <m:r>
                        <m:rPr>
                          <m:sty m:val="p"/>
                        </m:rPr>
                        <a:rPr lang="en-US" b="0" i="0" smtClean="0">
                          <a:latin typeface="Cambria Math" panose="02040503050406030204" pitchFamily="18" charset="0"/>
                        </a:rPr>
                        <m:t>f</m:t>
                      </m:r>
                      <m:f>
                        <m:fPr>
                          <m:ctrlPr>
                            <a:rPr lang="en-US" b="0" i="1" smtClean="0">
                              <a:latin typeface="Cambria Math" panose="02040503050406030204" pitchFamily="18" charset="0"/>
                            </a:rPr>
                          </m:ctrlPr>
                        </m:fPr>
                        <m:num>
                          <m:r>
                            <a:rPr lang="en-US" b="0" i="1" smtClean="0">
                              <a:latin typeface="Cambria Math" panose="02040503050406030204" pitchFamily="18" charset="0"/>
                            </a:rPr>
                            <m:t>𝑌</m:t>
                          </m:r>
                        </m:num>
                        <m:den>
                          <m:r>
                            <a:rPr lang="en-US" b="0" i="1" smtClean="0">
                              <a:latin typeface="Cambria Math" panose="02040503050406030204" pitchFamily="18" charset="0"/>
                            </a:rPr>
                            <m:t>𝑍</m:t>
                          </m:r>
                        </m:den>
                      </m:f>
                    </m:oMath>
                  </a14:m>
                  <a:endParaRPr lang="en-US" dirty="0"/>
                </a:p>
              </p:txBody>
            </p:sp>
          </mc:Choice>
          <mc:Fallback xmlns="">
            <p:sp>
              <p:nvSpPr>
                <p:cNvPr id="5" name="TextBox 4">
                  <a:extLst>
                    <a:ext uri="{FF2B5EF4-FFF2-40B4-BE49-F238E27FC236}">
                      <a16:creationId xmlns:a16="http://schemas.microsoft.com/office/drawing/2014/main" id="{1BC24437-856B-8649-9B69-CA1BABA5DE22}"/>
                    </a:ext>
                  </a:extLst>
                </p:cNvPr>
                <p:cNvSpPr txBox="1">
                  <a:spLocks noRot="1" noChangeAspect="1" noMove="1" noResize="1" noEditPoints="1" noAdjustHandles="1" noChangeArrowheads="1" noChangeShapeType="1" noTextEdit="1"/>
                </p:cNvSpPr>
                <p:nvPr/>
              </p:nvSpPr>
              <p:spPr>
                <a:xfrm>
                  <a:off x="5638800" y="914400"/>
                  <a:ext cx="1824866" cy="522515"/>
                </a:xfrm>
                <a:prstGeom prst="rect">
                  <a:avLst/>
                </a:prstGeom>
                <a:blipFill>
                  <a:blip r:embed="rId3"/>
                  <a:stretch>
                    <a:fillRect l="-10345" t="-4762" b="-19048"/>
                  </a:stretch>
                </a:blipFill>
              </p:spPr>
              <p:txBody>
                <a:bodyPr/>
                <a:lstStyle/>
                <a:p>
                  <a:r>
                    <a:rPr lang="en-US">
                      <a:noFill/>
                    </a:rPr>
                    <a:t> </a:t>
                  </a:r>
                </a:p>
              </p:txBody>
            </p:sp>
          </mc:Fallback>
        </mc:AlternateContent>
      </p:grpSp>
      <p:grpSp>
        <p:nvGrpSpPr>
          <p:cNvPr id="26" name="Group 25">
            <a:extLst>
              <a:ext uri="{FF2B5EF4-FFF2-40B4-BE49-F238E27FC236}">
                <a16:creationId xmlns:a16="http://schemas.microsoft.com/office/drawing/2014/main" id="{21EE15E0-CA5E-CC47-A4E8-A135FBF865A9}"/>
              </a:ext>
            </a:extLst>
          </p:cNvPr>
          <p:cNvGrpSpPr/>
          <p:nvPr/>
        </p:nvGrpSpPr>
        <p:grpSpPr>
          <a:xfrm>
            <a:off x="3051597" y="4528029"/>
            <a:ext cx="4191000" cy="812630"/>
            <a:chOff x="3124200" y="5833383"/>
            <a:chExt cx="4191000" cy="812630"/>
          </a:xfrm>
        </p:grpSpPr>
        <p:grpSp>
          <p:nvGrpSpPr>
            <p:cNvPr id="23" name="Group 22">
              <a:extLst>
                <a:ext uri="{FF2B5EF4-FFF2-40B4-BE49-F238E27FC236}">
                  <a16:creationId xmlns:a16="http://schemas.microsoft.com/office/drawing/2014/main" id="{5718FDEE-F1BA-8F4B-955F-6A297105C6AC}"/>
                </a:ext>
              </a:extLst>
            </p:cNvPr>
            <p:cNvGrpSpPr/>
            <p:nvPr/>
          </p:nvGrpSpPr>
          <p:grpSpPr>
            <a:xfrm>
              <a:off x="4556416" y="6307459"/>
              <a:ext cx="1180355" cy="338554"/>
              <a:chOff x="4556416" y="6307459"/>
              <a:chExt cx="1180355" cy="338554"/>
            </a:xfrm>
          </p:grpSpPr>
          <p:sp>
            <p:nvSpPr>
              <p:cNvPr id="9" name="Oval 8">
                <a:extLst>
                  <a:ext uri="{FF2B5EF4-FFF2-40B4-BE49-F238E27FC236}">
                    <a16:creationId xmlns:a16="http://schemas.microsoft.com/office/drawing/2014/main" id="{D72CF234-0503-B041-8DDB-ADCDB725C473}"/>
                  </a:ext>
                </a:extLst>
              </p:cNvPr>
              <p:cNvSpPr/>
              <p:nvPr/>
            </p:nvSpPr>
            <p:spPr bwMode="auto">
              <a:xfrm>
                <a:off x="4556416" y="6307459"/>
                <a:ext cx="167983" cy="167983"/>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0" name="TextBox 9">
                <a:extLst>
                  <a:ext uri="{FF2B5EF4-FFF2-40B4-BE49-F238E27FC236}">
                    <a16:creationId xmlns:a16="http://schemas.microsoft.com/office/drawing/2014/main" id="{E57FE7D1-EE6A-1949-9E6B-E41410495C35}"/>
                  </a:ext>
                </a:extLst>
              </p:cNvPr>
              <p:cNvSpPr txBox="1"/>
              <p:nvPr/>
            </p:nvSpPr>
            <p:spPr>
              <a:xfrm>
                <a:off x="4744204" y="6307459"/>
                <a:ext cx="992567"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COP</a:t>
                </a:r>
              </a:p>
            </p:txBody>
          </p:sp>
        </p:grpSp>
        <p:grpSp>
          <p:nvGrpSpPr>
            <p:cNvPr id="25" name="Group 24">
              <a:extLst>
                <a:ext uri="{FF2B5EF4-FFF2-40B4-BE49-F238E27FC236}">
                  <a16:creationId xmlns:a16="http://schemas.microsoft.com/office/drawing/2014/main" id="{63F90AE3-82A2-354F-9C02-EB192ED68EFD}"/>
                </a:ext>
              </a:extLst>
            </p:cNvPr>
            <p:cNvGrpSpPr/>
            <p:nvPr/>
          </p:nvGrpSpPr>
          <p:grpSpPr>
            <a:xfrm>
              <a:off x="3124200" y="5833383"/>
              <a:ext cx="4191000" cy="338554"/>
              <a:chOff x="3124200" y="5833383"/>
              <a:chExt cx="4191000" cy="338554"/>
            </a:xfrm>
          </p:grpSpPr>
          <p:cxnSp>
            <p:nvCxnSpPr>
              <p:cNvPr id="8" name="Straight Connector 7">
                <a:extLst>
                  <a:ext uri="{FF2B5EF4-FFF2-40B4-BE49-F238E27FC236}">
                    <a16:creationId xmlns:a16="http://schemas.microsoft.com/office/drawing/2014/main" id="{8C80F3F9-6FCD-4E4C-90D1-F4DEB55CABD9}"/>
                  </a:ext>
                </a:extLst>
              </p:cNvPr>
              <p:cNvCxnSpPr>
                <a:cxnSpLocks/>
              </p:cNvCxnSpPr>
              <p:nvPr/>
            </p:nvCxnSpPr>
            <p:spPr bwMode="auto">
              <a:xfrm>
                <a:off x="3124200" y="5850259"/>
                <a:ext cx="3144004" cy="0"/>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7A55C943-CFDD-9041-8033-115CEEE0DB81}"/>
                  </a:ext>
                </a:extLst>
              </p:cNvPr>
              <p:cNvSpPr txBox="1"/>
              <p:nvPr/>
            </p:nvSpPr>
            <p:spPr>
              <a:xfrm>
                <a:off x="5867400" y="5833383"/>
                <a:ext cx="144780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Image Plane</a:t>
                </a:r>
              </a:p>
            </p:txBody>
          </p:sp>
        </p:grpSp>
      </p:grpSp>
      <p:grpSp>
        <p:nvGrpSpPr>
          <p:cNvPr id="50" name="Group 49">
            <a:extLst>
              <a:ext uri="{FF2B5EF4-FFF2-40B4-BE49-F238E27FC236}">
                <a16:creationId xmlns:a16="http://schemas.microsoft.com/office/drawing/2014/main" id="{FC4D98D1-3007-EC4C-A473-083EB476F28C}"/>
              </a:ext>
            </a:extLst>
          </p:cNvPr>
          <p:cNvGrpSpPr/>
          <p:nvPr/>
        </p:nvGrpSpPr>
        <p:grpSpPr>
          <a:xfrm>
            <a:off x="4567805" y="2759916"/>
            <a:ext cx="3509396" cy="2242189"/>
            <a:chOff x="4415405" y="2607516"/>
            <a:chExt cx="3509396" cy="2242189"/>
          </a:xfrm>
        </p:grpSpPr>
        <p:cxnSp>
          <p:nvCxnSpPr>
            <p:cNvPr id="51" name="Straight Connector 50">
              <a:extLst>
                <a:ext uri="{FF2B5EF4-FFF2-40B4-BE49-F238E27FC236}">
                  <a16:creationId xmlns:a16="http://schemas.microsoft.com/office/drawing/2014/main" id="{18548B24-E744-7545-92B4-E5590CACA850}"/>
                </a:ext>
              </a:extLst>
            </p:cNvPr>
            <p:cNvCxnSpPr>
              <a:cxnSpLocks/>
              <a:endCxn id="9" idx="0"/>
            </p:cNvCxnSpPr>
            <p:nvPr/>
          </p:nvCxnSpPr>
          <p:spPr bwMode="auto">
            <a:xfrm flipH="1">
              <a:off x="4415405" y="3428755"/>
              <a:ext cx="3509396" cy="142095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EFE6540-34B1-DD44-9E71-67B56E70A89E}"/>
                </a:ext>
              </a:extLst>
            </p:cNvPr>
            <p:cNvCxnSpPr>
              <a:cxnSpLocks/>
              <a:endCxn id="9" idx="0"/>
            </p:cNvCxnSpPr>
            <p:nvPr/>
          </p:nvCxnSpPr>
          <p:spPr bwMode="auto">
            <a:xfrm flipH="1">
              <a:off x="4415405" y="2607516"/>
              <a:ext cx="2859202" cy="2242189"/>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8E0153E3-0FE6-C145-A679-AF5585A38BA3}"/>
              </a:ext>
            </a:extLst>
          </p:cNvPr>
          <p:cNvGrpSpPr/>
          <p:nvPr/>
        </p:nvGrpSpPr>
        <p:grpSpPr>
          <a:xfrm>
            <a:off x="954994" y="2894444"/>
            <a:ext cx="7274606" cy="915556"/>
            <a:chOff x="1300389" y="2894444"/>
            <a:chExt cx="7274606" cy="915556"/>
          </a:xfrm>
        </p:grpSpPr>
        <p:cxnSp>
          <p:nvCxnSpPr>
            <p:cNvPr id="14" name="Straight Connector 13">
              <a:extLst>
                <a:ext uri="{FF2B5EF4-FFF2-40B4-BE49-F238E27FC236}">
                  <a16:creationId xmlns:a16="http://schemas.microsoft.com/office/drawing/2014/main" id="{1BEF4D29-F0C3-6448-B35D-8EAAEA332550}"/>
                </a:ext>
              </a:extLst>
            </p:cNvPr>
            <p:cNvCxnSpPr>
              <a:cxnSpLocks/>
            </p:cNvCxnSpPr>
            <p:nvPr/>
          </p:nvCxnSpPr>
          <p:spPr bwMode="auto">
            <a:xfrm>
              <a:off x="1300389" y="3429000"/>
              <a:ext cx="7274606" cy="0"/>
            </a:xfrm>
            <a:prstGeom prst="line">
              <a:avLst/>
            </a:prstGeom>
            <a:solidFill>
              <a:schemeClr val="accent1"/>
            </a:solidFill>
            <a:ln w="28575" cap="flat" cmpd="sng" algn="ctr">
              <a:solidFill>
                <a:schemeClr val="tx1"/>
              </a:solidFill>
              <a:prstDash val="solid"/>
              <a:round/>
              <a:headEnd type="none" w="med" len="med"/>
              <a:tailEnd type="none" w="med" len="med"/>
            </a:ln>
            <a:effectLst/>
          </p:spPr>
        </p:cxnSp>
        <p:sp>
          <p:nvSpPr>
            <p:cNvPr id="61" name="Oval 60">
              <a:extLst>
                <a:ext uri="{FF2B5EF4-FFF2-40B4-BE49-F238E27FC236}">
                  <a16:creationId xmlns:a16="http://schemas.microsoft.com/office/drawing/2014/main" id="{75E256E8-9736-D148-A3D4-FABF8E52E126}"/>
                </a:ext>
              </a:extLst>
            </p:cNvPr>
            <p:cNvSpPr/>
            <p:nvPr/>
          </p:nvSpPr>
          <p:spPr bwMode="auto">
            <a:xfrm>
              <a:off x="1525131" y="2895600"/>
              <a:ext cx="914400" cy="914400"/>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65" name="Oval 64">
              <a:extLst>
                <a:ext uri="{FF2B5EF4-FFF2-40B4-BE49-F238E27FC236}">
                  <a16:creationId xmlns:a16="http://schemas.microsoft.com/office/drawing/2014/main" id="{60CDBE9B-1A17-5643-998C-4C70376763A5}"/>
                </a:ext>
              </a:extLst>
            </p:cNvPr>
            <p:cNvSpPr/>
            <p:nvPr/>
          </p:nvSpPr>
          <p:spPr bwMode="auto">
            <a:xfrm>
              <a:off x="4420165" y="2894444"/>
              <a:ext cx="914400" cy="914400"/>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67" name="Oval 66">
              <a:extLst>
                <a:ext uri="{FF2B5EF4-FFF2-40B4-BE49-F238E27FC236}">
                  <a16:creationId xmlns:a16="http://schemas.microsoft.com/office/drawing/2014/main" id="{813CB63E-2BE0-074C-BBF1-7DA93D0DD6B3}"/>
                </a:ext>
              </a:extLst>
            </p:cNvPr>
            <p:cNvSpPr/>
            <p:nvPr/>
          </p:nvSpPr>
          <p:spPr bwMode="auto">
            <a:xfrm>
              <a:off x="7315200" y="2894444"/>
              <a:ext cx="914400" cy="914400"/>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grpSp>
      <p:sp>
        <p:nvSpPr>
          <p:cNvPr id="79" name="Left Brace 78">
            <a:extLst>
              <a:ext uri="{FF2B5EF4-FFF2-40B4-BE49-F238E27FC236}">
                <a16:creationId xmlns:a16="http://schemas.microsoft.com/office/drawing/2014/main" id="{E1F5ADA0-5EF7-F34C-8AA1-D6450B08D12A}"/>
              </a:ext>
            </a:extLst>
          </p:cNvPr>
          <p:cNvSpPr/>
          <p:nvPr/>
        </p:nvSpPr>
        <p:spPr bwMode="auto">
          <a:xfrm rot="16200000" flipH="1" flipV="1">
            <a:off x="4493393" y="4332586"/>
            <a:ext cx="138925" cy="251962"/>
          </a:xfrm>
          <a:prstGeom prst="leftBrace">
            <a:avLst>
              <a:gd name="adj1" fmla="val 8333"/>
              <a:gd name="adj2" fmla="val 52927"/>
            </a:avLst>
          </a:prstGeom>
          <a:solidFill>
            <a:srgbClr val="FF0000">
              <a:alpha val="36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82" name="Left Brace 81">
            <a:extLst>
              <a:ext uri="{FF2B5EF4-FFF2-40B4-BE49-F238E27FC236}">
                <a16:creationId xmlns:a16="http://schemas.microsoft.com/office/drawing/2014/main" id="{323354B8-0C10-4542-B8E2-E086AE0F6930}"/>
              </a:ext>
            </a:extLst>
          </p:cNvPr>
          <p:cNvSpPr/>
          <p:nvPr/>
        </p:nvSpPr>
        <p:spPr bwMode="auto">
          <a:xfrm rot="5400000" flipV="1">
            <a:off x="5378039" y="4192666"/>
            <a:ext cx="138925" cy="531803"/>
          </a:xfrm>
          <a:prstGeom prst="leftBrace">
            <a:avLst/>
          </a:prstGeom>
          <a:solidFill>
            <a:srgbClr val="FF0000">
              <a:alpha val="36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84" name="TextBox 83">
            <a:extLst>
              <a:ext uri="{FF2B5EF4-FFF2-40B4-BE49-F238E27FC236}">
                <a16:creationId xmlns:a16="http://schemas.microsoft.com/office/drawing/2014/main" id="{FBDF9637-E6B3-364F-804A-7F4E164544A0}"/>
              </a:ext>
            </a:extLst>
          </p:cNvPr>
          <p:cNvSpPr txBox="1"/>
          <p:nvPr/>
        </p:nvSpPr>
        <p:spPr>
          <a:xfrm>
            <a:off x="4861866" y="4108596"/>
            <a:ext cx="275209" cy="369332"/>
          </a:xfrm>
          <a:prstGeom prst="rect">
            <a:avLst/>
          </a:prstGeom>
          <a:noFill/>
        </p:spPr>
        <p:txBody>
          <a:bodyPr wrap="square" lIns="0" tIns="0" rIns="0" bIns="0" rtlCol="0">
            <a:spAutoFit/>
          </a:bodyPr>
          <a:lstStyle/>
          <a:p>
            <a:r>
              <a:rPr lang="en-US" dirty="0">
                <a:latin typeface="Cambria Math" panose="02040503050406030204" pitchFamily="18" charset="0"/>
                <a:ea typeface="Cambria Math" panose="02040503050406030204" pitchFamily="18" charset="0"/>
              </a:rPr>
              <a:t>≠</a:t>
            </a:r>
            <a:endParaRPr lang="en-US" dirty="0"/>
          </a:p>
        </p:txBody>
      </p:sp>
    </p:spTree>
    <p:extLst>
      <p:ext uri="{BB962C8B-B14F-4D97-AF65-F5344CB8AC3E}">
        <p14:creationId xmlns:p14="http://schemas.microsoft.com/office/powerpoint/2010/main" val="17663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2" grpId="0" animBg="1"/>
      <p:bldP spid="8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F1766FFE-EF65-BC4D-8DBB-C7EF60CD3399}"/>
              </a:ext>
            </a:extLst>
          </p:cNvPr>
          <p:cNvGrpSpPr/>
          <p:nvPr/>
        </p:nvGrpSpPr>
        <p:grpSpPr>
          <a:xfrm>
            <a:off x="4016807" y="3140915"/>
            <a:ext cx="1058716" cy="1861190"/>
            <a:chOff x="4187663" y="4614677"/>
            <a:chExt cx="1058716" cy="1861190"/>
          </a:xfrm>
        </p:grpSpPr>
        <p:cxnSp>
          <p:nvCxnSpPr>
            <p:cNvPr id="43" name="Straight Connector 42">
              <a:extLst>
                <a:ext uri="{FF2B5EF4-FFF2-40B4-BE49-F238E27FC236}">
                  <a16:creationId xmlns:a16="http://schemas.microsoft.com/office/drawing/2014/main" id="{D2580CB2-AB61-8A46-9489-53A4104E5FC2}"/>
                </a:ext>
              </a:extLst>
            </p:cNvPr>
            <p:cNvCxnSpPr>
              <a:cxnSpLocks/>
              <a:endCxn id="9" idx="0"/>
            </p:cNvCxnSpPr>
            <p:nvPr/>
          </p:nvCxnSpPr>
          <p:spPr bwMode="auto">
            <a:xfrm>
              <a:off x="4187663" y="4614677"/>
              <a:ext cx="550998" cy="186119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B92B98B-E53D-2A45-B089-C9EE06D00A96}"/>
                </a:ext>
              </a:extLst>
            </p:cNvPr>
            <p:cNvCxnSpPr>
              <a:cxnSpLocks/>
              <a:endCxn id="9" idx="0"/>
            </p:cNvCxnSpPr>
            <p:nvPr/>
          </p:nvCxnSpPr>
          <p:spPr bwMode="auto">
            <a:xfrm flipH="1">
              <a:off x="4738661" y="4614677"/>
              <a:ext cx="507718" cy="186119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1995D81B-22F3-B146-99CB-B50D1BC63326}"/>
              </a:ext>
            </a:extLst>
          </p:cNvPr>
          <p:cNvSpPr>
            <a:spLocks noGrp="1"/>
          </p:cNvSpPr>
          <p:nvPr>
            <p:ph type="title"/>
          </p:nvPr>
        </p:nvSpPr>
        <p:spPr/>
        <p:txBody>
          <a:bodyPr/>
          <a:lstStyle/>
          <a:p>
            <a:r>
              <a:rPr lang="en-US" dirty="0"/>
              <a:t>Perspective Distortion</a:t>
            </a:r>
          </a:p>
        </p:txBody>
      </p:sp>
      <p:grpSp>
        <p:nvGrpSpPr>
          <p:cNvPr id="26" name="Group 25">
            <a:extLst>
              <a:ext uri="{FF2B5EF4-FFF2-40B4-BE49-F238E27FC236}">
                <a16:creationId xmlns:a16="http://schemas.microsoft.com/office/drawing/2014/main" id="{21EE15E0-CA5E-CC47-A4E8-A135FBF865A9}"/>
              </a:ext>
            </a:extLst>
          </p:cNvPr>
          <p:cNvGrpSpPr/>
          <p:nvPr/>
        </p:nvGrpSpPr>
        <p:grpSpPr>
          <a:xfrm>
            <a:off x="3051597" y="4528029"/>
            <a:ext cx="4191000" cy="812630"/>
            <a:chOff x="3124200" y="5833383"/>
            <a:chExt cx="4191000" cy="812630"/>
          </a:xfrm>
        </p:grpSpPr>
        <p:grpSp>
          <p:nvGrpSpPr>
            <p:cNvPr id="23" name="Group 22">
              <a:extLst>
                <a:ext uri="{FF2B5EF4-FFF2-40B4-BE49-F238E27FC236}">
                  <a16:creationId xmlns:a16="http://schemas.microsoft.com/office/drawing/2014/main" id="{5718FDEE-F1BA-8F4B-955F-6A297105C6AC}"/>
                </a:ext>
              </a:extLst>
            </p:cNvPr>
            <p:cNvGrpSpPr/>
            <p:nvPr/>
          </p:nvGrpSpPr>
          <p:grpSpPr>
            <a:xfrm>
              <a:off x="4556416" y="6307459"/>
              <a:ext cx="1180355" cy="338554"/>
              <a:chOff x="4556416" y="6307459"/>
              <a:chExt cx="1180355" cy="338554"/>
            </a:xfrm>
          </p:grpSpPr>
          <p:sp>
            <p:nvSpPr>
              <p:cNvPr id="9" name="Oval 8">
                <a:extLst>
                  <a:ext uri="{FF2B5EF4-FFF2-40B4-BE49-F238E27FC236}">
                    <a16:creationId xmlns:a16="http://schemas.microsoft.com/office/drawing/2014/main" id="{D72CF234-0503-B041-8DDB-ADCDB725C473}"/>
                  </a:ext>
                </a:extLst>
              </p:cNvPr>
              <p:cNvSpPr/>
              <p:nvPr/>
            </p:nvSpPr>
            <p:spPr bwMode="auto">
              <a:xfrm>
                <a:off x="4556416" y="6307459"/>
                <a:ext cx="167983" cy="167983"/>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0" name="TextBox 9">
                <a:extLst>
                  <a:ext uri="{FF2B5EF4-FFF2-40B4-BE49-F238E27FC236}">
                    <a16:creationId xmlns:a16="http://schemas.microsoft.com/office/drawing/2014/main" id="{E57FE7D1-EE6A-1949-9E6B-E41410495C35}"/>
                  </a:ext>
                </a:extLst>
              </p:cNvPr>
              <p:cNvSpPr txBox="1"/>
              <p:nvPr/>
            </p:nvSpPr>
            <p:spPr>
              <a:xfrm>
                <a:off x="4744204" y="6307459"/>
                <a:ext cx="992567"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COP</a:t>
                </a:r>
              </a:p>
            </p:txBody>
          </p:sp>
        </p:grpSp>
        <p:grpSp>
          <p:nvGrpSpPr>
            <p:cNvPr id="25" name="Group 24">
              <a:extLst>
                <a:ext uri="{FF2B5EF4-FFF2-40B4-BE49-F238E27FC236}">
                  <a16:creationId xmlns:a16="http://schemas.microsoft.com/office/drawing/2014/main" id="{63F90AE3-82A2-354F-9C02-EB192ED68EFD}"/>
                </a:ext>
              </a:extLst>
            </p:cNvPr>
            <p:cNvGrpSpPr/>
            <p:nvPr/>
          </p:nvGrpSpPr>
          <p:grpSpPr>
            <a:xfrm>
              <a:off x="3124200" y="5833383"/>
              <a:ext cx="4191000" cy="338554"/>
              <a:chOff x="3124200" y="5833383"/>
              <a:chExt cx="4191000" cy="338554"/>
            </a:xfrm>
          </p:grpSpPr>
          <p:cxnSp>
            <p:nvCxnSpPr>
              <p:cNvPr id="8" name="Straight Connector 7">
                <a:extLst>
                  <a:ext uri="{FF2B5EF4-FFF2-40B4-BE49-F238E27FC236}">
                    <a16:creationId xmlns:a16="http://schemas.microsoft.com/office/drawing/2014/main" id="{8C80F3F9-6FCD-4E4C-90D1-F4DEB55CABD9}"/>
                  </a:ext>
                </a:extLst>
              </p:cNvPr>
              <p:cNvCxnSpPr>
                <a:cxnSpLocks/>
              </p:cNvCxnSpPr>
              <p:nvPr/>
            </p:nvCxnSpPr>
            <p:spPr bwMode="auto">
              <a:xfrm>
                <a:off x="3124200" y="5850259"/>
                <a:ext cx="3144004" cy="0"/>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7A55C943-CFDD-9041-8033-115CEEE0DB81}"/>
                  </a:ext>
                </a:extLst>
              </p:cNvPr>
              <p:cNvSpPr txBox="1"/>
              <p:nvPr/>
            </p:nvSpPr>
            <p:spPr>
              <a:xfrm>
                <a:off x="5867400" y="5833383"/>
                <a:ext cx="144780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Image Plane</a:t>
                </a:r>
              </a:p>
            </p:txBody>
          </p:sp>
        </p:grpSp>
      </p:grpSp>
      <p:grpSp>
        <p:nvGrpSpPr>
          <p:cNvPr id="50" name="Group 49">
            <a:extLst>
              <a:ext uri="{FF2B5EF4-FFF2-40B4-BE49-F238E27FC236}">
                <a16:creationId xmlns:a16="http://schemas.microsoft.com/office/drawing/2014/main" id="{FC4D98D1-3007-EC4C-A473-083EB476F28C}"/>
              </a:ext>
            </a:extLst>
          </p:cNvPr>
          <p:cNvGrpSpPr/>
          <p:nvPr/>
        </p:nvGrpSpPr>
        <p:grpSpPr>
          <a:xfrm>
            <a:off x="4567805" y="2759916"/>
            <a:ext cx="3509396" cy="2242189"/>
            <a:chOff x="4415405" y="2607516"/>
            <a:chExt cx="3509396" cy="2242189"/>
          </a:xfrm>
        </p:grpSpPr>
        <p:cxnSp>
          <p:nvCxnSpPr>
            <p:cNvPr id="51" name="Straight Connector 50">
              <a:extLst>
                <a:ext uri="{FF2B5EF4-FFF2-40B4-BE49-F238E27FC236}">
                  <a16:creationId xmlns:a16="http://schemas.microsoft.com/office/drawing/2014/main" id="{18548B24-E744-7545-92B4-E5590CACA850}"/>
                </a:ext>
              </a:extLst>
            </p:cNvPr>
            <p:cNvCxnSpPr>
              <a:cxnSpLocks/>
              <a:endCxn id="9" idx="0"/>
            </p:cNvCxnSpPr>
            <p:nvPr/>
          </p:nvCxnSpPr>
          <p:spPr bwMode="auto">
            <a:xfrm flipH="1">
              <a:off x="4415405" y="3428755"/>
              <a:ext cx="3509396" cy="142095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EFE6540-34B1-DD44-9E71-67B56E70A89E}"/>
                </a:ext>
              </a:extLst>
            </p:cNvPr>
            <p:cNvCxnSpPr>
              <a:cxnSpLocks/>
              <a:endCxn id="9" idx="0"/>
            </p:cNvCxnSpPr>
            <p:nvPr/>
          </p:nvCxnSpPr>
          <p:spPr bwMode="auto">
            <a:xfrm flipH="1">
              <a:off x="4415405" y="2607516"/>
              <a:ext cx="2859202" cy="2242189"/>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8E0153E3-0FE6-C145-A679-AF5585A38BA3}"/>
              </a:ext>
            </a:extLst>
          </p:cNvPr>
          <p:cNvGrpSpPr/>
          <p:nvPr/>
        </p:nvGrpSpPr>
        <p:grpSpPr>
          <a:xfrm>
            <a:off x="954994" y="2894444"/>
            <a:ext cx="7274606" cy="915556"/>
            <a:chOff x="1300389" y="2894444"/>
            <a:chExt cx="7274606" cy="915556"/>
          </a:xfrm>
        </p:grpSpPr>
        <p:cxnSp>
          <p:nvCxnSpPr>
            <p:cNvPr id="14" name="Straight Connector 13">
              <a:extLst>
                <a:ext uri="{FF2B5EF4-FFF2-40B4-BE49-F238E27FC236}">
                  <a16:creationId xmlns:a16="http://schemas.microsoft.com/office/drawing/2014/main" id="{1BEF4D29-F0C3-6448-B35D-8EAAEA332550}"/>
                </a:ext>
              </a:extLst>
            </p:cNvPr>
            <p:cNvCxnSpPr>
              <a:cxnSpLocks/>
            </p:cNvCxnSpPr>
            <p:nvPr/>
          </p:nvCxnSpPr>
          <p:spPr bwMode="auto">
            <a:xfrm>
              <a:off x="1300389" y="3429000"/>
              <a:ext cx="7274606" cy="0"/>
            </a:xfrm>
            <a:prstGeom prst="line">
              <a:avLst/>
            </a:prstGeom>
            <a:solidFill>
              <a:schemeClr val="accent1"/>
            </a:solidFill>
            <a:ln w="28575" cap="flat" cmpd="sng" algn="ctr">
              <a:solidFill>
                <a:schemeClr val="tx1"/>
              </a:solidFill>
              <a:prstDash val="solid"/>
              <a:round/>
              <a:headEnd type="none" w="med" len="med"/>
              <a:tailEnd type="none" w="med" len="med"/>
            </a:ln>
            <a:effectLst/>
          </p:spPr>
        </p:cxnSp>
        <p:sp>
          <p:nvSpPr>
            <p:cNvPr id="61" name="Oval 60">
              <a:extLst>
                <a:ext uri="{FF2B5EF4-FFF2-40B4-BE49-F238E27FC236}">
                  <a16:creationId xmlns:a16="http://schemas.microsoft.com/office/drawing/2014/main" id="{75E256E8-9736-D148-A3D4-FABF8E52E126}"/>
                </a:ext>
              </a:extLst>
            </p:cNvPr>
            <p:cNvSpPr/>
            <p:nvPr/>
          </p:nvSpPr>
          <p:spPr bwMode="auto">
            <a:xfrm>
              <a:off x="1525131" y="2895600"/>
              <a:ext cx="914400" cy="914400"/>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65" name="Oval 64">
              <a:extLst>
                <a:ext uri="{FF2B5EF4-FFF2-40B4-BE49-F238E27FC236}">
                  <a16:creationId xmlns:a16="http://schemas.microsoft.com/office/drawing/2014/main" id="{60CDBE9B-1A17-5643-998C-4C70376763A5}"/>
                </a:ext>
              </a:extLst>
            </p:cNvPr>
            <p:cNvSpPr/>
            <p:nvPr/>
          </p:nvSpPr>
          <p:spPr bwMode="auto">
            <a:xfrm>
              <a:off x="4420165" y="2894444"/>
              <a:ext cx="914400" cy="914400"/>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67" name="Oval 66">
              <a:extLst>
                <a:ext uri="{FF2B5EF4-FFF2-40B4-BE49-F238E27FC236}">
                  <a16:creationId xmlns:a16="http://schemas.microsoft.com/office/drawing/2014/main" id="{813CB63E-2BE0-074C-BBF1-7DA93D0DD6B3}"/>
                </a:ext>
              </a:extLst>
            </p:cNvPr>
            <p:cNvSpPr/>
            <p:nvPr/>
          </p:nvSpPr>
          <p:spPr bwMode="auto">
            <a:xfrm>
              <a:off x="7315200" y="2894444"/>
              <a:ext cx="914400" cy="914400"/>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grpSp>
      <p:sp>
        <p:nvSpPr>
          <p:cNvPr id="79" name="Left Brace 78">
            <a:extLst>
              <a:ext uri="{FF2B5EF4-FFF2-40B4-BE49-F238E27FC236}">
                <a16:creationId xmlns:a16="http://schemas.microsoft.com/office/drawing/2014/main" id="{E1F5ADA0-5EF7-F34C-8AA1-D6450B08D12A}"/>
              </a:ext>
            </a:extLst>
          </p:cNvPr>
          <p:cNvSpPr/>
          <p:nvPr/>
        </p:nvSpPr>
        <p:spPr bwMode="auto">
          <a:xfrm rot="16200000" flipH="1" flipV="1">
            <a:off x="4493393" y="4332586"/>
            <a:ext cx="138925" cy="251962"/>
          </a:xfrm>
          <a:prstGeom prst="leftBrace">
            <a:avLst>
              <a:gd name="adj1" fmla="val 8333"/>
              <a:gd name="adj2" fmla="val 52927"/>
            </a:avLst>
          </a:prstGeom>
          <a:solidFill>
            <a:srgbClr val="FF0000">
              <a:alpha val="36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82" name="Left Brace 81">
            <a:extLst>
              <a:ext uri="{FF2B5EF4-FFF2-40B4-BE49-F238E27FC236}">
                <a16:creationId xmlns:a16="http://schemas.microsoft.com/office/drawing/2014/main" id="{323354B8-0C10-4542-B8E2-E086AE0F6930}"/>
              </a:ext>
            </a:extLst>
          </p:cNvPr>
          <p:cNvSpPr/>
          <p:nvPr/>
        </p:nvSpPr>
        <p:spPr bwMode="auto">
          <a:xfrm rot="5400000" flipV="1">
            <a:off x="5378039" y="4192666"/>
            <a:ext cx="138925" cy="531803"/>
          </a:xfrm>
          <a:prstGeom prst="leftBrace">
            <a:avLst/>
          </a:prstGeom>
          <a:solidFill>
            <a:srgbClr val="FF0000">
              <a:alpha val="36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84" name="TextBox 83">
            <a:extLst>
              <a:ext uri="{FF2B5EF4-FFF2-40B4-BE49-F238E27FC236}">
                <a16:creationId xmlns:a16="http://schemas.microsoft.com/office/drawing/2014/main" id="{FBDF9637-E6B3-364F-804A-7F4E164544A0}"/>
              </a:ext>
            </a:extLst>
          </p:cNvPr>
          <p:cNvSpPr txBox="1"/>
          <p:nvPr/>
        </p:nvSpPr>
        <p:spPr>
          <a:xfrm>
            <a:off x="4861866" y="4108596"/>
            <a:ext cx="275209" cy="369332"/>
          </a:xfrm>
          <a:prstGeom prst="rect">
            <a:avLst/>
          </a:prstGeom>
          <a:noFill/>
        </p:spPr>
        <p:txBody>
          <a:bodyPr wrap="square" lIns="0" tIns="0" rIns="0" bIns="0" rtlCol="0">
            <a:spAutoFit/>
          </a:bodyPr>
          <a:lstStyle/>
          <a:p>
            <a:r>
              <a:rPr lang="en-US" dirty="0">
                <a:latin typeface="Cambria Math" panose="02040503050406030204" pitchFamily="18" charset="0"/>
                <a:ea typeface="Cambria Math" panose="02040503050406030204" pitchFamily="18" charset="0"/>
              </a:rPr>
              <a:t>≠</a:t>
            </a:r>
            <a:endParaRPr lang="en-US" dirty="0"/>
          </a:p>
        </p:txBody>
      </p:sp>
      <p:sp>
        <p:nvSpPr>
          <p:cNvPr id="85" name="Oval 84">
            <a:extLst>
              <a:ext uri="{FF2B5EF4-FFF2-40B4-BE49-F238E27FC236}">
                <a16:creationId xmlns:a16="http://schemas.microsoft.com/office/drawing/2014/main" id="{566E41D1-79F4-0B4D-92B8-9F404F934359}"/>
              </a:ext>
            </a:extLst>
          </p:cNvPr>
          <p:cNvSpPr/>
          <p:nvPr/>
        </p:nvSpPr>
        <p:spPr bwMode="auto">
          <a:xfrm>
            <a:off x="4074770" y="4561781"/>
            <a:ext cx="1000753" cy="1000753"/>
          </a:xfrm>
          <a:prstGeom prst="ellipse">
            <a:avLst/>
          </a:prstGeom>
          <a:no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ndParaRPr>
          </a:p>
        </p:txBody>
      </p:sp>
      <p:sp>
        <p:nvSpPr>
          <p:cNvPr id="7" name="Content Placeholder 6">
            <a:extLst>
              <a:ext uri="{FF2B5EF4-FFF2-40B4-BE49-F238E27FC236}">
                <a16:creationId xmlns:a16="http://schemas.microsoft.com/office/drawing/2014/main" id="{0FF4E286-B28E-5141-9224-E22E5307AAB7}"/>
              </a:ext>
            </a:extLst>
          </p:cNvPr>
          <p:cNvSpPr>
            <a:spLocks noGrp="1"/>
          </p:cNvSpPr>
          <p:nvPr>
            <p:ph idx="1"/>
          </p:nvPr>
        </p:nvSpPr>
        <p:spPr>
          <a:xfrm>
            <a:off x="685799" y="914400"/>
            <a:ext cx="6741207" cy="5257800"/>
          </a:xfrm>
        </p:spPr>
        <p:txBody>
          <a:bodyPr/>
          <a:lstStyle/>
          <a:p>
            <a:r>
              <a:rPr lang="en-US" dirty="0"/>
              <a:t>With a spherical projection plane</a:t>
            </a:r>
          </a:p>
        </p:txBody>
      </p:sp>
    </p:spTree>
    <p:extLst>
      <p:ext uri="{BB962C8B-B14F-4D97-AF65-F5344CB8AC3E}">
        <p14:creationId xmlns:p14="http://schemas.microsoft.com/office/powerpoint/2010/main" val="1034571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F1766FFE-EF65-BC4D-8DBB-C7EF60CD3399}"/>
              </a:ext>
            </a:extLst>
          </p:cNvPr>
          <p:cNvGrpSpPr/>
          <p:nvPr/>
        </p:nvGrpSpPr>
        <p:grpSpPr>
          <a:xfrm>
            <a:off x="3973286" y="3102429"/>
            <a:ext cx="1023257" cy="3162847"/>
            <a:chOff x="4144142" y="4576191"/>
            <a:chExt cx="1023257" cy="3162847"/>
          </a:xfrm>
        </p:grpSpPr>
        <p:cxnSp>
          <p:nvCxnSpPr>
            <p:cNvPr id="43" name="Straight Connector 42">
              <a:extLst>
                <a:ext uri="{FF2B5EF4-FFF2-40B4-BE49-F238E27FC236}">
                  <a16:creationId xmlns:a16="http://schemas.microsoft.com/office/drawing/2014/main" id="{D2580CB2-AB61-8A46-9489-53A4104E5FC2}"/>
                </a:ext>
              </a:extLst>
            </p:cNvPr>
            <p:cNvCxnSpPr>
              <a:cxnSpLocks/>
              <a:endCxn id="9" idx="0"/>
            </p:cNvCxnSpPr>
            <p:nvPr/>
          </p:nvCxnSpPr>
          <p:spPr bwMode="auto">
            <a:xfrm>
              <a:off x="4144142" y="4576191"/>
              <a:ext cx="584497" cy="316284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B92B98B-E53D-2A45-B089-C9EE06D00A96}"/>
                </a:ext>
              </a:extLst>
            </p:cNvPr>
            <p:cNvCxnSpPr>
              <a:cxnSpLocks/>
              <a:endCxn id="9" idx="0"/>
            </p:cNvCxnSpPr>
            <p:nvPr/>
          </p:nvCxnSpPr>
          <p:spPr bwMode="auto">
            <a:xfrm flipH="1">
              <a:off x="4728639" y="4619733"/>
              <a:ext cx="438760" cy="3119305"/>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1995D81B-22F3-B146-99CB-B50D1BC63326}"/>
              </a:ext>
            </a:extLst>
          </p:cNvPr>
          <p:cNvSpPr>
            <a:spLocks noGrp="1"/>
          </p:cNvSpPr>
          <p:nvPr>
            <p:ph type="title"/>
          </p:nvPr>
        </p:nvSpPr>
        <p:spPr/>
        <p:txBody>
          <a:bodyPr/>
          <a:lstStyle/>
          <a:p>
            <a:r>
              <a:rPr lang="en-US" dirty="0"/>
              <a:t>Perspective Distortion</a:t>
            </a:r>
          </a:p>
        </p:txBody>
      </p:sp>
      <p:grpSp>
        <p:nvGrpSpPr>
          <p:cNvPr id="26" name="Group 25">
            <a:extLst>
              <a:ext uri="{FF2B5EF4-FFF2-40B4-BE49-F238E27FC236}">
                <a16:creationId xmlns:a16="http://schemas.microsoft.com/office/drawing/2014/main" id="{21EE15E0-CA5E-CC47-A4E8-A135FBF865A9}"/>
              </a:ext>
            </a:extLst>
          </p:cNvPr>
          <p:cNvGrpSpPr/>
          <p:nvPr/>
        </p:nvGrpSpPr>
        <p:grpSpPr>
          <a:xfrm>
            <a:off x="3069772" y="4534020"/>
            <a:ext cx="5410200" cy="2069810"/>
            <a:chOff x="3152397" y="4576203"/>
            <a:chExt cx="5410200" cy="2069810"/>
          </a:xfrm>
        </p:grpSpPr>
        <p:grpSp>
          <p:nvGrpSpPr>
            <p:cNvPr id="23" name="Group 22">
              <a:extLst>
                <a:ext uri="{FF2B5EF4-FFF2-40B4-BE49-F238E27FC236}">
                  <a16:creationId xmlns:a16="http://schemas.microsoft.com/office/drawing/2014/main" id="{5718FDEE-F1BA-8F4B-955F-6A297105C6AC}"/>
                </a:ext>
              </a:extLst>
            </p:cNvPr>
            <p:cNvGrpSpPr/>
            <p:nvPr/>
          </p:nvGrpSpPr>
          <p:grpSpPr>
            <a:xfrm>
              <a:off x="4556416" y="6307459"/>
              <a:ext cx="1180355" cy="338554"/>
              <a:chOff x="4556416" y="6307459"/>
              <a:chExt cx="1180355" cy="338554"/>
            </a:xfrm>
          </p:grpSpPr>
          <p:sp>
            <p:nvSpPr>
              <p:cNvPr id="9" name="Oval 8">
                <a:extLst>
                  <a:ext uri="{FF2B5EF4-FFF2-40B4-BE49-F238E27FC236}">
                    <a16:creationId xmlns:a16="http://schemas.microsoft.com/office/drawing/2014/main" id="{D72CF234-0503-B041-8DDB-ADCDB725C473}"/>
                  </a:ext>
                </a:extLst>
              </p:cNvPr>
              <p:cNvSpPr/>
              <p:nvPr/>
            </p:nvSpPr>
            <p:spPr bwMode="auto">
              <a:xfrm>
                <a:off x="4556416" y="6307459"/>
                <a:ext cx="167983" cy="167983"/>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0" name="TextBox 9">
                <a:extLst>
                  <a:ext uri="{FF2B5EF4-FFF2-40B4-BE49-F238E27FC236}">
                    <a16:creationId xmlns:a16="http://schemas.microsoft.com/office/drawing/2014/main" id="{E57FE7D1-EE6A-1949-9E6B-E41410495C35}"/>
                  </a:ext>
                </a:extLst>
              </p:cNvPr>
              <p:cNvSpPr txBox="1"/>
              <p:nvPr/>
            </p:nvSpPr>
            <p:spPr>
              <a:xfrm>
                <a:off x="4744204" y="6307459"/>
                <a:ext cx="992567"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COP</a:t>
                </a:r>
              </a:p>
            </p:txBody>
          </p:sp>
        </p:grpSp>
        <p:grpSp>
          <p:nvGrpSpPr>
            <p:cNvPr id="25" name="Group 24">
              <a:extLst>
                <a:ext uri="{FF2B5EF4-FFF2-40B4-BE49-F238E27FC236}">
                  <a16:creationId xmlns:a16="http://schemas.microsoft.com/office/drawing/2014/main" id="{63F90AE3-82A2-354F-9C02-EB192ED68EFD}"/>
                </a:ext>
              </a:extLst>
            </p:cNvPr>
            <p:cNvGrpSpPr/>
            <p:nvPr/>
          </p:nvGrpSpPr>
          <p:grpSpPr>
            <a:xfrm>
              <a:off x="3152397" y="4576203"/>
              <a:ext cx="5410200" cy="476541"/>
              <a:chOff x="3152397" y="4576203"/>
              <a:chExt cx="5410200" cy="476541"/>
            </a:xfrm>
          </p:grpSpPr>
          <p:cxnSp>
            <p:nvCxnSpPr>
              <p:cNvPr id="8" name="Straight Connector 7">
                <a:extLst>
                  <a:ext uri="{FF2B5EF4-FFF2-40B4-BE49-F238E27FC236}">
                    <a16:creationId xmlns:a16="http://schemas.microsoft.com/office/drawing/2014/main" id="{8C80F3F9-6FCD-4E4C-90D1-F4DEB55CABD9}"/>
                  </a:ext>
                </a:extLst>
              </p:cNvPr>
              <p:cNvCxnSpPr>
                <a:cxnSpLocks/>
              </p:cNvCxnSpPr>
              <p:nvPr/>
            </p:nvCxnSpPr>
            <p:spPr bwMode="auto">
              <a:xfrm>
                <a:off x="3152397" y="4576203"/>
                <a:ext cx="4082142" cy="16209"/>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7A55C943-CFDD-9041-8033-115CEEE0DB81}"/>
                  </a:ext>
                </a:extLst>
              </p:cNvPr>
              <p:cNvSpPr txBox="1"/>
              <p:nvPr/>
            </p:nvSpPr>
            <p:spPr>
              <a:xfrm>
                <a:off x="7114797" y="4714190"/>
                <a:ext cx="144780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Image Plane</a:t>
                </a:r>
              </a:p>
            </p:txBody>
          </p:sp>
        </p:grpSp>
      </p:grpSp>
      <p:grpSp>
        <p:nvGrpSpPr>
          <p:cNvPr id="50" name="Group 49">
            <a:extLst>
              <a:ext uri="{FF2B5EF4-FFF2-40B4-BE49-F238E27FC236}">
                <a16:creationId xmlns:a16="http://schemas.microsoft.com/office/drawing/2014/main" id="{FC4D98D1-3007-EC4C-A473-083EB476F28C}"/>
              </a:ext>
            </a:extLst>
          </p:cNvPr>
          <p:cNvGrpSpPr/>
          <p:nvPr/>
        </p:nvGrpSpPr>
        <p:grpSpPr>
          <a:xfrm>
            <a:off x="4557783" y="2764971"/>
            <a:ext cx="3704474" cy="3500305"/>
            <a:chOff x="4405383" y="2612571"/>
            <a:chExt cx="3704474" cy="3500305"/>
          </a:xfrm>
        </p:grpSpPr>
        <p:cxnSp>
          <p:nvCxnSpPr>
            <p:cNvPr id="51" name="Straight Connector 50">
              <a:extLst>
                <a:ext uri="{FF2B5EF4-FFF2-40B4-BE49-F238E27FC236}">
                  <a16:creationId xmlns:a16="http://schemas.microsoft.com/office/drawing/2014/main" id="{18548B24-E744-7545-92B4-E5590CACA850}"/>
                </a:ext>
              </a:extLst>
            </p:cNvPr>
            <p:cNvCxnSpPr>
              <a:cxnSpLocks/>
              <a:endCxn id="9" idx="0"/>
            </p:cNvCxnSpPr>
            <p:nvPr/>
          </p:nvCxnSpPr>
          <p:spPr bwMode="auto">
            <a:xfrm flipH="1">
              <a:off x="4405383" y="3080657"/>
              <a:ext cx="3704474" cy="303221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EFE6540-34B1-DD44-9E71-67B56E70A89E}"/>
                </a:ext>
              </a:extLst>
            </p:cNvPr>
            <p:cNvCxnSpPr>
              <a:cxnSpLocks/>
              <a:endCxn id="9" idx="0"/>
            </p:cNvCxnSpPr>
            <p:nvPr/>
          </p:nvCxnSpPr>
          <p:spPr bwMode="auto">
            <a:xfrm flipH="1">
              <a:off x="4405383" y="2612571"/>
              <a:ext cx="2692103" cy="3500305"/>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8E0153E3-0FE6-C145-A679-AF5585A38BA3}"/>
              </a:ext>
            </a:extLst>
          </p:cNvPr>
          <p:cNvGrpSpPr/>
          <p:nvPr/>
        </p:nvGrpSpPr>
        <p:grpSpPr>
          <a:xfrm>
            <a:off x="920479" y="2882735"/>
            <a:ext cx="7274606" cy="915556"/>
            <a:chOff x="1300389" y="2894444"/>
            <a:chExt cx="7274606" cy="915556"/>
          </a:xfrm>
        </p:grpSpPr>
        <p:cxnSp>
          <p:nvCxnSpPr>
            <p:cNvPr id="14" name="Straight Connector 13">
              <a:extLst>
                <a:ext uri="{FF2B5EF4-FFF2-40B4-BE49-F238E27FC236}">
                  <a16:creationId xmlns:a16="http://schemas.microsoft.com/office/drawing/2014/main" id="{1BEF4D29-F0C3-6448-B35D-8EAAEA332550}"/>
                </a:ext>
              </a:extLst>
            </p:cNvPr>
            <p:cNvCxnSpPr>
              <a:cxnSpLocks/>
            </p:cNvCxnSpPr>
            <p:nvPr/>
          </p:nvCxnSpPr>
          <p:spPr bwMode="auto">
            <a:xfrm>
              <a:off x="1300389" y="3429000"/>
              <a:ext cx="7274606" cy="0"/>
            </a:xfrm>
            <a:prstGeom prst="line">
              <a:avLst/>
            </a:prstGeom>
            <a:solidFill>
              <a:schemeClr val="accent1"/>
            </a:solidFill>
            <a:ln w="28575" cap="flat" cmpd="sng" algn="ctr">
              <a:solidFill>
                <a:schemeClr val="tx1"/>
              </a:solidFill>
              <a:prstDash val="solid"/>
              <a:round/>
              <a:headEnd type="none" w="med" len="med"/>
              <a:tailEnd type="none" w="med" len="med"/>
            </a:ln>
            <a:effectLst/>
          </p:spPr>
        </p:cxnSp>
        <p:sp>
          <p:nvSpPr>
            <p:cNvPr id="61" name="Oval 60">
              <a:extLst>
                <a:ext uri="{FF2B5EF4-FFF2-40B4-BE49-F238E27FC236}">
                  <a16:creationId xmlns:a16="http://schemas.microsoft.com/office/drawing/2014/main" id="{75E256E8-9736-D148-A3D4-FABF8E52E126}"/>
                </a:ext>
              </a:extLst>
            </p:cNvPr>
            <p:cNvSpPr/>
            <p:nvPr/>
          </p:nvSpPr>
          <p:spPr bwMode="auto">
            <a:xfrm>
              <a:off x="1525131" y="2895600"/>
              <a:ext cx="914400" cy="914400"/>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65" name="Oval 64">
              <a:extLst>
                <a:ext uri="{FF2B5EF4-FFF2-40B4-BE49-F238E27FC236}">
                  <a16:creationId xmlns:a16="http://schemas.microsoft.com/office/drawing/2014/main" id="{60CDBE9B-1A17-5643-998C-4C70376763A5}"/>
                </a:ext>
              </a:extLst>
            </p:cNvPr>
            <p:cNvSpPr/>
            <p:nvPr/>
          </p:nvSpPr>
          <p:spPr bwMode="auto">
            <a:xfrm>
              <a:off x="4420165" y="2894444"/>
              <a:ext cx="914400" cy="914400"/>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67" name="Oval 66">
              <a:extLst>
                <a:ext uri="{FF2B5EF4-FFF2-40B4-BE49-F238E27FC236}">
                  <a16:creationId xmlns:a16="http://schemas.microsoft.com/office/drawing/2014/main" id="{813CB63E-2BE0-074C-BBF1-7DA93D0DD6B3}"/>
                </a:ext>
              </a:extLst>
            </p:cNvPr>
            <p:cNvSpPr/>
            <p:nvPr/>
          </p:nvSpPr>
          <p:spPr bwMode="auto">
            <a:xfrm>
              <a:off x="7315200" y="2894444"/>
              <a:ext cx="914400" cy="914400"/>
            </a:xfrm>
            <a:prstGeom prst="ellipse">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grpSp>
      <p:sp>
        <p:nvSpPr>
          <p:cNvPr id="79" name="Left Brace 78">
            <a:extLst>
              <a:ext uri="{FF2B5EF4-FFF2-40B4-BE49-F238E27FC236}">
                <a16:creationId xmlns:a16="http://schemas.microsoft.com/office/drawing/2014/main" id="{E1F5ADA0-5EF7-F34C-8AA1-D6450B08D12A}"/>
              </a:ext>
            </a:extLst>
          </p:cNvPr>
          <p:cNvSpPr/>
          <p:nvPr/>
        </p:nvSpPr>
        <p:spPr bwMode="auto">
          <a:xfrm rot="16200000" flipH="1" flipV="1">
            <a:off x="4456265" y="4189153"/>
            <a:ext cx="161124" cy="561027"/>
          </a:xfrm>
          <a:prstGeom prst="leftBrace">
            <a:avLst>
              <a:gd name="adj1" fmla="val 8333"/>
              <a:gd name="adj2" fmla="val 52927"/>
            </a:avLst>
          </a:prstGeom>
          <a:solidFill>
            <a:srgbClr val="FF0000">
              <a:alpha val="36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82" name="Left Brace 81">
            <a:extLst>
              <a:ext uri="{FF2B5EF4-FFF2-40B4-BE49-F238E27FC236}">
                <a16:creationId xmlns:a16="http://schemas.microsoft.com/office/drawing/2014/main" id="{323354B8-0C10-4542-B8E2-E086AE0F6930}"/>
              </a:ext>
            </a:extLst>
          </p:cNvPr>
          <p:cNvSpPr/>
          <p:nvPr/>
        </p:nvSpPr>
        <p:spPr bwMode="auto">
          <a:xfrm rot="5400000" flipV="1">
            <a:off x="6194082" y="4093139"/>
            <a:ext cx="171797" cy="785925"/>
          </a:xfrm>
          <a:prstGeom prst="leftBrace">
            <a:avLst/>
          </a:prstGeom>
          <a:solidFill>
            <a:srgbClr val="FF0000">
              <a:alpha val="36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7" name="Content Placeholder 16">
            <a:extLst>
              <a:ext uri="{FF2B5EF4-FFF2-40B4-BE49-F238E27FC236}">
                <a16:creationId xmlns:a16="http://schemas.microsoft.com/office/drawing/2014/main" id="{D7CFCEDE-7995-5C4C-91A7-F2A8892DB714}"/>
              </a:ext>
            </a:extLst>
          </p:cNvPr>
          <p:cNvSpPr>
            <a:spLocks noGrp="1"/>
          </p:cNvSpPr>
          <p:nvPr>
            <p:ph idx="1"/>
          </p:nvPr>
        </p:nvSpPr>
        <p:spPr>
          <a:xfrm>
            <a:off x="685800" y="914400"/>
            <a:ext cx="7391400" cy="691302"/>
          </a:xfrm>
        </p:spPr>
        <p:txBody>
          <a:bodyPr/>
          <a:lstStyle/>
          <a:p>
            <a:r>
              <a:rPr lang="en-US" dirty="0"/>
              <a:t>Less noticeable </a:t>
            </a:r>
            <a:r>
              <a:rPr lang="en-US"/>
              <a:t>with long </a:t>
            </a:r>
            <a:r>
              <a:rPr lang="en-US" dirty="0"/>
              <a:t>focal length (i.e. you see distortion more with wide-angle camera)</a:t>
            </a:r>
          </a:p>
        </p:txBody>
      </p:sp>
    </p:spTree>
    <p:extLst>
      <p:ext uri="{BB962C8B-B14F-4D97-AF65-F5344CB8AC3E}">
        <p14:creationId xmlns:p14="http://schemas.microsoft.com/office/powerpoint/2010/main" val="16940839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26">
            <a:extLst>
              <a:ext uri="{FF2B5EF4-FFF2-40B4-BE49-F238E27FC236}">
                <a16:creationId xmlns:a16="http://schemas.microsoft.com/office/drawing/2014/main" id="{E26C51BB-982B-3ED6-ACF8-49C7A037107F}"/>
              </a:ext>
            </a:extLst>
          </p:cNvPr>
          <p:cNvSpPr>
            <a:spLocks noGrp="1" noChangeArrowheads="1"/>
          </p:cNvSpPr>
          <p:nvPr>
            <p:ph type="title"/>
          </p:nvPr>
        </p:nvSpPr>
        <p:spPr/>
        <p:txBody>
          <a:bodyPr/>
          <a:lstStyle/>
          <a:p>
            <a:pPr eaLnBrk="1" hangingPunct="1"/>
            <a:r>
              <a:rPr lang="en-US" altLang="en-US" sz="3600" dirty="0"/>
              <a:t>Renaissance Painters’ solution</a:t>
            </a:r>
          </a:p>
        </p:txBody>
      </p:sp>
      <p:pic>
        <p:nvPicPr>
          <p:cNvPr id="31747" name="Picture 1027" descr="schoolofathens">
            <a:extLst>
              <a:ext uri="{FF2B5EF4-FFF2-40B4-BE49-F238E27FC236}">
                <a16:creationId xmlns:a16="http://schemas.microsoft.com/office/drawing/2014/main" id="{7F9CBA93-5F33-631F-0FD7-6C642C3445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13" y="1349375"/>
            <a:ext cx="5722937" cy="424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 Box 1028">
            <a:extLst>
              <a:ext uri="{FF2B5EF4-FFF2-40B4-BE49-F238E27FC236}">
                <a16:creationId xmlns:a16="http://schemas.microsoft.com/office/drawing/2014/main" id="{66821B1D-75AD-017E-1EB6-C270E89B6C63}"/>
              </a:ext>
            </a:extLst>
          </p:cNvPr>
          <p:cNvSpPr txBox="1">
            <a:spLocks noChangeArrowheads="1"/>
          </p:cNvSpPr>
          <p:nvPr/>
        </p:nvSpPr>
        <p:spPr bwMode="auto">
          <a:xfrm>
            <a:off x="1052513" y="5576888"/>
            <a:ext cx="4625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Futura" pitchFamily="64" charset="0"/>
              </a:defRPr>
            </a:lvl1pPr>
            <a:lvl2pPr marL="742950" indent="-285750">
              <a:spcBef>
                <a:spcPct val="20000"/>
              </a:spcBef>
              <a:buChar char="–"/>
              <a:defRPr sz="2800">
                <a:solidFill>
                  <a:schemeClr val="tx1"/>
                </a:solidFill>
                <a:latin typeface="Futura" pitchFamily="64" charset="0"/>
              </a:defRPr>
            </a:lvl2pPr>
            <a:lvl3pPr marL="1143000" indent="-228600">
              <a:spcBef>
                <a:spcPct val="20000"/>
              </a:spcBef>
              <a:buChar char="•"/>
              <a:defRPr sz="2400">
                <a:solidFill>
                  <a:schemeClr val="tx1"/>
                </a:solidFill>
                <a:latin typeface="Futura" pitchFamily="64" charset="0"/>
              </a:defRPr>
            </a:lvl3pPr>
            <a:lvl4pPr marL="1600200" indent="-228600">
              <a:spcBef>
                <a:spcPct val="20000"/>
              </a:spcBef>
              <a:buChar char="–"/>
              <a:defRPr sz="2000">
                <a:solidFill>
                  <a:schemeClr val="tx1"/>
                </a:solidFill>
                <a:latin typeface="Futura" pitchFamily="64" charset="0"/>
              </a:defRPr>
            </a:lvl4pPr>
            <a:lvl5pPr marL="2057400" indent="-228600">
              <a:spcBef>
                <a:spcPct val="20000"/>
              </a:spcBef>
              <a:buChar char="»"/>
              <a:defRPr sz="2000">
                <a:solidFill>
                  <a:schemeClr val="tx1"/>
                </a:solidFill>
                <a:latin typeface="Futura" pitchFamily="64" charset="0"/>
              </a:defRPr>
            </a:lvl5pPr>
            <a:lvl6pPr marL="2514600" indent="-228600" eaLnBrk="0" fontAlgn="base" hangingPunct="0">
              <a:spcBef>
                <a:spcPct val="20000"/>
              </a:spcBef>
              <a:spcAft>
                <a:spcPct val="0"/>
              </a:spcAft>
              <a:buChar char="»"/>
              <a:defRPr sz="2000">
                <a:solidFill>
                  <a:schemeClr val="tx1"/>
                </a:solidFill>
                <a:latin typeface="Futura" pitchFamily="64" charset="0"/>
              </a:defRPr>
            </a:lvl6pPr>
            <a:lvl7pPr marL="2971800" indent="-228600" eaLnBrk="0" fontAlgn="base" hangingPunct="0">
              <a:spcBef>
                <a:spcPct val="20000"/>
              </a:spcBef>
              <a:spcAft>
                <a:spcPct val="0"/>
              </a:spcAft>
              <a:buChar char="»"/>
              <a:defRPr sz="2000">
                <a:solidFill>
                  <a:schemeClr val="tx1"/>
                </a:solidFill>
                <a:latin typeface="Futura" pitchFamily="64" charset="0"/>
              </a:defRPr>
            </a:lvl7pPr>
            <a:lvl8pPr marL="3429000" indent="-228600" eaLnBrk="0" fontAlgn="base" hangingPunct="0">
              <a:spcBef>
                <a:spcPct val="20000"/>
              </a:spcBef>
              <a:spcAft>
                <a:spcPct val="0"/>
              </a:spcAft>
              <a:buChar char="»"/>
              <a:defRPr sz="2000">
                <a:solidFill>
                  <a:schemeClr val="tx1"/>
                </a:solidFill>
                <a:latin typeface="Futura" pitchFamily="64" charset="0"/>
              </a:defRPr>
            </a:lvl8pPr>
            <a:lvl9pPr marL="3886200" indent="-228600" eaLnBrk="0" fontAlgn="base" hangingPunct="0">
              <a:spcBef>
                <a:spcPct val="20000"/>
              </a:spcBef>
              <a:spcAft>
                <a:spcPct val="0"/>
              </a:spcAft>
              <a:buChar char="»"/>
              <a:defRPr sz="2000">
                <a:solidFill>
                  <a:schemeClr val="tx1"/>
                </a:solidFill>
                <a:latin typeface="Futura" pitchFamily="64" charset="0"/>
              </a:defRPr>
            </a:lvl9pPr>
          </a:lstStyle>
          <a:p>
            <a:pPr>
              <a:spcBef>
                <a:spcPct val="0"/>
              </a:spcBef>
              <a:buFontTx/>
              <a:buNone/>
            </a:pPr>
            <a:r>
              <a:rPr lang="en-US" altLang="en-US" sz="1800">
                <a:latin typeface="Arial" panose="020B0604020202020204" pitchFamily="34" charset="0"/>
              </a:rPr>
              <a:t>“School of Athens”, Raffaello Sanzio ~1510 </a:t>
            </a:r>
          </a:p>
        </p:txBody>
      </p:sp>
      <p:sp>
        <p:nvSpPr>
          <p:cNvPr id="455685" name="Line 1029">
            <a:extLst>
              <a:ext uri="{FF2B5EF4-FFF2-40B4-BE49-F238E27FC236}">
                <a16:creationId xmlns:a16="http://schemas.microsoft.com/office/drawing/2014/main" id="{EB010E2F-D08A-D8BC-923D-BC9D41A365DC}"/>
              </a:ext>
            </a:extLst>
          </p:cNvPr>
          <p:cNvSpPr>
            <a:spLocks noChangeShapeType="1"/>
          </p:cNvSpPr>
          <p:nvPr/>
        </p:nvSpPr>
        <p:spPr bwMode="auto">
          <a:xfrm flipV="1">
            <a:off x="5167313" y="2514600"/>
            <a:ext cx="1371600" cy="15017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686" name="Line 1030">
            <a:extLst>
              <a:ext uri="{FF2B5EF4-FFF2-40B4-BE49-F238E27FC236}">
                <a16:creationId xmlns:a16="http://schemas.microsoft.com/office/drawing/2014/main" id="{E0310623-461F-ED04-C223-5217DD55699B}"/>
              </a:ext>
            </a:extLst>
          </p:cNvPr>
          <p:cNvSpPr>
            <a:spLocks noChangeShapeType="1"/>
          </p:cNvSpPr>
          <p:nvPr/>
        </p:nvSpPr>
        <p:spPr bwMode="auto">
          <a:xfrm flipV="1">
            <a:off x="6005513" y="4343400"/>
            <a:ext cx="2667000" cy="5111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687" name="Rectangle 1031">
            <a:extLst>
              <a:ext uri="{FF2B5EF4-FFF2-40B4-BE49-F238E27FC236}">
                <a16:creationId xmlns:a16="http://schemas.microsoft.com/office/drawing/2014/main" id="{7001B92A-144C-6297-0E42-664BA4919971}"/>
              </a:ext>
            </a:extLst>
          </p:cNvPr>
          <p:cNvSpPr>
            <a:spLocks noChangeArrowheads="1"/>
          </p:cNvSpPr>
          <p:nvPr/>
        </p:nvSpPr>
        <p:spPr bwMode="auto">
          <a:xfrm>
            <a:off x="5167313" y="4016375"/>
            <a:ext cx="838200" cy="838200"/>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Futura" pitchFamily="64" charset="0"/>
              </a:defRPr>
            </a:lvl1pPr>
            <a:lvl2pPr marL="742950" indent="-285750">
              <a:spcBef>
                <a:spcPct val="20000"/>
              </a:spcBef>
              <a:buChar char="–"/>
              <a:defRPr sz="2800">
                <a:solidFill>
                  <a:schemeClr val="tx1"/>
                </a:solidFill>
                <a:latin typeface="Futura" pitchFamily="64" charset="0"/>
              </a:defRPr>
            </a:lvl2pPr>
            <a:lvl3pPr marL="1143000" indent="-228600">
              <a:spcBef>
                <a:spcPct val="20000"/>
              </a:spcBef>
              <a:buChar char="•"/>
              <a:defRPr sz="2400">
                <a:solidFill>
                  <a:schemeClr val="tx1"/>
                </a:solidFill>
                <a:latin typeface="Futura" pitchFamily="64" charset="0"/>
              </a:defRPr>
            </a:lvl3pPr>
            <a:lvl4pPr marL="1600200" indent="-228600">
              <a:spcBef>
                <a:spcPct val="20000"/>
              </a:spcBef>
              <a:buChar char="–"/>
              <a:defRPr sz="2000">
                <a:solidFill>
                  <a:schemeClr val="tx1"/>
                </a:solidFill>
                <a:latin typeface="Futura" pitchFamily="64" charset="0"/>
              </a:defRPr>
            </a:lvl4pPr>
            <a:lvl5pPr marL="2057400" indent="-228600">
              <a:spcBef>
                <a:spcPct val="20000"/>
              </a:spcBef>
              <a:buChar char="»"/>
              <a:defRPr sz="2000">
                <a:solidFill>
                  <a:schemeClr val="tx1"/>
                </a:solidFill>
                <a:latin typeface="Futura" pitchFamily="64" charset="0"/>
              </a:defRPr>
            </a:lvl5pPr>
            <a:lvl6pPr marL="2514600" indent="-228600" eaLnBrk="0" fontAlgn="base" hangingPunct="0">
              <a:spcBef>
                <a:spcPct val="20000"/>
              </a:spcBef>
              <a:spcAft>
                <a:spcPct val="0"/>
              </a:spcAft>
              <a:buChar char="»"/>
              <a:defRPr sz="2000">
                <a:solidFill>
                  <a:schemeClr val="tx1"/>
                </a:solidFill>
                <a:latin typeface="Futura" pitchFamily="64" charset="0"/>
              </a:defRPr>
            </a:lvl6pPr>
            <a:lvl7pPr marL="2971800" indent="-228600" eaLnBrk="0" fontAlgn="base" hangingPunct="0">
              <a:spcBef>
                <a:spcPct val="20000"/>
              </a:spcBef>
              <a:spcAft>
                <a:spcPct val="0"/>
              </a:spcAft>
              <a:buChar char="»"/>
              <a:defRPr sz="2000">
                <a:solidFill>
                  <a:schemeClr val="tx1"/>
                </a:solidFill>
                <a:latin typeface="Futura" pitchFamily="64" charset="0"/>
              </a:defRPr>
            </a:lvl7pPr>
            <a:lvl8pPr marL="3429000" indent="-228600" eaLnBrk="0" fontAlgn="base" hangingPunct="0">
              <a:spcBef>
                <a:spcPct val="20000"/>
              </a:spcBef>
              <a:spcAft>
                <a:spcPct val="0"/>
              </a:spcAft>
              <a:buChar char="»"/>
              <a:defRPr sz="2000">
                <a:solidFill>
                  <a:schemeClr val="tx1"/>
                </a:solidFill>
                <a:latin typeface="Futura" pitchFamily="64" charset="0"/>
              </a:defRPr>
            </a:lvl8pPr>
            <a:lvl9pPr marL="3886200" indent="-228600" eaLnBrk="0" fontAlgn="base" hangingPunct="0">
              <a:spcBef>
                <a:spcPct val="20000"/>
              </a:spcBef>
              <a:spcAft>
                <a:spcPct val="0"/>
              </a:spcAft>
              <a:buChar char="»"/>
              <a:defRPr sz="2000">
                <a:solidFill>
                  <a:schemeClr val="tx1"/>
                </a:solidFill>
                <a:latin typeface="Futura" pitchFamily="64" charset="0"/>
              </a:defRPr>
            </a:lvl9pPr>
          </a:lstStyle>
          <a:p>
            <a:pPr>
              <a:spcBef>
                <a:spcPct val="0"/>
              </a:spcBef>
              <a:buFontTx/>
              <a:buNone/>
            </a:pPr>
            <a:endParaRPr lang="en-US" altLang="en-US" sz="1800">
              <a:latin typeface="Arial" panose="020B0604020202020204" pitchFamily="34" charset="0"/>
            </a:endParaRPr>
          </a:p>
        </p:txBody>
      </p:sp>
      <p:pic>
        <p:nvPicPr>
          <p:cNvPr id="455688" name="Picture 1032" descr="schoolofathens-sphere">
            <a:extLst>
              <a:ext uri="{FF2B5EF4-FFF2-40B4-BE49-F238E27FC236}">
                <a16:creationId xmlns:a16="http://schemas.microsoft.com/office/drawing/2014/main" id="{A49A641A-1499-BE06-AA10-BA2886316234}"/>
              </a:ext>
            </a:extLst>
          </p:cNvPr>
          <p:cNvPicPr>
            <a:picLocks noChangeAspect="1" noChangeArrowheads="1"/>
          </p:cNvPicPr>
          <p:nvPr/>
        </p:nvPicPr>
        <p:blipFill>
          <a:blip r:embed="rId4">
            <a:lum bright="24000"/>
            <a:extLst>
              <a:ext uri="{28A0092B-C50C-407E-A947-70E740481C1C}">
                <a14:useLocalDpi xmlns:a14="http://schemas.microsoft.com/office/drawing/2010/main" val="0"/>
              </a:ext>
            </a:extLst>
          </a:blip>
          <a:srcRect/>
          <a:stretch>
            <a:fillRect/>
          </a:stretch>
        </p:blipFill>
        <p:spPr bwMode="auto">
          <a:xfrm>
            <a:off x="6538913" y="2514600"/>
            <a:ext cx="2147887" cy="1806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55689" name="Text Box 1033">
            <a:extLst>
              <a:ext uri="{FF2B5EF4-FFF2-40B4-BE49-F238E27FC236}">
                <a16:creationId xmlns:a16="http://schemas.microsoft.com/office/drawing/2014/main" id="{0180F2A9-7A7F-0584-F926-AE285E16D9ED}"/>
              </a:ext>
            </a:extLst>
          </p:cNvPr>
          <p:cNvSpPr txBox="1">
            <a:spLocks noChangeArrowheads="1"/>
          </p:cNvSpPr>
          <p:nvPr/>
        </p:nvSpPr>
        <p:spPr bwMode="auto">
          <a:xfrm>
            <a:off x="309563" y="6186488"/>
            <a:ext cx="81295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Futura" pitchFamily="64" charset="0"/>
              </a:defRPr>
            </a:lvl1pPr>
            <a:lvl2pPr marL="742950" indent="-285750">
              <a:spcBef>
                <a:spcPct val="20000"/>
              </a:spcBef>
              <a:buChar char="–"/>
              <a:defRPr sz="2800">
                <a:solidFill>
                  <a:schemeClr val="tx1"/>
                </a:solidFill>
                <a:latin typeface="Futura" pitchFamily="64" charset="0"/>
              </a:defRPr>
            </a:lvl2pPr>
            <a:lvl3pPr marL="1143000" indent="-228600">
              <a:spcBef>
                <a:spcPct val="20000"/>
              </a:spcBef>
              <a:buChar char="•"/>
              <a:defRPr sz="2400">
                <a:solidFill>
                  <a:schemeClr val="tx1"/>
                </a:solidFill>
                <a:latin typeface="Futura" pitchFamily="64" charset="0"/>
              </a:defRPr>
            </a:lvl3pPr>
            <a:lvl4pPr marL="1600200" indent="-228600">
              <a:spcBef>
                <a:spcPct val="20000"/>
              </a:spcBef>
              <a:buChar char="–"/>
              <a:defRPr sz="2000">
                <a:solidFill>
                  <a:schemeClr val="tx1"/>
                </a:solidFill>
                <a:latin typeface="Futura" pitchFamily="64" charset="0"/>
              </a:defRPr>
            </a:lvl4pPr>
            <a:lvl5pPr marL="2057400" indent="-228600">
              <a:spcBef>
                <a:spcPct val="20000"/>
              </a:spcBef>
              <a:buChar char="»"/>
              <a:defRPr sz="2000">
                <a:solidFill>
                  <a:schemeClr val="tx1"/>
                </a:solidFill>
                <a:latin typeface="Futura" pitchFamily="64" charset="0"/>
              </a:defRPr>
            </a:lvl5pPr>
            <a:lvl6pPr marL="2514600" indent="-228600" eaLnBrk="0" fontAlgn="base" hangingPunct="0">
              <a:spcBef>
                <a:spcPct val="20000"/>
              </a:spcBef>
              <a:spcAft>
                <a:spcPct val="0"/>
              </a:spcAft>
              <a:buChar char="»"/>
              <a:defRPr sz="2000">
                <a:solidFill>
                  <a:schemeClr val="tx1"/>
                </a:solidFill>
                <a:latin typeface="Futura" pitchFamily="64" charset="0"/>
              </a:defRPr>
            </a:lvl6pPr>
            <a:lvl7pPr marL="2971800" indent="-228600" eaLnBrk="0" fontAlgn="base" hangingPunct="0">
              <a:spcBef>
                <a:spcPct val="20000"/>
              </a:spcBef>
              <a:spcAft>
                <a:spcPct val="0"/>
              </a:spcAft>
              <a:buChar char="»"/>
              <a:defRPr sz="2000">
                <a:solidFill>
                  <a:schemeClr val="tx1"/>
                </a:solidFill>
                <a:latin typeface="Futura" pitchFamily="64" charset="0"/>
              </a:defRPr>
            </a:lvl7pPr>
            <a:lvl8pPr marL="3429000" indent="-228600" eaLnBrk="0" fontAlgn="base" hangingPunct="0">
              <a:spcBef>
                <a:spcPct val="20000"/>
              </a:spcBef>
              <a:spcAft>
                <a:spcPct val="0"/>
              </a:spcAft>
              <a:buChar char="»"/>
              <a:defRPr sz="2000">
                <a:solidFill>
                  <a:schemeClr val="tx1"/>
                </a:solidFill>
                <a:latin typeface="Futura" pitchFamily="64" charset="0"/>
              </a:defRPr>
            </a:lvl8pPr>
            <a:lvl9pPr marL="3886200" indent="-228600" eaLnBrk="0" fontAlgn="base" hangingPunct="0">
              <a:spcBef>
                <a:spcPct val="20000"/>
              </a:spcBef>
              <a:spcAft>
                <a:spcPct val="0"/>
              </a:spcAft>
              <a:buChar char="»"/>
              <a:defRPr sz="2000">
                <a:solidFill>
                  <a:schemeClr val="tx1"/>
                </a:solidFill>
                <a:latin typeface="Futura" pitchFamily="64" charset="0"/>
              </a:defRPr>
            </a:lvl9pPr>
          </a:lstStyle>
          <a:p>
            <a:pPr>
              <a:spcBef>
                <a:spcPct val="0"/>
              </a:spcBef>
              <a:buFontTx/>
              <a:buNone/>
            </a:pPr>
            <a:r>
              <a:rPr lang="en-US" altLang="en-US" sz="2400" dirty="0">
                <a:latin typeface="+mn-lt"/>
              </a:rPr>
              <a:t>Give a separate treatment to different parts of the scene!!</a:t>
            </a:r>
          </a:p>
        </p:txBody>
      </p:sp>
    </p:spTree>
    <p:extLst>
      <p:ext uri="{BB962C8B-B14F-4D97-AF65-F5344CB8AC3E}">
        <p14:creationId xmlns:p14="http://schemas.microsoft.com/office/powerpoint/2010/main" val="38480198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5687"/>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nodeType="afterEffect">
                                  <p:stCondLst>
                                    <p:cond delay="0"/>
                                  </p:stCondLst>
                                  <p:childTnLst>
                                    <p:set>
                                      <p:cBhvr>
                                        <p:cTn id="9" dur="1" fill="hold">
                                          <p:stCondLst>
                                            <p:cond delay="0"/>
                                          </p:stCondLst>
                                        </p:cTn>
                                        <p:tgtEl>
                                          <p:spTgt spid="455685"/>
                                        </p:tgtEl>
                                        <p:attrNameLst>
                                          <p:attrName>style.visibility</p:attrName>
                                        </p:attrNameLst>
                                      </p:cBhvr>
                                      <p:to>
                                        <p:strVal val="visible"/>
                                      </p:to>
                                    </p:set>
                                    <p:animEffect transition="in" filter="wipe(down)">
                                      <p:cBhvr>
                                        <p:cTn id="10" dur="500"/>
                                        <p:tgtEl>
                                          <p:spTgt spid="455685"/>
                                        </p:tgtEl>
                                      </p:cBhvr>
                                    </p:animEffect>
                                  </p:childTnLst>
                                </p:cTn>
                              </p:par>
                              <p:par>
                                <p:cTn id="11" presetID="22" presetClass="entr" presetSubtype="4" fill="hold" nodeType="withEffect">
                                  <p:stCondLst>
                                    <p:cond delay="0"/>
                                  </p:stCondLst>
                                  <p:childTnLst>
                                    <p:set>
                                      <p:cBhvr>
                                        <p:cTn id="12" dur="1" fill="hold">
                                          <p:stCondLst>
                                            <p:cond delay="0"/>
                                          </p:stCondLst>
                                        </p:cTn>
                                        <p:tgtEl>
                                          <p:spTgt spid="455686"/>
                                        </p:tgtEl>
                                        <p:attrNameLst>
                                          <p:attrName>style.visibility</p:attrName>
                                        </p:attrNameLst>
                                      </p:cBhvr>
                                      <p:to>
                                        <p:strVal val="visible"/>
                                      </p:to>
                                    </p:set>
                                    <p:animEffect transition="in" filter="wipe(down)">
                                      <p:cBhvr>
                                        <p:cTn id="13" dur="500"/>
                                        <p:tgtEl>
                                          <p:spTgt spid="455686"/>
                                        </p:tgtEl>
                                      </p:cBhvr>
                                    </p:animEffect>
                                  </p:childTnLst>
                                </p:cTn>
                              </p:par>
                            </p:childTnLst>
                          </p:cTn>
                        </p:par>
                        <p:par>
                          <p:cTn id="14" fill="hold" nodeType="afterGroup">
                            <p:stCondLst>
                              <p:cond delay="500"/>
                            </p:stCondLst>
                            <p:childTnLst>
                              <p:par>
                                <p:cTn id="15" presetID="1" presetClass="entr" presetSubtype="0" fill="hold" nodeType="afterEffect">
                                  <p:stCondLst>
                                    <p:cond delay="0"/>
                                  </p:stCondLst>
                                  <p:childTnLst>
                                    <p:set>
                                      <p:cBhvr>
                                        <p:cTn id="16" dur="1" fill="hold">
                                          <p:stCondLst>
                                            <p:cond delay="0"/>
                                          </p:stCondLst>
                                        </p:cTn>
                                        <p:tgtEl>
                                          <p:spTgt spid="45568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556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5687" grpId="0" animBg="1"/>
      <p:bldP spid="45568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26">
            <a:extLst>
              <a:ext uri="{FF2B5EF4-FFF2-40B4-BE49-F238E27FC236}">
                <a16:creationId xmlns:a16="http://schemas.microsoft.com/office/drawing/2014/main" id="{A5AB7384-5E5D-2DFF-2DF5-A0C1B5CC118A}"/>
              </a:ext>
            </a:extLst>
          </p:cNvPr>
          <p:cNvSpPr>
            <a:spLocks noGrp="1" noChangeArrowheads="1"/>
          </p:cNvSpPr>
          <p:nvPr>
            <p:ph type="title"/>
          </p:nvPr>
        </p:nvSpPr>
        <p:spPr/>
        <p:txBody>
          <a:bodyPr/>
          <a:lstStyle/>
          <a:p>
            <a:pPr eaLnBrk="1" hangingPunct="1"/>
            <a:r>
              <a:rPr lang="en-US" altLang="en-US"/>
              <a:t>Personalized projections</a:t>
            </a:r>
          </a:p>
        </p:txBody>
      </p:sp>
      <p:pic>
        <p:nvPicPr>
          <p:cNvPr id="33795" name="Picture 1027" descr="schoolofathens">
            <a:extLst>
              <a:ext uri="{FF2B5EF4-FFF2-40B4-BE49-F238E27FC236}">
                <a16:creationId xmlns:a16="http://schemas.microsoft.com/office/drawing/2014/main" id="{1DD61272-78C6-145B-342F-7808FCFB94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13" y="1349375"/>
            <a:ext cx="5722937" cy="424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Text Box 1028">
            <a:extLst>
              <a:ext uri="{FF2B5EF4-FFF2-40B4-BE49-F238E27FC236}">
                <a16:creationId xmlns:a16="http://schemas.microsoft.com/office/drawing/2014/main" id="{24C5D840-EFD1-99D6-AE59-15A4B97C1959}"/>
              </a:ext>
            </a:extLst>
          </p:cNvPr>
          <p:cNvSpPr txBox="1">
            <a:spLocks noChangeArrowheads="1"/>
          </p:cNvSpPr>
          <p:nvPr/>
        </p:nvSpPr>
        <p:spPr bwMode="auto">
          <a:xfrm>
            <a:off x="1052513" y="5576888"/>
            <a:ext cx="4625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Futura" pitchFamily="64" charset="0"/>
              </a:defRPr>
            </a:lvl1pPr>
            <a:lvl2pPr marL="742950" indent="-285750">
              <a:spcBef>
                <a:spcPct val="20000"/>
              </a:spcBef>
              <a:buChar char="–"/>
              <a:defRPr sz="2800">
                <a:solidFill>
                  <a:schemeClr val="tx1"/>
                </a:solidFill>
                <a:latin typeface="Futura" pitchFamily="64" charset="0"/>
              </a:defRPr>
            </a:lvl2pPr>
            <a:lvl3pPr marL="1143000" indent="-228600">
              <a:spcBef>
                <a:spcPct val="20000"/>
              </a:spcBef>
              <a:buChar char="•"/>
              <a:defRPr sz="2400">
                <a:solidFill>
                  <a:schemeClr val="tx1"/>
                </a:solidFill>
                <a:latin typeface="Futura" pitchFamily="64" charset="0"/>
              </a:defRPr>
            </a:lvl3pPr>
            <a:lvl4pPr marL="1600200" indent="-228600">
              <a:spcBef>
                <a:spcPct val="20000"/>
              </a:spcBef>
              <a:buChar char="–"/>
              <a:defRPr sz="2000">
                <a:solidFill>
                  <a:schemeClr val="tx1"/>
                </a:solidFill>
                <a:latin typeface="Futura" pitchFamily="64" charset="0"/>
              </a:defRPr>
            </a:lvl4pPr>
            <a:lvl5pPr marL="2057400" indent="-228600">
              <a:spcBef>
                <a:spcPct val="20000"/>
              </a:spcBef>
              <a:buChar char="»"/>
              <a:defRPr sz="2000">
                <a:solidFill>
                  <a:schemeClr val="tx1"/>
                </a:solidFill>
                <a:latin typeface="Futura" pitchFamily="64" charset="0"/>
              </a:defRPr>
            </a:lvl5pPr>
            <a:lvl6pPr marL="2514600" indent="-228600" eaLnBrk="0" fontAlgn="base" hangingPunct="0">
              <a:spcBef>
                <a:spcPct val="20000"/>
              </a:spcBef>
              <a:spcAft>
                <a:spcPct val="0"/>
              </a:spcAft>
              <a:buChar char="»"/>
              <a:defRPr sz="2000">
                <a:solidFill>
                  <a:schemeClr val="tx1"/>
                </a:solidFill>
                <a:latin typeface="Futura" pitchFamily="64" charset="0"/>
              </a:defRPr>
            </a:lvl6pPr>
            <a:lvl7pPr marL="2971800" indent="-228600" eaLnBrk="0" fontAlgn="base" hangingPunct="0">
              <a:spcBef>
                <a:spcPct val="20000"/>
              </a:spcBef>
              <a:spcAft>
                <a:spcPct val="0"/>
              </a:spcAft>
              <a:buChar char="»"/>
              <a:defRPr sz="2000">
                <a:solidFill>
                  <a:schemeClr val="tx1"/>
                </a:solidFill>
                <a:latin typeface="Futura" pitchFamily="64" charset="0"/>
              </a:defRPr>
            </a:lvl7pPr>
            <a:lvl8pPr marL="3429000" indent="-228600" eaLnBrk="0" fontAlgn="base" hangingPunct="0">
              <a:spcBef>
                <a:spcPct val="20000"/>
              </a:spcBef>
              <a:spcAft>
                <a:spcPct val="0"/>
              </a:spcAft>
              <a:buChar char="»"/>
              <a:defRPr sz="2000">
                <a:solidFill>
                  <a:schemeClr val="tx1"/>
                </a:solidFill>
                <a:latin typeface="Futura" pitchFamily="64" charset="0"/>
              </a:defRPr>
            </a:lvl8pPr>
            <a:lvl9pPr marL="3886200" indent="-228600" eaLnBrk="0" fontAlgn="base" hangingPunct="0">
              <a:spcBef>
                <a:spcPct val="20000"/>
              </a:spcBef>
              <a:spcAft>
                <a:spcPct val="0"/>
              </a:spcAft>
              <a:buChar char="»"/>
              <a:defRPr sz="2000">
                <a:solidFill>
                  <a:schemeClr val="tx1"/>
                </a:solidFill>
                <a:latin typeface="Futura" pitchFamily="64" charset="0"/>
              </a:defRPr>
            </a:lvl9pPr>
          </a:lstStyle>
          <a:p>
            <a:pPr>
              <a:spcBef>
                <a:spcPct val="0"/>
              </a:spcBef>
              <a:buFontTx/>
              <a:buNone/>
            </a:pPr>
            <a:r>
              <a:rPr lang="en-US" altLang="en-US" sz="1800">
                <a:latin typeface="Arial" panose="020B0604020202020204" pitchFamily="34" charset="0"/>
              </a:rPr>
              <a:t>“School of Athens”, Raffaello Sanzio ~1510 </a:t>
            </a:r>
          </a:p>
        </p:txBody>
      </p:sp>
      <p:sp>
        <p:nvSpPr>
          <p:cNvPr id="33797" name="Text Box 1029">
            <a:extLst>
              <a:ext uri="{FF2B5EF4-FFF2-40B4-BE49-F238E27FC236}">
                <a16:creationId xmlns:a16="http://schemas.microsoft.com/office/drawing/2014/main" id="{44138980-9709-FBB0-E93C-6C648014A232}"/>
              </a:ext>
            </a:extLst>
          </p:cNvPr>
          <p:cNvSpPr txBox="1">
            <a:spLocks noChangeArrowheads="1"/>
          </p:cNvSpPr>
          <p:nvPr/>
        </p:nvSpPr>
        <p:spPr bwMode="auto">
          <a:xfrm>
            <a:off x="228600" y="6164263"/>
            <a:ext cx="81295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Futura" pitchFamily="64" charset="0"/>
              </a:defRPr>
            </a:lvl1pPr>
            <a:lvl2pPr marL="742950" indent="-285750">
              <a:spcBef>
                <a:spcPct val="20000"/>
              </a:spcBef>
              <a:buChar char="–"/>
              <a:defRPr sz="2800">
                <a:solidFill>
                  <a:schemeClr val="tx1"/>
                </a:solidFill>
                <a:latin typeface="Futura" pitchFamily="64" charset="0"/>
              </a:defRPr>
            </a:lvl2pPr>
            <a:lvl3pPr marL="1143000" indent="-228600">
              <a:spcBef>
                <a:spcPct val="20000"/>
              </a:spcBef>
              <a:buChar char="•"/>
              <a:defRPr sz="2400">
                <a:solidFill>
                  <a:schemeClr val="tx1"/>
                </a:solidFill>
                <a:latin typeface="Futura" pitchFamily="64" charset="0"/>
              </a:defRPr>
            </a:lvl3pPr>
            <a:lvl4pPr marL="1600200" indent="-228600">
              <a:spcBef>
                <a:spcPct val="20000"/>
              </a:spcBef>
              <a:buChar char="–"/>
              <a:defRPr sz="2000">
                <a:solidFill>
                  <a:schemeClr val="tx1"/>
                </a:solidFill>
                <a:latin typeface="Futura" pitchFamily="64" charset="0"/>
              </a:defRPr>
            </a:lvl4pPr>
            <a:lvl5pPr marL="2057400" indent="-228600">
              <a:spcBef>
                <a:spcPct val="20000"/>
              </a:spcBef>
              <a:buChar char="»"/>
              <a:defRPr sz="2000">
                <a:solidFill>
                  <a:schemeClr val="tx1"/>
                </a:solidFill>
                <a:latin typeface="Futura" pitchFamily="64" charset="0"/>
              </a:defRPr>
            </a:lvl5pPr>
            <a:lvl6pPr marL="2514600" indent="-228600" eaLnBrk="0" fontAlgn="base" hangingPunct="0">
              <a:spcBef>
                <a:spcPct val="20000"/>
              </a:spcBef>
              <a:spcAft>
                <a:spcPct val="0"/>
              </a:spcAft>
              <a:buChar char="»"/>
              <a:defRPr sz="2000">
                <a:solidFill>
                  <a:schemeClr val="tx1"/>
                </a:solidFill>
                <a:latin typeface="Futura" pitchFamily="64" charset="0"/>
              </a:defRPr>
            </a:lvl6pPr>
            <a:lvl7pPr marL="2971800" indent="-228600" eaLnBrk="0" fontAlgn="base" hangingPunct="0">
              <a:spcBef>
                <a:spcPct val="20000"/>
              </a:spcBef>
              <a:spcAft>
                <a:spcPct val="0"/>
              </a:spcAft>
              <a:buChar char="»"/>
              <a:defRPr sz="2000">
                <a:solidFill>
                  <a:schemeClr val="tx1"/>
                </a:solidFill>
                <a:latin typeface="Futura" pitchFamily="64" charset="0"/>
              </a:defRPr>
            </a:lvl7pPr>
            <a:lvl8pPr marL="3429000" indent="-228600" eaLnBrk="0" fontAlgn="base" hangingPunct="0">
              <a:spcBef>
                <a:spcPct val="20000"/>
              </a:spcBef>
              <a:spcAft>
                <a:spcPct val="0"/>
              </a:spcAft>
              <a:buChar char="»"/>
              <a:defRPr sz="2000">
                <a:solidFill>
                  <a:schemeClr val="tx1"/>
                </a:solidFill>
                <a:latin typeface="Futura" pitchFamily="64" charset="0"/>
              </a:defRPr>
            </a:lvl8pPr>
            <a:lvl9pPr marL="3886200" indent="-228600" eaLnBrk="0" fontAlgn="base" hangingPunct="0">
              <a:spcBef>
                <a:spcPct val="20000"/>
              </a:spcBef>
              <a:spcAft>
                <a:spcPct val="0"/>
              </a:spcAft>
              <a:buChar char="»"/>
              <a:defRPr sz="2000">
                <a:solidFill>
                  <a:schemeClr val="tx1"/>
                </a:solidFill>
                <a:latin typeface="Futura" pitchFamily="64" charset="0"/>
              </a:defRPr>
            </a:lvl9pPr>
          </a:lstStyle>
          <a:p>
            <a:pPr>
              <a:spcBef>
                <a:spcPct val="0"/>
              </a:spcBef>
              <a:buFontTx/>
              <a:buNone/>
            </a:pPr>
            <a:r>
              <a:rPr lang="en-US" altLang="en-US" sz="2400" dirty="0">
                <a:latin typeface="+mn-lt"/>
              </a:rPr>
              <a:t>Give a separate treatment to different parts of the scene!!</a:t>
            </a:r>
          </a:p>
        </p:txBody>
      </p:sp>
      <p:grpSp>
        <p:nvGrpSpPr>
          <p:cNvPr id="33798" name="Group 1030">
            <a:extLst>
              <a:ext uri="{FF2B5EF4-FFF2-40B4-BE49-F238E27FC236}">
                <a16:creationId xmlns:a16="http://schemas.microsoft.com/office/drawing/2014/main" id="{5A8D28D1-CF19-4A23-255C-9348932100F2}"/>
              </a:ext>
            </a:extLst>
          </p:cNvPr>
          <p:cNvGrpSpPr>
            <a:grpSpLocks/>
          </p:cNvGrpSpPr>
          <p:nvPr/>
        </p:nvGrpSpPr>
        <p:grpSpPr bwMode="auto">
          <a:xfrm>
            <a:off x="5410200" y="1524000"/>
            <a:ext cx="3276600" cy="3886200"/>
            <a:chOff x="28790" y="3216"/>
            <a:chExt cx="2064" cy="2448"/>
          </a:xfrm>
        </p:grpSpPr>
        <p:sp>
          <p:nvSpPr>
            <p:cNvPr id="33799" name="Rectangle 1031">
              <a:extLst>
                <a:ext uri="{FF2B5EF4-FFF2-40B4-BE49-F238E27FC236}">
                  <a16:creationId xmlns:a16="http://schemas.microsoft.com/office/drawing/2014/main" id="{AA48879C-E53D-F515-0F49-116868B98659}"/>
                </a:ext>
              </a:extLst>
            </p:cNvPr>
            <p:cNvSpPr>
              <a:spLocks noChangeArrowheads="1"/>
            </p:cNvSpPr>
            <p:nvPr/>
          </p:nvSpPr>
          <p:spPr bwMode="auto">
            <a:xfrm>
              <a:off x="28790" y="3216"/>
              <a:ext cx="2064" cy="2448"/>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Futura" pitchFamily="64" charset="0"/>
                </a:defRPr>
              </a:lvl1pPr>
              <a:lvl2pPr marL="742950" indent="-285750">
                <a:spcBef>
                  <a:spcPct val="20000"/>
                </a:spcBef>
                <a:buChar char="–"/>
                <a:defRPr sz="2800">
                  <a:solidFill>
                    <a:schemeClr val="tx1"/>
                  </a:solidFill>
                  <a:latin typeface="Futura" pitchFamily="64" charset="0"/>
                </a:defRPr>
              </a:lvl2pPr>
              <a:lvl3pPr marL="1143000" indent="-228600">
                <a:spcBef>
                  <a:spcPct val="20000"/>
                </a:spcBef>
                <a:buChar char="•"/>
                <a:defRPr sz="2400">
                  <a:solidFill>
                    <a:schemeClr val="tx1"/>
                  </a:solidFill>
                  <a:latin typeface="Futura" pitchFamily="64" charset="0"/>
                </a:defRPr>
              </a:lvl3pPr>
              <a:lvl4pPr marL="1600200" indent="-228600">
                <a:spcBef>
                  <a:spcPct val="20000"/>
                </a:spcBef>
                <a:buChar char="–"/>
                <a:defRPr sz="2000">
                  <a:solidFill>
                    <a:schemeClr val="tx1"/>
                  </a:solidFill>
                  <a:latin typeface="Futura" pitchFamily="64" charset="0"/>
                </a:defRPr>
              </a:lvl4pPr>
              <a:lvl5pPr marL="2057400" indent="-228600">
                <a:spcBef>
                  <a:spcPct val="20000"/>
                </a:spcBef>
                <a:buChar char="»"/>
                <a:defRPr sz="2000">
                  <a:solidFill>
                    <a:schemeClr val="tx1"/>
                  </a:solidFill>
                  <a:latin typeface="Futura" pitchFamily="64" charset="0"/>
                </a:defRPr>
              </a:lvl5pPr>
              <a:lvl6pPr marL="2514600" indent="-228600" eaLnBrk="0" fontAlgn="base" hangingPunct="0">
                <a:spcBef>
                  <a:spcPct val="20000"/>
                </a:spcBef>
                <a:spcAft>
                  <a:spcPct val="0"/>
                </a:spcAft>
                <a:buChar char="»"/>
                <a:defRPr sz="2000">
                  <a:solidFill>
                    <a:schemeClr val="tx1"/>
                  </a:solidFill>
                  <a:latin typeface="Futura" pitchFamily="64" charset="0"/>
                </a:defRPr>
              </a:lvl6pPr>
              <a:lvl7pPr marL="2971800" indent="-228600" eaLnBrk="0" fontAlgn="base" hangingPunct="0">
                <a:spcBef>
                  <a:spcPct val="20000"/>
                </a:spcBef>
                <a:spcAft>
                  <a:spcPct val="0"/>
                </a:spcAft>
                <a:buChar char="»"/>
                <a:defRPr sz="2000">
                  <a:solidFill>
                    <a:schemeClr val="tx1"/>
                  </a:solidFill>
                  <a:latin typeface="Futura" pitchFamily="64" charset="0"/>
                </a:defRPr>
              </a:lvl7pPr>
              <a:lvl8pPr marL="3429000" indent="-228600" eaLnBrk="0" fontAlgn="base" hangingPunct="0">
                <a:spcBef>
                  <a:spcPct val="20000"/>
                </a:spcBef>
                <a:spcAft>
                  <a:spcPct val="0"/>
                </a:spcAft>
                <a:buChar char="»"/>
                <a:defRPr sz="2000">
                  <a:solidFill>
                    <a:schemeClr val="tx1"/>
                  </a:solidFill>
                  <a:latin typeface="Futura" pitchFamily="64" charset="0"/>
                </a:defRPr>
              </a:lvl8pPr>
              <a:lvl9pPr marL="3886200" indent="-228600" eaLnBrk="0" fontAlgn="base" hangingPunct="0">
                <a:spcBef>
                  <a:spcPct val="20000"/>
                </a:spcBef>
                <a:spcAft>
                  <a:spcPct val="0"/>
                </a:spcAft>
                <a:buChar char="»"/>
                <a:defRPr sz="2000">
                  <a:solidFill>
                    <a:schemeClr val="tx1"/>
                  </a:solidFill>
                  <a:latin typeface="Futura" pitchFamily="64" charset="0"/>
                </a:defRPr>
              </a:lvl9pPr>
            </a:lstStyle>
            <a:p>
              <a:pPr>
                <a:spcBef>
                  <a:spcPct val="0"/>
                </a:spcBef>
                <a:buFontTx/>
                <a:buNone/>
              </a:pPr>
              <a:endParaRPr lang="en-US" altLang="en-US" sz="1800">
                <a:latin typeface="Arial" panose="020B0604020202020204" pitchFamily="34" charset="0"/>
              </a:endParaRPr>
            </a:p>
          </p:txBody>
        </p:sp>
        <p:sp>
          <p:nvSpPr>
            <p:cNvPr id="33800" name="Oval 1032">
              <a:extLst>
                <a:ext uri="{FF2B5EF4-FFF2-40B4-BE49-F238E27FC236}">
                  <a16:creationId xmlns:a16="http://schemas.microsoft.com/office/drawing/2014/main" id="{52E5DFE0-C279-AA09-A80E-00FDCB68FF73}"/>
                </a:ext>
              </a:extLst>
            </p:cNvPr>
            <p:cNvSpPr>
              <a:spLocks noChangeArrowheads="1"/>
            </p:cNvSpPr>
            <p:nvPr/>
          </p:nvSpPr>
          <p:spPr bwMode="auto">
            <a:xfrm>
              <a:off x="29126" y="4320"/>
              <a:ext cx="1248" cy="1248"/>
            </a:xfrm>
            <a:prstGeom prst="ellipse">
              <a:avLst/>
            </a:prstGeom>
            <a:solidFill>
              <a:schemeClr val="bg1"/>
            </a:solidFill>
            <a:ln w="57150">
              <a:solidFill>
                <a:schemeClr val="tx1"/>
              </a:solidFill>
              <a:round/>
              <a:headEnd/>
              <a:tailEnd/>
            </a:ln>
          </p:spPr>
          <p:txBody>
            <a:bodyPr wrap="none" anchor="ctr"/>
            <a:lstStyle>
              <a:lvl1pPr>
                <a:spcBef>
                  <a:spcPct val="20000"/>
                </a:spcBef>
                <a:buChar char="•"/>
                <a:defRPr sz="3200">
                  <a:solidFill>
                    <a:schemeClr val="tx1"/>
                  </a:solidFill>
                  <a:latin typeface="Futura" pitchFamily="64" charset="0"/>
                </a:defRPr>
              </a:lvl1pPr>
              <a:lvl2pPr marL="742950" indent="-285750">
                <a:spcBef>
                  <a:spcPct val="20000"/>
                </a:spcBef>
                <a:buChar char="–"/>
                <a:defRPr sz="2800">
                  <a:solidFill>
                    <a:schemeClr val="tx1"/>
                  </a:solidFill>
                  <a:latin typeface="Futura" pitchFamily="64" charset="0"/>
                </a:defRPr>
              </a:lvl2pPr>
              <a:lvl3pPr marL="1143000" indent="-228600">
                <a:spcBef>
                  <a:spcPct val="20000"/>
                </a:spcBef>
                <a:buChar char="•"/>
                <a:defRPr sz="2400">
                  <a:solidFill>
                    <a:schemeClr val="tx1"/>
                  </a:solidFill>
                  <a:latin typeface="Futura" pitchFamily="64" charset="0"/>
                </a:defRPr>
              </a:lvl3pPr>
              <a:lvl4pPr marL="1600200" indent="-228600">
                <a:spcBef>
                  <a:spcPct val="20000"/>
                </a:spcBef>
                <a:buChar char="–"/>
                <a:defRPr sz="2000">
                  <a:solidFill>
                    <a:schemeClr val="tx1"/>
                  </a:solidFill>
                  <a:latin typeface="Futura" pitchFamily="64" charset="0"/>
                </a:defRPr>
              </a:lvl4pPr>
              <a:lvl5pPr marL="2057400" indent="-228600">
                <a:spcBef>
                  <a:spcPct val="20000"/>
                </a:spcBef>
                <a:buChar char="»"/>
                <a:defRPr sz="2000">
                  <a:solidFill>
                    <a:schemeClr val="tx1"/>
                  </a:solidFill>
                  <a:latin typeface="Futura" pitchFamily="64" charset="0"/>
                </a:defRPr>
              </a:lvl5pPr>
              <a:lvl6pPr marL="2514600" indent="-228600" eaLnBrk="0" fontAlgn="base" hangingPunct="0">
                <a:spcBef>
                  <a:spcPct val="20000"/>
                </a:spcBef>
                <a:spcAft>
                  <a:spcPct val="0"/>
                </a:spcAft>
                <a:buChar char="»"/>
                <a:defRPr sz="2000">
                  <a:solidFill>
                    <a:schemeClr val="tx1"/>
                  </a:solidFill>
                  <a:latin typeface="Futura" pitchFamily="64" charset="0"/>
                </a:defRPr>
              </a:lvl6pPr>
              <a:lvl7pPr marL="2971800" indent="-228600" eaLnBrk="0" fontAlgn="base" hangingPunct="0">
                <a:spcBef>
                  <a:spcPct val="20000"/>
                </a:spcBef>
                <a:spcAft>
                  <a:spcPct val="0"/>
                </a:spcAft>
                <a:buChar char="»"/>
                <a:defRPr sz="2000">
                  <a:solidFill>
                    <a:schemeClr val="tx1"/>
                  </a:solidFill>
                  <a:latin typeface="Futura" pitchFamily="64" charset="0"/>
                </a:defRPr>
              </a:lvl7pPr>
              <a:lvl8pPr marL="3429000" indent="-228600" eaLnBrk="0" fontAlgn="base" hangingPunct="0">
                <a:spcBef>
                  <a:spcPct val="20000"/>
                </a:spcBef>
                <a:spcAft>
                  <a:spcPct val="0"/>
                </a:spcAft>
                <a:buChar char="»"/>
                <a:defRPr sz="2000">
                  <a:solidFill>
                    <a:schemeClr val="tx1"/>
                  </a:solidFill>
                  <a:latin typeface="Futura" pitchFamily="64" charset="0"/>
                </a:defRPr>
              </a:lvl8pPr>
              <a:lvl9pPr marL="3886200" indent="-228600" eaLnBrk="0" fontAlgn="base" hangingPunct="0">
                <a:spcBef>
                  <a:spcPct val="20000"/>
                </a:spcBef>
                <a:spcAft>
                  <a:spcPct val="0"/>
                </a:spcAft>
                <a:buChar char="»"/>
                <a:defRPr sz="2000">
                  <a:solidFill>
                    <a:schemeClr val="tx1"/>
                  </a:solidFill>
                  <a:latin typeface="Futura" pitchFamily="64" charset="0"/>
                </a:defRPr>
              </a:lvl9pPr>
            </a:lstStyle>
            <a:p>
              <a:pPr>
                <a:spcBef>
                  <a:spcPct val="0"/>
                </a:spcBef>
                <a:buFontTx/>
                <a:buNone/>
              </a:pPr>
              <a:endParaRPr lang="en-US" altLang="en-US" sz="1800">
                <a:latin typeface="Arial" panose="020B0604020202020204" pitchFamily="34" charset="0"/>
              </a:endParaRPr>
            </a:p>
          </p:txBody>
        </p:sp>
        <p:sp>
          <p:nvSpPr>
            <p:cNvPr id="33801" name="Line 1033">
              <a:extLst>
                <a:ext uri="{FF2B5EF4-FFF2-40B4-BE49-F238E27FC236}">
                  <a16:creationId xmlns:a16="http://schemas.microsoft.com/office/drawing/2014/main" id="{2DA05DAB-F12F-AA5E-2194-D8F82FE75047}"/>
                </a:ext>
              </a:extLst>
            </p:cNvPr>
            <p:cNvSpPr>
              <a:spLocks noChangeShapeType="1"/>
            </p:cNvSpPr>
            <p:nvPr/>
          </p:nvSpPr>
          <p:spPr bwMode="auto">
            <a:xfrm>
              <a:off x="30038" y="4350"/>
              <a:ext cx="192" cy="144"/>
            </a:xfrm>
            <a:prstGeom prst="line">
              <a:avLst/>
            </a:prstGeom>
            <a:noFill/>
            <a:ln w="57150">
              <a:solidFill>
                <a:srgbClr val="33CC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2" name="Oval 1034">
              <a:extLst>
                <a:ext uri="{FF2B5EF4-FFF2-40B4-BE49-F238E27FC236}">
                  <a16:creationId xmlns:a16="http://schemas.microsoft.com/office/drawing/2014/main" id="{4DC14291-3167-1B92-8411-AE353D194885}"/>
                </a:ext>
              </a:extLst>
            </p:cNvPr>
            <p:cNvSpPr>
              <a:spLocks noChangeArrowheads="1"/>
            </p:cNvSpPr>
            <p:nvPr/>
          </p:nvSpPr>
          <p:spPr bwMode="auto">
            <a:xfrm>
              <a:off x="29726" y="4920"/>
              <a:ext cx="48" cy="48"/>
            </a:xfrm>
            <a:prstGeom prst="ellipse">
              <a:avLst/>
            </a:prstGeom>
            <a:solidFill>
              <a:schemeClr val="tx2"/>
            </a:solidFill>
            <a:ln w="9525">
              <a:solidFill>
                <a:schemeClr val="tx1"/>
              </a:solidFill>
              <a:round/>
              <a:headEnd/>
              <a:tailEnd/>
            </a:ln>
          </p:spPr>
          <p:txBody>
            <a:bodyPr wrap="none" anchor="ctr"/>
            <a:lstStyle>
              <a:lvl1pPr>
                <a:spcBef>
                  <a:spcPct val="20000"/>
                </a:spcBef>
                <a:buChar char="•"/>
                <a:defRPr sz="3200">
                  <a:solidFill>
                    <a:schemeClr val="tx1"/>
                  </a:solidFill>
                  <a:latin typeface="Futura" pitchFamily="64" charset="0"/>
                </a:defRPr>
              </a:lvl1pPr>
              <a:lvl2pPr marL="742950" indent="-285750">
                <a:spcBef>
                  <a:spcPct val="20000"/>
                </a:spcBef>
                <a:buChar char="–"/>
                <a:defRPr sz="2800">
                  <a:solidFill>
                    <a:schemeClr val="tx1"/>
                  </a:solidFill>
                  <a:latin typeface="Futura" pitchFamily="64" charset="0"/>
                </a:defRPr>
              </a:lvl2pPr>
              <a:lvl3pPr marL="1143000" indent="-228600">
                <a:spcBef>
                  <a:spcPct val="20000"/>
                </a:spcBef>
                <a:buChar char="•"/>
                <a:defRPr sz="2400">
                  <a:solidFill>
                    <a:schemeClr val="tx1"/>
                  </a:solidFill>
                  <a:latin typeface="Futura" pitchFamily="64" charset="0"/>
                </a:defRPr>
              </a:lvl3pPr>
              <a:lvl4pPr marL="1600200" indent="-228600">
                <a:spcBef>
                  <a:spcPct val="20000"/>
                </a:spcBef>
                <a:buChar char="–"/>
                <a:defRPr sz="2000">
                  <a:solidFill>
                    <a:schemeClr val="tx1"/>
                  </a:solidFill>
                  <a:latin typeface="Futura" pitchFamily="64" charset="0"/>
                </a:defRPr>
              </a:lvl4pPr>
              <a:lvl5pPr marL="2057400" indent="-228600">
                <a:spcBef>
                  <a:spcPct val="20000"/>
                </a:spcBef>
                <a:buChar char="»"/>
                <a:defRPr sz="2000">
                  <a:solidFill>
                    <a:schemeClr val="tx1"/>
                  </a:solidFill>
                  <a:latin typeface="Futura" pitchFamily="64" charset="0"/>
                </a:defRPr>
              </a:lvl5pPr>
              <a:lvl6pPr marL="2514600" indent="-228600" eaLnBrk="0" fontAlgn="base" hangingPunct="0">
                <a:spcBef>
                  <a:spcPct val="20000"/>
                </a:spcBef>
                <a:spcAft>
                  <a:spcPct val="0"/>
                </a:spcAft>
                <a:buChar char="»"/>
                <a:defRPr sz="2000">
                  <a:solidFill>
                    <a:schemeClr val="tx1"/>
                  </a:solidFill>
                  <a:latin typeface="Futura" pitchFamily="64" charset="0"/>
                </a:defRPr>
              </a:lvl6pPr>
              <a:lvl7pPr marL="2971800" indent="-228600" eaLnBrk="0" fontAlgn="base" hangingPunct="0">
                <a:spcBef>
                  <a:spcPct val="20000"/>
                </a:spcBef>
                <a:spcAft>
                  <a:spcPct val="0"/>
                </a:spcAft>
                <a:buChar char="»"/>
                <a:defRPr sz="2000">
                  <a:solidFill>
                    <a:schemeClr val="tx1"/>
                  </a:solidFill>
                  <a:latin typeface="Futura" pitchFamily="64" charset="0"/>
                </a:defRPr>
              </a:lvl7pPr>
              <a:lvl8pPr marL="3429000" indent="-228600" eaLnBrk="0" fontAlgn="base" hangingPunct="0">
                <a:spcBef>
                  <a:spcPct val="20000"/>
                </a:spcBef>
                <a:spcAft>
                  <a:spcPct val="0"/>
                </a:spcAft>
                <a:buChar char="»"/>
                <a:defRPr sz="2000">
                  <a:solidFill>
                    <a:schemeClr val="tx1"/>
                  </a:solidFill>
                  <a:latin typeface="Futura" pitchFamily="64" charset="0"/>
                </a:defRPr>
              </a:lvl8pPr>
              <a:lvl9pPr marL="3886200" indent="-228600" eaLnBrk="0" fontAlgn="base" hangingPunct="0">
                <a:spcBef>
                  <a:spcPct val="20000"/>
                </a:spcBef>
                <a:spcAft>
                  <a:spcPct val="0"/>
                </a:spcAft>
                <a:buChar char="»"/>
                <a:defRPr sz="2000">
                  <a:solidFill>
                    <a:schemeClr val="tx1"/>
                  </a:solidFill>
                  <a:latin typeface="Futura" pitchFamily="64" charset="0"/>
                </a:defRPr>
              </a:lvl9pPr>
            </a:lstStyle>
            <a:p>
              <a:pPr>
                <a:spcBef>
                  <a:spcPct val="0"/>
                </a:spcBef>
                <a:buFontTx/>
                <a:buNone/>
              </a:pPr>
              <a:endParaRPr lang="en-US" altLang="en-US" sz="1800">
                <a:latin typeface="Arial" panose="020B0604020202020204" pitchFamily="34" charset="0"/>
              </a:endParaRPr>
            </a:p>
          </p:txBody>
        </p:sp>
        <p:sp>
          <p:nvSpPr>
            <p:cNvPr id="33803" name="Line 1035">
              <a:extLst>
                <a:ext uri="{FF2B5EF4-FFF2-40B4-BE49-F238E27FC236}">
                  <a16:creationId xmlns:a16="http://schemas.microsoft.com/office/drawing/2014/main" id="{B02B543C-7676-D045-8671-C0D62C878A60}"/>
                </a:ext>
              </a:extLst>
            </p:cNvPr>
            <p:cNvSpPr>
              <a:spLocks noChangeShapeType="1"/>
            </p:cNvSpPr>
            <p:nvPr/>
          </p:nvSpPr>
          <p:spPr bwMode="auto">
            <a:xfrm flipH="1" flipV="1">
              <a:off x="28896" y="4320"/>
              <a:ext cx="854" cy="62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4" name="Line 1036">
              <a:extLst>
                <a:ext uri="{FF2B5EF4-FFF2-40B4-BE49-F238E27FC236}">
                  <a16:creationId xmlns:a16="http://schemas.microsoft.com/office/drawing/2014/main" id="{3799CDAA-2C71-4ED2-6E57-35570C130415}"/>
                </a:ext>
              </a:extLst>
            </p:cNvPr>
            <p:cNvSpPr>
              <a:spLocks noChangeShapeType="1"/>
            </p:cNvSpPr>
            <p:nvPr/>
          </p:nvSpPr>
          <p:spPr bwMode="auto">
            <a:xfrm flipV="1">
              <a:off x="29750" y="4512"/>
              <a:ext cx="432" cy="43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5" name="Line 1037">
              <a:extLst>
                <a:ext uri="{FF2B5EF4-FFF2-40B4-BE49-F238E27FC236}">
                  <a16:creationId xmlns:a16="http://schemas.microsoft.com/office/drawing/2014/main" id="{0857AC77-6E37-5FA8-F61C-E467E04FA806}"/>
                </a:ext>
              </a:extLst>
            </p:cNvPr>
            <p:cNvSpPr>
              <a:spLocks noChangeShapeType="1"/>
            </p:cNvSpPr>
            <p:nvPr/>
          </p:nvSpPr>
          <p:spPr bwMode="auto">
            <a:xfrm flipV="1">
              <a:off x="29750" y="4320"/>
              <a:ext cx="1018" cy="63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6" name="Line 1038">
              <a:extLst>
                <a:ext uri="{FF2B5EF4-FFF2-40B4-BE49-F238E27FC236}">
                  <a16:creationId xmlns:a16="http://schemas.microsoft.com/office/drawing/2014/main" id="{E9DED1F4-51FF-7174-5DC5-1B209855B937}"/>
                </a:ext>
              </a:extLst>
            </p:cNvPr>
            <p:cNvSpPr>
              <a:spLocks noChangeShapeType="1"/>
            </p:cNvSpPr>
            <p:nvPr/>
          </p:nvSpPr>
          <p:spPr bwMode="auto">
            <a:xfrm>
              <a:off x="28886" y="4304"/>
              <a:ext cx="1882" cy="16"/>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7" name="Line 1039">
              <a:extLst>
                <a:ext uri="{FF2B5EF4-FFF2-40B4-BE49-F238E27FC236}">
                  <a16:creationId xmlns:a16="http://schemas.microsoft.com/office/drawing/2014/main" id="{A02BDA6B-AB07-7C87-2F89-D979CD90256C}"/>
                </a:ext>
              </a:extLst>
            </p:cNvPr>
            <p:cNvSpPr>
              <a:spLocks noChangeShapeType="1"/>
            </p:cNvSpPr>
            <p:nvPr/>
          </p:nvSpPr>
          <p:spPr bwMode="auto">
            <a:xfrm flipV="1">
              <a:off x="29750" y="4416"/>
              <a:ext cx="288" cy="5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08" name="Line 1040">
              <a:extLst>
                <a:ext uri="{FF2B5EF4-FFF2-40B4-BE49-F238E27FC236}">
                  <a16:creationId xmlns:a16="http://schemas.microsoft.com/office/drawing/2014/main" id="{BD67E62D-3F96-B49E-E544-64F20313B029}"/>
                </a:ext>
              </a:extLst>
            </p:cNvPr>
            <p:cNvSpPr>
              <a:spLocks noChangeShapeType="1"/>
            </p:cNvSpPr>
            <p:nvPr/>
          </p:nvSpPr>
          <p:spPr bwMode="auto">
            <a:xfrm>
              <a:off x="30068" y="4314"/>
              <a:ext cx="240" cy="0"/>
            </a:xfrm>
            <a:prstGeom prst="line">
              <a:avLst/>
            </a:prstGeom>
            <a:noFill/>
            <a:ln w="57150">
              <a:solidFill>
                <a:srgbClr val="33CC33"/>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33809" name="Picture 1041" descr="schoolofathens">
              <a:extLst>
                <a:ext uri="{FF2B5EF4-FFF2-40B4-BE49-F238E27FC236}">
                  <a16:creationId xmlns:a16="http://schemas.microsoft.com/office/drawing/2014/main" id="{045A2766-31CE-49B0-561B-EC4D508834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51991"/>
            <a:stretch>
              <a:fillRect/>
            </a:stretch>
          </p:blipFill>
          <p:spPr bwMode="auto">
            <a:xfrm>
              <a:off x="28943" y="3360"/>
              <a:ext cx="1797" cy="64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33810" name="Picture 1042" descr="schoolofathens-sphere">
              <a:extLst>
                <a:ext uri="{FF2B5EF4-FFF2-40B4-BE49-F238E27FC236}">
                  <a16:creationId xmlns:a16="http://schemas.microsoft.com/office/drawing/2014/main" id="{CE0FB930-221E-133E-1EEF-E350E50C6773}"/>
                </a:ext>
              </a:extLst>
            </p:cNvPr>
            <p:cNvPicPr>
              <a:picLocks noChangeAspect="1" noChangeArrowheads="1"/>
            </p:cNvPicPr>
            <p:nvPr/>
          </p:nvPicPr>
          <p:blipFill>
            <a:blip r:embed="rId4">
              <a:lum bright="36000" contrast="42000"/>
              <a:extLst>
                <a:ext uri="{28A0092B-C50C-407E-A947-70E740481C1C}">
                  <a14:useLocalDpi xmlns:a14="http://schemas.microsoft.com/office/drawing/2010/main" val="0"/>
                </a:ext>
              </a:extLst>
            </a:blip>
            <a:srcRect l="17738" t="21089" r="57428" b="53603"/>
            <a:stretch>
              <a:fillRect/>
            </a:stretch>
          </p:blipFill>
          <p:spPr bwMode="auto">
            <a:xfrm>
              <a:off x="30047" y="3855"/>
              <a:ext cx="336" cy="288"/>
            </a:xfrm>
            <a:prstGeom prst="rect">
              <a:avLst/>
            </a:prstGeom>
            <a:noFill/>
            <a:ln w="38100">
              <a:solidFill>
                <a:srgbClr val="33CC33"/>
              </a:solidFill>
              <a:miter lim="800000"/>
              <a:headEnd/>
              <a:tailEnd/>
            </a:ln>
            <a:extLst>
              <a:ext uri="{909E8E84-426E-40DD-AFC4-6F175D3DCCD1}">
                <a14:hiddenFill xmlns:a14="http://schemas.microsoft.com/office/drawing/2010/main">
                  <a:solidFill>
                    <a:srgbClr val="FFFFFF"/>
                  </a:solidFill>
                </a14:hiddenFill>
              </a:ext>
            </a:extLst>
          </p:spPr>
        </p:pic>
        <p:sp>
          <p:nvSpPr>
            <p:cNvPr id="33811" name="Arc 1043">
              <a:extLst>
                <a:ext uri="{FF2B5EF4-FFF2-40B4-BE49-F238E27FC236}">
                  <a16:creationId xmlns:a16="http://schemas.microsoft.com/office/drawing/2014/main" id="{7D00C276-3BA0-1AE1-F482-099874FF362B}"/>
                </a:ext>
              </a:extLst>
            </p:cNvPr>
            <p:cNvSpPr>
              <a:spLocks/>
            </p:cNvSpPr>
            <p:nvPr/>
          </p:nvSpPr>
          <p:spPr bwMode="auto">
            <a:xfrm flipV="1">
              <a:off x="30192" y="4320"/>
              <a:ext cx="96" cy="9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chemeClr val="tx1"/>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3812" name="Oval 1044">
              <a:extLst>
                <a:ext uri="{FF2B5EF4-FFF2-40B4-BE49-F238E27FC236}">
                  <a16:creationId xmlns:a16="http://schemas.microsoft.com/office/drawing/2014/main" id="{E1186A5E-F161-3D27-4ACB-8C7AEFBFC084}"/>
                </a:ext>
              </a:extLst>
            </p:cNvPr>
            <p:cNvSpPr>
              <a:spLocks noChangeArrowheads="1"/>
            </p:cNvSpPr>
            <p:nvPr/>
          </p:nvSpPr>
          <p:spPr bwMode="auto">
            <a:xfrm>
              <a:off x="29728" y="4272"/>
              <a:ext cx="96" cy="96"/>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Futura" pitchFamily="64" charset="0"/>
                </a:defRPr>
              </a:lvl1pPr>
              <a:lvl2pPr marL="742950" indent="-285750">
                <a:spcBef>
                  <a:spcPct val="20000"/>
                </a:spcBef>
                <a:buChar char="–"/>
                <a:defRPr sz="2800">
                  <a:solidFill>
                    <a:schemeClr val="tx1"/>
                  </a:solidFill>
                  <a:latin typeface="Futura" pitchFamily="64" charset="0"/>
                </a:defRPr>
              </a:lvl2pPr>
              <a:lvl3pPr marL="1143000" indent="-228600">
                <a:spcBef>
                  <a:spcPct val="20000"/>
                </a:spcBef>
                <a:buChar char="•"/>
                <a:defRPr sz="2400">
                  <a:solidFill>
                    <a:schemeClr val="tx1"/>
                  </a:solidFill>
                  <a:latin typeface="Futura" pitchFamily="64" charset="0"/>
                </a:defRPr>
              </a:lvl3pPr>
              <a:lvl4pPr marL="1600200" indent="-228600">
                <a:spcBef>
                  <a:spcPct val="20000"/>
                </a:spcBef>
                <a:buChar char="–"/>
                <a:defRPr sz="2000">
                  <a:solidFill>
                    <a:schemeClr val="tx1"/>
                  </a:solidFill>
                  <a:latin typeface="Futura" pitchFamily="64" charset="0"/>
                </a:defRPr>
              </a:lvl4pPr>
              <a:lvl5pPr marL="2057400" indent="-228600">
                <a:spcBef>
                  <a:spcPct val="20000"/>
                </a:spcBef>
                <a:buChar char="»"/>
                <a:defRPr sz="2000">
                  <a:solidFill>
                    <a:schemeClr val="tx1"/>
                  </a:solidFill>
                  <a:latin typeface="Futura" pitchFamily="64" charset="0"/>
                </a:defRPr>
              </a:lvl5pPr>
              <a:lvl6pPr marL="2514600" indent="-228600" eaLnBrk="0" fontAlgn="base" hangingPunct="0">
                <a:spcBef>
                  <a:spcPct val="20000"/>
                </a:spcBef>
                <a:spcAft>
                  <a:spcPct val="0"/>
                </a:spcAft>
                <a:buChar char="»"/>
                <a:defRPr sz="2000">
                  <a:solidFill>
                    <a:schemeClr val="tx1"/>
                  </a:solidFill>
                  <a:latin typeface="Futura" pitchFamily="64" charset="0"/>
                </a:defRPr>
              </a:lvl6pPr>
              <a:lvl7pPr marL="2971800" indent="-228600" eaLnBrk="0" fontAlgn="base" hangingPunct="0">
                <a:spcBef>
                  <a:spcPct val="20000"/>
                </a:spcBef>
                <a:spcAft>
                  <a:spcPct val="0"/>
                </a:spcAft>
                <a:buChar char="»"/>
                <a:defRPr sz="2000">
                  <a:solidFill>
                    <a:schemeClr val="tx1"/>
                  </a:solidFill>
                  <a:latin typeface="Futura" pitchFamily="64" charset="0"/>
                </a:defRPr>
              </a:lvl7pPr>
              <a:lvl8pPr marL="3429000" indent="-228600" eaLnBrk="0" fontAlgn="base" hangingPunct="0">
                <a:spcBef>
                  <a:spcPct val="20000"/>
                </a:spcBef>
                <a:spcAft>
                  <a:spcPct val="0"/>
                </a:spcAft>
                <a:buChar char="»"/>
                <a:defRPr sz="2000">
                  <a:solidFill>
                    <a:schemeClr val="tx1"/>
                  </a:solidFill>
                  <a:latin typeface="Futura" pitchFamily="64" charset="0"/>
                </a:defRPr>
              </a:lvl8pPr>
              <a:lvl9pPr marL="3886200" indent="-228600" eaLnBrk="0" fontAlgn="base" hangingPunct="0">
                <a:spcBef>
                  <a:spcPct val="20000"/>
                </a:spcBef>
                <a:spcAft>
                  <a:spcPct val="0"/>
                </a:spcAft>
                <a:buChar char="»"/>
                <a:defRPr sz="2000">
                  <a:solidFill>
                    <a:schemeClr val="tx1"/>
                  </a:solidFill>
                  <a:latin typeface="Futura" pitchFamily="64" charset="0"/>
                </a:defRPr>
              </a:lvl9pPr>
            </a:lstStyle>
            <a:p>
              <a:pPr>
                <a:spcBef>
                  <a:spcPct val="0"/>
                </a:spcBef>
                <a:buFontTx/>
                <a:buNone/>
              </a:pPr>
              <a:endParaRPr lang="en-US" altLang="en-US" sz="1800">
                <a:latin typeface="Arial" panose="020B0604020202020204" pitchFamily="34" charset="0"/>
              </a:endParaRPr>
            </a:p>
          </p:txBody>
        </p:sp>
        <p:sp>
          <p:nvSpPr>
            <p:cNvPr id="33813" name="Oval 1045">
              <a:extLst>
                <a:ext uri="{FF2B5EF4-FFF2-40B4-BE49-F238E27FC236}">
                  <a16:creationId xmlns:a16="http://schemas.microsoft.com/office/drawing/2014/main" id="{43163DDC-8A44-E9AD-6DA7-6A545F22348C}"/>
                </a:ext>
              </a:extLst>
            </p:cNvPr>
            <p:cNvSpPr>
              <a:spLocks noChangeArrowheads="1"/>
            </p:cNvSpPr>
            <p:nvPr/>
          </p:nvSpPr>
          <p:spPr bwMode="auto">
            <a:xfrm>
              <a:off x="30078" y="4398"/>
              <a:ext cx="96" cy="96"/>
            </a:xfrm>
            <a:prstGeom prst="ellipse">
              <a:avLst/>
            </a:prstGeom>
            <a:solidFill>
              <a:srgbClr val="33CC33"/>
            </a:solidFill>
            <a:ln w="9525">
              <a:solidFill>
                <a:srgbClr val="33CC33"/>
              </a:solidFill>
              <a:round/>
              <a:headEnd/>
              <a:tailEnd/>
            </a:ln>
          </p:spPr>
          <p:txBody>
            <a:bodyPr wrap="none" anchor="ctr"/>
            <a:lstStyle>
              <a:lvl1pPr>
                <a:spcBef>
                  <a:spcPct val="20000"/>
                </a:spcBef>
                <a:buChar char="•"/>
                <a:defRPr sz="3200">
                  <a:solidFill>
                    <a:schemeClr val="tx1"/>
                  </a:solidFill>
                  <a:latin typeface="Futura" pitchFamily="64" charset="0"/>
                </a:defRPr>
              </a:lvl1pPr>
              <a:lvl2pPr marL="742950" indent="-285750">
                <a:spcBef>
                  <a:spcPct val="20000"/>
                </a:spcBef>
                <a:buChar char="–"/>
                <a:defRPr sz="2800">
                  <a:solidFill>
                    <a:schemeClr val="tx1"/>
                  </a:solidFill>
                  <a:latin typeface="Futura" pitchFamily="64" charset="0"/>
                </a:defRPr>
              </a:lvl2pPr>
              <a:lvl3pPr marL="1143000" indent="-228600">
                <a:spcBef>
                  <a:spcPct val="20000"/>
                </a:spcBef>
                <a:buChar char="•"/>
                <a:defRPr sz="2400">
                  <a:solidFill>
                    <a:schemeClr val="tx1"/>
                  </a:solidFill>
                  <a:latin typeface="Futura" pitchFamily="64" charset="0"/>
                </a:defRPr>
              </a:lvl3pPr>
              <a:lvl4pPr marL="1600200" indent="-228600">
                <a:spcBef>
                  <a:spcPct val="20000"/>
                </a:spcBef>
                <a:buChar char="–"/>
                <a:defRPr sz="2000">
                  <a:solidFill>
                    <a:schemeClr val="tx1"/>
                  </a:solidFill>
                  <a:latin typeface="Futura" pitchFamily="64" charset="0"/>
                </a:defRPr>
              </a:lvl4pPr>
              <a:lvl5pPr marL="2057400" indent="-228600">
                <a:spcBef>
                  <a:spcPct val="20000"/>
                </a:spcBef>
                <a:buChar char="»"/>
                <a:defRPr sz="2000">
                  <a:solidFill>
                    <a:schemeClr val="tx1"/>
                  </a:solidFill>
                  <a:latin typeface="Futura" pitchFamily="64" charset="0"/>
                </a:defRPr>
              </a:lvl5pPr>
              <a:lvl6pPr marL="2514600" indent="-228600" eaLnBrk="0" fontAlgn="base" hangingPunct="0">
                <a:spcBef>
                  <a:spcPct val="20000"/>
                </a:spcBef>
                <a:spcAft>
                  <a:spcPct val="0"/>
                </a:spcAft>
                <a:buChar char="»"/>
                <a:defRPr sz="2000">
                  <a:solidFill>
                    <a:schemeClr val="tx1"/>
                  </a:solidFill>
                  <a:latin typeface="Futura" pitchFamily="64" charset="0"/>
                </a:defRPr>
              </a:lvl6pPr>
              <a:lvl7pPr marL="2971800" indent="-228600" eaLnBrk="0" fontAlgn="base" hangingPunct="0">
                <a:spcBef>
                  <a:spcPct val="20000"/>
                </a:spcBef>
                <a:spcAft>
                  <a:spcPct val="0"/>
                </a:spcAft>
                <a:buChar char="»"/>
                <a:defRPr sz="2000">
                  <a:solidFill>
                    <a:schemeClr val="tx1"/>
                  </a:solidFill>
                  <a:latin typeface="Futura" pitchFamily="64" charset="0"/>
                </a:defRPr>
              </a:lvl7pPr>
              <a:lvl8pPr marL="3429000" indent="-228600" eaLnBrk="0" fontAlgn="base" hangingPunct="0">
                <a:spcBef>
                  <a:spcPct val="20000"/>
                </a:spcBef>
                <a:spcAft>
                  <a:spcPct val="0"/>
                </a:spcAft>
                <a:buChar char="»"/>
                <a:defRPr sz="2000">
                  <a:solidFill>
                    <a:schemeClr val="tx1"/>
                  </a:solidFill>
                  <a:latin typeface="Futura" pitchFamily="64" charset="0"/>
                </a:defRPr>
              </a:lvl8pPr>
              <a:lvl9pPr marL="3886200" indent="-228600" eaLnBrk="0" fontAlgn="base" hangingPunct="0">
                <a:spcBef>
                  <a:spcPct val="20000"/>
                </a:spcBef>
                <a:spcAft>
                  <a:spcPct val="0"/>
                </a:spcAft>
                <a:buChar char="»"/>
                <a:defRPr sz="2000">
                  <a:solidFill>
                    <a:schemeClr val="tx1"/>
                  </a:solidFill>
                  <a:latin typeface="Futura" pitchFamily="64" charset="0"/>
                </a:defRPr>
              </a:lvl9pPr>
            </a:lstStyle>
            <a:p>
              <a:pPr>
                <a:spcBef>
                  <a:spcPct val="0"/>
                </a:spcBef>
                <a:buFontTx/>
                <a:buNone/>
              </a:pPr>
              <a:endParaRPr lang="en-US" altLang="en-US" sz="1800">
                <a:latin typeface="Arial" panose="020B0604020202020204" pitchFamily="34" charset="0"/>
              </a:endParaRPr>
            </a:p>
          </p:txBody>
        </p:sp>
      </p:grpSp>
    </p:spTree>
    <p:extLst>
      <p:ext uri="{BB962C8B-B14F-4D97-AF65-F5344CB8AC3E}">
        <p14:creationId xmlns:p14="http://schemas.microsoft.com/office/powerpoint/2010/main" val="15505794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F1766FFE-EF65-BC4D-8DBB-C7EF60CD3399}"/>
              </a:ext>
            </a:extLst>
          </p:cNvPr>
          <p:cNvGrpSpPr/>
          <p:nvPr/>
        </p:nvGrpSpPr>
        <p:grpSpPr>
          <a:xfrm>
            <a:off x="4275498" y="4266676"/>
            <a:ext cx="641861" cy="917662"/>
            <a:chOff x="4275498" y="5540720"/>
            <a:chExt cx="641861" cy="917662"/>
          </a:xfrm>
        </p:grpSpPr>
        <p:cxnSp>
          <p:nvCxnSpPr>
            <p:cNvPr id="43" name="Straight Connector 42">
              <a:extLst>
                <a:ext uri="{FF2B5EF4-FFF2-40B4-BE49-F238E27FC236}">
                  <a16:creationId xmlns:a16="http://schemas.microsoft.com/office/drawing/2014/main" id="{D2580CB2-AB61-8A46-9489-53A4104E5FC2}"/>
                </a:ext>
              </a:extLst>
            </p:cNvPr>
            <p:cNvCxnSpPr>
              <a:cxnSpLocks/>
              <a:endCxn id="9" idx="0"/>
            </p:cNvCxnSpPr>
            <p:nvPr/>
          </p:nvCxnSpPr>
          <p:spPr bwMode="auto">
            <a:xfrm>
              <a:off x="4275498" y="5540720"/>
              <a:ext cx="282404" cy="91766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B92B98B-E53D-2A45-B089-C9EE06D00A96}"/>
                </a:ext>
              </a:extLst>
            </p:cNvPr>
            <p:cNvCxnSpPr>
              <a:cxnSpLocks/>
              <a:endCxn id="9" idx="0"/>
            </p:cNvCxnSpPr>
            <p:nvPr/>
          </p:nvCxnSpPr>
          <p:spPr bwMode="auto">
            <a:xfrm flipH="1">
              <a:off x="4557902" y="5547800"/>
              <a:ext cx="359457" cy="910582"/>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1995D81B-22F3-B146-99CB-B50D1BC63326}"/>
              </a:ext>
            </a:extLst>
          </p:cNvPr>
          <p:cNvSpPr>
            <a:spLocks noGrp="1"/>
          </p:cNvSpPr>
          <p:nvPr>
            <p:ph type="title"/>
          </p:nvPr>
        </p:nvSpPr>
        <p:spPr/>
        <p:txBody>
          <a:bodyPr/>
          <a:lstStyle/>
          <a:p>
            <a:r>
              <a:rPr lang="en-US" dirty="0"/>
              <a:t>Perspective Distortion</a:t>
            </a:r>
          </a:p>
        </p:txBody>
      </p:sp>
      <p:sp>
        <p:nvSpPr>
          <p:cNvPr id="3" name="Content Placeholder 2">
            <a:extLst>
              <a:ext uri="{FF2B5EF4-FFF2-40B4-BE49-F238E27FC236}">
                <a16:creationId xmlns:a16="http://schemas.microsoft.com/office/drawing/2014/main" id="{0FF43C3F-BC61-DE4B-A46A-3E98BC41DE33}"/>
              </a:ext>
            </a:extLst>
          </p:cNvPr>
          <p:cNvSpPr>
            <a:spLocks noGrp="1"/>
          </p:cNvSpPr>
          <p:nvPr>
            <p:ph idx="1"/>
          </p:nvPr>
        </p:nvSpPr>
        <p:spPr>
          <a:xfrm>
            <a:off x="685800" y="914400"/>
            <a:ext cx="7772400" cy="838200"/>
          </a:xfrm>
        </p:spPr>
        <p:txBody>
          <a:bodyPr/>
          <a:lstStyle/>
          <a:p>
            <a:r>
              <a:rPr lang="en-US" dirty="0"/>
              <a:t>How about if the scene is planar?</a:t>
            </a:r>
          </a:p>
        </p:txBody>
      </p:sp>
      <p:grpSp>
        <p:nvGrpSpPr>
          <p:cNvPr id="26" name="Group 25">
            <a:extLst>
              <a:ext uri="{FF2B5EF4-FFF2-40B4-BE49-F238E27FC236}">
                <a16:creationId xmlns:a16="http://schemas.microsoft.com/office/drawing/2014/main" id="{21EE15E0-CA5E-CC47-A4E8-A135FBF865A9}"/>
              </a:ext>
            </a:extLst>
          </p:cNvPr>
          <p:cNvGrpSpPr/>
          <p:nvPr/>
        </p:nvGrpSpPr>
        <p:grpSpPr>
          <a:xfrm>
            <a:off x="720515" y="4576215"/>
            <a:ext cx="6344838" cy="795754"/>
            <a:chOff x="720515" y="5850259"/>
            <a:chExt cx="6344838" cy="795754"/>
          </a:xfrm>
        </p:grpSpPr>
        <p:grpSp>
          <p:nvGrpSpPr>
            <p:cNvPr id="23" name="Group 22">
              <a:extLst>
                <a:ext uri="{FF2B5EF4-FFF2-40B4-BE49-F238E27FC236}">
                  <a16:creationId xmlns:a16="http://schemas.microsoft.com/office/drawing/2014/main" id="{5718FDEE-F1BA-8F4B-955F-6A297105C6AC}"/>
                </a:ext>
              </a:extLst>
            </p:cNvPr>
            <p:cNvGrpSpPr/>
            <p:nvPr/>
          </p:nvGrpSpPr>
          <p:grpSpPr>
            <a:xfrm>
              <a:off x="4486275" y="6307459"/>
              <a:ext cx="1250496" cy="338554"/>
              <a:chOff x="4486275" y="6307459"/>
              <a:chExt cx="1250496" cy="338554"/>
            </a:xfrm>
          </p:grpSpPr>
          <p:sp>
            <p:nvSpPr>
              <p:cNvPr id="9" name="Oval 8">
                <a:extLst>
                  <a:ext uri="{FF2B5EF4-FFF2-40B4-BE49-F238E27FC236}">
                    <a16:creationId xmlns:a16="http://schemas.microsoft.com/office/drawing/2014/main" id="{D72CF234-0503-B041-8DDB-ADCDB725C473}"/>
                  </a:ext>
                </a:extLst>
              </p:cNvPr>
              <p:cNvSpPr/>
              <p:nvPr/>
            </p:nvSpPr>
            <p:spPr bwMode="auto">
              <a:xfrm>
                <a:off x="4486275" y="6458382"/>
                <a:ext cx="143253" cy="143253"/>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0" name="TextBox 9">
                <a:extLst>
                  <a:ext uri="{FF2B5EF4-FFF2-40B4-BE49-F238E27FC236}">
                    <a16:creationId xmlns:a16="http://schemas.microsoft.com/office/drawing/2014/main" id="{E57FE7D1-EE6A-1949-9E6B-E41410495C35}"/>
                  </a:ext>
                </a:extLst>
              </p:cNvPr>
              <p:cNvSpPr txBox="1"/>
              <p:nvPr/>
            </p:nvSpPr>
            <p:spPr>
              <a:xfrm>
                <a:off x="4744204" y="6307459"/>
                <a:ext cx="992567"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COP</a:t>
                </a:r>
              </a:p>
            </p:txBody>
          </p:sp>
        </p:grpSp>
        <p:grpSp>
          <p:nvGrpSpPr>
            <p:cNvPr id="25" name="Group 24">
              <a:extLst>
                <a:ext uri="{FF2B5EF4-FFF2-40B4-BE49-F238E27FC236}">
                  <a16:creationId xmlns:a16="http://schemas.microsoft.com/office/drawing/2014/main" id="{63F90AE3-82A2-354F-9C02-EB192ED68EFD}"/>
                </a:ext>
              </a:extLst>
            </p:cNvPr>
            <p:cNvGrpSpPr/>
            <p:nvPr/>
          </p:nvGrpSpPr>
          <p:grpSpPr>
            <a:xfrm>
              <a:off x="720515" y="5850259"/>
              <a:ext cx="6344838" cy="352364"/>
              <a:chOff x="720515" y="5850259"/>
              <a:chExt cx="6344838" cy="352364"/>
            </a:xfrm>
          </p:grpSpPr>
          <p:cxnSp>
            <p:nvCxnSpPr>
              <p:cNvPr id="8" name="Straight Connector 7">
                <a:extLst>
                  <a:ext uri="{FF2B5EF4-FFF2-40B4-BE49-F238E27FC236}">
                    <a16:creationId xmlns:a16="http://schemas.microsoft.com/office/drawing/2014/main" id="{8C80F3F9-6FCD-4E4C-90D1-F4DEB55CABD9}"/>
                  </a:ext>
                </a:extLst>
              </p:cNvPr>
              <p:cNvCxnSpPr>
                <a:cxnSpLocks/>
              </p:cNvCxnSpPr>
              <p:nvPr/>
            </p:nvCxnSpPr>
            <p:spPr bwMode="auto">
              <a:xfrm>
                <a:off x="1055442" y="5850259"/>
                <a:ext cx="6009911" cy="0"/>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7A55C943-CFDD-9041-8033-115CEEE0DB81}"/>
                  </a:ext>
                </a:extLst>
              </p:cNvPr>
              <p:cNvSpPr txBox="1"/>
              <p:nvPr/>
            </p:nvSpPr>
            <p:spPr>
              <a:xfrm>
                <a:off x="720515" y="5864069"/>
                <a:ext cx="144780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Image Plane</a:t>
                </a:r>
              </a:p>
            </p:txBody>
          </p:sp>
        </p:grpSp>
      </p:grpSp>
      <p:pic>
        <p:nvPicPr>
          <p:cNvPr id="87044" name="Picture 4" descr="Veranda 3-1/2 ft. W x 4 ft. H White Vinyl Chatham Scalloped Top Spaced Picket  Fence Gate 181983 - The Home Depot">
            <a:extLst>
              <a:ext uri="{FF2B5EF4-FFF2-40B4-BE49-F238E27FC236}">
                <a16:creationId xmlns:a16="http://schemas.microsoft.com/office/drawing/2014/main" id="{54B86F9A-7999-9742-A714-56813133FE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4444" b="6666"/>
          <a:stretch/>
        </p:blipFill>
        <p:spPr bwMode="auto">
          <a:xfrm>
            <a:off x="3220204" y="1997926"/>
            <a:ext cx="3048000" cy="1490133"/>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1BEF4D29-F0C3-6448-B35D-8EAAEA332550}"/>
              </a:ext>
            </a:extLst>
          </p:cNvPr>
          <p:cNvCxnSpPr>
            <a:cxnSpLocks/>
          </p:cNvCxnSpPr>
          <p:nvPr/>
        </p:nvCxnSpPr>
        <p:spPr bwMode="auto">
          <a:xfrm>
            <a:off x="1598085" y="4202129"/>
            <a:ext cx="6781800" cy="0"/>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nvGrpSpPr>
          <p:cNvPr id="29" name="Group 28">
            <a:extLst>
              <a:ext uri="{FF2B5EF4-FFF2-40B4-BE49-F238E27FC236}">
                <a16:creationId xmlns:a16="http://schemas.microsoft.com/office/drawing/2014/main" id="{B05E1024-6E58-A046-BF47-854A7C00FEDB}"/>
              </a:ext>
            </a:extLst>
          </p:cNvPr>
          <p:cNvGrpSpPr/>
          <p:nvPr/>
        </p:nvGrpSpPr>
        <p:grpSpPr>
          <a:xfrm>
            <a:off x="1771387" y="3950837"/>
            <a:ext cx="6248925" cy="478971"/>
            <a:chOff x="1771387" y="4093029"/>
            <a:chExt cx="6248925" cy="478971"/>
          </a:xfrm>
        </p:grpSpPr>
        <p:grpSp>
          <p:nvGrpSpPr>
            <p:cNvPr id="22" name="Group 21">
              <a:extLst>
                <a:ext uri="{FF2B5EF4-FFF2-40B4-BE49-F238E27FC236}">
                  <a16:creationId xmlns:a16="http://schemas.microsoft.com/office/drawing/2014/main" id="{DF15F660-4695-5443-B905-1516C5A34861}"/>
                </a:ext>
              </a:extLst>
            </p:cNvPr>
            <p:cNvGrpSpPr/>
            <p:nvPr/>
          </p:nvGrpSpPr>
          <p:grpSpPr>
            <a:xfrm>
              <a:off x="4267200" y="4114800"/>
              <a:ext cx="647700" cy="457200"/>
              <a:chOff x="4267200" y="4114800"/>
              <a:chExt cx="647700" cy="457200"/>
            </a:xfrm>
          </p:grpSpPr>
          <p:cxnSp>
            <p:nvCxnSpPr>
              <p:cNvPr id="20" name="Straight Connector 19">
                <a:extLst>
                  <a:ext uri="{FF2B5EF4-FFF2-40B4-BE49-F238E27FC236}">
                    <a16:creationId xmlns:a16="http://schemas.microsoft.com/office/drawing/2014/main" id="{51EBEF14-AB32-004D-AFF9-2ECE501D6A8F}"/>
                  </a:ext>
                </a:extLst>
              </p:cNvPr>
              <p:cNvCxnSpPr/>
              <p:nvPr/>
            </p:nvCxnSpPr>
            <p:spPr bwMode="auto">
              <a:xfrm>
                <a:off x="4267200" y="4114800"/>
                <a:ext cx="0" cy="457200"/>
              </a:xfrm>
              <a:prstGeom prst="line">
                <a:avLst/>
              </a:prstGeom>
              <a:solidFill>
                <a:schemeClr val="accent1"/>
              </a:solidFill>
              <a:ln w="15875"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EBA34E2-37E6-514B-9375-5977BDFAB9A4}"/>
                  </a:ext>
                </a:extLst>
              </p:cNvPr>
              <p:cNvCxnSpPr/>
              <p:nvPr/>
            </p:nvCxnSpPr>
            <p:spPr bwMode="auto">
              <a:xfrm>
                <a:off x="4914900" y="4114800"/>
                <a:ext cx="0" cy="457200"/>
              </a:xfrm>
              <a:prstGeom prst="line">
                <a:avLst/>
              </a:prstGeom>
              <a:solidFill>
                <a:schemeClr val="accent1"/>
              </a:solidFill>
              <a:ln w="15875" cap="flat" cmpd="sng" algn="ctr">
                <a:solidFill>
                  <a:schemeClr val="tx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9E70F43F-FC1D-3042-9B3F-E75FDA1E72E6}"/>
                </a:ext>
              </a:extLst>
            </p:cNvPr>
            <p:cNvGrpSpPr/>
            <p:nvPr/>
          </p:nvGrpSpPr>
          <p:grpSpPr>
            <a:xfrm>
              <a:off x="7372612" y="4093029"/>
              <a:ext cx="647700" cy="457200"/>
              <a:chOff x="4267200" y="4114800"/>
              <a:chExt cx="647700" cy="457200"/>
            </a:xfrm>
          </p:grpSpPr>
          <p:cxnSp>
            <p:nvCxnSpPr>
              <p:cNvPr id="31" name="Straight Connector 30">
                <a:extLst>
                  <a:ext uri="{FF2B5EF4-FFF2-40B4-BE49-F238E27FC236}">
                    <a16:creationId xmlns:a16="http://schemas.microsoft.com/office/drawing/2014/main" id="{397FF058-5F08-FF4C-AFD1-303EF388696C}"/>
                  </a:ext>
                </a:extLst>
              </p:cNvPr>
              <p:cNvCxnSpPr/>
              <p:nvPr/>
            </p:nvCxnSpPr>
            <p:spPr bwMode="auto">
              <a:xfrm>
                <a:off x="4267200" y="4114800"/>
                <a:ext cx="0" cy="457200"/>
              </a:xfrm>
              <a:prstGeom prst="line">
                <a:avLst/>
              </a:prstGeom>
              <a:solidFill>
                <a:schemeClr val="accent1"/>
              </a:solidFill>
              <a:ln w="15875" cap="flat" cmpd="sng" algn="ctr">
                <a:solidFill>
                  <a:schemeClr val="tx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921B5B5-B9CA-7B42-99B9-61E19BFCEB72}"/>
                  </a:ext>
                </a:extLst>
              </p:cNvPr>
              <p:cNvCxnSpPr/>
              <p:nvPr/>
            </p:nvCxnSpPr>
            <p:spPr bwMode="auto">
              <a:xfrm>
                <a:off x="4914900" y="4114800"/>
                <a:ext cx="0" cy="457200"/>
              </a:xfrm>
              <a:prstGeom prst="line">
                <a:avLst/>
              </a:prstGeom>
              <a:solidFill>
                <a:schemeClr val="accent1"/>
              </a:solidFill>
              <a:ln w="15875" cap="flat" cmpd="sng" algn="ctr">
                <a:solidFill>
                  <a:schemeClr val="tx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772DDB98-2C5B-D142-8332-7767EBA9FE63}"/>
                </a:ext>
              </a:extLst>
            </p:cNvPr>
            <p:cNvGrpSpPr/>
            <p:nvPr/>
          </p:nvGrpSpPr>
          <p:grpSpPr>
            <a:xfrm>
              <a:off x="1771387" y="4114800"/>
              <a:ext cx="647700" cy="457200"/>
              <a:chOff x="4267200" y="4114800"/>
              <a:chExt cx="647700" cy="457200"/>
            </a:xfrm>
          </p:grpSpPr>
          <p:cxnSp>
            <p:nvCxnSpPr>
              <p:cNvPr id="34" name="Straight Connector 33">
                <a:extLst>
                  <a:ext uri="{FF2B5EF4-FFF2-40B4-BE49-F238E27FC236}">
                    <a16:creationId xmlns:a16="http://schemas.microsoft.com/office/drawing/2014/main" id="{EDF0EAD8-1708-ED4C-B63B-F838C9B7DE47}"/>
                  </a:ext>
                </a:extLst>
              </p:cNvPr>
              <p:cNvCxnSpPr/>
              <p:nvPr/>
            </p:nvCxnSpPr>
            <p:spPr bwMode="auto">
              <a:xfrm>
                <a:off x="4267200" y="4114800"/>
                <a:ext cx="0" cy="457200"/>
              </a:xfrm>
              <a:prstGeom prst="line">
                <a:avLst/>
              </a:prstGeom>
              <a:solidFill>
                <a:schemeClr val="accent1"/>
              </a:solidFill>
              <a:ln w="15875"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1D581D2-3867-BA4C-BEBA-DDDA2D78DB89}"/>
                  </a:ext>
                </a:extLst>
              </p:cNvPr>
              <p:cNvCxnSpPr/>
              <p:nvPr/>
            </p:nvCxnSpPr>
            <p:spPr bwMode="auto">
              <a:xfrm>
                <a:off x="4914900" y="4114800"/>
                <a:ext cx="0" cy="457200"/>
              </a:xfrm>
              <a:prstGeom prst="line">
                <a:avLst/>
              </a:prstGeom>
              <a:solidFill>
                <a:schemeClr val="accent1"/>
              </a:solidFill>
              <a:ln w="15875" cap="flat" cmpd="sng" algn="ctr">
                <a:solidFill>
                  <a:schemeClr val="tx1"/>
                </a:solidFill>
                <a:prstDash val="solid"/>
                <a:round/>
                <a:headEnd type="none" w="med" len="med"/>
                <a:tailEnd type="none" w="med" len="med"/>
              </a:ln>
              <a:effectLst/>
            </p:spPr>
          </p:cxnSp>
        </p:grpSp>
      </p:grpSp>
      <p:grpSp>
        <p:nvGrpSpPr>
          <p:cNvPr id="50" name="Group 49">
            <a:extLst>
              <a:ext uri="{FF2B5EF4-FFF2-40B4-BE49-F238E27FC236}">
                <a16:creationId xmlns:a16="http://schemas.microsoft.com/office/drawing/2014/main" id="{FC4D98D1-3007-EC4C-A473-083EB476F28C}"/>
              </a:ext>
            </a:extLst>
          </p:cNvPr>
          <p:cNvGrpSpPr/>
          <p:nvPr/>
        </p:nvGrpSpPr>
        <p:grpSpPr>
          <a:xfrm>
            <a:off x="4557902" y="4092613"/>
            <a:ext cx="3557235" cy="1093202"/>
            <a:chOff x="4405502" y="5214257"/>
            <a:chExt cx="3557235" cy="1093202"/>
          </a:xfrm>
        </p:grpSpPr>
        <p:cxnSp>
          <p:nvCxnSpPr>
            <p:cNvPr id="51" name="Straight Connector 50">
              <a:extLst>
                <a:ext uri="{FF2B5EF4-FFF2-40B4-BE49-F238E27FC236}">
                  <a16:creationId xmlns:a16="http://schemas.microsoft.com/office/drawing/2014/main" id="{18548B24-E744-7545-92B4-E5590CACA850}"/>
                </a:ext>
              </a:extLst>
            </p:cNvPr>
            <p:cNvCxnSpPr>
              <a:cxnSpLocks/>
            </p:cNvCxnSpPr>
            <p:nvPr/>
          </p:nvCxnSpPr>
          <p:spPr bwMode="auto">
            <a:xfrm flipH="1">
              <a:off x="4429503" y="5214257"/>
              <a:ext cx="3146954" cy="109320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EFE6540-34B1-DD44-9E71-67B56E70A89E}"/>
                </a:ext>
              </a:extLst>
            </p:cNvPr>
            <p:cNvCxnSpPr>
              <a:cxnSpLocks/>
              <a:stCxn id="13" idx="2"/>
              <a:endCxn id="9" idx="0"/>
            </p:cNvCxnSpPr>
            <p:nvPr/>
          </p:nvCxnSpPr>
          <p:spPr bwMode="auto">
            <a:xfrm flipH="1">
              <a:off x="4405502" y="5316694"/>
              <a:ext cx="3557235" cy="98928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13" name="TextBox 12">
            <a:extLst>
              <a:ext uri="{FF2B5EF4-FFF2-40B4-BE49-F238E27FC236}">
                <a16:creationId xmlns:a16="http://schemas.microsoft.com/office/drawing/2014/main" id="{22F56794-7662-6341-B0A7-5FBD8E48785E}"/>
              </a:ext>
            </a:extLst>
          </p:cNvPr>
          <p:cNvSpPr txBox="1"/>
          <p:nvPr/>
        </p:nvSpPr>
        <p:spPr>
          <a:xfrm>
            <a:off x="8022771" y="3733385"/>
            <a:ext cx="184731" cy="461665"/>
          </a:xfrm>
          <a:prstGeom prst="rect">
            <a:avLst/>
          </a:prstGeom>
          <a:noFill/>
        </p:spPr>
        <p:txBody>
          <a:bodyPr wrap="none" rtlCol="0">
            <a:spAutoFit/>
          </a:bodyPr>
          <a:lstStyle/>
          <a:p>
            <a:endParaRPr lang="en-US" dirty="0"/>
          </a:p>
        </p:txBody>
      </p:sp>
      <p:sp>
        <p:nvSpPr>
          <p:cNvPr id="53" name="Rectangle 52">
            <a:extLst>
              <a:ext uri="{FF2B5EF4-FFF2-40B4-BE49-F238E27FC236}">
                <a16:creationId xmlns:a16="http://schemas.microsoft.com/office/drawing/2014/main" id="{4AC09E86-C392-E84D-9079-03E6A16D98BC}"/>
              </a:ext>
            </a:extLst>
          </p:cNvPr>
          <p:cNvSpPr/>
          <p:nvPr/>
        </p:nvSpPr>
        <p:spPr bwMode="auto">
          <a:xfrm>
            <a:off x="4381877" y="4538472"/>
            <a:ext cx="400051" cy="109728"/>
          </a:xfrm>
          <a:prstGeom prst="rect">
            <a:avLst/>
          </a:prstGeom>
          <a:solidFill>
            <a:srgbClr val="FF0000">
              <a:alpha val="4169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ndParaRPr>
          </a:p>
        </p:txBody>
      </p:sp>
      <p:sp>
        <p:nvSpPr>
          <p:cNvPr id="54" name="Rectangle 53">
            <a:extLst>
              <a:ext uri="{FF2B5EF4-FFF2-40B4-BE49-F238E27FC236}">
                <a16:creationId xmlns:a16="http://schemas.microsoft.com/office/drawing/2014/main" id="{3C474E22-4F70-B148-8732-6D7F168AB145}"/>
              </a:ext>
            </a:extLst>
          </p:cNvPr>
          <p:cNvSpPr/>
          <p:nvPr/>
        </p:nvSpPr>
        <p:spPr bwMode="auto">
          <a:xfrm>
            <a:off x="6350193" y="4538472"/>
            <a:ext cx="400051" cy="109728"/>
          </a:xfrm>
          <a:prstGeom prst="rect">
            <a:avLst/>
          </a:prstGeom>
          <a:solidFill>
            <a:srgbClr val="FF0000">
              <a:alpha val="4169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grpSp>
        <p:nvGrpSpPr>
          <p:cNvPr id="4" name="Group 3">
            <a:extLst>
              <a:ext uri="{FF2B5EF4-FFF2-40B4-BE49-F238E27FC236}">
                <a16:creationId xmlns:a16="http://schemas.microsoft.com/office/drawing/2014/main" id="{77223098-0C37-7C37-93C4-D151F4AAD25B}"/>
              </a:ext>
            </a:extLst>
          </p:cNvPr>
          <p:cNvGrpSpPr/>
          <p:nvPr/>
        </p:nvGrpSpPr>
        <p:grpSpPr>
          <a:xfrm>
            <a:off x="1365979" y="4099112"/>
            <a:ext cx="3191923" cy="1085226"/>
            <a:chOff x="1365979" y="4099112"/>
            <a:chExt cx="3191923" cy="1085226"/>
          </a:xfrm>
        </p:grpSpPr>
        <p:cxnSp>
          <p:nvCxnSpPr>
            <p:cNvPr id="63" name="Straight Connector 62">
              <a:extLst>
                <a:ext uri="{FF2B5EF4-FFF2-40B4-BE49-F238E27FC236}">
                  <a16:creationId xmlns:a16="http://schemas.microsoft.com/office/drawing/2014/main" id="{A74075C0-A195-1944-8FD2-E469F13E200D}"/>
                </a:ext>
              </a:extLst>
            </p:cNvPr>
            <p:cNvCxnSpPr>
              <a:cxnSpLocks/>
              <a:endCxn id="9" idx="0"/>
            </p:cNvCxnSpPr>
            <p:nvPr/>
          </p:nvCxnSpPr>
          <p:spPr bwMode="auto">
            <a:xfrm>
              <a:off x="1365979" y="4099112"/>
              <a:ext cx="3191923" cy="108522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47F601E-68E9-0441-933D-63AF6C805E3F}"/>
                </a:ext>
              </a:extLst>
            </p:cNvPr>
            <p:cNvCxnSpPr>
              <a:cxnSpLocks/>
              <a:endCxn id="9" idx="0"/>
            </p:cNvCxnSpPr>
            <p:nvPr/>
          </p:nvCxnSpPr>
          <p:spPr bwMode="auto">
            <a:xfrm>
              <a:off x="2303746" y="4148851"/>
              <a:ext cx="2254156" cy="1035487"/>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69" name="Rectangle 68">
            <a:extLst>
              <a:ext uri="{FF2B5EF4-FFF2-40B4-BE49-F238E27FC236}">
                <a16:creationId xmlns:a16="http://schemas.microsoft.com/office/drawing/2014/main" id="{184EB4BA-119A-AE49-93F5-1C3CF7EDBB9D}"/>
              </a:ext>
            </a:extLst>
          </p:cNvPr>
          <p:cNvSpPr/>
          <p:nvPr/>
        </p:nvSpPr>
        <p:spPr bwMode="auto">
          <a:xfrm>
            <a:off x="2807776" y="4538472"/>
            <a:ext cx="400051" cy="109728"/>
          </a:xfrm>
          <a:prstGeom prst="rect">
            <a:avLst/>
          </a:prstGeom>
          <a:solidFill>
            <a:srgbClr val="FF0000">
              <a:alpha val="4169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76" name="Content Placeholder 2">
            <a:extLst>
              <a:ext uri="{FF2B5EF4-FFF2-40B4-BE49-F238E27FC236}">
                <a16:creationId xmlns:a16="http://schemas.microsoft.com/office/drawing/2014/main" id="{1F692127-66AD-8B4D-9878-F1F0EB8EB48E}"/>
              </a:ext>
            </a:extLst>
          </p:cNvPr>
          <p:cNvSpPr txBox="1">
            <a:spLocks/>
          </p:cNvSpPr>
          <p:nvPr/>
        </p:nvSpPr>
        <p:spPr bwMode="auto">
          <a:xfrm>
            <a:off x="851430" y="6115963"/>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a:lstStyle>
          <a:p>
            <a:r>
              <a:rPr lang="en-US" kern="0" dirty="0"/>
              <a:t>But this is a very special case..</a:t>
            </a:r>
          </a:p>
        </p:txBody>
      </p:sp>
    </p:spTree>
    <p:extLst>
      <p:ext uri="{BB962C8B-B14F-4D97-AF65-F5344CB8AC3E}">
        <p14:creationId xmlns:p14="http://schemas.microsoft.com/office/powerpoint/2010/main" val="312547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69" grpId="0" animBg="1"/>
      <p:bldP spid="7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F1766FFE-EF65-BC4D-8DBB-C7EF60CD3399}"/>
              </a:ext>
            </a:extLst>
          </p:cNvPr>
          <p:cNvGrpSpPr/>
          <p:nvPr/>
        </p:nvGrpSpPr>
        <p:grpSpPr>
          <a:xfrm>
            <a:off x="4255557" y="3733385"/>
            <a:ext cx="660027" cy="1450953"/>
            <a:chOff x="4255557" y="5007429"/>
            <a:chExt cx="660027" cy="1450953"/>
          </a:xfrm>
        </p:grpSpPr>
        <p:cxnSp>
          <p:nvCxnSpPr>
            <p:cNvPr id="43" name="Straight Connector 42">
              <a:extLst>
                <a:ext uri="{FF2B5EF4-FFF2-40B4-BE49-F238E27FC236}">
                  <a16:creationId xmlns:a16="http://schemas.microsoft.com/office/drawing/2014/main" id="{D2580CB2-AB61-8A46-9489-53A4104E5FC2}"/>
                </a:ext>
              </a:extLst>
            </p:cNvPr>
            <p:cNvCxnSpPr>
              <a:cxnSpLocks/>
              <a:endCxn id="9" idx="0"/>
            </p:cNvCxnSpPr>
            <p:nvPr/>
          </p:nvCxnSpPr>
          <p:spPr bwMode="auto">
            <a:xfrm>
              <a:off x="4255557" y="5007429"/>
              <a:ext cx="302345" cy="145095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B92B98B-E53D-2A45-B089-C9EE06D00A96}"/>
                </a:ext>
              </a:extLst>
            </p:cNvPr>
            <p:cNvCxnSpPr>
              <a:cxnSpLocks/>
              <a:stCxn id="40" idx="3"/>
              <a:endCxn id="9" idx="0"/>
            </p:cNvCxnSpPr>
            <p:nvPr/>
          </p:nvCxnSpPr>
          <p:spPr bwMode="auto">
            <a:xfrm flipH="1">
              <a:off x="4557902" y="5221766"/>
              <a:ext cx="357682" cy="1236616"/>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1995D81B-22F3-B146-99CB-B50D1BC63326}"/>
              </a:ext>
            </a:extLst>
          </p:cNvPr>
          <p:cNvSpPr>
            <a:spLocks noGrp="1"/>
          </p:cNvSpPr>
          <p:nvPr>
            <p:ph type="title"/>
          </p:nvPr>
        </p:nvSpPr>
        <p:spPr/>
        <p:txBody>
          <a:bodyPr/>
          <a:lstStyle/>
          <a:p>
            <a:r>
              <a:rPr lang="en-US" dirty="0"/>
              <a:t>Perspective Distortion</a:t>
            </a:r>
          </a:p>
        </p:txBody>
      </p:sp>
      <p:sp>
        <p:nvSpPr>
          <p:cNvPr id="3" name="Content Placeholder 2">
            <a:extLst>
              <a:ext uri="{FF2B5EF4-FFF2-40B4-BE49-F238E27FC236}">
                <a16:creationId xmlns:a16="http://schemas.microsoft.com/office/drawing/2014/main" id="{0FF43C3F-BC61-DE4B-A46A-3E98BC41DE33}"/>
              </a:ext>
            </a:extLst>
          </p:cNvPr>
          <p:cNvSpPr>
            <a:spLocks noGrp="1"/>
          </p:cNvSpPr>
          <p:nvPr>
            <p:ph idx="1"/>
          </p:nvPr>
        </p:nvSpPr>
        <p:spPr>
          <a:xfrm>
            <a:off x="685800" y="914400"/>
            <a:ext cx="7772400" cy="838200"/>
          </a:xfrm>
        </p:spPr>
        <p:txBody>
          <a:bodyPr/>
          <a:lstStyle/>
          <a:p>
            <a:r>
              <a:rPr lang="en-US" dirty="0"/>
              <a:t>More likely..</a:t>
            </a:r>
          </a:p>
        </p:txBody>
      </p:sp>
      <p:grpSp>
        <p:nvGrpSpPr>
          <p:cNvPr id="26" name="Group 25">
            <a:extLst>
              <a:ext uri="{FF2B5EF4-FFF2-40B4-BE49-F238E27FC236}">
                <a16:creationId xmlns:a16="http://schemas.microsoft.com/office/drawing/2014/main" id="{21EE15E0-CA5E-CC47-A4E8-A135FBF865A9}"/>
              </a:ext>
            </a:extLst>
          </p:cNvPr>
          <p:cNvGrpSpPr/>
          <p:nvPr/>
        </p:nvGrpSpPr>
        <p:grpSpPr>
          <a:xfrm>
            <a:off x="720515" y="4576215"/>
            <a:ext cx="6344838" cy="795754"/>
            <a:chOff x="720515" y="5850259"/>
            <a:chExt cx="6344838" cy="795754"/>
          </a:xfrm>
        </p:grpSpPr>
        <p:grpSp>
          <p:nvGrpSpPr>
            <p:cNvPr id="23" name="Group 22">
              <a:extLst>
                <a:ext uri="{FF2B5EF4-FFF2-40B4-BE49-F238E27FC236}">
                  <a16:creationId xmlns:a16="http://schemas.microsoft.com/office/drawing/2014/main" id="{5718FDEE-F1BA-8F4B-955F-6A297105C6AC}"/>
                </a:ext>
              </a:extLst>
            </p:cNvPr>
            <p:cNvGrpSpPr/>
            <p:nvPr/>
          </p:nvGrpSpPr>
          <p:grpSpPr>
            <a:xfrm>
              <a:off x="4486275" y="6307459"/>
              <a:ext cx="1250496" cy="338554"/>
              <a:chOff x="4486275" y="6307459"/>
              <a:chExt cx="1250496" cy="338554"/>
            </a:xfrm>
          </p:grpSpPr>
          <p:sp>
            <p:nvSpPr>
              <p:cNvPr id="9" name="Oval 8">
                <a:extLst>
                  <a:ext uri="{FF2B5EF4-FFF2-40B4-BE49-F238E27FC236}">
                    <a16:creationId xmlns:a16="http://schemas.microsoft.com/office/drawing/2014/main" id="{D72CF234-0503-B041-8DDB-ADCDB725C473}"/>
                  </a:ext>
                </a:extLst>
              </p:cNvPr>
              <p:cNvSpPr/>
              <p:nvPr/>
            </p:nvSpPr>
            <p:spPr bwMode="auto">
              <a:xfrm>
                <a:off x="4486275" y="6458382"/>
                <a:ext cx="143253" cy="143253"/>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0" name="TextBox 9">
                <a:extLst>
                  <a:ext uri="{FF2B5EF4-FFF2-40B4-BE49-F238E27FC236}">
                    <a16:creationId xmlns:a16="http://schemas.microsoft.com/office/drawing/2014/main" id="{E57FE7D1-EE6A-1949-9E6B-E41410495C35}"/>
                  </a:ext>
                </a:extLst>
              </p:cNvPr>
              <p:cNvSpPr txBox="1"/>
              <p:nvPr/>
            </p:nvSpPr>
            <p:spPr>
              <a:xfrm>
                <a:off x="4744204" y="6307459"/>
                <a:ext cx="992567"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COP</a:t>
                </a:r>
              </a:p>
            </p:txBody>
          </p:sp>
        </p:grpSp>
        <p:grpSp>
          <p:nvGrpSpPr>
            <p:cNvPr id="25" name="Group 24">
              <a:extLst>
                <a:ext uri="{FF2B5EF4-FFF2-40B4-BE49-F238E27FC236}">
                  <a16:creationId xmlns:a16="http://schemas.microsoft.com/office/drawing/2014/main" id="{63F90AE3-82A2-354F-9C02-EB192ED68EFD}"/>
                </a:ext>
              </a:extLst>
            </p:cNvPr>
            <p:cNvGrpSpPr/>
            <p:nvPr/>
          </p:nvGrpSpPr>
          <p:grpSpPr>
            <a:xfrm>
              <a:off x="720515" y="5850259"/>
              <a:ext cx="6344838" cy="352364"/>
              <a:chOff x="720515" y="5850259"/>
              <a:chExt cx="6344838" cy="352364"/>
            </a:xfrm>
          </p:grpSpPr>
          <p:cxnSp>
            <p:nvCxnSpPr>
              <p:cNvPr id="8" name="Straight Connector 7">
                <a:extLst>
                  <a:ext uri="{FF2B5EF4-FFF2-40B4-BE49-F238E27FC236}">
                    <a16:creationId xmlns:a16="http://schemas.microsoft.com/office/drawing/2014/main" id="{8C80F3F9-6FCD-4E4C-90D1-F4DEB55CABD9}"/>
                  </a:ext>
                </a:extLst>
              </p:cNvPr>
              <p:cNvCxnSpPr>
                <a:cxnSpLocks/>
              </p:cNvCxnSpPr>
              <p:nvPr/>
            </p:nvCxnSpPr>
            <p:spPr bwMode="auto">
              <a:xfrm>
                <a:off x="1055442" y="5850259"/>
                <a:ext cx="6009911" cy="0"/>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7A55C943-CFDD-9041-8033-115CEEE0DB81}"/>
                  </a:ext>
                </a:extLst>
              </p:cNvPr>
              <p:cNvSpPr txBox="1"/>
              <p:nvPr/>
            </p:nvSpPr>
            <p:spPr>
              <a:xfrm>
                <a:off x="720515" y="5864069"/>
                <a:ext cx="144780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Image Plane</a:t>
                </a:r>
              </a:p>
            </p:txBody>
          </p:sp>
        </p:grpSp>
      </p:grpSp>
      <p:cxnSp>
        <p:nvCxnSpPr>
          <p:cNvPr id="14" name="Straight Connector 13">
            <a:extLst>
              <a:ext uri="{FF2B5EF4-FFF2-40B4-BE49-F238E27FC236}">
                <a16:creationId xmlns:a16="http://schemas.microsoft.com/office/drawing/2014/main" id="{1BEF4D29-F0C3-6448-B35D-8EAAEA332550}"/>
              </a:ext>
            </a:extLst>
          </p:cNvPr>
          <p:cNvCxnSpPr>
            <a:cxnSpLocks/>
          </p:cNvCxnSpPr>
          <p:nvPr/>
        </p:nvCxnSpPr>
        <p:spPr bwMode="auto">
          <a:xfrm>
            <a:off x="1524000" y="3733385"/>
            <a:ext cx="6855885" cy="468744"/>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nvGrpSpPr>
          <p:cNvPr id="50" name="Group 49">
            <a:extLst>
              <a:ext uri="{FF2B5EF4-FFF2-40B4-BE49-F238E27FC236}">
                <a16:creationId xmlns:a16="http://schemas.microsoft.com/office/drawing/2014/main" id="{FC4D98D1-3007-EC4C-A473-083EB476F28C}"/>
              </a:ext>
            </a:extLst>
          </p:cNvPr>
          <p:cNvGrpSpPr/>
          <p:nvPr/>
        </p:nvGrpSpPr>
        <p:grpSpPr>
          <a:xfrm>
            <a:off x="4557902" y="4063263"/>
            <a:ext cx="3701678" cy="1122552"/>
            <a:chOff x="4405502" y="5184907"/>
            <a:chExt cx="3701678" cy="1122552"/>
          </a:xfrm>
        </p:grpSpPr>
        <p:cxnSp>
          <p:nvCxnSpPr>
            <p:cNvPr id="51" name="Straight Connector 50">
              <a:extLst>
                <a:ext uri="{FF2B5EF4-FFF2-40B4-BE49-F238E27FC236}">
                  <a16:creationId xmlns:a16="http://schemas.microsoft.com/office/drawing/2014/main" id="{18548B24-E744-7545-92B4-E5590CACA850}"/>
                </a:ext>
              </a:extLst>
            </p:cNvPr>
            <p:cNvCxnSpPr>
              <a:cxnSpLocks/>
            </p:cNvCxnSpPr>
            <p:nvPr/>
          </p:nvCxnSpPr>
          <p:spPr bwMode="auto">
            <a:xfrm flipH="1">
              <a:off x="4429503" y="5184907"/>
              <a:ext cx="2940922" cy="112255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EFE6540-34B1-DD44-9E71-67B56E70A89E}"/>
                </a:ext>
              </a:extLst>
            </p:cNvPr>
            <p:cNvCxnSpPr>
              <a:cxnSpLocks/>
              <a:endCxn id="9" idx="0"/>
            </p:cNvCxnSpPr>
            <p:nvPr/>
          </p:nvCxnSpPr>
          <p:spPr bwMode="auto">
            <a:xfrm flipH="1">
              <a:off x="4405502" y="5228949"/>
              <a:ext cx="3701678" cy="1077033"/>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13" name="TextBox 12">
            <a:extLst>
              <a:ext uri="{FF2B5EF4-FFF2-40B4-BE49-F238E27FC236}">
                <a16:creationId xmlns:a16="http://schemas.microsoft.com/office/drawing/2014/main" id="{22F56794-7662-6341-B0A7-5FBD8E48785E}"/>
              </a:ext>
            </a:extLst>
          </p:cNvPr>
          <p:cNvSpPr txBox="1"/>
          <p:nvPr/>
        </p:nvSpPr>
        <p:spPr>
          <a:xfrm>
            <a:off x="8022771" y="3733385"/>
            <a:ext cx="184731" cy="461665"/>
          </a:xfrm>
          <a:prstGeom prst="rect">
            <a:avLst/>
          </a:prstGeom>
          <a:noFill/>
        </p:spPr>
        <p:txBody>
          <a:bodyPr wrap="none" rtlCol="0">
            <a:spAutoFit/>
          </a:bodyPr>
          <a:lstStyle/>
          <a:p>
            <a:endParaRPr lang="en-US" dirty="0"/>
          </a:p>
        </p:txBody>
      </p:sp>
      <p:sp>
        <p:nvSpPr>
          <p:cNvPr id="53" name="Rectangle 52">
            <a:extLst>
              <a:ext uri="{FF2B5EF4-FFF2-40B4-BE49-F238E27FC236}">
                <a16:creationId xmlns:a16="http://schemas.microsoft.com/office/drawing/2014/main" id="{4AC09E86-C392-E84D-9079-03E6A16D98BC}"/>
              </a:ext>
            </a:extLst>
          </p:cNvPr>
          <p:cNvSpPr/>
          <p:nvPr/>
        </p:nvSpPr>
        <p:spPr bwMode="auto">
          <a:xfrm>
            <a:off x="4424246" y="4471769"/>
            <a:ext cx="319958" cy="255112"/>
          </a:xfrm>
          <a:prstGeom prst="rect">
            <a:avLst/>
          </a:prstGeom>
          <a:solidFill>
            <a:srgbClr val="FF0000">
              <a:alpha val="4169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4" name="Rectangle 53">
            <a:extLst>
              <a:ext uri="{FF2B5EF4-FFF2-40B4-BE49-F238E27FC236}">
                <a16:creationId xmlns:a16="http://schemas.microsoft.com/office/drawing/2014/main" id="{3C474E22-4F70-B148-8732-6D7F168AB145}"/>
              </a:ext>
            </a:extLst>
          </p:cNvPr>
          <p:cNvSpPr/>
          <p:nvPr/>
        </p:nvSpPr>
        <p:spPr bwMode="auto">
          <a:xfrm>
            <a:off x="6153149" y="4471768"/>
            <a:ext cx="476251" cy="236449"/>
          </a:xfrm>
          <a:prstGeom prst="rect">
            <a:avLst/>
          </a:prstGeom>
          <a:solidFill>
            <a:schemeClr val="accent2">
              <a:lumMod val="75000"/>
              <a:alpha val="41693"/>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cxnSp>
        <p:nvCxnSpPr>
          <p:cNvPr id="63" name="Straight Connector 62">
            <a:extLst>
              <a:ext uri="{FF2B5EF4-FFF2-40B4-BE49-F238E27FC236}">
                <a16:creationId xmlns:a16="http://schemas.microsoft.com/office/drawing/2014/main" id="{A74075C0-A195-1944-8FD2-E469F13E200D}"/>
              </a:ext>
            </a:extLst>
          </p:cNvPr>
          <p:cNvCxnSpPr>
            <a:cxnSpLocks/>
            <a:endCxn id="9" idx="0"/>
          </p:cNvCxnSpPr>
          <p:nvPr/>
        </p:nvCxnSpPr>
        <p:spPr bwMode="auto">
          <a:xfrm>
            <a:off x="1571223" y="3630943"/>
            <a:ext cx="2986679" cy="155339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47F601E-68E9-0441-933D-63AF6C805E3F}"/>
              </a:ext>
            </a:extLst>
          </p:cNvPr>
          <p:cNvCxnSpPr>
            <a:cxnSpLocks/>
            <a:endCxn id="9" idx="0"/>
          </p:cNvCxnSpPr>
          <p:nvPr/>
        </p:nvCxnSpPr>
        <p:spPr bwMode="auto">
          <a:xfrm>
            <a:off x="2308485" y="3702570"/>
            <a:ext cx="2249417" cy="148176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9" name="Rectangle 68">
            <a:extLst>
              <a:ext uri="{FF2B5EF4-FFF2-40B4-BE49-F238E27FC236}">
                <a16:creationId xmlns:a16="http://schemas.microsoft.com/office/drawing/2014/main" id="{184EB4BA-119A-AE49-93F5-1C3CF7EDBB9D}"/>
              </a:ext>
            </a:extLst>
          </p:cNvPr>
          <p:cNvSpPr/>
          <p:nvPr/>
        </p:nvSpPr>
        <p:spPr bwMode="auto">
          <a:xfrm>
            <a:off x="3392695" y="4471768"/>
            <a:ext cx="282404" cy="236449"/>
          </a:xfrm>
          <a:prstGeom prst="rect">
            <a:avLst/>
          </a:prstGeom>
          <a:solidFill>
            <a:schemeClr val="accent1">
              <a:lumMod val="75000"/>
              <a:alpha val="41693"/>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0" name="Rectangle 39">
            <a:extLst>
              <a:ext uri="{FF2B5EF4-FFF2-40B4-BE49-F238E27FC236}">
                <a16:creationId xmlns:a16="http://schemas.microsoft.com/office/drawing/2014/main" id="{30E7AAC1-3F37-1246-8F6D-52C335709E55}"/>
              </a:ext>
            </a:extLst>
          </p:cNvPr>
          <p:cNvSpPr/>
          <p:nvPr/>
        </p:nvSpPr>
        <p:spPr bwMode="auto">
          <a:xfrm rot="294917">
            <a:off x="4269075" y="3748307"/>
            <a:ext cx="647700" cy="34333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1" name="Rectangle 40">
            <a:extLst>
              <a:ext uri="{FF2B5EF4-FFF2-40B4-BE49-F238E27FC236}">
                <a16:creationId xmlns:a16="http://schemas.microsoft.com/office/drawing/2014/main" id="{53AA0275-B6A4-8F46-B0B0-302EFE1E5EFF}"/>
              </a:ext>
            </a:extLst>
          </p:cNvPr>
          <p:cNvSpPr/>
          <p:nvPr/>
        </p:nvSpPr>
        <p:spPr bwMode="auto">
          <a:xfrm rot="294917">
            <a:off x="7373197" y="3977184"/>
            <a:ext cx="647700" cy="34333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2" name="Rectangle 41">
            <a:extLst>
              <a:ext uri="{FF2B5EF4-FFF2-40B4-BE49-F238E27FC236}">
                <a16:creationId xmlns:a16="http://schemas.microsoft.com/office/drawing/2014/main" id="{95AD95B1-4C4E-0042-B4BD-4765CEC38AEB}"/>
              </a:ext>
            </a:extLst>
          </p:cNvPr>
          <p:cNvSpPr/>
          <p:nvPr/>
        </p:nvSpPr>
        <p:spPr bwMode="auto">
          <a:xfrm rot="294917">
            <a:off x="1784904" y="3603099"/>
            <a:ext cx="647700" cy="34333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pic>
        <p:nvPicPr>
          <p:cNvPr id="95234" name="Picture 2" descr="Yardlink Cedar Wood Fence Panel, 34 inch H x 47 inch W - Walmart.com">
            <a:extLst>
              <a:ext uri="{FF2B5EF4-FFF2-40B4-BE49-F238E27FC236}">
                <a16:creationId xmlns:a16="http://schemas.microsoft.com/office/drawing/2014/main" id="{BC5C9740-E3A2-DC4F-A43A-18DC03B2E1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000"/>
          <a:stretch/>
        </p:blipFill>
        <p:spPr bwMode="auto">
          <a:xfrm>
            <a:off x="3538874" y="1545924"/>
            <a:ext cx="2181308" cy="1526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7074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51BF-238E-F840-9967-E368D375AE71}"/>
              </a:ext>
            </a:extLst>
          </p:cNvPr>
          <p:cNvSpPr>
            <a:spLocks noGrp="1"/>
          </p:cNvSpPr>
          <p:nvPr>
            <p:ph type="title"/>
          </p:nvPr>
        </p:nvSpPr>
        <p:spPr/>
        <p:txBody>
          <a:bodyPr/>
          <a:lstStyle/>
          <a:p>
            <a:r>
              <a:rPr lang="en-US" dirty="0"/>
              <a:t>Foreshortening</a:t>
            </a:r>
          </a:p>
        </p:txBody>
      </p:sp>
      <p:pic>
        <p:nvPicPr>
          <p:cNvPr id="7" name="Picture 6" descr="A paper with text and a diagram&#10;&#10;Description automatically generated">
            <a:extLst>
              <a:ext uri="{FF2B5EF4-FFF2-40B4-BE49-F238E27FC236}">
                <a16:creationId xmlns:a16="http://schemas.microsoft.com/office/drawing/2014/main" id="{07E2D481-2755-5843-8A00-B96B8EF15F67}"/>
              </a:ext>
            </a:extLst>
          </p:cNvPr>
          <p:cNvPicPr>
            <a:picLocks noChangeAspect="1"/>
          </p:cNvPicPr>
          <p:nvPr/>
        </p:nvPicPr>
        <p:blipFill rotWithShape="1">
          <a:blip r:embed="rId3">
            <a:extLst>
              <a:ext uri="{28A0092B-C50C-407E-A947-70E740481C1C}">
                <a14:useLocalDpi xmlns:a14="http://schemas.microsoft.com/office/drawing/2010/main" val="0"/>
              </a:ext>
            </a:extLst>
          </a:blip>
          <a:srcRect t="15106"/>
          <a:stretch/>
        </p:blipFill>
        <p:spPr>
          <a:xfrm>
            <a:off x="382026" y="1720027"/>
            <a:ext cx="8394742" cy="3946071"/>
          </a:xfrm>
          <a:prstGeom prst="rect">
            <a:avLst/>
          </a:prstGeom>
        </p:spPr>
      </p:pic>
      <p:sp>
        <p:nvSpPr>
          <p:cNvPr id="33" name="TextBox 32">
            <a:extLst>
              <a:ext uri="{FF2B5EF4-FFF2-40B4-BE49-F238E27FC236}">
                <a16:creationId xmlns:a16="http://schemas.microsoft.com/office/drawing/2014/main" id="{31CEEB8A-AF6F-E34C-923B-8DCF779B53DD}"/>
              </a:ext>
            </a:extLst>
          </p:cNvPr>
          <p:cNvSpPr txBox="1"/>
          <p:nvPr/>
        </p:nvSpPr>
        <p:spPr>
          <a:xfrm>
            <a:off x="8044571" y="5139470"/>
            <a:ext cx="184731" cy="461665"/>
          </a:xfrm>
          <a:prstGeom prst="rect">
            <a:avLst/>
          </a:prstGeom>
          <a:noFill/>
        </p:spPr>
        <p:txBody>
          <a:bodyPr wrap="none" rtlCol="0">
            <a:spAutoFit/>
          </a:bodyPr>
          <a:lstStyle/>
          <a:p>
            <a:endParaRPr lang="en-US" dirty="0"/>
          </a:p>
        </p:txBody>
      </p:sp>
      <p:grpSp>
        <p:nvGrpSpPr>
          <p:cNvPr id="71" name="Group 70">
            <a:extLst>
              <a:ext uri="{FF2B5EF4-FFF2-40B4-BE49-F238E27FC236}">
                <a16:creationId xmlns:a16="http://schemas.microsoft.com/office/drawing/2014/main" id="{7706D101-3EDA-BA47-9BF8-4F054F10CC68}"/>
              </a:ext>
            </a:extLst>
          </p:cNvPr>
          <p:cNvGrpSpPr/>
          <p:nvPr/>
        </p:nvGrpSpPr>
        <p:grpSpPr>
          <a:xfrm>
            <a:off x="914400" y="6858000"/>
            <a:ext cx="6344838" cy="2079344"/>
            <a:chOff x="742315" y="4920343"/>
            <a:chExt cx="6344838" cy="2079344"/>
          </a:xfrm>
        </p:grpSpPr>
        <p:grpSp>
          <p:nvGrpSpPr>
            <p:cNvPr id="9" name="Group 8">
              <a:extLst>
                <a:ext uri="{FF2B5EF4-FFF2-40B4-BE49-F238E27FC236}">
                  <a16:creationId xmlns:a16="http://schemas.microsoft.com/office/drawing/2014/main" id="{FE6FC363-6C4A-0F46-AA5B-8206388C8A6B}"/>
                </a:ext>
              </a:extLst>
            </p:cNvPr>
            <p:cNvGrpSpPr/>
            <p:nvPr/>
          </p:nvGrpSpPr>
          <p:grpSpPr>
            <a:xfrm>
              <a:off x="4234922" y="5388429"/>
              <a:ext cx="794278" cy="1201994"/>
              <a:chOff x="4213122" y="5256388"/>
              <a:chExt cx="794278" cy="1201994"/>
            </a:xfrm>
          </p:grpSpPr>
          <p:cxnSp>
            <p:nvCxnSpPr>
              <p:cNvPr id="10" name="Straight Connector 9">
                <a:extLst>
                  <a:ext uri="{FF2B5EF4-FFF2-40B4-BE49-F238E27FC236}">
                    <a16:creationId xmlns:a16="http://schemas.microsoft.com/office/drawing/2014/main" id="{1407AC11-FE3C-5A4A-93BE-270308255B3B}"/>
                  </a:ext>
                </a:extLst>
              </p:cNvPr>
              <p:cNvCxnSpPr>
                <a:cxnSpLocks/>
                <a:endCxn id="17" idx="0"/>
              </p:cNvCxnSpPr>
              <p:nvPr/>
            </p:nvCxnSpPr>
            <p:spPr bwMode="auto">
              <a:xfrm>
                <a:off x="4213122" y="5338030"/>
                <a:ext cx="344780" cy="112035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B2A4833B-549D-7A4D-AC1B-26242E7EF465}"/>
                  </a:ext>
                </a:extLst>
              </p:cNvPr>
              <p:cNvCxnSpPr>
                <a:cxnSpLocks/>
                <a:endCxn id="17" idx="0"/>
              </p:cNvCxnSpPr>
              <p:nvPr/>
            </p:nvCxnSpPr>
            <p:spPr bwMode="auto">
              <a:xfrm flipH="1">
                <a:off x="4557902" y="5256388"/>
                <a:ext cx="449498" cy="1201994"/>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813815B6-A9CF-2A40-B551-0E412479FA18}"/>
                </a:ext>
              </a:extLst>
            </p:cNvPr>
            <p:cNvGrpSpPr/>
            <p:nvPr/>
          </p:nvGrpSpPr>
          <p:grpSpPr>
            <a:xfrm>
              <a:off x="742315" y="5982300"/>
              <a:ext cx="6344838" cy="795754"/>
              <a:chOff x="720515" y="5850259"/>
              <a:chExt cx="6344838" cy="795754"/>
            </a:xfrm>
          </p:grpSpPr>
          <p:grpSp>
            <p:nvGrpSpPr>
              <p:cNvPr id="13" name="Group 12">
                <a:extLst>
                  <a:ext uri="{FF2B5EF4-FFF2-40B4-BE49-F238E27FC236}">
                    <a16:creationId xmlns:a16="http://schemas.microsoft.com/office/drawing/2014/main" id="{7850E711-E71F-1E44-ABED-A21872EC4DA0}"/>
                  </a:ext>
                </a:extLst>
              </p:cNvPr>
              <p:cNvGrpSpPr/>
              <p:nvPr/>
            </p:nvGrpSpPr>
            <p:grpSpPr>
              <a:xfrm>
                <a:off x="4486275" y="6307459"/>
                <a:ext cx="1250496" cy="338554"/>
                <a:chOff x="4486275" y="6307459"/>
                <a:chExt cx="1250496" cy="338554"/>
              </a:xfrm>
            </p:grpSpPr>
            <p:sp>
              <p:nvSpPr>
                <p:cNvPr id="17" name="Oval 16">
                  <a:extLst>
                    <a:ext uri="{FF2B5EF4-FFF2-40B4-BE49-F238E27FC236}">
                      <a16:creationId xmlns:a16="http://schemas.microsoft.com/office/drawing/2014/main" id="{C5C75EEC-0933-8146-AECF-3F636028D794}"/>
                    </a:ext>
                  </a:extLst>
                </p:cNvPr>
                <p:cNvSpPr/>
                <p:nvPr/>
              </p:nvSpPr>
              <p:spPr bwMode="auto">
                <a:xfrm>
                  <a:off x="4486275" y="6458382"/>
                  <a:ext cx="143253" cy="143253"/>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8" name="TextBox 17">
                  <a:extLst>
                    <a:ext uri="{FF2B5EF4-FFF2-40B4-BE49-F238E27FC236}">
                      <a16:creationId xmlns:a16="http://schemas.microsoft.com/office/drawing/2014/main" id="{B4CC8CA5-2C30-B142-8747-D3617BF21A31}"/>
                    </a:ext>
                  </a:extLst>
                </p:cNvPr>
                <p:cNvSpPr txBox="1"/>
                <p:nvPr/>
              </p:nvSpPr>
              <p:spPr>
                <a:xfrm>
                  <a:off x="4744204" y="6307459"/>
                  <a:ext cx="992567"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COP</a:t>
                  </a:r>
                </a:p>
              </p:txBody>
            </p:sp>
          </p:grpSp>
          <p:grpSp>
            <p:nvGrpSpPr>
              <p:cNvPr id="14" name="Group 13">
                <a:extLst>
                  <a:ext uri="{FF2B5EF4-FFF2-40B4-BE49-F238E27FC236}">
                    <a16:creationId xmlns:a16="http://schemas.microsoft.com/office/drawing/2014/main" id="{219CF688-8752-784D-AB64-6A8D5E01EEC5}"/>
                  </a:ext>
                </a:extLst>
              </p:cNvPr>
              <p:cNvGrpSpPr/>
              <p:nvPr/>
            </p:nvGrpSpPr>
            <p:grpSpPr>
              <a:xfrm>
                <a:off x="720515" y="5850259"/>
                <a:ext cx="6344838" cy="352364"/>
                <a:chOff x="720515" y="5850259"/>
                <a:chExt cx="6344838" cy="352364"/>
              </a:xfrm>
            </p:grpSpPr>
            <p:cxnSp>
              <p:nvCxnSpPr>
                <p:cNvPr id="15" name="Straight Connector 14">
                  <a:extLst>
                    <a:ext uri="{FF2B5EF4-FFF2-40B4-BE49-F238E27FC236}">
                      <a16:creationId xmlns:a16="http://schemas.microsoft.com/office/drawing/2014/main" id="{6340DA87-6AAD-B942-A38F-D7EE4C92742D}"/>
                    </a:ext>
                  </a:extLst>
                </p:cNvPr>
                <p:cNvCxnSpPr>
                  <a:cxnSpLocks/>
                </p:cNvCxnSpPr>
                <p:nvPr/>
              </p:nvCxnSpPr>
              <p:spPr bwMode="auto">
                <a:xfrm>
                  <a:off x="1055442" y="5850259"/>
                  <a:ext cx="6009911" cy="0"/>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8F995C66-6B19-5145-843F-69C8E1CE5CF1}"/>
                    </a:ext>
                  </a:extLst>
                </p:cNvPr>
                <p:cNvSpPr txBox="1"/>
                <p:nvPr/>
              </p:nvSpPr>
              <p:spPr>
                <a:xfrm>
                  <a:off x="720515" y="5864069"/>
                  <a:ext cx="144780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Image Plane</a:t>
                  </a:r>
                </a:p>
              </p:txBody>
            </p:sp>
          </p:grpSp>
        </p:grpSp>
        <p:grpSp>
          <p:nvGrpSpPr>
            <p:cNvPr id="30" name="Group 29">
              <a:extLst>
                <a:ext uri="{FF2B5EF4-FFF2-40B4-BE49-F238E27FC236}">
                  <a16:creationId xmlns:a16="http://schemas.microsoft.com/office/drawing/2014/main" id="{46C0093A-ED30-F949-8860-8307F18923FA}"/>
                </a:ext>
              </a:extLst>
            </p:cNvPr>
            <p:cNvGrpSpPr/>
            <p:nvPr/>
          </p:nvGrpSpPr>
          <p:grpSpPr>
            <a:xfrm>
              <a:off x="4579702" y="4920343"/>
              <a:ext cx="1875528" cy="1670080"/>
              <a:chOff x="4405502" y="4635902"/>
              <a:chExt cx="1875528" cy="1670080"/>
            </a:xfrm>
          </p:grpSpPr>
          <p:cxnSp>
            <p:nvCxnSpPr>
              <p:cNvPr id="31" name="Straight Connector 30">
                <a:extLst>
                  <a:ext uri="{FF2B5EF4-FFF2-40B4-BE49-F238E27FC236}">
                    <a16:creationId xmlns:a16="http://schemas.microsoft.com/office/drawing/2014/main" id="{FB149F04-379C-284A-9D96-238AFF18FC1E}"/>
                  </a:ext>
                </a:extLst>
              </p:cNvPr>
              <p:cNvCxnSpPr>
                <a:cxnSpLocks/>
                <a:endCxn id="17" idx="0"/>
              </p:cNvCxnSpPr>
              <p:nvPr/>
            </p:nvCxnSpPr>
            <p:spPr bwMode="auto">
              <a:xfrm flipH="1">
                <a:off x="4405502" y="4635902"/>
                <a:ext cx="1636042" cy="167008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F934D35-8212-8B4A-AC7E-F7B46B9CEED7}"/>
                  </a:ext>
                </a:extLst>
              </p:cNvPr>
              <p:cNvCxnSpPr>
                <a:cxnSpLocks/>
                <a:endCxn id="17" idx="0"/>
              </p:cNvCxnSpPr>
              <p:nvPr/>
            </p:nvCxnSpPr>
            <p:spPr bwMode="auto">
              <a:xfrm flipH="1">
                <a:off x="4405502" y="4831845"/>
                <a:ext cx="1875528" cy="1474137"/>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34" name="Rectangle 33">
              <a:extLst>
                <a:ext uri="{FF2B5EF4-FFF2-40B4-BE49-F238E27FC236}">
                  <a16:creationId xmlns:a16="http://schemas.microsoft.com/office/drawing/2014/main" id="{E844F794-0A59-D74F-9B16-460832D69658}"/>
                </a:ext>
              </a:extLst>
            </p:cNvPr>
            <p:cNvSpPr/>
            <p:nvPr/>
          </p:nvSpPr>
          <p:spPr bwMode="auto">
            <a:xfrm>
              <a:off x="4403677" y="5877854"/>
              <a:ext cx="400051" cy="222702"/>
            </a:xfrm>
            <a:prstGeom prst="rect">
              <a:avLst/>
            </a:prstGeom>
            <a:solidFill>
              <a:srgbClr val="FF0000">
                <a:alpha val="4169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3" name="Rectangle 52">
              <a:extLst>
                <a:ext uri="{FF2B5EF4-FFF2-40B4-BE49-F238E27FC236}">
                  <a16:creationId xmlns:a16="http://schemas.microsoft.com/office/drawing/2014/main" id="{C46090ED-DB43-F047-BCD7-0A7300FD5669}"/>
                </a:ext>
              </a:extLst>
            </p:cNvPr>
            <p:cNvSpPr/>
            <p:nvPr/>
          </p:nvSpPr>
          <p:spPr bwMode="auto">
            <a:xfrm>
              <a:off x="4291459" y="5258184"/>
              <a:ext cx="647700" cy="34333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4" name="Rectangle 53">
              <a:extLst>
                <a:ext uri="{FF2B5EF4-FFF2-40B4-BE49-F238E27FC236}">
                  <a16:creationId xmlns:a16="http://schemas.microsoft.com/office/drawing/2014/main" id="{FAFDECAD-D613-744E-BC05-2522859DA593}"/>
                </a:ext>
              </a:extLst>
            </p:cNvPr>
            <p:cNvSpPr/>
            <p:nvPr/>
          </p:nvSpPr>
          <p:spPr bwMode="auto">
            <a:xfrm rot="20293923">
              <a:off x="5534059" y="5084977"/>
              <a:ext cx="647700" cy="34333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ndParaRPr>
            </a:p>
          </p:txBody>
        </p:sp>
        <p:sp>
          <p:nvSpPr>
            <p:cNvPr id="70" name="Oval 69">
              <a:extLst>
                <a:ext uri="{FF2B5EF4-FFF2-40B4-BE49-F238E27FC236}">
                  <a16:creationId xmlns:a16="http://schemas.microsoft.com/office/drawing/2014/main" id="{5F5C62CD-478F-264C-9978-5E089378B4E1}"/>
                </a:ext>
              </a:extLst>
            </p:cNvPr>
            <p:cNvSpPr/>
            <p:nvPr/>
          </p:nvSpPr>
          <p:spPr bwMode="auto">
            <a:xfrm>
              <a:off x="4093238" y="5998934"/>
              <a:ext cx="1000753" cy="1000753"/>
            </a:xfrm>
            <a:prstGeom prst="ellipse">
              <a:avLst/>
            </a:prstGeom>
            <a:no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ndParaRPr>
            </a:p>
          </p:txBody>
        </p:sp>
      </p:grpSp>
    </p:spTree>
    <p:extLst>
      <p:ext uri="{BB962C8B-B14F-4D97-AF65-F5344CB8AC3E}">
        <p14:creationId xmlns:p14="http://schemas.microsoft.com/office/powerpoint/2010/main" val="12035249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CA42C82F-61B5-E34E-9CC9-3A484BF3950D}"/>
              </a:ext>
            </a:extLst>
          </p:cNvPr>
          <p:cNvSpPr>
            <a:spLocks noGrp="1" noChangeArrowheads="1"/>
          </p:cNvSpPr>
          <p:nvPr>
            <p:ph type="title" idx="4294967295"/>
          </p:nvPr>
        </p:nvSpPr>
        <p:spPr/>
        <p:txBody>
          <a:bodyPr/>
          <a:lstStyle/>
          <a:p>
            <a:r>
              <a:rPr lang="en-US" altLang="en-US"/>
              <a:t>Mosaics: stitching images together</a:t>
            </a:r>
          </a:p>
        </p:txBody>
      </p:sp>
      <p:pic>
        <p:nvPicPr>
          <p:cNvPr id="33795" name="Picture 4" descr="IMG_0107">
            <a:extLst>
              <a:ext uri="{FF2B5EF4-FFF2-40B4-BE49-F238E27FC236}">
                <a16:creationId xmlns:a16="http://schemas.microsoft.com/office/drawing/2014/main" id="{702D1FAD-68C3-D841-9605-BBAA6A45BE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26670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5" descr="IMG_0100">
            <a:extLst>
              <a:ext uri="{FF2B5EF4-FFF2-40B4-BE49-F238E27FC236}">
                <a16:creationId xmlns:a16="http://schemas.microsoft.com/office/drawing/2014/main" id="{9F665560-333B-1D49-9F36-78B0811D1B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650" y="9906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6" descr="IMG_0101">
            <a:extLst>
              <a:ext uri="{FF2B5EF4-FFF2-40B4-BE49-F238E27FC236}">
                <a16:creationId xmlns:a16="http://schemas.microsoft.com/office/drawing/2014/main" id="{6611A4F0-B44A-1C40-B13E-76676C9419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9906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7" descr="IMG_0102">
            <a:extLst>
              <a:ext uri="{FF2B5EF4-FFF2-40B4-BE49-F238E27FC236}">
                <a16:creationId xmlns:a16="http://schemas.microsoft.com/office/drawing/2014/main" id="{2165FD82-B287-A641-B5AA-F7837D643A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9906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8" descr="IMG_0103">
            <a:extLst>
              <a:ext uri="{FF2B5EF4-FFF2-40B4-BE49-F238E27FC236}">
                <a16:creationId xmlns:a16="http://schemas.microsoft.com/office/drawing/2014/main" id="{EB736385-814D-C342-8C15-310A19E7BD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9906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9" descr="IMG_0104">
            <a:extLst>
              <a:ext uri="{FF2B5EF4-FFF2-40B4-BE49-F238E27FC236}">
                <a16:creationId xmlns:a16="http://schemas.microsoft.com/office/drawing/2014/main" id="{FDF878F8-2927-514A-981C-8E5F527811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26670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10" descr="IMG_0105">
            <a:extLst>
              <a:ext uri="{FF2B5EF4-FFF2-40B4-BE49-F238E27FC236}">
                <a16:creationId xmlns:a16="http://schemas.microsoft.com/office/drawing/2014/main" id="{C80EE55E-552A-5445-8433-CFE55702D8B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26670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2" name="Picture 11" descr="IMG_0106">
            <a:extLst>
              <a:ext uri="{FF2B5EF4-FFF2-40B4-BE49-F238E27FC236}">
                <a16:creationId xmlns:a16="http://schemas.microsoft.com/office/drawing/2014/main" id="{1610249A-2682-B849-B684-B5BDF4DD163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4400" y="26670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0012" name="Picture 12" descr="pan2">
            <a:extLst>
              <a:ext uri="{FF2B5EF4-FFF2-40B4-BE49-F238E27FC236}">
                <a16:creationId xmlns:a16="http://schemas.microsoft.com/office/drawing/2014/main" id="{15589B4D-CF60-F445-8E65-5B3B158B61C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19200" y="4298950"/>
            <a:ext cx="6535738" cy="255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0013" name="Text Box 13">
            <a:extLst>
              <a:ext uri="{FF2B5EF4-FFF2-40B4-BE49-F238E27FC236}">
                <a16:creationId xmlns:a16="http://schemas.microsoft.com/office/drawing/2014/main" id="{C57D6249-E946-6C4F-A03F-AE0508FC4452}"/>
              </a:ext>
            </a:extLst>
          </p:cNvPr>
          <p:cNvSpPr txBox="1">
            <a:spLocks noChangeArrowheads="1"/>
          </p:cNvSpPr>
          <p:nvPr/>
        </p:nvSpPr>
        <p:spPr bwMode="auto">
          <a:xfrm>
            <a:off x="3124200" y="6461125"/>
            <a:ext cx="30781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virtual wide-angle camera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00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00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001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F0913D2A-4029-5545-9623-F0E2CA48E46C}"/>
              </a:ext>
            </a:extLst>
          </p:cNvPr>
          <p:cNvSpPr>
            <a:spLocks noGrp="1" noChangeArrowheads="1"/>
          </p:cNvSpPr>
          <p:nvPr>
            <p:ph type="title"/>
          </p:nvPr>
        </p:nvSpPr>
        <p:spPr/>
        <p:txBody>
          <a:bodyPr/>
          <a:lstStyle/>
          <a:p>
            <a:r>
              <a:rPr lang="en-US" altLang="en-US"/>
              <a:t>Why Mosaic?</a:t>
            </a:r>
          </a:p>
        </p:txBody>
      </p:sp>
      <p:sp>
        <p:nvSpPr>
          <p:cNvPr id="34819" name="Rectangle 3">
            <a:extLst>
              <a:ext uri="{FF2B5EF4-FFF2-40B4-BE49-F238E27FC236}">
                <a16:creationId xmlns:a16="http://schemas.microsoft.com/office/drawing/2014/main" id="{C8AB18EC-7111-1C49-9316-36C283D5B359}"/>
              </a:ext>
            </a:extLst>
          </p:cNvPr>
          <p:cNvSpPr>
            <a:spLocks noGrp="1" noChangeArrowheads="1"/>
          </p:cNvSpPr>
          <p:nvPr>
            <p:ph type="body" idx="1"/>
          </p:nvPr>
        </p:nvSpPr>
        <p:spPr/>
        <p:txBody>
          <a:bodyPr/>
          <a:lstStyle/>
          <a:p>
            <a:r>
              <a:rPr lang="en-US" altLang="en-US"/>
              <a:t>Are you getting the whole picture?</a:t>
            </a:r>
          </a:p>
          <a:p>
            <a:pPr lvl="1"/>
            <a:r>
              <a:rPr lang="en-US" altLang="en-US"/>
              <a:t>Compact Camera FOV = 50 x 35°</a:t>
            </a:r>
          </a:p>
        </p:txBody>
      </p:sp>
      <p:pic>
        <p:nvPicPr>
          <p:cNvPr id="34820" name="Picture 4" descr="compact">
            <a:extLst>
              <a:ext uri="{FF2B5EF4-FFF2-40B4-BE49-F238E27FC236}">
                <a16:creationId xmlns:a16="http://schemas.microsoft.com/office/drawing/2014/main" id="{2A5052D3-3839-9947-B5A5-F5B1E9E59000}"/>
              </a:ext>
            </a:extLst>
          </p:cNvPr>
          <p:cNvPicPr>
            <a:picLocks noChangeAspect="1" noChangeArrowheads="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0" y="3198813"/>
            <a:ext cx="9144000" cy="268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Text Box 5">
            <a:extLst>
              <a:ext uri="{FF2B5EF4-FFF2-40B4-BE49-F238E27FC236}">
                <a16:creationId xmlns:a16="http://schemas.microsoft.com/office/drawing/2014/main" id="{4D922ED1-1C87-D24D-A4B8-819B76206B34}"/>
              </a:ext>
            </a:extLst>
          </p:cNvPr>
          <p:cNvSpPr txBox="1">
            <a:spLocks noChangeArrowheads="1"/>
          </p:cNvSpPr>
          <p:nvPr/>
        </p:nvSpPr>
        <p:spPr bwMode="auto">
          <a:xfrm>
            <a:off x="6394450" y="6515100"/>
            <a:ext cx="2463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600"/>
              <a:t>Slide from Brown &amp; Lowe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7938B0C4-EDFB-0F4C-A7FC-1FB9665E7B62}"/>
              </a:ext>
            </a:extLst>
          </p:cNvPr>
          <p:cNvSpPr>
            <a:spLocks noGrp="1" noChangeArrowheads="1"/>
          </p:cNvSpPr>
          <p:nvPr>
            <p:ph type="title"/>
          </p:nvPr>
        </p:nvSpPr>
        <p:spPr/>
        <p:txBody>
          <a:bodyPr/>
          <a:lstStyle/>
          <a:p>
            <a:r>
              <a:rPr lang="en-US" altLang="en-US"/>
              <a:t>Why Mosaic?</a:t>
            </a:r>
          </a:p>
        </p:txBody>
      </p:sp>
      <p:sp>
        <p:nvSpPr>
          <p:cNvPr id="35843" name="Rectangle 3">
            <a:extLst>
              <a:ext uri="{FF2B5EF4-FFF2-40B4-BE49-F238E27FC236}">
                <a16:creationId xmlns:a16="http://schemas.microsoft.com/office/drawing/2014/main" id="{4AF2207D-03DE-7445-87C0-770D01908AD0}"/>
              </a:ext>
            </a:extLst>
          </p:cNvPr>
          <p:cNvSpPr>
            <a:spLocks noGrp="1" noChangeArrowheads="1"/>
          </p:cNvSpPr>
          <p:nvPr>
            <p:ph type="body" idx="1"/>
          </p:nvPr>
        </p:nvSpPr>
        <p:spPr/>
        <p:txBody>
          <a:bodyPr/>
          <a:lstStyle/>
          <a:p>
            <a:r>
              <a:rPr lang="en-US" altLang="en-US"/>
              <a:t>Are you getting the whole picture?</a:t>
            </a:r>
          </a:p>
          <a:p>
            <a:pPr lvl="1"/>
            <a:r>
              <a:rPr lang="en-US" altLang="en-US"/>
              <a:t>Compact Camera FOV = 50 x 35°</a:t>
            </a:r>
          </a:p>
          <a:p>
            <a:pPr lvl="1"/>
            <a:r>
              <a:rPr lang="en-US" altLang="en-US"/>
              <a:t>Human FOV                = 200 x 135°</a:t>
            </a:r>
          </a:p>
          <a:p>
            <a:pPr lvl="1"/>
            <a:endParaRPr lang="en-US" altLang="en-US"/>
          </a:p>
        </p:txBody>
      </p:sp>
      <p:pic>
        <p:nvPicPr>
          <p:cNvPr id="35844" name="Picture 4" descr="human">
            <a:extLst>
              <a:ext uri="{FF2B5EF4-FFF2-40B4-BE49-F238E27FC236}">
                <a16:creationId xmlns:a16="http://schemas.microsoft.com/office/drawing/2014/main" id="{D7EF2C68-A37E-7D41-8FF2-64D08F6061BC}"/>
              </a:ext>
            </a:extLst>
          </p:cNvPr>
          <p:cNvPicPr>
            <a:picLocks noChangeAspect="1" noChangeArrowheads="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0" y="3198813"/>
            <a:ext cx="9144000" cy="268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Text Box 5">
            <a:extLst>
              <a:ext uri="{FF2B5EF4-FFF2-40B4-BE49-F238E27FC236}">
                <a16:creationId xmlns:a16="http://schemas.microsoft.com/office/drawing/2014/main" id="{429827D9-5A7E-9142-A155-B15528076F26}"/>
              </a:ext>
            </a:extLst>
          </p:cNvPr>
          <p:cNvSpPr txBox="1">
            <a:spLocks noChangeArrowheads="1"/>
          </p:cNvSpPr>
          <p:nvPr/>
        </p:nvSpPr>
        <p:spPr bwMode="auto">
          <a:xfrm>
            <a:off x="6394450" y="6515100"/>
            <a:ext cx="2463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600"/>
              <a:t>Slide from Brown &amp; Lowe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4484B0A3-F4EF-6146-9B03-90B63FBFF110}"/>
              </a:ext>
            </a:extLst>
          </p:cNvPr>
          <p:cNvSpPr>
            <a:spLocks noGrp="1" noChangeArrowheads="1"/>
          </p:cNvSpPr>
          <p:nvPr>
            <p:ph type="title"/>
          </p:nvPr>
        </p:nvSpPr>
        <p:spPr/>
        <p:txBody>
          <a:bodyPr/>
          <a:lstStyle/>
          <a:p>
            <a:r>
              <a:rPr lang="en-US" altLang="en-US"/>
              <a:t>Why Mosaic?</a:t>
            </a:r>
          </a:p>
        </p:txBody>
      </p:sp>
      <p:sp>
        <p:nvSpPr>
          <p:cNvPr id="36867" name="Rectangle 3">
            <a:extLst>
              <a:ext uri="{FF2B5EF4-FFF2-40B4-BE49-F238E27FC236}">
                <a16:creationId xmlns:a16="http://schemas.microsoft.com/office/drawing/2014/main" id="{EA130990-843D-9846-A181-DCCD0EB26B28}"/>
              </a:ext>
            </a:extLst>
          </p:cNvPr>
          <p:cNvSpPr>
            <a:spLocks noGrp="1" noChangeArrowheads="1"/>
          </p:cNvSpPr>
          <p:nvPr>
            <p:ph type="body" idx="1"/>
          </p:nvPr>
        </p:nvSpPr>
        <p:spPr/>
        <p:txBody>
          <a:bodyPr/>
          <a:lstStyle/>
          <a:p>
            <a:r>
              <a:rPr lang="en-US" altLang="en-US"/>
              <a:t>Are you getting the whole picture?</a:t>
            </a:r>
          </a:p>
          <a:p>
            <a:pPr lvl="1"/>
            <a:r>
              <a:rPr lang="en-US" altLang="en-US"/>
              <a:t>Compact Camera FOV = 50 x 35°</a:t>
            </a:r>
          </a:p>
          <a:p>
            <a:pPr lvl="1"/>
            <a:r>
              <a:rPr lang="en-US" altLang="en-US"/>
              <a:t>Human FOV                = 200 x 135°</a:t>
            </a:r>
          </a:p>
          <a:p>
            <a:pPr lvl="1"/>
            <a:r>
              <a:rPr lang="en-US" altLang="en-US"/>
              <a:t>Panoramic Mosaic        = 360 x 180°</a:t>
            </a:r>
          </a:p>
          <a:p>
            <a:pPr lvl="1"/>
            <a:endParaRPr lang="en-US" altLang="en-US"/>
          </a:p>
        </p:txBody>
      </p:sp>
      <p:pic>
        <p:nvPicPr>
          <p:cNvPr id="36868" name="Picture 4" descr="294x1000">
            <a:extLst>
              <a:ext uri="{FF2B5EF4-FFF2-40B4-BE49-F238E27FC236}">
                <a16:creationId xmlns:a16="http://schemas.microsoft.com/office/drawing/2014/main" id="{AD68A703-5BAD-4448-AA64-08C991C8AB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00400"/>
            <a:ext cx="9144000" cy="268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Text Box 5">
            <a:extLst>
              <a:ext uri="{FF2B5EF4-FFF2-40B4-BE49-F238E27FC236}">
                <a16:creationId xmlns:a16="http://schemas.microsoft.com/office/drawing/2014/main" id="{04AE45DE-72D2-6746-ADDD-8168F9BAEC50}"/>
              </a:ext>
            </a:extLst>
          </p:cNvPr>
          <p:cNvSpPr txBox="1">
            <a:spLocks noChangeArrowheads="1"/>
          </p:cNvSpPr>
          <p:nvPr/>
        </p:nvSpPr>
        <p:spPr bwMode="auto">
          <a:xfrm>
            <a:off x="6394450" y="6515100"/>
            <a:ext cx="2463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600"/>
              <a:t>Slide from Brown &amp; Lowe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8116332A-4C03-A140-ACD8-391441AD30C0}"/>
              </a:ext>
            </a:extLst>
          </p:cNvPr>
          <p:cNvSpPr>
            <a:spLocks noGrp="1" noChangeArrowheads="1"/>
          </p:cNvSpPr>
          <p:nvPr>
            <p:ph type="title" idx="4294967295"/>
          </p:nvPr>
        </p:nvSpPr>
        <p:spPr/>
        <p:txBody>
          <a:bodyPr/>
          <a:lstStyle/>
          <a:p>
            <a:r>
              <a:rPr lang="en-US" altLang="en-US"/>
              <a:t>Naïve Stitching</a:t>
            </a:r>
          </a:p>
        </p:txBody>
      </p:sp>
      <p:sp>
        <p:nvSpPr>
          <p:cNvPr id="645123" name="Rectangle 3">
            <a:extLst>
              <a:ext uri="{FF2B5EF4-FFF2-40B4-BE49-F238E27FC236}">
                <a16:creationId xmlns:a16="http://schemas.microsoft.com/office/drawing/2014/main" id="{CC0457C9-052E-5343-A472-E569A9517844}"/>
              </a:ext>
            </a:extLst>
          </p:cNvPr>
          <p:cNvSpPr>
            <a:spLocks noGrp="1" noChangeArrowheads="1"/>
          </p:cNvSpPr>
          <p:nvPr>
            <p:ph type="body" idx="4294967295"/>
          </p:nvPr>
        </p:nvSpPr>
        <p:spPr>
          <a:xfrm>
            <a:off x="1066800" y="4495800"/>
            <a:ext cx="6553200" cy="533400"/>
          </a:xfrm>
        </p:spPr>
        <p:txBody>
          <a:bodyPr/>
          <a:lstStyle/>
          <a:p>
            <a:pPr lvl="1">
              <a:buFontTx/>
              <a:buNone/>
            </a:pPr>
            <a:r>
              <a:rPr lang="en-US" altLang="en-US"/>
              <a:t>Translations are not enough to align the images</a:t>
            </a:r>
          </a:p>
        </p:txBody>
      </p:sp>
      <p:pic>
        <p:nvPicPr>
          <p:cNvPr id="37892" name="Picture 6" descr="IMG_0105">
            <a:extLst>
              <a:ext uri="{FF2B5EF4-FFF2-40B4-BE49-F238E27FC236}">
                <a16:creationId xmlns:a16="http://schemas.microsoft.com/office/drawing/2014/main" id="{B4DDB826-5160-DE48-87B0-20B78DFA5D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0668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5" descr="IMG_0102">
            <a:extLst>
              <a:ext uri="{FF2B5EF4-FFF2-40B4-BE49-F238E27FC236}">
                <a16:creationId xmlns:a16="http://schemas.microsoft.com/office/drawing/2014/main" id="{6349EC20-1531-E348-8B8B-DBF7F752AD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8850" y="10668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33" name="Picture 13" descr="pan3">
            <a:extLst>
              <a:ext uri="{FF2B5EF4-FFF2-40B4-BE49-F238E27FC236}">
                <a16:creationId xmlns:a16="http://schemas.microsoft.com/office/drawing/2014/main" id="{CEB2C8E8-A974-1D4E-A85A-037736A510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4953000"/>
            <a:ext cx="3757613" cy="174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7">
            <a:extLst>
              <a:ext uri="{FF2B5EF4-FFF2-40B4-BE49-F238E27FC236}">
                <a16:creationId xmlns:a16="http://schemas.microsoft.com/office/drawing/2014/main" id="{CB3E933D-7B83-CD4E-8D59-E7C286BB5B6A}"/>
              </a:ext>
            </a:extLst>
          </p:cNvPr>
          <p:cNvGrpSpPr>
            <a:grpSpLocks/>
          </p:cNvGrpSpPr>
          <p:nvPr/>
        </p:nvGrpSpPr>
        <p:grpSpPr bwMode="auto">
          <a:xfrm>
            <a:off x="379413" y="2514600"/>
            <a:ext cx="8002587" cy="1911350"/>
            <a:chOff x="239" y="1584"/>
            <a:chExt cx="5041" cy="1204"/>
          </a:xfrm>
        </p:grpSpPr>
        <p:pic>
          <p:nvPicPr>
            <p:cNvPr id="37896" name="Picture 7" descr="IMG_0105">
              <a:extLst>
                <a:ext uri="{FF2B5EF4-FFF2-40B4-BE49-F238E27FC236}">
                  <a16:creationId xmlns:a16="http://schemas.microsoft.com/office/drawing/2014/main" id="{C8CC6BD9-06CF-2E4F-8637-92D2F95541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6" y="1824"/>
              <a:ext cx="1284" cy="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7" name="Picture 11" descr="IMG_0102">
              <a:extLst>
                <a:ext uri="{FF2B5EF4-FFF2-40B4-BE49-F238E27FC236}">
                  <a16:creationId xmlns:a16="http://schemas.microsoft.com/office/drawing/2014/main" id="{4D4F2E02-1FB6-8343-9457-E8C69AB7F0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6" y="1824"/>
              <a:ext cx="1284" cy="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8" name="Picture 8" descr="IMG_0102">
              <a:extLst>
                <a:ext uri="{FF2B5EF4-FFF2-40B4-BE49-F238E27FC236}">
                  <a16:creationId xmlns:a16="http://schemas.microsoft.com/office/drawing/2014/main" id="{5F492FE5-9AF8-D54D-98C3-BF4DDD200C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 y="1824"/>
              <a:ext cx="1284" cy="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9" name="Picture 12" descr="IMG_0105">
              <a:extLst>
                <a:ext uri="{FF2B5EF4-FFF2-40B4-BE49-F238E27FC236}">
                  <a16:creationId xmlns:a16="http://schemas.microsoft.com/office/drawing/2014/main" id="{DDA5D7A2-35FC-F949-A172-24B10BE0F1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4" y="1824"/>
              <a:ext cx="1284" cy="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00" name="Text Box 15">
              <a:extLst>
                <a:ext uri="{FF2B5EF4-FFF2-40B4-BE49-F238E27FC236}">
                  <a16:creationId xmlns:a16="http://schemas.microsoft.com/office/drawing/2014/main" id="{82ABF210-6D06-9D4B-8C63-B440B1943168}"/>
                </a:ext>
              </a:extLst>
            </p:cNvPr>
            <p:cNvSpPr txBox="1">
              <a:spLocks noChangeArrowheads="1"/>
            </p:cNvSpPr>
            <p:nvPr/>
          </p:nvSpPr>
          <p:spPr bwMode="auto">
            <a:xfrm>
              <a:off x="239" y="1584"/>
              <a:ext cx="81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left on top</a:t>
              </a:r>
            </a:p>
          </p:txBody>
        </p:sp>
        <p:sp>
          <p:nvSpPr>
            <p:cNvPr id="37901" name="Text Box 16">
              <a:extLst>
                <a:ext uri="{FF2B5EF4-FFF2-40B4-BE49-F238E27FC236}">
                  <a16:creationId xmlns:a16="http://schemas.microsoft.com/office/drawing/2014/main" id="{5D6A53B7-E326-9E45-8D60-537BF58470DD}"/>
                </a:ext>
              </a:extLst>
            </p:cNvPr>
            <p:cNvSpPr txBox="1">
              <a:spLocks noChangeArrowheads="1"/>
            </p:cNvSpPr>
            <p:nvPr/>
          </p:nvSpPr>
          <p:spPr bwMode="auto">
            <a:xfrm>
              <a:off x="4365" y="1584"/>
              <a:ext cx="91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right on top</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2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45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2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8D153FD1-FCAA-1C45-9977-37279C9E09E9}"/>
              </a:ext>
            </a:extLst>
          </p:cNvPr>
          <p:cNvGrpSpPr>
            <a:grpSpLocks/>
          </p:cNvGrpSpPr>
          <p:nvPr/>
        </p:nvGrpSpPr>
        <p:grpSpPr bwMode="auto">
          <a:xfrm>
            <a:off x="5181600" y="990600"/>
            <a:ext cx="1981200" cy="3989388"/>
            <a:chOff x="3264" y="624"/>
            <a:chExt cx="1248" cy="2513"/>
          </a:xfrm>
        </p:grpSpPr>
        <p:sp>
          <p:nvSpPr>
            <p:cNvPr id="38955" name="Line 3">
              <a:extLst>
                <a:ext uri="{FF2B5EF4-FFF2-40B4-BE49-F238E27FC236}">
                  <a16:creationId xmlns:a16="http://schemas.microsoft.com/office/drawing/2014/main" id="{6D1B6493-FF55-C146-B0C3-E0F7394FF1C1}"/>
                </a:ext>
              </a:extLst>
            </p:cNvPr>
            <p:cNvSpPr>
              <a:spLocks noChangeShapeType="1"/>
            </p:cNvSpPr>
            <p:nvPr/>
          </p:nvSpPr>
          <p:spPr bwMode="auto">
            <a:xfrm>
              <a:off x="3264" y="624"/>
              <a:ext cx="0" cy="244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56" name="Text Box 4">
              <a:extLst>
                <a:ext uri="{FF2B5EF4-FFF2-40B4-BE49-F238E27FC236}">
                  <a16:creationId xmlns:a16="http://schemas.microsoft.com/office/drawing/2014/main" id="{264DFC61-40C9-4A47-98BF-DA8ED63DAA56}"/>
                </a:ext>
              </a:extLst>
            </p:cNvPr>
            <p:cNvSpPr txBox="1">
              <a:spLocks noChangeArrowheads="1"/>
            </p:cNvSpPr>
            <p:nvPr/>
          </p:nvSpPr>
          <p:spPr bwMode="auto">
            <a:xfrm>
              <a:off x="3631" y="2887"/>
              <a:ext cx="88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000"/>
                <a:t>mosaic PP</a:t>
              </a:r>
            </a:p>
          </p:txBody>
        </p:sp>
        <p:sp>
          <p:nvSpPr>
            <p:cNvPr id="38957" name="Line 5">
              <a:extLst>
                <a:ext uri="{FF2B5EF4-FFF2-40B4-BE49-F238E27FC236}">
                  <a16:creationId xmlns:a16="http://schemas.microsoft.com/office/drawing/2014/main" id="{7E189BE6-20FD-4A46-8222-DD4C000B2A24}"/>
                </a:ext>
              </a:extLst>
            </p:cNvPr>
            <p:cNvSpPr>
              <a:spLocks noChangeShapeType="1"/>
            </p:cNvSpPr>
            <p:nvPr/>
          </p:nvSpPr>
          <p:spPr bwMode="auto">
            <a:xfrm flipH="1" flipV="1">
              <a:off x="3312" y="2832"/>
              <a:ext cx="336" cy="19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3" name="Group 6">
            <a:extLst>
              <a:ext uri="{FF2B5EF4-FFF2-40B4-BE49-F238E27FC236}">
                <a16:creationId xmlns:a16="http://schemas.microsoft.com/office/drawing/2014/main" id="{1487BA46-00B6-0F49-90C9-26D372165E5E}"/>
              </a:ext>
            </a:extLst>
          </p:cNvPr>
          <p:cNvGrpSpPr>
            <a:grpSpLocks/>
          </p:cNvGrpSpPr>
          <p:nvPr/>
        </p:nvGrpSpPr>
        <p:grpSpPr bwMode="auto">
          <a:xfrm>
            <a:off x="3244850" y="1828800"/>
            <a:ext cx="946150" cy="1143000"/>
            <a:chOff x="1180" y="816"/>
            <a:chExt cx="596" cy="720"/>
          </a:xfrm>
        </p:grpSpPr>
        <p:sp>
          <p:nvSpPr>
            <p:cNvPr id="38948" name="Line 7">
              <a:extLst>
                <a:ext uri="{FF2B5EF4-FFF2-40B4-BE49-F238E27FC236}">
                  <a16:creationId xmlns:a16="http://schemas.microsoft.com/office/drawing/2014/main" id="{0F46504F-6B53-9D4F-A62A-FF0B8114774E}"/>
                </a:ext>
              </a:extLst>
            </p:cNvPr>
            <p:cNvSpPr>
              <a:spLocks noChangeShapeType="1"/>
            </p:cNvSpPr>
            <p:nvPr/>
          </p:nvSpPr>
          <p:spPr bwMode="auto">
            <a:xfrm>
              <a:off x="1392" y="816"/>
              <a:ext cx="384"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8949" name="Group 8">
              <a:extLst>
                <a:ext uri="{FF2B5EF4-FFF2-40B4-BE49-F238E27FC236}">
                  <a16:creationId xmlns:a16="http://schemas.microsoft.com/office/drawing/2014/main" id="{0908F826-0608-C64C-82BA-CDE899B55CA3}"/>
                </a:ext>
              </a:extLst>
            </p:cNvPr>
            <p:cNvGrpSpPr>
              <a:grpSpLocks/>
            </p:cNvGrpSpPr>
            <p:nvPr/>
          </p:nvGrpSpPr>
          <p:grpSpPr bwMode="auto">
            <a:xfrm rot="2180804">
              <a:off x="1180" y="1128"/>
              <a:ext cx="260" cy="408"/>
              <a:chOff x="3979" y="3269"/>
              <a:chExt cx="260" cy="408"/>
            </a:xfrm>
          </p:grpSpPr>
          <p:sp>
            <p:nvSpPr>
              <p:cNvPr id="38950" name="Freeform 9">
                <a:extLst>
                  <a:ext uri="{FF2B5EF4-FFF2-40B4-BE49-F238E27FC236}">
                    <a16:creationId xmlns:a16="http://schemas.microsoft.com/office/drawing/2014/main" id="{4A06A1E0-B088-5E48-BD00-4E3BB426B559}"/>
                  </a:ext>
                </a:extLst>
              </p:cNvPr>
              <p:cNvSpPr>
                <a:spLocks/>
              </p:cNvSpPr>
              <p:nvPr/>
            </p:nvSpPr>
            <p:spPr bwMode="auto">
              <a:xfrm>
                <a:off x="3984" y="3371"/>
                <a:ext cx="180" cy="306"/>
              </a:xfrm>
              <a:custGeom>
                <a:avLst/>
                <a:gdLst>
                  <a:gd name="T0" fmla="*/ 4 w 202"/>
                  <a:gd name="T1" fmla="*/ 305 h 306"/>
                  <a:gd name="T2" fmla="*/ 0 w 202"/>
                  <a:gd name="T3" fmla="*/ 22 h 306"/>
                  <a:gd name="T4" fmla="*/ 4 w 202"/>
                  <a:gd name="T5" fmla="*/ 13 h 306"/>
                  <a:gd name="T6" fmla="*/ 4 w 202"/>
                  <a:gd name="T7" fmla="*/ 14 h 306"/>
                  <a:gd name="T8" fmla="*/ 4 w 202"/>
                  <a:gd name="T9" fmla="*/ 13 h 306"/>
                  <a:gd name="T10" fmla="*/ 4 w 202"/>
                  <a:gd name="T11" fmla="*/ 10 h 306"/>
                  <a:gd name="T12" fmla="*/ 4 w 202"/>
                  <a:gd name="T13" fmla="*/ 11 h 306"/>
                  <a:gd name="T14" fmla="*/ 4 w 202"/>
                  <a:gd name="T15" fmla="*/ 7 h 306"/>
                  <a:gd name="T16" fmla="*/ 4 w 202"/>
                  <a:gd name="T17" fmla="*/ 9 h 306"/>
                  <a:gd name="T18" fmla="*/ 4 w 202"/>
                  <a:gd name="T19" fmla="*/ 6 h 306"/>
                  <a:gd name="T20" fmla="*/ 4 w 202"/>
                  <a:gd name="T21" fmla="*/ 5 h 306"/>
                  <a:gd name="T22" fmla="*/ 4 w 202"/>
                  <a:gd name="T23" fmla="*/ 3 h 306"/>
                  <a:gd name="T24" fmla="*/ 5 w 202"/>
                  <a:gd name="T25" fmla="*/ 4 h 306"/>
                  <a:gd name="T26" fmla="*/ 6 w 202"/>
                  <a:gd name="T27" fmla="*/ 3 h 306"/>
                  <a:gd name="T28" fmla="*/ 6 w 202"/>
                  <a:gd name="T29" fmla="*/ 0 h 306"/>
                  <a:gd name="T30" fmla="*/ 7 w 202"/>
                  <a:gd name="T31" fmla="*/ 0 h 306"/>
                  <a:gd name="T32" fmla="*/ 8 w 202"/>
                  <a:gd name="T33" fmla="*/ 1 h 306"/>
                  <a:gd name="T34" fmla="*/ 8 w 202"/>
                  <a:gd name="T35" fmla="*/ 1 h 306"/>
                  <a:gd name="T36" fmla="*/ 9 w 202"/>
                  <a:gd name="T37" fmla="*/ 3 h 306"/>
                  <a:gd name="T38" fmla="*/ 9 w 202"/>
                  <a:gd name="T39" fmla="*/ 4 h 306"/>
                  <a:gd name="T40" fmla="*/ 10 w 202"/>
                  <a:gd name="T41" fmla="*/ 7 h 306"/>
                  <a:gd name="T42" fmla="*/ 10 w 202"/>
                  <a:gd name="T43" fmla="*/ 7 h 306"/>
                  <a:gd name="T44" fmla="*/ 11 w 202"/>
                  <a:gd name="T45" fmla="*/ 10 h 306"/>
                  <a:gd name="T46" fmla="*/ 11 w 202"/>
                  <a:gd name="T47" fmla="*/ 12 h 306"/>
                  <a:gd name="T48" fmla="*/ 12 w 202"/>
                  <a:gd name="T49" fmla="*/ 11 h 306"/>
                  <a:gd name="T50" fmla="*/ 12 w 202"/>
                  <a:gd name="T51" fmla="*/ 16 h 306"/>
                  <a:gd name="T52" fmla="*/ 12 w 202"/>
                  <a:gd name="T53" fmla="*/ 17 h 306"/>
                  <a:gd name="T54" fmla="*/ 13 w 202"/>
                  <a:gd name="T55" fmla="*/ 19 h 306"/>
                  <a:gd name="T56" fmla="*/ 14 w 202"/>
                  <a:gd name="T57" fmla="*/ 21 h 306"/>
                  <a:gd name="T58" fmla="*/ 14 w 202"/>
                  <a:gd name="T59" fmla="*/ 24 h 306"/>
                  <a:gd name="T60" fmla="*/ 14 w 202"/>
                  <a:gd name="T61" fmla="*/ 27 h 306"/>
                  <a:gd name="T62" fmla="*/ 15 w 202"/>
                  <a:gd name="T63" fmla="*/ 31 h 306"/>
                  <a:gd name="T64" fmla="*/ 15 w 202"/>
                  <a:gd name="T65" fmla="*/ 35 h 306"/>
                  <a:gd name="T66" fmla="*/ 16 w 202"/>
                  <a:gd name="T67" fmla="*/ 36 h 306"/>
                  <a:gd name="T68" fmla="*/ 16 w 202"/>
                  <a:gd name="T69" fmla="*/ 41 h 306"/>
                  <a:gd name="T70" fmla="*/ 16 w 202"/>
                  <a:gd name="T71" fmla="*/ 44 h 306"/>
                  <a:gd name="T72" fmla="*/ 16 w 202"/>
                  <a:gd name="T73" fmla="*/ 46 h 306"/>
                  <a:gd name="T74" fmla="*/ 17 w 202"/>
                  <a:gd name="T75" fmla="*/ 50 h 306"/>
                  <a:gd name="T76" fmla="*/ 18 w 202"/>
                  <a:gd name="T77" fmla="*/ 53 h 306"/>
                  <a:gd name="T78" fmla="*/ 18 w 202"/>
                  <a:gd name="T79" fmla="*/ 55 h 306"/>
                  <a:gd name="T80" fmla="*/ 18 w 202"/>
                  <a:gd name="T81" fmla="*/ 59 h 306"/>
                  <a:gd name="T82" fmla="*/ 18 w 202"/>
                  <a:gd name="T83" fmla="*/ 62 h 306"/>
                  <a:gd name="T84" fmla="*/ 18 w 202"/>
                  <a:gd name="T85" fmla="*/ 67 h 306"/>
                  <a:gd name="T86" fmla="*/ 18 w 202"/>
                  <a:gd name="T87" fmla="*/ 73 h 306"/>
                  <a:gd name="T88" fmla="*/ 19 w 202"/>
                  <a:gd name="T89" fmla="*/ 76 h 306"/>
                  <a:gd name="T90" fmla="*/ 20 w 202"/>
                  <a:gd name="T91" fmla="*/ 80 h 306"/>
                  <a:gd name="T92" fmla="*/ 20 w 202"/>
                  <a:gd name="T93" fmla="*/ 84 h 306"/>
                  <a:gd name="T94" fmla="*/ 20 w 202"/>
                  <a:gd name="T95" fmla="*/ 90 h 306"/>
                  <a:gd name="T96" fmla="*/ 20 w 202"/>
                  <a:gd name="T97" fmla="*/ 99 h 306"/>
                  <a:gd name="T98" fmla="*/ 4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8951" name="Arc 10">
                <a:extLst>
                  <a:ext uri="{FF2B5EF4-FFF2-40B4-BE49-F238E27FC236}">
                    <a16:creationId xmlns:a16="http://schemas.microsoft.com/office/drawing/2014/main" id="{60ED09BA-B2CA-044E-96E5-D6D6B4351B18}"/>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solidFill>
                <a:schemeClr val="bg1"/>
              </a:solidFill>
              <a:ln w="25400" cap="rnd">
                <a:solidFill>
                  <a:schemeClr val="tx1"/>
                </a:solidFill>
                <a:round/>
                <a:headEnd type="none" w="sm" len="sm"/>
                <a:tailEnd type="none" w="sm" len="sm"/>
              </a:ln>
            </p:spPr>
            <p:txBody>
              <a:bodyPr wrap="none" anchor="ctr"/>
              <a:lstStyle/>
              <a:p>
                <a:endParaRPr lang="en-US"/>
              </a:p>
            </p:txBody>
          </p:sp>
          <p:sp>
            <p:nvSpPr>
              <p:cNvPr id="38952" name="Line 11">
                <a:extLst>
                  <a:ext uri="{FF2B5EF4-FFF2-40B4-BE49-F238E27FC236}">
                    <a16:creationId xmlns:a16="http://schemas.microsoft.com/office/drawing/2014/main" id="{0D3A876A-C53D-4449-9F35-13A8BACCBA81}"/>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8953" name="Oval 12">
                <a:extLst>
                  <a:ext uri="{FF2B5EF4-FFF2-40B4-BE49-F238E27FC236}">
                    <a16:creationId xmlns:a16="http://schemas.microsoft.com/office/drawing/2014/main" id="{66D782FB-96D5-D042-9CD9-1F2C066C0120}"/>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38954" name="Line 13">
                <a:extLst>
                  <a:ext uri="{FF2B5EF4-FFF2-40B4-BE49-F238E27FC236}">
                    <a16:creationId xmlns:a16="http://schemas.microsoft.com/office/drawing/2014/main" id="{3F3A034E-9713-C644-B0E7-309118E6BA0D}"/>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sp>
        <p:nvSpPr>
          <p:cNvPr id="38916" name="Rectangle 14">
            <a:extLst>
              <a:ext uri="{FF2B5EF4-FFF2-40B4-BE49-F238E27FC236}">
                <a16:creationId xmlns:a16="http://schemas.microsoft.com/office/drawing/2014/main" id="{43D4EE36-3237-064B-A2EF-BEA5C8F52DBD}"/>
              </a:ext>
            </a:extLst>
          </p:cNvPr>
          <p:cNvSpPr>
            <a:spLocks noGrp="1" noChangeArrowheads="1"/>
          </p:cNvSpPr>
          <p:nvPr>
            <p:ph type="title"/>
          </p:nvPr>
        </p:nvSpPr>
        <p:spPr/>
        <p:txBody>
          <a:bodyPr/>
          <a:lstStyle/>
          <a:p>
            <a:r>
              <a:rPr lang="en-US" altLang="en-US"/>
              <a:t>Image reprojection</a:t>
            </a:r>
          </a:p>
        </p:txBody>
      </p:sp>
      <p:sp>
        <p:nvSpPr>
          <p:cNvPr id="38917" name="Rectangle 15">
            <a:extLst>
              <a:ext uri="{FF2B5EF4-FFF2-40B4-BE49-F238E27FC236}">
                <a16:creationId xmlns:a16="http://schemas.microsoft.com/office/drawing/2014/main" id="{15F291B8-7D8F-CB47-A28D-1DEE588DDF5A}"/>
              </a:ext>
            </a:extLst>
          </p:cNvPr>
          <p:cNvSpPr>
            <a:spLocks noGrp="1" noChangeArrowheads="1"/>
          </p:cNvSpPr>
          <p:nvPr>
            <p:ph type="body" idx="1"/>
          </p:nvPr>
        </p:nvSpPr>
        <p:spPr>
          <a:xfrm>
            <a:off x="685800" y="5181600"/>
            <a:ext cx="7772400" cy="1524000"/>
          </a:xfrm>
        </p:spPr>
        <p:txBody>
          <a:bodyPr/>
          <a:lstStyle/>
          <a:p>
            <a:pPr>
              <a:lnSpc>
                <a:spcPct val="90000"/>
              </a:lnSpc>
            </a:pPr>
            <a:r>
              <a:rPr lang="en-US" altLang="en-US"/>
              <a:t>The mosaic has a natural interpretation in 3D</a:t>
            </a:r>
          </a:p>
          <a:p>
            <a:pPr lvl="1">
              <a:lnSpc>
                <a:spcPct val="90000"/>
              </a:lnSpc>
            </a:pPr>
            <a:r>
              <a:rPr lang="en-US" altLang="en-US"/>
              <a:t>The images are reprojected onto a common plane</a:t>
            </a:r>
          </a:p>
          <a:p>
            <a:pPr lvl="1">
              <a:lnSpc>
                <a:spcPct val="90000"/>
              </a:lnSpc>
            </a:pPr>
            <a:r>
              <a:rPr lang="en-US" altLang="en-US"/>
              <a:t>The mosaic is formed on this plane</a:t>
            </a:r>
          </a:p>
          <a:p>
            <a:pPr lvl="1">
              <a:lnSpc>
                <a:spcPct val="90000"/>
              </a:lnSpc>
            </a:pPr>
            <a:r>
              <a:rPr lang="en-US" altLang="en-US"/>
              <a:t>Mosaic is a </a:t>
            </a:r>
            <a:r>
              <a:rPr lang="en-US" altLang="en-US" i="1"/>
              <a:t>synthetic wide-angle camera</a:t>
            </a:r>
          </a:p>
        </p:txBody>
      </p:sp>
      <p:grpSp>
        <p:nvGrpSpPr>
          <p:cNvPr id="5" name="Group 16">
            <a:extLst>
              <a:ext uri="{FF2B5EF4-FFF2-40B4-BE49-F238E27FC236}">
                <a16:creationId xmlns:a16="http://schemas.microsoft.com/office/drawing/2014/main" id="{7D8EB12A-5FB5-984B-9900-86D592A38ECF}"/>
              </a:ext>
            </a:extLst>
          </p:cNvPr>
          <p:cNvGrpSpPr>
            <a:grpSpLocks/>
          </p:cNvGrpSpPr>
          <p:nvPr/>
        </p:nvGrpSpPr>
        <p:grpSpPr bwMode="auto">
          <a:xfrm>
            <a:off x="3124200" y="2286000"/>
            <a:ext cx="990600" cy="914400"/>
            <a:chOff x="1104" y="1104"/>
            <a:chExt cx="624" cy="576"/>
          </a:xfrm>
        </p:grpSpPr>
        <p:grpSp>
          <p:nvGrpSpPr>
            <p:cNvPr id="38941" name="Group 17">
              <a:extLst>
                <a:ext uri="{FF2B5EF4-FFF2-40B4-BE49-F238E27FC236}">
                  <a16:creationId xmlns:a16="http://schemas.microsoft.com/office/drawing/2014/main" id="{0D6BBBD4-1E8B-A649-AF77-FFFDB29C2600}"/>
                </a:ext>
              </a:extLst>
            </p:cNvPr>
            <p:cNvGrpSpPr>
              <a:grpSpLocks/>
            </p:cNvGrpSpPr>
            <p:nvPr/>
          </p:nvGrpSpPr>
          <p:grpSpPr bwMode="auto">
            <a:xfrm rot="4164331">
              <a:off x="1178" y="1270"/>
              <a:ext cx="260" cy="408"/>
              <a:chOff x="3979" y="3269"/>
              <a:chExt cx="260" cy="408"/>
            </a:xfrm>
          </p:grpSpPr>
          <p:sp>
            <p:nvSpPr>
              <p:cNvPr id="38943" name="Freeform 18">
                <a:extLst>
                  <a:ext uri="{FF2B5EF4-FFF2-40B4-BE49-F238E27FC236}">
                    <a16:creationId xmlns:a16="http://schemas.microsoft.com/office/drawing/2014/main" id="{2DC51A06-219F-4C40-A94C-A02005229DA5}"/>
                  </a:ext>
                </a:extLst>
              </p:cNvPr>
              <p:cNvSpPr>
                <a:spLocks/>
              </p:cNvSpPr>
              <p:nvPr/>
            </p:nvSpPr>
            <p:spPr bwMode="auto">
              <a:xfrm>
                <a:off x="3984" y="3371"/>
                <a:ext cx="180" cy="306"/>
              </a:xfrm>
              <a:custGeom>
                <a:avLst/>
                <a:gdLst>
                  <a:gd name="T0" fmla="*/ 4 w 202"/>
                  <a:gd name="T1" fmla="*/ 305 h 306"/>
                  <a:gd name="T2" fmla="*/ 0 w 202"/>
                  <a:gd name="T3" fmla="*/ 22 h 306"/>
                  <a:gd name="T4" fmla="*/ 4 w 202"/>
                  <a:gd name="T5" fmla="*/ 13 h 306"/>
                  <a:gd name="T6" fmla="*/ 4 w 202"/>
                  <a:gd name="T7" fmla="*/ 14 h 306"/>
                  <a:gd name="T8" fmla="*/ 4 w 202"/>
                  <a:gd name="T9" fmla="*/ 13 h 306"/>
                  <a:gd name="T10" fmla="*/ 4 w 202"/>
                  <a:gd name="T11" fmla="*/ 10 h 306"/>
                  <a:gd name="T12" fmla="*/ 4 w 202"/>
                  <a:gd name="T13" fmla="*/ 11 h 306"/>
                  <a:gd name="T14" fmla="*/ 4 w 202"/>
                  <a:gd name="T15" fmla="*/ 7 h 306"/>
                  <a:gd name="T16" fmla="*/ 4 w 202"/>
                  <a:gd name="T17" fmla="*/ 9 h 306"/>
                  <a:gd name="T18" fmla="*/ 4 w 202"/>
                  <a:gd name="T19" fmla="*/ 6 h 306"/>
                  <a:gd name="T20" fmla="*/ 4 w 202"/>
                  <a:gd name="T21" fmla="*/ 5 h 306"/>
                  <a:gd name="T22" fmla="*/ 4 w 202"/>
                  <a:gd name="T23" fmla="*/ 3 h 306"/>
                  <a:gd name="T24" fmla="*/ 5 w 202"/>
                  <a:gd name="T25" fmla="*/ 4 h 306"/>
                  <a:gd name="T26" fmla="*/ 6 w 202"/>
                  <a:gd name="T27" fmla="*/ 3 h 306"/>
                  <a:gd name="T28" fmla="*/ 6 w 202"/>
                  <a:gd name="T29" fmla="*/ 0 h 306"/>
                  <a:gd name="T30" fmla="*/ 7 w 202"/>
                  <a:gd name="T31" fmla="*/ 0 h 306"/>
                  <a:gd name="T32" fmla="*/ 8 w 202"/>
                  <a:gd name="T33" fmla="*/ 1 h 306"/>
                  <a:gd name="T34" fmla="*/ 8 w 202"/>
                  <a:gd name="T35" fmla="*/ 1 h 306"/>
                  <a:gd name="T36" fmla="*/ 9 w 202"/>
                  <a:gd name="T37" fmla="*/ 3 h 306"/>
                  <a:gd name="T38" fmla="*/ 9 w 202"/>
                  <a:gd name="T39" fmla="*/ 4 h 306"/>
                  <a:gd name="T40" fmla="*/ 10 w 202"/>
                  <a:gd name="T41" fmla="*/ 7 h 306"/>
                  <a:gd name="T42" fmla="*/ 10 w 202"/>
                  <a:gd name="T43" fmla="*/ 7 h 306"/>
                  <a:gd name="T44" fmla="*/ 11 w 202"/>
                  <a:gd name="T45" fmla="*/ 10 h 306"/>
                  <a:gd name="T46" fmla="*/ 11 w 202"/>
                  <a:gd name="T47" fmla="*/ 12 h 306"/>
                  <a:gd name="T48" fmla="*/ 12 w 202"/>
                  <a:gd name="T49" fmla="*/ 11 h 306"/>
                  <a:gd name="T50" fmla="*/ 12 w 202"/>
                  <a:gd name="T51" fmla="*/ 16 h 306"/>
                  <a:gd name="T52" fmla="*/ 12 w 202"/>
                  <a:gd name="T53" fmla="*/ 17 h 306"/>
                  <a:gd name="T54" fmla="*/ 13 w 202"/>
                  <a:gd name="T55" fmla="*/ 19 h 306"/>
                  <a:gd name="T56" fmla="*/ 14 w 202"/>
                  <a:gd name="T57" fmla="*/ 21 h 306"/>
                  <a:gd name="T58" fmla="*/ 14 w 202"/>
                  <a:gd name="T59" fmla="*/ 24 h 306"/>
                  <a:gd name="T60" fmla="*/ 14 w 202"/>
                  <a:gd name="T61" fmla="*/ 27 h 306"/>
                  <a:gd name="T62" fmla="*/ 15 w 202"/>
                  <a:gd name="T63" fmla="*/ 31 h 306"/>
                  <a:gd name="T64" fmla="*/ 15 w 202"/>
                  <a:gd name="T65" fmla="*/ 35 h 306"/>
                  <a:gd name="T66" fmla="*/ 16 w 202"/>
                  <a:gd name="T67" fmla="*/ 36 h 306"/>
                  <a:gd name="T68" fmla="*/ 16 w 202"/>
                  <a:gd name="T69" fmla="*/ 41 h 306"/>
                  <a:gd name="T70" fmla="*/ 16 w 202"/>
                  <a:gd name="T71" fmla="*/ 44 h 306"/>
                  <a:gd name="T72" fmla="*/ 16 w 202"/>
                  <a:gd name="T73" fmla="*/ 46 h 306"/>
                  <a:gd name="T74" fmla="*/ 17 w 202"/>
                  <a:gd name="T75" fmla="*/ 50 h 306"/>
                  <a:gd name="T76" fmla="*/ 18 w 202"/>
                  <a:gd name="T77" fmla="*/ 53 h 306"/>
                  <a:gd name="T78" fmla="*/ 18 w 202"/>
                  <a:gd name="T79" fmla="*/ 55 h 306"/>
                  <a:gd name="T80" fmla="*/ 18 w 202"/>
                  <a:gd name="T81" fmla="*/ 59 h 306"/>
                  <a:gd name="T82" fmla="*/ 18 w 202"/>
                  <a:gd name="T83" fmla="*/ 62 h 306"/>
                  <a:gd name="T84" fmla="*/ 18 w 202"/>
                  <a:gd name="T85" fmla="*/ 67 h 306"/>
                  <a:gd name="T86" fmla="*/ 18 w 202"/>
                  <a:gd name="T87" fmla="*/ 73 h 306"/>
                  <a:gd name="T88" fmla="*/ 19 w 202"/>
                  <a:gd name="T89" fmla="*/ 76 h 306"/>
                  <a:gd name="T90" fmla="*/ 20 w 202"/>
                  <a:gd name="T91" fmla="*/ 80 h 306"/>
                  <a:gd name="T92" fmla="*/ 20 w 202"/>
                  <a:gd name="T93" fmla="*/ 84 h 306"/>
                  <a:gd name="T94" fmla="*/ 20 w 202"/>
                  <a:gd name="T95" fmla="*/ 90 h 306"/>
                  <a:gd name="T96" fmla="*/ 20 w 202"/>
                  <a:gd name="T97" fmla="*/ 99 h 306"/>
                  <a:gd name="T98" fmla="*/ 4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8944" name="Arc 19">
                <a:extLst>
                  <a:ext uri="{FF2B5EF4-FFF2-40B4-BE49-F238E27FC236}">
                    <a16:creationId xmlns:a16="http://schemas.microsoft.com/office/drawing/2014/main" id="{B50FB91D-D736-5A48-8E1A-DEED3BA6D4C9}"/>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solidFill>
                <a:schemeClr val="bg1"/>
              </a:solidFill>
              <a:ln w="25400" cap="rnd">
                <a:solidFill>
                  <a:schemeClr val="tx1"/>
                </a:solidFill>
                <a:round/>
                <a:headEnd type="none" w="sm" len="sm"/>
                <a:tailEnd type="none" w="sm" len="sm"/>
              </a:ln>
            </p:spPr>
            <p:txBody>
              <a:bodyPr wrap="none" anchor="ctr"/>
              <a:lstStyle/>
              <a:p>
                <a:endParaRPr lang="en-US"/>
              </a:p>
            </p:txBody>
          </p:sp>
          <p:sp>
            <p:nvSpPr>
              <p:cNvPr id="38945" name="Line 20">
                <a:extLst>
                  <a:ext uri="{FF2B5EF4-FFF2-40B4-BE49-F238E27FC236}">
                    <a16:creationId xmlns:a16="http://schemas.microsoft.com/office/drawing/2014/main" id="{467C5B61-5181-2D4C-BB0A-402F07C9CEEA}"/>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8946" name="Oval 21">
                <a:extLst>
                  <a:ext uri="{FF2B5EF4-FFF2-40B4-BE49-F238E27FC236}">
                    <a16:creationId xmlns:a16="http://schemas.microsoft.com/office/drawing/2014/main" id="{DD28417E-8586-1947-A387-6F1F143ECA50}"/>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38947" name="Line 22">
                <a:extLst>
                  <a:ext uri="{FF2B5EF4-FFF2-40B4-BE49-F238E27FC236}">
                    <a16:creationId xmlns:a16="http://schemas.microsoft.com/office/drawing/2014/main" id="{A1B38A9D-D201-BB40-8C96-6C78C0A88D95}"/>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38942" name="Line 23">
              <a:extLst>
                <a:ext uri="{FF2B5EF4-FFF2-40B4-BE49-F238E27FC236}">
                  <a16:creationId xmlns:a16="http://schemas.microsoft.com/office/drawing/2014/main" id="{E2274702-5F29-CF4D-81CE-27BFAB26BD60}"/>
                </a:ext>
              </a:extLst>
            </p:cNvPr>
            <p:cNvSpPr>
              <a:spLocks noChangeShapeType="1"/>
            </p:cNvSpPr>
            <p:nvPr/>
          </p:nvSpPr>
          <p:spPr bwMode="auto">
            <a:xfrm>
              <a:off x="1680" y="1104"/>
              <a:ext cx="48" cy="57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7" name="Group 24">
            <a:extLst>
              <a:ext uri="{FF2B5EF4-FFF2-40B4-BE49-F238E27FC236}">
                <a16:creationId xmlns:a16="http://schemas.microsoft.com/office/drawing/2014/main" id="{0147C769-5764-5545-86A2-F7079AF5CA2A}"/>
              </a:ext>
            </a:extLst>
          </p:cNvPr>
          <p:cNvGrpSpPr>
            <a:grpSpLocks/>
          </p:cNvGrpSpPr>
          <p:nvPr/>
        </p:nvGrpSpPr>
        <p:grpSpPr bwMode="auto">
          <a:xfrm rot="20250102" flipV="1">
            <a:off x="3321050" y="2393950"/>
            <a:ext cx="946150" cy="1143000"/>
            <a:chOff x="1180" y="816"/>
            <a:chExt cx="596" cy="720"/>
          </a:xfrm>
        </p:grpSpPr>
        <p:sp>
          <p:nvSpPr>
            <p:cNvPr id="38934" name="Line 25">
              <a:extLst>
                <a:ext uri="{FF2B5EF4-FFF2-40B4-BE49-F238E27FC236}">
                  <a16:creationId xmlns:a16="http://schemas.microsoft.com/office/drawing/2014/main" id="{3CE1DD33-7E10-8746-A3E6-9D1CA4DB342E}"/>
                </a:ext>
              </a:extLst>
            </p:cNvPr>
            <p:cNvSpPr>
              <a:spLocks noChangeShapeType="1"/>
            </p:cNvSpPr>
            <p:nvPr/>
          </p:nvSpPr>
          <p:spPr bwMode="auto">
            <a:xfrm>
              <a:off x="1392" y="816"/>
              <a:ext cx="384" cy="48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8935" name="Group 26">
              <a:extLst>
                <a:ext uri="{FF2B5EF4-FFF2-40B4-BE49-F238E27FC236}">
                  <a16:creationId xmlns:a16="http://schemas.microsoft.com/office/drawing/2014/main" id="{FB60CDB3-AE67-5A40-9105-35D711A2B1B4}"/>
                </a:ext>
              </a:extLst>
            </p:cNvPr>
            <p:cNvGrpSpPr>
              <a:grpSpLocks/>
            </p:cNvGrpSpPr>
            <p:nvPr/>
          </p:nvGrpSpPr>
          <p:grpSpPr bwMode="auto">
            <a:xfrm rot="2180804">
              <a:off x="1180" y="1128"/>
              <a:ext cx="260" cy="408"/>
              <a:chOff x="3979" y="3269"/>
              <a:chExt cx="260" cy="408"/>
            </a:xfrm>
          </p:grpSpPr>
          <p:sp>
            <p:nvSpPr>
              <p:cNvPr id="38936" name="Freeform 27">
                <a:extLst>
                  <a:ext uri="{FF2B5EF4-FFF2-40B4-BE49-F238E27FC236}">
                    <a16:creationId xmlns:a16="http://schemas.microsoft.com/office/drawing/2014/main" id="{F15FA05B-A272-E146-8381-7A1B5DC9B9AA}"/>
                  </a:ext>
                </a:extLst>
              </p:cNvPr>
              <p:cNvSpPr>
                <a:spLocks/>
              </p:cNvSpPr>
              <p:nvPr/>
            </p:nvSpPr>
            <p:spPr bwMode="auto">
              <a:xfrm>
                <a:off x="3984" y="3371"/>
                <a:ext cx="180" cy="306"/>
              </a:xfrm>
              <a:custGeom>
                <a:avLst/>
                <a:gdLst>
                  <a:gd name="T0" fmla="*/ 4 w 202"/>
                  <a:gd name="T1" fmla="*/ 305 h 306"/>
                  <a:gd name="T2" fmla="*/ 0 w 202"/>
                  <a:gd name="T3" fmla="*/ 22 h 306"/>
                  <a:gd name="T4" fmla="*/ 4 w 202"/>
                  <a:gd name="T5" fmla="*/ 13 h 306"/>
                  <a:gd name="T6" fmla="*/ 4 w 202"/>
                  <a:gd name="T7" fmla="*/ 14 h 306"/>
                  <a:gd name="T8" fmla="*/ 4 w 202"/>
                  <a:gd name="T9" fmla="*/ 13 h 306"/>
                  <a:gd name="T10" fmla="*/ 4 w 202"/>
                  <a:gd name="T11" fmla="*/ 10 h 306"/>
                  <a:gd name="T12" fmla="*/ 4 w 202"/>
                  <a:gd name="T13" fmla="*/ 11 h 306"/>
                  <a:gd name="T14" fmla="*/ 4 w 202"/>
                  <a:gd name="T15" fmla="*/ 7 h 306"/>
                  <a:gd name="T16" fmla="*/ 4 w 202"/>
                  <a:gd name="T17" fmla="*/ 9 h 306"/>
                  <a:gd name="T18" fmla="*/ 4 w 202"/>
                  <a:gd name="T19" fmla="*/ 6 h 306"/>
                  <a:gd name="T20" fmla="*/ 4 w 202"/>
                  <a:gd name="T21" fmla="*/ 5 h 306"/>
                  <a:gd name="T22" fmla="*/ 4 w 202"/>
                  <a:gd name="T23" fmla="*/ 3 h 306"/>
                  <a:gd name="T24" fmla="*/ 5 w 202"/>
                  <a:gd name="T25" fmla="*/ 4 h 306"/>
                  <a:gd name="T26" fmla="*/ 6 w 202"/>
                  <a:gd name="T27" fmla="*/ 3 h 306"/>
                  <a:gd name="T28" fmla="*/ 6 w 202"/>
                  <a:gd name="T29" fmla="*/ 0 h 306"/>
                  <a:gd name="T30" fmla="*/ 7 w 202"/>
                  <a:gd name="T31" fmla="*/ 0 h 306"/>
                  <a:gd name="T32" fmla="*/ 8 w 202"/>
                  <a:gd name="T33" fmla="*/ 1 h 306"/>
                  <a:gd name="T34" fmla="*/ 8 w 202"/>
                  <a:gd name="T35" fmla="*/ 1 h 306"/>
                  <a:gd name="T36" fmla="*/ 9 w 202"/>
                  <a:gd name="T37" fmla="*/ 3 h 306"/>
                  <a:gd name="T38" fmla="*/ 9 w 202"/>
                  <a:gd name="T39" fmla="*/ 4 h 306"/>
                  <a:gd name="T40" fmla="*/ 10 w 202"/>
                  <a:gd name="T41" fmla="*/ 7 h 306"/>
                  <a:gd name="T42" fmla="*/ 10 w 202"/>
                  <a:gd name="T43" fmla="*/ 7 h 306"/>
                  <a:gd name="T44" fmla="*/ 11 w 202"/>
                  <a:gd name="T45" fmla="*/ 10 h 306"/>
                  <a:gd name="T46" fmla="*/ 11 w 202"/>
                  <a:gd name="T47" fmla="*/ 12 h 306"/>
                  <a:gd name="T48" fmla="*/ 12 w 202"/>
                  <a:gd name="T49" fmla="*/ 11 h 306"/>
                  <a:gd name="T50" fmla="*/ 12 w 202"/>
                  <a:gd name="T51" fmla="*/ 16 h 306"/>
                  <a:gd name="T52" fmla="*/ 12 w 202"/>
                  <a:gd name="T53" fmla="*/ 17 h 306"/>
                  <a:gd name="T54" fmla="*/ 13 w 202"/>
                  <a:gd name="T55" fmla="*/ 19 h 306"/>
                  <a:gd name="T56" fmla="*/ 14 w 202"/>
                  <a:gd name="T57" fmla="*/ 21 h 306"/>
                  <a:gd name="T58" fmla="*/ 14 w 202"/>
                  <a:gd name="T59" fmla="*/ 24 h 306"/>
                  <a:gd name="T60" fmla="*/ 14 w 202"/>
                  <a:gd name="T61" fmla="*/ 27 h 306"/>
                  <a:gd name="T62" fmla="*/ 15 w 202"/>
                  <a:gd name="T63" fmla="*/ 31 h 306"/>
                  <a:gd name="T64" fmla="*/ 15 w 202"/>
                  <a:gd name="T65" fmla="*/ 35 h 306"/>
                  <a:gd name="T66" fmla="*/ 16 w 202"/>
                  <a:gd name="T67" fmla="*/ 36 h 306"/>
                  <a:gd name="T68" fmla="*/ 16 w 202"/>
                  <a:gd name="T69" fmla="*/ 41 h 306"/>
                  <a:gd name="T70" fmla="*/ 16 w 202"/>
                  <a:gd name="T71" fmla="*/ 44 h 306"/>
                  <a:gd name="T72" fmla="*/ 16 w 202"/>
                  <a:gd name="T73" fmla="*/ 46 h 306"/>
                  <a:gd name="T74" fmla="*/ 17 w 202"/>
                  <a:gd name="T75" fmla="*/ 50 h 306"/>
                  <a:gd name="T76" fmla="*/ 18 w 202"/>
                  <a:gd name="T77" fmla="*/ 53 h 306"/>
                  <a:gd name="T78" fmla="*/ 18 w 202"/>
                  <a:gd name="T79" fmla="*/ 55 h 306"/>
                  <a:gd name="T80" fmla="*/ 18 w 202"/>
                  <a:gd name="T81" fmla="*/ 59 h 306"/>
                  <a:gd name="T82" fmla="*/ 18 w 202"/>
                  <a:gd name="T83" fmla="*/ 62 h 306"/>
                  <a:gd name="T84" fmla="*/ 18 w 202"/>
                  <a:gd name="T85" fmla="*/ 67 h 306"/>
                  <a:gd name="T86" fmla="*/ 18 w 202"/>
                  <a:gd name="T87" fmla="*/ 73 h 306"/>
                  <a:gd name="T88" fmla="*/ 19 w 202"/>
                  <a:gd name="T89" fmla="*/ 76 h 306"/>
                  <a:gd name="T90" fmla="*/ 20 w 202"/>
                  <a:gd name="T91" fmla="*/ 80 h 306"/>
                  <a:gd name="T92" fmla="*/ 20 w 202"/>
                  <a:gd name="T93" fmla="*/ 84 h 306"/>
                  <a:gd name="T94" fmla="*/ 20 w 202"/>
                  <a:gd name="T95" fmla="*/ 90 h 306"/>
                  <a:gd name="T96" fmla="*/ 20 w 202"/>
                  <a:gd name="T97" fmla="*/ 99 h 306"/>
                  <a:gd name="T98" fmla="*/ 4 w 202"/>
                  <a:gd name="T99" fmla="*/ 305 h 3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
                  <a:gd name="T151" fmla="*/ 0 h 306"/>
                  <a:gd name="T152" fmla="*/ 202 w 202"/>
                  <a:gd name="T153" fmla="*/ 306 h 3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 h="306">
                    <a:moveTo>
                      <a:pt x="16" y="305"/>
                    </a:moveTo>
                    <a:lnTo>
                      <a:pt x="0" y="22"/>
                    </a:lnTo>
                    <a:lnTo>
                      <a:pt x="9" y="13"/>
                    </a:lnTo>
                    <a:lnTo>
                      <a:pt x="15" y="14"/>
                    </a:lnTo>
                    <a:lnTo>
                      <a:pt x="21" y="13"/>
                    </a:lnTo>
                    <a:lnTo>
                      <a:pt x="22" y="10"/>
                    </a:lnTo>
                    <a:lnTo>
                      <a:pt x="27" y="11"/>
                    </a:lnTo>
                    <a:lnTo>
                      <a:pt x="31" y="7"/>
                    </a:lnTo>
                    <a:lnTo>
                      <a:pt x="37" y="9"/>
                    </a:lnTo>
                    <a:lnTo>
                      <a:pt x="41" y="6"/>
                    </a:lnTo>
                    <a:lnTo>
                      <a:pt x="46" y="5"/>
                    </a:lnTo>
                    <a:lnTo>
                      <a:pt x="52" y="3"/>
                    </a:lnTo>
                    <a:lnTo>
                      <a:pt x="57" y="4"/>
                    </a:lnTo>
                    <a:lnTo>
                      <a:pt x="62" y="3"/>
                    </a:lnTo>
                    <a:lnTo>
                      <a:pt x="66" y="0"/>
                    </a:lnTo>
                    <a:lnTo>
                      <a:pt x="74" y="0"/>
                    </a:lnTo>
                    <a:lnTo>
                      <a:pt x="80" y="1"/>
                    </a:lnTo>
                    <a:lnTo>
                      <a:pt x="83" y="1"/>
                    </a:lnTo>
                    <a:lnTo>
                      <a:pt x="86" y="3"/>
                    </a:lnTo>
                    <a:lnTo>
                      <a:pt x="92" y="4"/>
                    </a:lnTo>
                    <a:lnTo>
                      <a:pt x="98" y="7"/>
                    </a:lnTo>
                    <a:lnTo>
                      <a:pt x="103" y="7"/>
                    </a:lnTo>
                    <a:lnTo>
                      <a:pt x="111" y="10"/>
                    </a:lnTo>
                    <a:lnTo>
                      <a:pt x="115" y="12"/>
                    </a:lnTo>
                    <a:lnTo>
                      <a:pt x="121" y="11"/>
                    </a:lnTo>
                    <a:lnTo>
                      <a:pt x="125" y="16"/>
                    </a:lnTo>
                    <a:lnTo>
                      <a:pt x="131" y="17"/>
                    </a:lnTo>
                    <a:lnTo>
                      <a:pt x="135" y="19"/>
                    </a:lnTo>
                    <a:lnTo>
                      <a:pt x="140" y="21"/>
                    </a:lnTo>
                    <a:lnTo>
                      <a:pt x="142" y="24"/>
                    </a:lnTo>
                    <a:lnTo>
                      <a:pt x="146" y="27"/>
                    </a:lnTo>
                    <a:lnTo>
                      <a:pt x="151" y="31"/>
                    </a:lnTo>
                    <a:lnTo>
                      <a:pt x="153" y="35"/>
                    </a:lnTo>
                    <a:lnTo>
                      <a:pt x="156" y="36"/>
                    </a:lnTo>
                    <a:lnTo>
                      <a:pt x="160" y="41"/>
                    </a:lnTo>
                    <a:lnTo>
                      <a:pt x="163" y="44"/>
                    </a:lnTo>
                    <a:lnTo>
                      <a:pt x="168" y="46"/>
                    </a:lnTo>
                    <a:lnTo>
                      <a:pt x="172" y="50"/>
                    </a:lnTo>
                    <a:lnTo>
                      <a:pt x="176" y="53"/>
                    </a:lnTo>
                    <a:lnTo>
                      <a:pt x="178" y="55"/>
                    </a:lnTo>
                    <a:lnTo>
                      <a:pt x="182" y="59"/>
                    </a:lnTo>
                    <a:lnTo>
                      <a:pt x="185" y="62"/>
                    </a:lnTo>
                    <a:lnTo>
                      <a:pt x="186" y="67"/>
                    </a:lnTo>
                    <a:lnTo>
                      <a:pt x="189" y="73"/>
                    </a:lnTo>
                    <a:lnTo>
                      <a:pt x="192" y="76"/>
                    </a:lnTo>
                    <a:lnTo>
                      <a:pt x="196" y="80"/>
                    </a:lnTo>
                    <a:lnTo>
                      <a:pt x="198" y="84"/>
                    </a:lnTo>
                    <a:lnTo>
                      <a:pt x="200" y="90"/>
                    </a:lnTo>
                    <a:lnTo>
                      <a:pt x="201" y="99"/>
                    </a:lnTo>
                    <a:lnTo>
                      <a:pt x="16" y="305"/>
                    </a:lnTo>
                  </a:path>
                </a:pathLst>
              </a:custGeom>
              <a:solidFill>
                <a:schemeClr val="bg1"/>
              </a:solidFill>
              <a:ln>
                <a:noFill/>
              </a:ln>
              <a:extLst>
                <a:ext uri="{91240B29-F687-4F45-9708-019B960494DF}">
                  <a14:hiddenLine xmlns:a14="http://schemas.microsoft.com/office/drawing/2010/main" w="9525" cap="rnd">
                    <a:solidFill>
                      <a:srgbClr val="000000"/>
                    </a:solidFill>
                    <a:round/>
                    <a:headEnd/>
                    <a:tailEnd/>
                  </a14:hiddenLine>
                </a:ext>
              </a:extLst>
            </p:spPr>
            <p:txBody>
              <a:bodyPr/>
              <a:lstStyle/>
              <a:p>
                <a:endParaRPr lang="en-US"/>
              </a:p>
            </p:txBody>
          </p:sp>
          <p:sp>
            <p:nvSpPr>
              <p:cNvPr id="38937" name="Arc 28">
                <a:extLst>
                  <a:ext uri="{FF2B5EF4-FFF2-40B4-BE49-F238E27FC236}">
                    <a16:creationId xmlns:a16="http://schemas.microsoft.com/office/drawing/2014/main" id="{EB9BFFB4-FA2D-294C-B240-3613BF4B9C85}"/>
                  </a:ext>
                </a:extLst>
              </p:cNvPr>
              <p:cNvSpPr>
                <a:spLocks/>
              </p:cNvSpPr>
              <p:nvPr/>
            </p:nvSpPr>
            <p:spPr bwMode="auto">
              <a:xfrm rot="-1380000">
                <a:off x="4011" y="3348"/>
                <a:ext cx="132" cy="149"/>
              </a:xfrm>
              <a:custGeom>
                <a:avLst/>
                <a:gdLst>
                  <a:gd name="T0" fmla="*/ 0 w 21745"/>
                  <a:gd name="T1" fmla="*/ 0 h 21600"/>
                  <a:gd name="T2" fmla="*/ 0 w 21745"/>
                  <a:gd name="T3" fmla="*/ 0 h 21600"/>
                  <a:gd name="T4" fmla="*/ 0 w 21745"/>
                  <a:gd name="T5" fmla="*/ 0 h 21600"/>
                  <a:gd name="T6" fmla="*/ 0 60000 65536"/>
                  <a:gd name="T7" fmla="*/ 0 60000 65536"/>
                  <a:gd name="T8" fmla="*/ 0 60000 65536"/>
                  <a:gd name="T9" fmla="*/ 0 w 21745"/>
                  <a:gd name="T10" fmla="*/ 0 h 21600"/>
                  <a:gd name="T11" fmla="*/ 21745 w 21745"/>
                  <a:gd name="T12" fmla="*/ 21600 h 21600"/>
                </a:gdLst>
                <a:ahLst/>
                <a:cxnLst>
                  <a:cxn ang="T6">
                    <a:pos x="T0" y="T1"/>
                  </a:cxn>
                  <a:cxn ang="T7">
                    <a:pos x="T2" y="T3"/>
                  </a:cxn>
                  <a:cxn ang="T8">
                    <a:pos x="T4" y="T5"/>
                  </a:cxn>
                </a:cxnLst>
                <a:rect l="T9" t="T10" r="T11" b="T12"/>
                <a:pathLst>
                  <a:path w="21745" h="21600" fill="none" extrusionOk="0">
                    <a:moveTo>
                      <a:pt x="0" y="0"/>
                    </a:moveTo>
                    <a:cubicBezTo>
                      <a:pt x="48" y="0"/>
                      <a:pt x="96" y="-1"/>
                      <a:pt x="145" y="0"/>
                    </a:cubicBezTo>
                    <a:cubicBezTo>
                      <a:pt x="12074" y="0"/>
                      <a:pt x="21745" y="9670"/>
                      <a:pt x="21745" y="21600"/>
                    </a:cubicBezTo>
                  </a:path>
                  <a:path w="21745" h="21600" stroke="0" extrusionOk="0">
                    <a:moveTo>
                      <a:pt x="0" y="0"/>
                    </a:moveTo>
                    <a:cubicBezTo>
                      <a:pt x="48" y="0"/>
                      <a:pt x="96" y="-1"/>
                      <a:pt x="145" y="0"/>
                    </a:cubicBezTo>
                    <a:cubicBezTo>
                      <a:pt x="12074" y="0"/>
                      <a:pt x="21745" y="9670"/>
                      <a:pt x="21745" y="21600"/>
                    </a:cubicBezTo>
                    <a:lnTo>
                      <a:pt x="145" y="21600"/>
                    </a:lnTo>
                    <a:lnTo>
                      <a:pt x="0" y="0"/>
                    </a:lnTo>
                    <a:close/>
                  </a:path>
                </a:pathLst>
              </a:custGeom>
              <a:solidFill>
                <a:schemeClr val="bg1"/>
              </a:solidFill>
              <a:ln w="25400" cap="rnd">
                <a:solidFill>
                  <a:schemeClr val="tx1"/>
                </a:solidFill>
                <a:round/>
                <a:headEnd type="none" w="sm" len="sm"/>
                <a:tailEnd type="none" w="sm" len="sm"/>
              </a:ln>
            </p:spPr>
            <p:txBody>
              <a:bodyPr wrap="none" anchor="ctr"/>
              <a:lstStyle/>
              <a:p>
                <a:endParaRPr lang="en-US"/>
              </a:p>
            </p:txBody>
          </p:sp>
          <p:sp>
            <p:nvSpPr>
              <p:cNvPr id="38938" name="Line 29">
                <a:extLst>
                  <a:ext uri="{FF2B5EF4-FFF2-40B4-BE49-F238E27FC236}">
                    <a16:creationId xmlns:a16="http://schemas.microsoft.com/office/drawing/2014/main" id="{6DBC1044-8E2E-4E46-8354-3646EA3AF888}"/>
                  </a:ext>
                </a:extLst>
              </p:cNvPr>
              <p:cNvSpPr>
                <a:spLocks noChangeShapeType="1"/>
              </p:cNvSpPr>
              <p:nvPr/>
            </p:nvSpPr>
            <p:spPr bwMode="auto">
              <a:xfrm>
                <a:off x="3979" y="3269"/>
                <a:ext cx="20" cy="407"/>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8939" name="Oval 30">
                <a:extLst>
                  <a:ext uri="{FF2B5EF4-FFF2-40B4-BE49-F238E27FC236}">
                    <a16:creationId xmlns:a16="http://schemas.microsoft.com/office/drawing/2014/main" id="{3232DED9-2DD5-1243-9791-700808662410}"/>
                  </a:ext>
                </a:extLst>
              </p:cNvPr>
              <p:cNvSpPr>
                <a:spLocks noChangeArrowheads="1"/>
              </p:cNvSpPr>
              <p:nvPr/>
            </p:nvSpPr>
            <p:spPr bwMode="auto">
              <a:xfrm rot="-3960000">
                <a:off x="4047" y="3351"/>
                <a:ext cx="71" cy="111"/>
              </a:xfrm>
              <a:prstGeom prst="ellipse">
                <a:avLst/>
              </a:prstGeom>
              <a:solidFill>
                <a:schemeClr val="tx1"/>
              </a:solidFill>
              <a:ln w="12700">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a:latin typeface="Times New Roman" panose="02020603050405020304" pitchFamily="18" charset="0"/>
                </a:endParaRPr>
              </a:p>
            </p:txBody>
          </p:sp>
          <p:sp>
            <p:nvSpPr>
              <p:cNvPr id="38940" name="Line 31">
                <a:extLst>
                  <a:ext uri="{FF2B5EF4-FFF2-40B4-BE49-F238E27FC236}">
                    <a16:creationId xmlns:a16="http://schemas.microsoft.com/office/drawing/2014/main" id="{9D509B57-0C57-814E-8970-C490BCCC47A4}"/>
                  </a:ext>
                </a:extLst>
              </p:cNvPr>
              <p:cNvSpPr>
                <a:spLocks noChangeShapeType="1"/>
              </p:cNvSpPr>
              <p:nvPr/>
            </p:nvSpPr>
            <p:spPr bwMode="auto">
              <a:xfrm flipV="1">
                <a:off x="3999" y="3376"/>
                <a:ext cx="240" cy="3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grpSp>
        <p:nvGrpSpPr>
          <p:cNvPr id="9" name="Group 32">
            <a:extLst>
              <a:ext uri="{FF2B5EF4-FFF2-40B4-BE49-F238E27FC236}">
                <a16:creationId xmlns:a16="http://schemas.microsoft.com/office/drawing/2014/main" id="{D1EEAF20-1CFB-EA4D-98A1-9D7F930EB6B0}"/>
              </a:ext>
            </a:extLst>
          </p:cNvPr>
          <p:cNvGrpSpPr>
            <a:grpSpLocks/>
          </p:cNvGrpSpPr>
          <p:nvPr/>
        </p:nvGrpSpPr>
        <p:grpSpPr bwMode="auto">
          <a:xfrm>
            <a:off x="3124200" y="1676400"/>
            <a:ext cx="2057400" cy="1905000"/>
            <a:chOff x="1968" y="1056"/>
            <a:chExt cx="1296" cy="1200"/>
          </a:xfrm>
        </p:grpSpPr>
        <p:sp>
          <p:nvSpPr>
            <p:cNvPr id="38931" name="Line 33">
              <a:extLst>
                <a:ext uri="{FF2B5EF4-FFF2-40B4-BE49-F238E27FC236}">
                  <a16:creationId xmlns:a16="http://schemas.microsoft.com/office/drawing/2014/main" id="{77FFC61B-F2AA-F848-8658-4437147DB376}"/>
                </a:ext>
              </a:extLst>
            </p:cNvPr>
            <p:cNvSpPr>
              <a:spLocks noChangeShapeType="1"/>
            </p:cNvSpPr>
            <p:nvPr/>
          </p:nvSpPr>
          <p:spPr bwMode="auto">
            <a:xfrm flipV="1">
              <a:off x="1968" y="1056"/>
              <a:ext cx="1296" cy="720"/>
            </a:xfrm>
            <a:prstGeom prst="line">
              <a:avLst/>
            </a:prstGeom>
            <a:noFill/>
            <a:ln w="12700">
              <a:solidFill>
                <a:schemeClr val="folHlink"/>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8932" name="Line 34">
              <a:extLst>
                <a:ext uri="{FF2B5EF4-FFF2-40B4-BE49-F238E27FC236}">
                  <a16:creationId xmlns:a16="http://schemas.microsoft.com/office/drawing/2014/main" id="{F1230E0B-DE34-AC4D-918C-5259C15CC99B}"/>
                </a:ext>
              </a:extLst>
            </p:cNvPr>
            <p:cNvSpPr>
              <a:spLocks noChangeShapeType="1"/>
            </p:cNvSpPr>
            <p:nvPr/>
          </p:nvSpPr>
          <p:spPr bwMode="auto">
            <a:xfrm>
              <a:off x="1968" y="1776"/>
              <a:ext cx="1296" cy="480"/>
            </a:xfrm>
            <a:prstGeom prst="line">
              <a:avLst/>
            </a:prstGeom>
            <a:noFill/>
            <a:ln w="12700">
              <a:solidFill>
                <a:schemeClr val="folHlink"/>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8933" name="Line 35">
              <a:extLst>
                <a:ext uri="{FF2B5EF4-FFF2-40B4-BE49-F238E27FC236}">
                  <a16:creationId xmlns:a16="http://schemas.microsoft.com/office/drawing/2014/main" id="{FDE2A0AD-4E54-9047-9E60-385FB5D3843A}"/>
                </a:ext>
              </a:extLst>
            </p:cNvPr>
            <p:cNvSpPr>
              <a:spLocks noChangeShapeType="1"/>
            </p:cNvSpPr>
            <p:nvPr/>
          </p:nvSpPr>
          <p:spPr bwMode="auto">
            <a:xfrm>
              <a:off x="3236" y="1056"/>
              <a:ext cx="0" cy="120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 name="Group 36">
            <a:extLst>
              <a:ext uri="{FF2B5EF4-FFF2-40B4-BE49-F238E27FC236}">
                <a16:creationId xmlns:a16="http://schemas.microsoft.com/office/drawing/2014/main" id="{90FED266-8C0F-D841-8339-0D16714E368B}"/>
              </a:ext>
            </a:extLst>
          </p:cNvPr>
          <p:cNvGrpSpPr>
            <a:grpSpLocks/>
          </p:cNvGrpSpPr>
          <p:nvPr/>
        </p:nvGrpSpPr>
        <p:grpSpPr bwMode="auto">
          <a:xfrm>
            <a:off x="3124200" y="990600"/>
            <a:ext cx="2057400" cy="1828800"/>
            <a:chOff x="1968" y="624"/>
            <a:chExt cx="1296" cy="1152"/>
          </a:xfrm>
        </p:grpSpPr>
        <p:sp>
          <p:nvSpPr>
            <p:cNvPr id="38928" name="Line 37">
              <a:extLst>
                <a:ext uri="{FF2B5EF4-FFF2-40B4-BE49-F238E27FC236}">
                  <a16:creationId xmlns:a16="http://schemas.microsoft.com/office/drawing/2014/main" id="{FF16C21B-6C79-E349-9EA0-0E2D4F70246E}"/>
                </a:ext>
              </a:extLst>
            </p:cNvPr>
            <p:cNvSpPr>
              <a:spLocks noChangeShapeType="1"/>
            </p:cNvSpPr>
            <p:nvPr/>
          </p:nvSpPr>
          <p:spPr bwMode="auto">
            <a:xfrm flipV="1">
              <a:off x="1968" y="1488"/>
              <a:ext cx="1296" cy="288"/>
            </a:xfrm>
            <a:prstGeom prst="line">
              <a:avLst/>
            </a:prstGeom>
            <a:noFill/>
            <a:ln w="12700">
              <a:solidFill>
                <a:srgbClr val="33CC33"/>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8929" name="Line 38">
              <a:extLst>
                <a:ext uri="{FF2B5EF4-FFF2-40B4-BE49-F238E27FC236}">
                  <a16:creationId xmlns:a16="http://schemas.microsoft.com/office/drawing/2014/main" id="{85099731-B846-2745-8D0F-0D01FD790E5B}"/>
                </a:ext>
              </a:extLst>
            </p:cNvPr>
            <p:cNvSpPr>
              <a:spLocks noChangeShapeType="1"/>
            </p:cNvSpPr>
            <p:nvPr/>
          </p:nvSpPr>
          <p:spPr bwMode="auto">
            <a:xfrm flipV="1">
              <a:off x="1968" y="624"/>
              <a:ext cx="1296" cy="1152"/>
            </a:xfrm>
            <a:prstGeom prst="line">
              <a:avLst/>
            </a:prstGeom>
            <a:noFill/>
            <a:ln w="12700">
              <a:solidFill>
                <a:srgbClr val="33CC33"/>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8930" name="Line 39">
              <a:extLst>
                <a:ext uri="{FF2B5EF4-FFF2-40B4-BE49-F238E27FC236}">
                  <a16:creationId xmlns:a16="http://schemas.microsoft.com/office/drawing/2014/main" id="{890E3E89-80F4-664B-9760-B51CDFF818E7}"/>
                </a:ext>
              </a:extLst>
            </p:cNvPr>
            <p:cNvSpPr>
              <a:spLocks noChangeShapeType="1"/>
            </p:cNvSpPr>
            <p:nvPr/>
          </p:nvSpPr>
          <p:spPr bwMode="auto">
            <a:xfrm>
              <a:off x="3264" y="624"/>
              <a:ext cx="0" cy="864"/>
            </a:xfrm>
            <a:prstGeom prst="line">
              <a:avLst/>
            </a:prstGeom>
            <a:noFill/>
            <a:ln w="38100">
              <a:solidFill>
                <a:srgbClr val="33CC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1" name="Group 40">
            <a:extLst>
              <a:ext uri="{FF2B5EF4-FFF2-40B4-BE49-F238E27FC236}">
                <a16:creationId xmlns:a16="http://schemas.microsoft.com/office/drawing/2014/main" id="{755D681F-40D0-CA4B-99A2-DF866398216C}"/>
              </a:ext>
            </a:extLst>
          </p:cNvPr>
          <p:cNvGrpSpPr>
            <a:grpSpLocks/>
          </p:cNvGrpSpPr>
          <p:nvPr/>
        </p:nvGrpSpPr>
        <p:grpSpPr bwMode="auto">
          <a:xfrm>
            <a:off x="3124200" y="2438400"/>
            <a:ext cx="2057400" cy="2362200"/>
            <a:chOff x="1968" y="1536"/>
            <a:chExt cx="1296" cy="1488"/>
          </a:xfrm>
        </p:grpSpPr>
        <p:grpSp>
          <p:nvGrpSpPr>
            <p:cNvPr id="38923" name="Group 41">
              <a:extLst>
                <a:ext uri="{FF2B5EF4-FFF2-40B4-BE49-F238E27FC236}">
                  <a16:creationId xmlns:a16="http://schemas.microsoft.com/office/drawing/2014/main" id="{F664D3E0-1839-F542-8E68-727E211505C9}"/>
                </a:ext>
              </a:extLst>
            </p:cNvPr>
            <p:cNvGrpSpPr>
              <a:grpSpLocks/>
            </p:cNvGrpSpPr>
            <p:nvPr/>
          </p:nvGrpSpPr>
          <p:grpSpPr bwMode="auto">
            <a:xfrm>
              <a:off x="1968" y="1536"/>
              <a:ext cx="1296" cy="1488"/>
              <a:chOff x="1968" y="1536"/>
              <a:chExt cx="1296" cy="1488"/>
            </a:xfrm>
          </p:grpSpPr>
          <p:sp>
            <p:nvSpPr>
              <p:cNvPr id="38925" name="Line 42">
                <a:extLst>
                  <a:ext uri="{FF2B5EF4-FFF2-40B4-BE49-F238E27FC236}">
                    <a16:creationId xmlns:a16="http://schemas.microsoft.com/office/drawing/2014/main" id="{4AECCA7A-1A56-E140-AC0B-661BB066B603}"/>
                  </a:ext>
                </a:extLst>
              </p:cNvPr>
              <p:cNvSpPr>
                <a:spLocks noChangeShapeType="1"/>
              </p:cNvSpPr>
              <p:nvPr/>
            </p:nvSpPr>
            <p:spPr bwMode="auto">
              <a:xfrm flipV="1">
                <a:off x="1968" y="1536"/>
                <a:ext cx="1296" cy="240"/>
              </a:xfrm>
              <a:prstGeom prst="line">
                <a:avLst/>
              </a:prstGeom>
              <a:noFill/>
              <a:ln w="12700">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8926" name="Line 43">
                <a:extLst>
                  <a:ext uri="{FF2B5EF4-FFF2-40B4-BE49-F238E27FC236}">
                    <a16:creationId xmlns:a16="http://schemas.microsoft.com/office/drawing/2014/main" id="{60CFCC42-3BB1-3148-9419-3DF5A8E48663}"/>
                  </a:ext>
                </a:extLst>
              </p:cNvPr>
              <p:cNvSpPr>
                <a:spLocks noChangeShapeType="1"/>
              </p:cNvSpPr>
              <p:nvPr/>
            </p:nvSpPr>
            <p:spPr bwMode="auto">
              <a:xfrm>
                <a:off x="1968" y="1776"/>
                <a:ext cx="1296" cy="1248"/>
              </a:xfrm>
              <a:prstGeom prst="line">
                <a:avLst/>
              </a:prstGeom>
              <a:noFill/>
              <a:ln w="12700">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8927" name="Line 44">
                <a:extLst>
                  <a:ext uri="{FF2B5EF4-FFF2-40B4-BE49-F238E27FC236}">
                    <a16:creationId xmlns:a16="http://schemas.microsoft.com/office/drawing/2014/main" id="{0D50C084-4545-2243-990F-CC58D6C249B3}"/>
                  </a:ext>
                </a:extLst>
              </p:cNvPr>
              <p:cNvSpPr>
                <a:spLocks noChangeShapeType="1"/>
              </p:cNvSpPr>
              <p:nvPr/>
            </p:nvSpPr>
            <p:spPr bwMode="auto">
              <a:xfrm>
                <a:off x="3264" y="1536"/>
                <a:ext cx="0" cy="1488"/>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8924" name="Line 45">
              <a:extLst>
                <a:ext uri="{FF2B5EF4-FFF2-40B4-BE49-F238E27FC236}">
                  <a16:creationId xmlns:a16="http://schemas.microsoft.com/office/drawing/2014/main" id="{97183370-9023-B04E-A3C0-C29A9A5A77F1}"/>
                </a:ext>
              </a:extLst>
            </p:cNvPr>
            <p:cNvSpPr>
              <a:spLocks noChangeShapeType="1"/>
            </p:cNvSpPr>
            <p:nvPr/>
          </p:nvSpPr>
          <p:spPr bwMode="auto">
            <a:xfrm>
              <a:off x="2640" y="1968"/>
              <a:ext cx="480" cy="144"/>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DDDDDD"/>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subTnLst>
                                    <p:animClr clrSpc="rgb" dir="cw">
                                      <p:cBhvr override="childStyle">
                                        <p:cTn dur="1" fill="hold" display="0" masterRel="nextClick" afterEffect="1"/>
                                        <p:tgtEl>
                                          <p:spTgt spid="5"/>
                                        </p:tgtEl>
                                        <p:attrNameLst>
                                          <p:attrName>ppt_c</p:attrName>
                                        </p:attrNameLst>
                                      </p:cBhvr>
                                      <p:to>
                                        <a:srgbClr val="DDDDDD"/>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11"/>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499"/>
                                          </p:stCondLst>
                                        </p:cTn>
                                        <p:tgtEl>
                                          <p:spTgt spid="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9912278A-ED51-A144-B216-FAC138B096F5}"/>
              </a:ext>
            </a:extLst>
          </p:cNvPr>
          <p:cNvSpPr>
            <a:spLocks noGrp="1" noChangeArrowheads="1"/>
          </p:cNvSpPr>
          <p:nvPr>
            <p:ph type="title"/>
          </p:nvPr>
        </p:nvSpPr>
        <p:spPr/>
        <p:txBody>
          <a:bodyPr/>
          <a:lstStyle/>
          <a:p>
            <a:r>
              <a:rPr lang="en-US" altLang="en-US"/>
              <a:t>Panoramas</a:t>
            </a:r>
          </a:p>
        </p:txBody>
      </p:sp>
      <p:sp>
        <p:nvSpPr>
          <p:cNvPr id="39939" name="Rectangle 3">
            <a:extLst>
              <a:ext uri="{FF2B5EF4-FFF2-40B4-BE49-F238E27FC236}">
                <a16:creationId xmlns:a16="http://schemas.microsoft.com/office/drawing/2014/main" id="{07E8CA3E-476B-0242-BF81-E70D235FF131}"/>
              </a:ext>
            </a:extLst>
          </p:cNvPr>
          <p:cNvSpPr>
            <a:spLocks noGrp="1" noChangeArrowheads="1"/>
          </p:cNvSpPr>
          <p:nvPr>
            <p:ph type="body" idx="1"/>
          </p:nvPr>
        </p:nvSpPr>
        <p:spPr>
          <a:xfrm>
            <a:off x="685800" y="4572000"/>
            <a:ext cx="8229600" cy="1600200"/>
          </a:xfrm>
        </p:spPr>
        <p:txBody>
          <a:bodyPr/>
          <a:lstStyle/>
          <a:p>
            <a:pPr marL="457200" indent="-457200">
              <a:buFontTx/>
              <a:buAutoNum type="arabicPeriod"/>
            </a:pPr>
            <a:r>
              <a:rPr lang="en-US" altLang="en-US"/>
              <a:t>Pick one image (red)</a:t>
            </a:r>
          </a:p>
          <a:p>
            <a:pPr marL="457200" indent="-457200">
              <a:buFontTx/>
              <a:buAutoNum type="arabicPeriod"/>
            </a:pPr>
            <a:r>
              <a:rPr lang="en-US" altLang="en-US"/>
              <a:t>Warp the other images towards it (usually, one by one)</a:t>
            </a:r>
          </a:p>
          <a:p>
            <a:pPr marL="457200" indent="-457200">
              <a:buFontTx/>
              <a:buAutoNum type="arabicPeriod"/>
            </a:pPr>
            <a:r>
              <a:rPr lang="en-US" altLang="en-US"/>
              <a:t>blend</a:t>
            </a:r>
          </a:p>
        </p:txBody>
      </p:sp>
      <p:pic>
        <p:nvPicPr>
          <p:cNvPr id="39940" name="Picture 4">
            <a:extLst>
              <a:ext uri="{FF2B5EF4-FFF2-40B4-BE49-F238E27FC236}">
                <a16:creationId xmlns:a16="http://schemas.microsoft.com/office/drawing/2014/main" id="{87CCBC2C-3DF1-234E-8D42-BD61F7F30D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938" y="990600"/>
            <a:ext cx="8450262"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7A18EB31-F89A-CE47-BAA5-45F119D61B58}"/>
              </a:ext>
            </a:extLst>
          </p:cNvPr>
          <p:cNvSpPr>
            <a:spLocks noGrp="1" noChangeArrowheads="1"/>
          </p:cNvSpPr>
          <p:nvPr>
            <p:ph type="title"/>
          </p:nvPr>
        </p:nvSpPr>
        <p:spPr/>
        <p:txBody>
          <a:bodyPr/>
          <a:lstStyle/>
          <a:p>
            <a:r>
              <a:rPr lang="en-US" altLang="en-US"/>
              <a:t>Holbein, </a:t>
            </a:r>
            <a:r>
              <a:rPr lang="en-US" altLang="en-US" i="1"/>
              <a:t>The Ambassadors</a:t>
            </a:r>
          </a:p>
        </p:txBody>
      </p:sp>
      <p:sp>
        <p:nvSpPr>
          <p:cNvPr id="45059" name="Content Placeholder 2">
            <a:extLst>
              <a:ext uri="{FF2B5EF4-FFF2-40B4-BE49-F238E27FC236}">
                <a16:creationId xmlns:a16="http://schemas.microsoft.com/office/drawing/2014/main" id="{283E3FB7-D3AE-4947-B7AA-C4D103895D25}"/>
              </a:ext>
            </a:extLst>
          </p:cNvPr>
          <p:cNvSpPr>
            <a:spLocks noGrp="1" noChangeArrowheads="1"/>
          </p:cNvSpPr>
          <p:nvPr>
            <p:ph idx="1"/>
          </p:nvPr>
        </p:nvSpPr>
        <p:spPr/>
        <p:txBody>
          <a:bodyPr/>
          <a:lstStyle/>
          <a:p>
            <a:endParaRPr lang="en-US" altLang="en-US"/>
          </a:p>
        </p:txBody>
      </p:sp>
      <p:pic>
        <p:nvPicPr>
          <p:cNvPr id="45060" name="Picture 2">
            <a:extLst>
              <a:ext uri="{FF2B5EF4-FFF2-40B4-BE49-F238E27FC236}">
                <a16:creationId xmlns:a16="http://schemas.microsoft.com/office/drawing/2014/main" id="{9B4CFE1E-95F3-6C41-8CC8-B3ADE4C9B3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990600"/>
            <a:ext cx="5791200" cy="570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60CB4E4B-1203-E14D-A625-5C1E843B9BAF}"/>
              </a:ext>
            </a:extLst>
          </p:cNvPr>
          <p:cNvSpPr>
            <a:spLocks noGrp="1" noChangeArrowheads="1"/>
          </p:cNvSpPr>
          <p:nvPr>
            <p:ph type="title"/>
          </p:nvPr>
        </p:nvSpPr>
        <p:spPr/>
        <p:txBody>
          <a:bodyPr/>
          <a:lstStyle/>
          <a:p>
            <a:r>
              <a:rPr lang="en-US" altLang="en-US"/>
              <a:t>Programming Project #4 (part 1)</a:t>
            </a:r>
          </a:p>
        </p:txBody>
      </p:sp>
      <p:sp>
        <p:nvSpPr>
          <p:cNvPr id="46083" name="Rectangle 3">
            <a:extLst>
              <a:ext uri="{FF2B5EF4-FFF2-40B4-BE49-F238E27FC236}">
                <a16:creationId xmlns:a16="http://schemas.microsoft.com/office/drawing/2014/main" id="{98AE4A68-FFED-A74F-8439-BF84BB08ACBA}"/>
              </a:ext>
            </a:extLst>
          </p:cNvPr>
          <p:cNvSpPr>
            <a:spLocks noGrp="1" noChangeArrowheads="1"/>
          </p:cNvSpPr>
          <p:nvPr>
            <p:ph type="body" idx="1"/>
          </p:nvPr>
        </p:nvSpPr>
        <p:spPr>
          <a:xfrm>
            <a:off x="685800" y="3276600"/>
            <a:ext cx="7772400" cy="3581400"/>
          </a:xfrm>
        </p:spPr>
        <p:txBody>
          <a:bodyPr/>
          <a:lstStyle/>
          <a:p>
            <a:r>
              <a:rPr lang="en-US" altLang="en-US" b="1"/>
              <a:t>Homographies and Panoramic Mosaics</a:t>
            </a:r>
          </a:p>
          <a:p>
            <a:pPr>
              <a:buFontTx/>
              <a:buChar char="•"/>
            </a:pPr>
            <a:r>
              <a:rPr lang="en-US" altLang="en-US"/>
              <a:t>Capture photographs (and possibly video)</a:t>
            </a:r>
          </a:p>
          <a:p>
            <a:pPr lvl="1"/>
            <a:r>
              <a:rPr lang="en-US" altLang="en-US"/>
              <a:t>Might want to use tripod</a:t>
            </a:r>
          </a:p>
          <a:p>
            <a:pPr>
              <a:buFontTx/>
              <a:buChar char="•"/>
            </a:pPr>
            <a:r>
              <a:rPr lang="en-US" altLang="en-US"/>
              <a:t>Compute homographies (define correspondences)</a:t>
            </a:r>
          </a:p>
          <a:p>
            <a:pPr lvl="1"/>
            <a:r>
              <a:rPr lang="en-US" altLang="en-US"/>
              <a:t>will need to figure out how to setup system of eqs.</a:t>
            </a:r>
          </a:p>
          <a:p>
            <a:pPr>
              <a:buFontTx/>
              <a:buChar char="•"/>
            </a:pPr>
            <a:r>
              <a:rPr lang="en-US" altLang="en-US"/>
              <a:t>(un)warp an image (undo perspective distortion)</a:t>
            </a:r>
          </a:p>
          <a:p>
            <a:pPr>
              <a:buFontTx/>
              <a:buChar char="•"/>
            </a:pPr>
            <a:r>
              <a:rPr lang="en-US" altLang="en-US"/>
              <a:t>Produce panoramic mosaics (with blending)</a:t>
            </a:r>
          </a:p>
          <a:p>
            <a:pPr>
              <a:buFontTx/>
              <a:buChar char="•"/>
            </a:pPr>
            <a:r>
              <a:rPr lang="en-US" altLang="en-US"/>
              <a:t>Do some of the Bells and Whistles</a:t>
            </a:r>
          </a:p>
        </p:txBody>
      </p:sp>
      <p:pic>
        <p:nvPicPr>
          <p:cNvPr id="46084" name="Picture 4" descr="pan2">
            <a:extLst>
              <a:ext uri="{FF2B5EF4-FFF2-40B4-BE49-F238E27FC236}">
                <a16:creationId xmlns:a16="http://schemas.microsoft.com/office/drawing/2014/main" id="{314B91BF-44E1-4D4C-B841-B046F46F3ED6}"/>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19200" y="830263"/>
            <a:ext cx="6248400" cy="244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BCC5EFEC-35F4-C94E-B599-25E6D2F83425}"/>
              </a:ext>
            </a:extLst>
          </p:cNvPr>
          <p:cNvSpPr>
            <a:spLocks noGrp="1" noChangeArrowheads="1"/>
          </p:cNvSpPr>
          <p:nvPr>
            <p:ph type="title"/>
          </p:nvPr>
        </p:nvSpPr>
        <p:spPr/>
        <p:txBody>
          <a:bodyPr/>
          <a:lstStyle/>
          <a:p>
            <a:r>
              <a:rPr lang="en-US" altLang="en-US" dirty="0"/>
              <a:t>Example </a:t>
            </a:r>
            <a:r>
              <a:rPr lang="en-US" altLang="en-US" dirty="0" err="1"/>
              <a:t>homography</a:t>
            </a:r>
            <a:r>
              <a:rPr lang="en-US" altLang="en-US" dirty="0"/>
              <a:t> final project</a:t>
            </a:r>
          </a:p>
        </p:txBody>
      </p:sp>
      <p:pic>
        <p:nvPicPr>
          <p:cNvPr id="3" name="project" descr="project">
            <a:hlinkClick r:id="" action="ppaction://media"/>
            <a:extLst>
              <a:ext uri="{FF2B5EF4-FFF2-40B4-BE49-F238E27FC236}">
                <a16:creationId xmlns:a16="http://schemas.microsoft.com/office/drawing/2014/main" id="{D2BE6254-54FB-4447-9A06-BB6BC17A47C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85800" y="914400"/>
            <a:ext cx="7772400" cy="58293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133FB-A0E5-514A-8CCA-9011EAEE9695}"/>
              </a:ext>
            </a:extLst>
          </p:cNvPr>
          <p:cNvSpPr>
            <a:spLocks noGrp="1"/>
          </p:cNvSpPr>
          <p:nvPr>
            <p:ph type="title"/>
          </p:nvPr>
        </p:nvSpPr>
        <p:spPr/>
        <p:txBody>
          <a:bodyPr/>
          <a:lstStyle/>
          <a:p>
            <a:r>
              <a:rPr lang="en-US" dirty="0"/>
              <a:t>Think about this: When is this not true?</a:t>
            </a:r>
          </a:p>
        </p:txBody>
      </p:sp>
      <p:sp>
        <p:nvSpPr>
          <p:cNvPr id="4" name="Text Box 36">
            <a:extLst>
              <a:ext uri="{FF2B5EF4-FFF2-40B4-BE49-F238E27FC236}">
                <a16:creationId xmlns:a16="http://schemas.microsoft.com/office/drawing/2014/main" id="{4B2B21CE-5A13-574F-BD96-49F79D1BA097}"/>
              </a:ext>
            </a:extLst>
          </p:cNvPr>
          <p:cNvSpPr txBox="1">
            <a:spLocks noChangeArrowheads="1"/>
          </p:cNvSpPr>
          <p:nvPr/>
        </p:nvSpPr>
        <p:spPr bwMode="auto">
          <a:xfrm>
            <a:off x="1467321" y="1219200"/>
            <a:ext cx="68707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dirty="0"/>
              <a:t>We can generate any synthetic camera view</a:t>
            </a:r>
          </a:p>
          <a:p>
            <a:pPr>
              <a:spcBef>
                <a:spcPct val="0"/>
              </a:spcBef>
            </a:pPr>
            <a:r>
              <a:rPr lang="en-US" altLang="en-US" dirty="0"/>
              <a:t>as long as it has </a:t>
            </a:r>
            <a:r>
              <a:rPr lang="en-US" altLang="en-US" b="1" dirty="0"/>
              <a:t>the same center of projection</a:t>
            </a:r>
            <a:r>
              <a:rPr lang="en-US" altLang="en-US" dirty="0"/>
              <a:t>!</a:t>
            </a:r>
          </a:p>
        </p:txBody>
      </p:sp>
      <p:grpSp>
        <p:nvGrpSpPr>
          <p:cNvPr id="31" name="Group 30">
            <a:extLst>
              <a:ext uri="{FF2B5EF4-FFF2-40B4-BE49-F238E27FC236}">
                <a16:creationId xmlns:a16="http://schemas.microsoft.com/office/drawing/2014/main" id="{ABC39741-9104-024D-A4F8-B6EFFDA309C3}"/>
              </a:ext>
            </a:extLst>
          </p:cNvPr>
          <p:cNvGrpSpPr/>
          <p:nvPr/>
        </p:nvGrpSpPr>
        <p:grpSpPr>
          <a:xfrm>
            <a:off x="2209800" y="2271058"/>
            <a:ext cx="5384028" cy="2944275"/>
            <a:chOff x="1150938" y="1803400"/>
            <a:chExt cx="7013576" cy="3835400"/>
          </a:xfrm>
        </p:grpSpPr>
        <p:sp>
          <p:nvSpPr>
            <p:cNvPr id="5" name="Line 4">
              <a:extLst>
                <a:ext uri="{FF2B5EF4-FFF2-40B4-BE49-F238E27FC236}">
                  <a16:creationId xmlns:a16="http://schemas.microsoft.com/office/drawing/2014/main" id="{FF6092AD-BB41-624C-842A-0450919DC20A}"/>
                </a:ext>
              </a:extLst>
            </p:cNvPr>
            <p:cNvSpPr>
              <a:spLocks noChangeShapeType="1"/>
            </p:cNvSpPr>
            <p:nvPr/>
          </p:nvSpPr>
          <p:spPr bwMode="auto">
            <a:xfrm flipV="1">
              <a:off x="3816350" y="2557463"/>
              <a:ext cx="2849563" cy="8001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2000"/>
            </a:p>
          </p:txBody>
        </p:sp>
        <p:sp>
          <p:nvSpPr>
            <p:cNvPr id="6" name="Line 5">
              <a:extLst>
                <a:ext uri="{FF2B5EF4-FFF2-40B4-BE49-F238E27FC236}">
                  <a16:creationId xmlns:a16="http://schemas.microsoft.com/office/drawing/2014/main" id="{79A43AD5-3FD5-6947-A032-39EF1B4BF30D}"/>
                </a:ext>
              </a:extLst>
            </p:cNvPr>
            <p:cNvSpPr>
              <a:spLocks noChangeShapeType="1"/>
            </p:cNvSpPr>
            <p:nvPr/>
          </p:nvSpPr>
          <p:spPr bwMode="auto">
            <a:xfrm flipH="1" flipV="1">
              <a:off x="3089275" y="2659063"/>
              <a:ext cx="373063" cy="6191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2000"/>
            </a:p>
          </p:txBody>
        </p:sp>
        <p:sp>
          <p:nvSpPr>
            <p:cNvPr id="7" name="Line 6">
              <a:extLst>
                <a:ext uri="{FF2B5EF4-FFF2-40B4-BE49-F238E27FC236}">
                  <a16:creationId xmlns:a16="http://schemas.microsoft.com/office/drawing/2014/main" id="{7B6DE1A8-481C-4440-A00A-9D83D2A226B9}"/>
                </a:ext>
              </a:extLst>
            </p:cNvPr>
            <p:cNvSpPr>
              <a:spLocks noChangeShapeType="1"/>
            </p:cNvSpPr>
            <p:nvPr/>
          </p:nvSpPr>
          <p:spPr bwMode="auto">
            <a:xfrm flipH="1" flipV="1">
              <a:off x="2052638" y="2874963"/>
              <a:ext cx="1304925" cy="48736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2000"/>
            </a:p>
          </p:txBody>
        </p:sp>
        <p:sp>
          <p:nvSpPr>
            <p:cNvPr id="8" name="Line 7">
              <a:extLst>
                <a:ext uri="{FF2B5EF4-FFF2-40B4-BE49-F238E27FC236}">
                  <a16:creationId xmlns:a16="http://schemas.microsoft.com/office/drawing/2014/main" id="{2A591F88-56C5-6044-9F32-C7BC338DB2F8}"/>
                </a:ext>
              </a:extLst>
            </p:cNvPr>
            <p:cNvSpPr>
              <a:spLocks noChangeShapeType="1"/>
            </p:cNvSpPr>
            <p:nvPr/>
          </p:nvSpPr>
          <p:spPr bwMode="auto">
            <a:xfrm>
              <a:off x="3616325" y="3481388"/>
              <a:ext cx="3430588" cy="458787"/>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2000"/>
            </a:p>
          </p:txBody>
        </p:sp>
        <p:sp>
          <p:nvSpPr>
            <p:cNvPr id="9" name="Line 8">
              <a:extLst>
                <a:ext uri="{FF2B5EF4-FFF2-40B4-BE49-F238E27FC236}">
                  <a16:creationId xmlns:a16="http://schemas.microsoft.com/office/drawing/2014/main" id="{B2A8FB14-18B3-DB4E-A3F6-26B5F36AA3A0}"/>
                </a:ext>
              </a:extLst>
            </p:cNvPr>
            <p:cNvSpPr>
              <a:spLocks noChangeShapeType="1"/>
            </p:cNvSpPr>
            <p:nvPr/>
          </p:nvSpPr>
          <p:spPr bwMode="auto">
            <a:xfrm flipH="1">
              <a:off x="2709863" y="3567113"/>
              <a:ext cx="714375" cy="10890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2000"/>
            </a:p>
          </p:txBody>
        </p:sp>
        <p:sp>
          <p:nvSpPr>
            <p:cNvPr id="10" name="Line 9">
              <a:extLst>
                <a:ext uri="{FF2B5EF4-FFF2-40B4-BE49-F238E27FC236}">
                  <a16:creationId xmlns:a16="http://schemas.microsoft.com/office/drawing/2014/main" id="{15D07D1E-08DE-2B44-8909-34CDB94AD45B}"/>
                </a:ext>
              </a:extLst>
            </p:cNvPr>
            <p:cNvSpPr>
              <a:spLocks noChangeShapeType="1"/>
            </p:cNvSpPr>
            <p:nvPr/>
          </p:nvSpPr>
          <p:spPr bwMode="auto">
            <a:xfrm>
              <a:off x="3822700" y="3575050"/>
              <a:ext cx="2955925" cy="106045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2000"/>
            </a:p>
          </p:txBody>
        </p:sp>
        <p:sp>
          <p:nvSpPr>
            <p:cNvPr id="11" name="Line 10">
              <a:extLst>
                <a:ext uri="{FF2B5EF4-FFF2-40B4-BE49-F238E27FC236}">
                  <a16:creationId xmlns:a16="http://schemas.microsoft.com/office/drawing/2014/main" id="{775325EA-8A3A-D841-8CF6-3E632439B531}"/>
                </a:ext>
              </a:extLst>
            </p:cNvPr>
            <p:cNvSpPr>
              <a:spLocks noChangeShapeType="1"/>
            </p:cNvSpPr>
            <p:nvPr/>
          </p:nvSpPr>
          <p:spPr bwMode="auto">
            <a:xfrm flipV="1">
              <a:off x="3630613" y="2057400"/>
              <a:ext cx="1879600" cy="127000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2000"/>
            </a:p>
          </p:txBody>
        </p:sp>
        <p:sp>
          <p:nvSpPr>
            <p:cNvPr id="12" name="Line 11">
              <a:extLst>
                <a:ext uri="{FF2B5EF4-FFF2-40B4-BE49-F238E27FC236}">
                  <a16:creationId xmlns:a16="http://schemas.microsoft.com/office/drawing/2014/main" id="{6A7864A7-B674-4548-B73D-BCD8A80B8E57}"/>
                </a:ext>
              </a:extLst>
            </p:cNvPr>
            <p:cNvSpPr>
              <a:spLocks noChangeShapeType="1"/>
            </p:cNvSpPr>
            <p:nvPr/>
          </p:nvSpPr>
          <p:spPr bwMode="auto">
            <a:xfrm flipV="1">
              <a:off x="3886200" y="3208338"/>
              <a:ext cx="3243263" cy="20955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2000"/>
            </a:p>
          </p:txBody>
        </p:sp>
        <p:sp>
          <p:nvSpPr>
            <p:cNvPr id="13" name="Line 12">
              <a:extLst>
                <a:ext uri="{FF2B5EF4-FFF2-40B4-BE49-F238E27FC236}">
                  <a16:creationId xmlns:a16="http://schemas.microsoft.com/office/drawing/2014/main" id="{62C10AB7-C6D1-F749-AABD-631EE2159DD1}"/>
                </a:ext>
              </a:extLst>
            </p:cNvPr>
            <p:cNvSpPr>
              <a:spLocks noChangeShapeType="1"/>
            </p:cNvSpPr>
            <p:nvPr/>
          </p:nvSpPr>
          <p:spPr bwMode="auto">
            <a:xfrm>
              <a:off x="3608388" y="3563938"/>
              <a:ext cx="2030412" cy="2074862"/>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2000"/>
            </a:p>
          </p:txBody>
        </p:sp>
        <p:sp>
          <p:nvSpPr>
            <p:cNvPr id="14" name="Line 13">
              <a:extLst>
                <a:ext uri="{FF2B5EF4-FFF2-40B4-BE49-F238E27FC236}">
                  <a16:creationId xmlns:a16="http://schemas.microsoft.com/office/drawing/2014/main" id="{8954EBDD-E12E-D347-9357-D3DC1D555665}"/>
                </a:ext>
              </a:extLst>
            </p:cNvPr>
            <p:cNvSpPr>
              <a:spLocks noChangeShapeType="1"/>
            </p:cNvSpPr>
            <p:nvPr/>
          </p:nvSpPr>
          <p:spPr bwMode="auto">
            <a:xfrm flipH="1">
              <a:off x="1150938" y="3533775"/>
              <a:ext cx="2179637" cy="708025"/>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sz="2000"/>
            </a:p>
          </p:txBody>
        </p:sp>
        <p:sp>
          <p:nvSpPr>
            <p:cNvPr id="15" name="Oval 14">
              <a:extLst>
                <a:ext uri="{FF2B5EF4-FFF2-40B4-BE49-F238E27FC236}">
                  <a16:creationId xmlns:a16="http://schemas.microsoft.com/office/drawing/2014/main" id="{0D6512BC-E7E0-D14F-83E8-F1E5FA41B859}"/>
                </a:ext>
              </a:extLst>
            </p:cNvPr>
            <p:cNvSpPr>
              <a:spLocks noChangeArrowheads="1"/>
            </p:cNvSpPr>
            <p:nvPr/>
          </p:nvSpPr>
          <p:spPr bwMode="auto">
            <a:xfrm>
              <a:off x="3409950" y="3321050"/>
              <a:ext cx="228600" cy="228600"/>
            </a:xfrm>
            <a:prstGeom prst="ellipse">
              <a:avLst/>
            </a:prstGeom>
            <a:solidFill>
              <a:srgbClr val="9900FF"/>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000">
                <a:latin typeface="Times New Roman" panose="02020603050405020304" pitchFamily="18" charset="0"/>
              </a:endParaRPr>
            </a:p>
          </p:txBody>
        </p:sp>
        <p:grpSp>
          <p:nvGrpSpPr>
            <p:cNvPr id="16" name="Group 33">
              <a:extLst>
                <a:ext uri="{FF2B5EF4-FFF2-40B4-BE49-F238E27FC236}">
                  <a16:creationId xmlns:a16="http://schemas.microsoft.com/office/drawing/2014/main" id="{69CA870E-0209-3040-B1A0-12415C310C07}"/>
                </a:ext>
              </a:extLst>
            </p:cNvPr>
            <p:cNvGrpSpPr>
              <a:grpSpLocks/>
            </p:cNvGrpSpPr>
            <p:nvPr/>
          </p:nvGrpSpPr>
          <p:grpSpPr bwMode="auto">
            <a:xfrm>
              <a:off x="3330575" y="1803400"/>
              <a:ext cx="1771650" cy="2006600"/>
              <a:chOff x="2098" y="1136"/>
              <a:chExt cx="1116" cy="1264"/>
            </a:xfrm>
          </p:grpSpPr>
          <p:sp>
            <p:nvSpPr>
              <p:cNvPr id="17" name="Line 17">
                <a:extLst>
                  <a:ext uri="{FF2B5EF4-FFF2-40B4-BE49-F238E27FC236}">
                    <a16:creationId xmlns:a16="http://schemas.microsoft.com/office/drawing/2014/main" id="{25CB4468-96F9-D840-A62A-C8DF560A4D6E}"/>
                  </a:ext>
                </a:extLst>
              </p:cNvPr>
              <p:cNvSpPr>
                <a:spLocks noChangeShapeType="1"/>
              </p:cNvSpPr>
              <p:nvPr/>
            </p:nvSpPr>
            <p:spPr bwMode="auto">
              <a:xfrm>
                <a:off x="2544" y="1440"/>
                <a:ext cx="432" cy="960"/>
              </a:xfrm>
              <a:prstGeom prst="line">
                <a:avLst/>
              </a:prstGeom>
              <a:noFill/>
              <a:ln w="5715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sz="2000"/>
              </a:p>
            </p:txBody>
          </p:sp>
          <p:sp>
            <p:nvSpPr>
              <p:cNvPr id="18" name="Line 21">
                <a:extLst>
                  <a:ext uri="{FF2B5EF4-FFF2-40B4-BE49-F238E27FC236}">
                    <a16:creationId xmlns:a16="http://schemas.microsoft.com/office/drawing/2014/main" id="{FFB2C701-CB41-AB41-8412-6133C9FA072A}"/>
                  </a:ext>
                </a:extLst>
              </p:cNvPr>
              <p:cNvSpPr>
                <a:spLocks noChangeShapeType="1"/>
              </p:cNvSpPr>
              <p:nvPr/>
            </p:nvSpPr>
            <p:spPr bwMode="auto">
              <a:xfrm flipV="1">
                <a:off x="2784" y="1776"/>
                <a:ext cx="288" cy="144"/>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2000"/>
              </a:p>
            </p:txBody>
          </p:sp>
          <p:sp>
            <p:nvSpPr>
              <p:cNvPr id="19" name="Text Box 31">
                <a:extLst>
                  <a:ext uri="{FF2B5EF4-FFF2-40B4-BE49-F238E27FC236}">
                    <a16:creationId xmlns:a16="http://schemas.microsoft.com/office/drawing/2014/main" id="{8DDBA7A0-0525-9E42-923F-EF3D173838F4}"/>
                  </a:ext>
                </a:extLst>
              </p:cNvPr>
              <p:cNvSpPr txBox="1">
                <a:spLocks noChangeArrowheads="1"/>
              </p:cNvSpPr>
              <p:nvPr/>
            </p:nvSpPr>
            <p:spPr bwMode="auto">
              <a:xfrm>
                <a:off x="2098" y="1136"/>
                <a:ext cx="1116"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600" dirty="0"/>
                  <a:t>real camera</a:t>
                </a:r>
              </a:p>
            </p:txBody>
          </p:sp>
        </p:grpSp>
        <p:grpSp>
          <p:nvGrpSpPr>
            <p:cNvPr id="20" name="Group 37">
              <a:extLst>
                <a:ext uri="{FF2B5EF4-FFF2-40B4-BE49-F238E27FC236}">
                  <a16:creationId xmlns:a16="http://schemas.microsoft.com/office/drawing/2014/main" id="{38F81F37-4F0A-2C4C-9A10-2961614694EA}"/>
                </a:ext>
              </a:extLst>
            </p:cNvPr>
            <p:cNvGrpSpPr>
              <a:grpSpLocks/>
            </p:cNvGrpSpPr>
            <p:nvPr/>
          </p:nvGrpSpPr>
          <p:grpSpPr bwMode="auto">
            <a:xfrm>
              <a:off x="4800601" y="2035175"/>
              <a:ext cx="3363913" cy="3527425"/>
              <a:chOff x="3024" y="1282"/>
              <a:chExt cx="2119" cy="2222"/>
            </a:xfrm>
          </p:grpSpPr>
          <p:sp>
            <p:nvSpPr>
              <p:cNvPr id="21" name="Line 22">
                <a:extLst>
                  <a:ext uri="{FF2B5EF4-FFF2-40B4-BE49-F238E27FC236}">
                    <a16:creationId xmlns:a16="http://schemas.microsoft.com/office/drawing/2014/main" id="{8557B079-0154-8448-AD25-0EFA973933F6}"/>
                  </a:ext>
                </a:extLst>
              </p:cNvPr>
              <p:cNvSpPr>
                <a:spLocks noChangeShapeType="1"/>
              </p:cNvSpPr>
              <p:nvPr/>
            </p:nvSpPr>
            <p:spPr bwMode="auto">
              <a:xfrm>
                <a:off x="3312" y="2448"/>
                <a:ext cx="336" cy="96"/>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2000"/>
              </a:p>
            </p:txBody>
          </p:sp>
          <p:sp>
            <p:nvSpPr>
              <p:cNvPr id="22" name="Line 19">
                <a:extLst>
                  <a:ext uri="{FF2B5EF4-FFF2-40B4-BE49-F238E27FC236}">
                    <a16:creationId xmlns:a16="http://schemas.microsoft.com/office/drawing/2014/main" id="{91FB698F-9900-0446-A6E1-19BF22AA05ED}"/>
                  </a:ext>
                </a:extLst>
              </p:cNvPr>
              <p:cNvSpPr>
                <a:spLocks noChangeShapeType="1"/>
              </p:cNvSpPr>
              <p:nvPr/>
            </p:nvSpPr>
            <p:spPr bwMode="auto">
              <a:xfrm flipH="1">
                <a:off x="3024" y="1488"/>
                <a:ext cx="480" cy="2016"/>
              </a:xfrm>
              <a:prstGeom prst="line">
                <a:avLst/>
              </a:prstGeom>
              <a:noFill/>
              <a:ln w="5715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sz="2000"/>
              </a:p>
            </p:txBody>
          </p:sp>
          <p:sp>
            <p:nvSpPr>
              <p:cNvPr id="23" name="Text Box 32">
                <a:extLst>
                  <a:ext uri="{FF2B5EF4-FFF2-40B4-BE49-F238E27FC236}">
                    <a16:creationId xmlns:a16="http://schemas.microsoft.com/office/drawing/2014/main" id="{0BFC587A-5362-704E-B2A6-101449D55460}"/>
                  </a:ext>
                </a:extLst>
              </p:cNvPr>
              <p:cNvSpPr txBox="1">
                <a:spLocks noChangeArrowheads="1"/>
              </p:cNvSpPr>
              <p:nvPr/>
            </p:nvSpPr>
            <p:spPr bwMode="auto">
              <a:xfrm>
                <a:off x="3519" y="1282"/>
                <a:ext cx="1624"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600" dirty="0"/>
                  <a:t>synthetic camera</a:t>
                </a:r>
              </a:p>
            </p:txBody>
          </p:sp>
        </p:grpSp>
        <p:grpSp>
          <p:nvGrpSpPr>
            <p:cNvPr id="24" name="Group 35">
              <a:extLst>
                <a:ext uri="{FF2B5EF4-FFF2-40B4-BE49-F238E27FC236}">
                  <a16:creationId xmlns:a16="http://schemas.microsoft.com/office/drawing/2014/main" id="{7C9F0411-B7B8-E140-AC8F-57B358960D39}"/>
                </a:ext>
              </a:extLst>
            </p:cNvPr>
            <p:cNvGrpSpPr>
              <a:grpSpLocks/>
            </p:cNvGrpSpPr>
            <p:nvPr/>
          </p:nvGrpSpPr>
          <p:grpSpPr bwMode="auto">
            <a:xfrm>
              <a:off x="4365625" y="2841625"/>
              <a:ext cx="1131888" cy="925513"/>
              <a:chOff x="2750" y="1790"/>
              <a:chExt cx="713" cy="583"/>
            </a:xfrm>
          </p:grpSpPr>
          <p:sp>
            <p:nvSpPr>
              <p:cNvPr id="25" name="Oval 24">
                <a:extLst>
                  <a:ext uri="{FF2B5EF4-FFF2-40B4-BE49-F238E27FC236}">
                    <a16:creationId xmlns:a16="http://schemas.microsoft.com/office/drawing/2014/main" id="{A68AC2EC-1757-5A4A-99C7-CC64BDB869A0}"/>
                  </a:ext>
                </a:extLst>
              </p:cNvPr>
              <p:cNvSpPr>
                <a:spLocks noChangeArrowheads="1"/>
              </p:cNvSpPr>
              <p:nvPr/>
            </p:nvSpPr>
            <p:spPr bwMode="auto">
              <a:xfrm>
                <a:off x="2750" y="1954"/>
                <a:ext cx="96" cy="96"/>
              </a:xfrm>
              <a:prstGeom prst="ellipse">
                <a:avLst/>
              </a:prstGeom>
              <a:solidFill>
                <a:srgbClr val="FF0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000">
                  <a:latin typeface="Times New Roman" panose="02020603050405020304" pitchFamily="18" charset="0"/>
                </a:endParaRPr>
              </a:p>
            </p:txBody>
          </p:sp>
          <p:sp>
            <p:nvSpPr>
              <p:cNvPr id="26" name="Oval 25">
                <a:extLst>
                  <a:ext uri="{FF2B5EF4-FFF2-40B4-BE49-F238E27FC236}">
                    <a16:creationId xmlns:a16="http://schemas.microsoft.com/office/drawing/2014/main" id="{1F397F7C-3361-DC43-AF29-8C458573E850}"/>
                  </a:ext>
                </a:extLst>
              </p:cNvPr>
              <p:cNvSpPr>
                <a:spLocks noChangeArrowheads="1"/>
              </p:cNvSpPr>
              <p:nvPr/>
            </p:nvSpPr>
            <p:spPr bwMode="auto">
              <a:xfrm>
                <a:off x="2812" y="2071"/>
                <a:ext cx="96" cy="96"/>
              </a:xfrm>
              <a:prstGeom prst="ellipse">
                <a:avLst/>
              </a:prstGeom>
              <a:solidFill>
                <a:srgbClr val="FF0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000">
                  <a:latin typeface="Times New Roman" panose="02020603050405020304" pitchFamily="18" charset="0"/>
                </a:endParaRPr>
              </a:p>
            </p:txBody>
          </p:sp>
          <p:sp>
            <p:nvSpPr>
              <p:cNvPr id="27" name="Oval 26">
                <a:extLst>
                  <a:ext uri="{FF2B5EF4-FFF2-40B4-BE49-F238E27FC236}">
                    <a16:creationId xmlns:a16="http://schemas.microsoft.com/office/drawing/2014/main" id="{1880C39E-A656-944F-90D9-EF397061EBCC}"/>
                  </a:ext>
                </a:extLst>
              </p:cNvPr>
              <p:cNvSpPr>
                <a:spLocks noChangeArrowheads="1"/>
              </p:cNvSpPr>
              <p:nvPr/>
            </p:nvSpPr>
            <p:spPr bwMode="auto">
              <a:xfrm>
                <a:off x="2880" y="2242"/>
                <a:ext cx="96" cy="96"/>
              </a:xfrm>
              <a:prstGeom prst="ellipse">
                <a:avLst/>
              </a:prstGeom>
              <a:solidFill>
                <a:srgbClr val="FF0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000">
                  <a:latin typeface="Times New Roman" panose="02020603050405020304" pitchFamily="18" charset="0"/>
                </a:endParaRPr>
              </a:p>
            </p:txBody>
          </p:sp>
          <p:sp>
            <p:nvSpPr>
              <p:cNvPr id="28" name="Oval 28">
                <a:extLst>
                  <a:ext uri="{FF2B5EF4-FFF2-40B4-BE49-F238E27FC236}">
                    <a16:creationId xmlns:a16="http://schemas.microsoft.com/office/drawing/2014/main" id="{9C710DF3-6745-EC41-BBE3-38A29F5E3E4C}"/>
                  </a:ext>
                </a:extLst>
              </p:cNvPr>
              <p:cNvSpPr>
                <a:spLocks noChangeArrowheads="1"/>
              </p:cNvSpPr>
              <p:nvPr/>
            </p:nvSpPr>
            <p:spPr bwMode="auto">
              <a:xfrm>
                <a:off x="3367" y="1790"/>
                <a:ext cx="96" cy="96"/>
              </a:xfrm>
              <a:prstGeom prst="ellipse">
                <a:avLst/>
              </a:prstGeom>
              <a:solidFill>
                <a:srgbClr val="FF0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000">
                  <a:latin typeface="Times New Roman" panose="02020603050405020304" pitchFamily="18" charset="0"/>
                </a:endParaRPr>
              </a:p>
            </p:txBody>
          </p:sp>
          <p:sp>
            <p:nvSpPr>
              <p:cNvPr id="29" name="Oval 29">
                <a:extLst>
                  <a:ext uri="{FF2B5EF4-FFF2-40B4-BE49-F238E27FC236}">
                    <a16:creationId xmlns:a16="http://schemas.microsoft.com/office/drawing/2014/main" id="{FF99F83D-4B2E-044D-947C-959BD1291DB6}"/>
                  </a:ext>
                </a:extLst>
              </p:cNvPr>
              <p:cNvSpPr>
                <a:spLocks noChangeArrowheads="1"/>
              </p:cNvSpPr>
              <p:nvPr/>
            </p:nvSpPr>
            <p:spPr bwMode="auto">
              <a:xfrm>
                <a:off x="3312" y="2050"/>
                <a:ext cx="96" cy="96"/>
              </a:xfrm>
              <a:prstGeom prst="ellipse">
                <a:avLst/>
              </a:prstGeom>
              <a:solidFill>
                <a:srgbClr val="FF0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000">
                  <a:latin typeface="Times New Roman" panose="02020603050405020304" pitchFamily="18" charset="0"/>
                </a:endParaRPr>
              </a:p>
            </p:txBody>
          </p:sp>
          <p:sp>
            <p:nvSpPr>
              <p:cNvPr id="30" name="Oval 30">
                <a:extLst>
                  <a:ext uri="{FF2B5EF4-FFF2-40B4-BE49-F238E27FC236}">
                    <a16:creationId xmlns:a16="http://schemas.microsoft.com/office/drawing/2014/main" id="{2A5A0A74-7338-734D-B90B-D42ED66B9818}"/>
                  </a:ext>
                </a:extLst>
              </p:cNvPr>
              <p:cNvSpPr>
                <a:spLocks noChangeArrowheads="1"/>
              </p:cNvSpPr>
              <p:nvPr/>
            </p:nvSpPr>
            <p:spPr bwMode="auto">
              <a:xfrm>
                <a:off x="3264" y="2277"/>
                <a:ext cx="96" cy="96"/>
              </a:xfrm>
              <a:prstGeom prst="ellipse">
                <a:avLst/>
              </a:prstGeom>
              <a:solidFill>
                <a:srgbClr val="FF0000"/>
              </a:solidFill>
              <a:ln w="9525">
                <a:solidFill>
                  <a:schemeClr val="tx1"/>
                </a:solidFill>
                <a:round/>
                <a:headEnd/>
                <a:tailEnd/>
              </a:ln>
            </p:spPr>
            <p:txBody>
              <a:bodyPr wrap="none" anchor="ct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000">
                  <a:latin typeface="Times New Roman" panose="02020603050405020304" pitchFamily="18" charset="0"/>
                </a:endParaRPr>
              </a:p>
            </p:txBody>
          </p:sp>
        </p:grpSp>
      </p:grpSp>
      <p:sp>
        <p:nvSpPr>
          <p:cNvPr id="32" name="Text Box 36">
            <a:extLst>
              <a:ext uri="{FF2B5EF4-FFF2-40B4-BE49-F238E27FC236}">
                <a16:creationId xmlns:a16="http://schemas.microsoft.com/office/drawing/2014/main" id="{30063E86-ECE6-7741-9DDD-E18F95EFB4DB}"/>
              </a:ext>
            </a:extLst>
          </p:cNvPr>
          <p:cNvSpPr txBox="1">
            <a:spLocks noChangeArrowheads="1"/>
          </p:cNvSpPr>
          <p:nvPr/>
        </p:nvSpPr>
        <p:spPr bwMode="auto">
          <a:xfrm>
            <a:off x="1385340" y="5594564"/>
            <a:ext cx="72523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dirty="0"/>
              <a:t>What happens if there are two center of projection? </a:t>
            </a:r>
          </a:p>
          <a:p>
            <a:pPr>
              <a:spcBef>
                <a:spcPct val="0"/>
              </a:spcBef>
            </a:pPr>
            <a:r>
              <a:rPr lang="en-US" altLang="en-US" dirty="0"/>
              <a:t>(you move your head)</a:t>
            </a:r>
          </a:p>
        </p:txBody>
      </p:sp>
    </p:spTree>
    <p:extLst>
      <p:ext uri="{BB962C8B-B14F-4D97-AF65-F5344CB8AC3E}">
        <p14:creationId xmlns:p14="http://schemas.microsoft.com/office/powerpoint/2010/main" val="25425995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348"/>
  <p:tag name="DEFAULTHEIGHT" val="636"/>
</p:tagLst>
</file>

<file path=ppt/theme/theme1.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Image Processing I</Template>
  <TotalTime>31808</TotalTime>
  <Words>2160</Words>
  <Application>Microsoft Macintosh PowerPoint</Application>
  <PresentationFormat>On-screen Show (4:3)</PresentationFormat>
  <Paragraphs>379</Paragraphs>
  <Slides>65</Slides>
  <Notes>22</Notes>
  <HiddenSlides>1</HiddenSlides>
  <MMClips>2</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65</vt:i4>
      </vt:variant>
    </vt:vector>
  </HeadingPairs>
  <TitlesOfParts>
    <vt:vector size="74" baseType="lpstr">
      <vt:lpstr>Arial</vt:lpstr>
      <vt:lpstr>Cambria Math</vt:lpstr>
      <vt:lpstr>EngraversGothic BT Regular</vt:lpstr>
      <vt:lpstr>Quicksand</vt:lpstr>
      <vt:lpstr>Symbol</vt:lpstr>
      <vt:lpstr>Times New Roman</vt:lpstr>
      <vt:lpstr>Blank Presentation</vt:lpstr>
      <vt:lpstr>Equation</vt:lpstr>
      <vt:lpstr>Photo Editor Photo</vt:lpstr>
      <vt:lpstr>Homographies and Panoramas</vt:lpstr>
      <vt:lpstr>Our visual world as a set of light rays</vt:lpstr>
      <vt:lpstr>What do we see?</vt:lpstr>
      <vt:lpstr>What do we see?</vt:lpstr>
      <vt:lpstr>On Simulating the Visual Experience</vt:lpstr>
      <vt:lpstr>Thought Exp: Record Every Possible Image</vt:lpstr>
      <vt:lpstr>The Plenoptic Function</vt:lpstr>
      <vt:lpstr>Grayscale snapshot</vt:lpstr>
      <vt:lpstr>Color snapshot</vt:lpstr>
      <vt:lpstr>A movie</vt:lpstr>
      <vt:lpstr>Holographic movie</vt:lpstr>
      <vt:lpstr>The Plenoptic Function</vt:lpstr>
      <vt:lpstr>Sampling Plenoptic Function (top view)</vt:lpstr>
      <vt:lpstr>Apple Quicktime VR (1995)</vt:lpstr>
      <vt:lpstr>Today: images from a single viewpoint</vt:lpstr>
      <vt:lpstr>Plenoptic Function</vt:lpstr>
      <vt:lpstr>Images from a single viewpoint</vt:lpstr>
      <vt:lpstr>Spherical (“360”) Panorama</vt:lpstr>
      <vt:lpstr>Spherical Imaging – e.g. Dual Fisheye Camera</vt:lpstr>
      <vt:lpstr>Spherical Panoramas vs Photographs</vt:lpstr>
      <vt:lpstr>Spherical Panoramas vs Photographs</vt:lpstr>
      <vt:lpstr>Spherical Panoramas vs Photographs</vt:lpstr>
      <vt:lpstr>Image reprojection</vt:lpstr>
      <vt:lpstr>Image reprojection</vt:lpstr>
      <vt:lpstr>Image reprojection</vt:lpstr>
      <vt:lpstr>Reverse Engineer: Image Reprojection</vt:lpstr>
      <vt:lpstr>Image reprojection</vt:lpstr>
      <vt:lpstr>Back to Image Warping</vt:lpstr>
      <vt:lpstr>Homography</vt:lpstr>
      <vt:lpstr>This was warping one image with a homography</vt:lpstr>
      <vt:lpstr>This was warping one image with a homography</vt:lpstr>
      <vt:lpstr>This was warping one image with a homography</vt:lpstr>
      <vt:lpstr>Implementing image rectification</vt:lpstr>
      <vt:lpstr>Least Squares Example</vt:lpstr>
      <vt:lpstr>Least Squares Example</vt:lpstr>
      <vt:lpstr>Least-Squares</vt:lpstr>
      <vt:lpstr>Solving for homographies</vt:lpstr>
      <vt:lpstr>Image rectification</vt:lpstr>
      <vt:lpstr>Inverse rectification</vt:lpstr>
      <vt:lpstr>Image Rectification for Art Analysis</vt:lpstr>
      <vt:lpstr>Image Rectification for Art Analysis</vt:lpstr>
      <vt:lpstr>Analysing patterns and shapes</vt:lpstr>
      <vt:lpstr>Analysing patterns and shapes</vt:lpstr>
      <vt:lpstr>Interactive Spherical Panorama</vt:lpstr>
      <vt:lpstr>Perspective Distortion</vt:lpstr>
      <vt:lpstr>Problem pointed out by Da Vinci</vt:lpstr>
      <vt:lpstr>Perspective Distortion</vt:lpstr>
      <vt:lpstr>Perspective Distortion</vt:lpstr>
      <vt:lpstr>Perspective Distortion</vt:lpstr>
      <vt:lpstr>Renaissance Painters’ solution</vt:lpstr>
      <vt:lpstr>Personalized projections</vt:lpstr>
      <vt:lpstr>Perspective Distortion</vt:lpstr>
      <vt:lpstr>Perspective Distortion</vt:lpstr>
      <vt:lpstr>Foreshortening</vt:lpstr>
      <vt:lpstr>Mosaics: stitching images together</vt:lpstr>
      <vt:lpstr>Why Mosaic?</vt:lpstr>
      <vt:lpstr>Why Mosaic?</vt:lpstr>
      <vt:lpstr>Why Mosaic?</vt:lpstr>
      <vt:lpstr>Naïve Stitching</vt:lpstr>
      <vt:lpstr>Image reprojection</vt:lpstr>
      <vt:lpstr>Panoramas</vt:lpstr>
      <vt:lpstr>Holbein, The Ambassadors</vt:lpstr>
      <vt:lpstr>Programming Project #4 (part 1)</vt:lpstr>
      <vt:lpstr>Example homography final project</vt:lpstr>
      <vt:lpstr>Think about this: When is this not true?</vt:lpstr>
    </vt:vector>
  </TitlesOfParts>
  <Company>Carnegie Mellon Univeristy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Computational Photography</dc:title>
  <dc:creator>Alexei Efros</dc:creator>
  <cp:lastModifiedBy>Ren Ng</cp:lastModifiedBy>
  <cp:revision>783</cp:revision>
  <cp:lastPrinted>1999-10-04T18:53:50Z</cp:lastPrinted>
  <dcterms:created xsi:type="dcterms:W3CDTF">1998-05-10T17:20:27Z</dcterms:created>
  <dcterms:modified xsi:type="dcterms:W3CDTF">2026-10-13T03:08:19Z</dcterms:modified>
</cp:coreProperties>
</file>