
<file path=[Content_Types].xml><?xml version="1.0" encoding="utf-8"?>
<Types xmlns="http://schemas.openxmlformats.org/package/2006/content-types">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4.xml" ContentType="application/vnd.openxmlformats-officedocument.theme+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5.xml" ContentType="application/vnd.openxmlformats-officedocument.theme+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6.xml" ContentType="application/vnd.openxmlformats-officedocument.theme+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1.xml" ContentType="application/vnd.openxmlformats-officedocument.presentationml.tag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738" r:id="rId1"/>
    <p:sldMasterId id="2147483799" r:id="rId2"/>
    <p:sldMasterId id="2147483812" r:id="rId3"/>
    <p:sldMasterId id="2147483824" r:id="rId4"/>
    <p:sldMasterId id="2147483839" r:id="rId5"/>
    <p:sldMasterId id="2147483852" r:id="rId6"/>
    <p:sldMasterId id="2147483864" r:id="rId7"/>
  </p:sldMasterIdLst>
  <p:notesMasterIdLst>
    <p:notesMasterId r:id="rId99"/>
  </p:notesMasterIdLst>
  <p:sldIdLst>
    <p:sldId id="741" r:id="rId8"/>
    <p:sldId id="1596" r:id="rId9"/>
    <p:sldId id="531" r:id="rId10"/>
    <p:sldId id="1854" r:id="rId11"/>
    <p:sldId id="1597" r:id="rId12"/>
    <p:sldId id="1602" r:id="rId13"/>
    <p:sldId id="1603" r:id="rId14"/>
    <p:sldId id="1605" r:id="rId15"/>
    <p:sldId id="1754" r:id="rId16"/>
    <p:sldId id="770" r:id="rId17"/>
    <p:sldId id="657" r:id="rId18"/>
    <p:sldId id="1855" r:id="rId19"/>
    <p:sldId id="696" r:id="rId20"/>
    <p:sldId id="844" r:id="rId21"/>
    <p:sldId id="845" r:id="rId22"/>
    <p:sldId id="842" r:id="rId23"/>
    <p:sldId id="843" r:id="rId24"/>
    <p:sldId id="848" r:id="rId25"/>
    <p:sldId id="849" r:id="rId26"/>
    <p:sldId id="850" r:id="rId27"/>
    <p:sldId id="1851" r:id="rId28"/>
    <p:sldId id="933" r:id="rId29"/>
    <p:sldId id="932" r:id="rId30"/>
    <p:sldId id="857" r:id="rId31"/>
    <p:sldId id="858" r:id="rId32"/>
    <p:sldId id="860" r:id="rId33"/>
    <p:sldId id="861" r:id="rId34"/>
    <p:sldId id="862" r:id="rId35"/>
    <p:sldId id="863" r:id="rId36"/>
    <p:sldId id="876" r:id="rId37"/>
    <p:sldId id="877" r:id="rId38"/>
    <p:sldId id="881" r:id="rId39"/>
    <p:sldId id="882" r:id="rId40"/>
    <p:sldId id="883" r:id="rId41"/>
    <p:sldId id="884" r:id="rId42"/>
    <p:sldId id="885" r:id="rId43"/>
    <p:sldId id="813" r:id="rId44"/>
    <p:sldId id="924" r:id="rId45"/>
    <p:sldId id="925" r:id="rId46"/>
    <p:sldId id="926" r:id="rId47"/>
    <p:sldId id="927" r:id="rId48"/>
    <p:sldId id="928" r:id="rId49"/>
    <p:sldId id="929" r:id="rId50"/>
    <p:sldId id="930" r:id="rId51"/>
    <p:sldId id="1757" r:id="rId52"/>
    <p:sldId id="1758" r:id="rId53"/>
    <p:sldId id="1759" r:id="rId54"/>
    <p:sldId id="1760" r:id="rId55"/>
    <p:sldId id="943" r:id="rId56"/>
    <p:sldId id="944" r:id="rId57"/>
    <p:sldId id="945" r:id="rId58"/>
    <p:sldId id="946" r:id="rId59"/>
    <p:sldId id="1761" r:id="rId60"/>
    <p:sldId id="1762" r:id="rId61"/>
    <p:sldId id="1763" r:id="rId62"/>
    <p:sldId id="1764" r:id="rId63"/>
    <p:sldId id="1765" r:id="rId64"/>
    <p:sldId id="1766" r:id="rId65"/>
    <p:sldId id="1767" r:id="rId66"/>
    <p:sldId id="1768" r:id="rId67"/>
    <p:sldId id="1769" r:id="rId68"/>
    <p:sldId id="1770" r:id="rId69"/>
    <p:sldId id="1771" r:id="rId70"/>
    <p:sldId id="1772" r:id="rId71"/>
    <p:sldId id="1773" r:id="rId72"/>
    <p:sldId id="1774" r:id="rId73"/>
    <p:sldId id="961" r:id="rId74"/>
    <p:sldId id="962" r:id="rId75"/>
    <p:sldId id="963" r:id="rId76"/>
    <p:sldId id="1775" r:id="rId77"/>
    <p:sldId id="1776" r:id="rId78"/>
    <p:sldId id="898" r:id="rId79"/>
    <p:sldId id="899" r:id="rId80"/>
    <p:sldId id="1010" r:id="rId81"/>
    <p:sldId id="1780" r:id="rId82"/>
    <p:sldId id="1781" r:id="rId83"/>
    <p:sldId id="905" r:id="rId84"/>
    <p:sldId id="906" r:id="rId85"/>
    <p:sldId id="907" r:id="rId86"/>
    <p:sldId id="908" r:id="rId87"/>
    <p:sldId id="909" r:id="rId88"/>
    <p:sldId id="910" r:id="rId89"/>
    <p:sldId id="911" r:id="rId90"/>
    <p:sldId id="912" r:id="rId91"/>
    <p:sldId id="913" r:id="rId92"/>
    <p:sldId id="914" r:id="rId93"/>
    <p:sldId id="915" r:id="rId94"/>
    <p:sldId id="916" r:id="rId95"/>
    <p:sldId id="917" r:id="rId96"/>
    <p:sldId id="918" r:id="rId97"/>
    <p:sldId id="919" r:id="rId98"/>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2438338" rtl="0" fontAlgn="auto" latinLnBrk="0" hangingPunct="0">
      <a:lnSpc>
        <a:spcPct val="100000"/>
      </a:lnSpc>
      <a:spcBef>
        <a:spcPts val="0"/>
      </a:spcBef>
      <a:spcAft>
        <a:spcPts val="0"/>
      </a:spcAft>
      <a:buClrTx/>
      <a:buSzTx/>
      <a:buFontTx/>
      <a:buNone/>
      <a:tabLst/>
      <a:defRPr kumimoji="0" sz="6000" b="1" i="0" u="none" strike="noStrike" cap="none" spc="0" normalizeH="0" baseline="0">
        <a:ln>
          <a:noFill/>
        </a:ln>
        <a:solidFill>
          <a:srgbClr val="000000"/>
        </a:solidFill>
        <a:effectLst/>
        <a:uFillTx/>
        <a:latin typeface="Arial"/>
        <a:ea typeface="Arial"/>
        <a:cs typeface="Arial"/>
        <a:sym typeface="Arial"/>
      </a:defRPr>
    </a:lvl1pPr>
    <a:lvl2pPr marL="0" marR="0" indent="457200" algn="ctr" defTabSz="2438338" rtl="0" fontAlgn="auto" latinLnBrk="0" hangingPunct="0">
      <a:lnSpc>
        <a:spcPct val="100000"/>
      </a:lnSpc>
      <a:spcBef>
        <a:spcPts val="0"/>
      </a:spcBef>
      <a:spcAft>
        <a:spcPts val="0"/>
      </a:spcAft>
      <a:buClrTx/>
      <a:buSzTx/>
      <a:buFontTx/>
      <a:buNone/>
      <a:tabLst/>
      <a:defRPr kumimoji="0" sz="6000" b="1" i="0" u="none" strike="noStrike" cap="none" spc="0" normalizeH="0" baseline="0">
        <a:ln>
          <a:noFill/>
        </a:ln>
        <a:solidFill>
          <a:srgbClr val="000000"/>
        </a:solidFill>
        <a:effectLst/>
        <a:uFillTx/>
        <a:latin typeface="Arial"/>
        <a:ea typeface="Arial"/>
        <a:cs typeface="Arial"/>
        <a:sym typeface="Arial"/>
      </a:defRPr>
    </a:lvl2pPr>
    <a:lvl3pPr marL="0" marR="0" indent="914400" algn="ctr" defTabSz="2438338" rtl="0" fontAlgn="auto" latinLnBrk="0" hangingPunct="0">
      <a:lnSpc>
        <a:spcPct val="100000"/>
      </a:lnSpc>
      <a:spcBef>
        <a:spcPts val="0"/>
      </a:spcBef>
      <a:spcAft>
        <a:spcPts val="0"/>
      </a:spcAft>
      <a:buClrTx/>
      <a:buSzTx/>
      <a:buFontTx/>
      <a:buNone/>
      <a:tabLst/>
      <a:defRPr kumimoji="0" sz="6000" b="1" i="0" u="none" strike="noStrike" cap="none" spc="0" normalizeH="0" baseline="0">
        <a:ln>
          <a:noFill/>
        </a:ln>
        <a:solidFill>
          <a:srgbClr val="000000"/>
        </a:solidFill>
        <a:effectLst/>
        <a:uFillTx/>
        <a:latin typeface="Arial"/>
        <a:ea typeface="Arial"/>
        <a:cs typeface="Arial"/>
        <a:sym typeface="Arial"/>
      </a:defRPr>
    </a:lvl3pPr>
    <a:lvl4pPr marL="0" marR="0" indent="1371600" algn="ctr" defTabSz="2438338" rtl="0" fontAlgn="auto" latinLnBrk="0" hangingPunct="0">
      <a:lnSpc>
        <a:spcPct val="100000"/>
      </a:lnSpc>
      <a:spcBef>
        <a:spcPts val="0"/>
      </a:spcBef>
      <a:spcAft>
        <a:spcPts val="0"/>
      </a:spcAft>
      <a:buClrTx/>
      <a:buSzTx/>
      <a:buFontTx/>
      <a:buNone/>
      <a:tabLst/>
      <a:defRPr kumimoji="0" sz="6000" b="1" i="0" u="none" strike="noStrike" cap="none" spc="0" normalizeH="0" baseline="0">
        <a:ln>
          <a:noFill/>
        </a:ln>
        <a:solidFill>
          <a:srgbClr val="000000"/>
        </a:solidFill>
        <a:effectLst/>
        <a:uFillTx/>
        <a:latin typeface="Arial"/>
        <a:ea typeface="Arial"/>
        <a:cs typeface="Arial"/>
        <a:sym typeface="Arial"/>
      </a:defRPr>
    </a:lvl4pPr>
    <a:lvl5pPr marL="0" marR="0" indent="1828800" algn="ctr" defTabSz="2438338" rtl="0" fontAlgn="auto" latinLnBrk="0" hangingPunct="0">
      <a:lnSpc>
        <a:spcPct val="100000"/>
      </a:lnSpc>
      <a:spcBef>
        <a:spcPts val="0"/>
      </a:spcBef>
      <a:spcAft>
        <a:spcPts val="0"/>
      </a:spcAft>
      <a:buClrTx/>
      <a:buSzTx/>
      <a:buFontTx/>
      <a:buNone/>
      <a:tabLst/>
      <a:defRPr kumimoji="0" sz="6000" b="1" i="0" u="none" strike="noStrike" cap="none" spc="0" normalizeH="0" baseline="0">
        <a:ln>
          <a:noFill/>
        </a:ln>
        <a:solidFill>
          <a:srgbClr val="000000"/>
        </a:solidFill>
        <a:effectLst/>
        <a:uFillTx/>
        <a:latin typeface="Arial"/>
        <a:ea typeface="Arial"/>
        <a:cs typeface="Arial"/>
        <a:sym typeface="Arial"/>
      </a:defRPr>
    </a:lvl5pPr>
    <a:lvl6pPr marL="0" marR="0" indent="2286000" algn="ctr" defTabSz="2438338" rtl="0" fontAlgn="auto" latinLnBrk="0" hangingPunct="0">
      <a:lnSpc>
        <a:spcPct val="100000"/>
      </a:lnSpc>
      <a:spcBef>
        <a:spcPts val="0"/>
      </a:spcBef>
      <a:spcAft>
        <a:spcPts val="0"/>
      </a:spcAft>
      <a:buClrTx/>
      <a:buSzTx/>
      <a:buFontTx/>
      <a:buNone/>
      <a:tabLst/>
      <a:defRPr kumimoji="0" sz="6000" b="1" i="0" u="none" strike="noStrike" cap="none" spc="0" normalizeH="0" baseline="0">
        <a:ln>
          <a:noFill/>
        </a:ln>
        <a:solidFill>
          <a:srgbClr val="000000"/>
        </a:solidFill>
        <a:effectLst/>
        <a:uFillTx/>
        <a:latin typeface="Arial"/>
        <a:ea typeface="Arial"/>
        <a:cs typeface="Arial"/>
        <a:sym typeface="Arial"/>
      </a:defRPr>
    </a:lvl6pPr>
    <a:lvl7pPr marL="0" marR="0" indent="2743200" algn="ctr" defTabSz="2438338" rtl="0" fontAlgn="auto" latinLnBrk="0" hangingPunct="0">
      <a:lnSpc>
        <a:spcPct val="100000"/>
      </a:lnSpc>
      <a:spcBef>
        <a:spcPts val="0"/>
      </a:spcBef>
      <a:spcAft>
        <a:spcPts val="0"/>
      </a:spcAft>
      <a:buClrTx/>
      <a:buSzTx/>
      <a:buFontTx/>
      <a:buNone/>
      <a:tabLst/>
      <a:defRPr kumimoji="0" sz="6000" b="1" i="0" u="none" strike="noStrike" cap="none" spc="0" normalizeH="0" baseline="0">
        <a:ln>
          <a:noFill/>
        </a:ln>
        <a:solidFill>
          <a:srgbClr val="000000"/>
        </a:solidFill>
        <a:effectLst/>
        <a:uFillTx/>
        <a:latin typeface="Arial"/>
        <a:ea typeface="Arial"/>
        <a:cs typeface="Arial"/>
        <a:sym typeface="Arial"/>
      </a:defRPr>
    </a:lvl7pPr>
    <a:lvl8pPr marL="0" marR="0" indent="3200400" algn="ctr" defTabSz="2438338" rtl="0" fontAlgn="auto" latinLnBrk="0" hangingPunct="0">
      <a:lnSpc>
        <a:spcPct val="100000"/>
      </a:lnSpc>
      <a:spcBef>
        <a:spcPts val="0"/>
      </a:spcBef>
      <a:spcAft>
        <a:spcPts val="0"/>
      </a:spcAft>
      <a:buClrTx/>
      <a:buSzTx/>
      <a:buFontTx/>
      <a:buNone/>
      <a:tabLst/>
      <a:defRPr kumimoji="0" sz="6000" b="1" i="0" u="none" strike="noStrike" cap="none" spc="0" normalizeH="0" baseline="0">
        <a:ln>
          <a:noFill/>
        </a:ln>
        <a:solidFill>
          <a:srgbClr val="000000"/>
        </a:solidFill>
        <a:effectLst/>
        <a:uFillTx/>
        <a:latin typeface="Arial"/>
        <a:ea typeface="Arial"/>
        <a:cs typeface="Arial"/>
        <a:sym typeface="Arial"/>
      </a:defRPr>
    </a:lvl8pPr>
    <a:lvl9pPr marL="0" marR="0" indent="3657600" algn="ctr" defTabSz="2438338" rtl="0" fontAlgn="auto" latinLnBrk="0" hangingPunct="0">
      <a:lnSpc>
        <a:spcPct val="100000"/>
      </a:lnSpc>
      <a:spcBef>
        <a:spcPts val="0"/>
      </a:spcBef>
      <a:spcAft>
        <a:spcPts val="0"/>
      </a:spcAft>
      <a:buClrTx/>
      <a:buSzTx/>
      <a:buFontTx/>
      <a:buNone/>
      <a:tabLst/>
      <a:defRPr kumimoji="0" sz="6000" b="1" i="0" u="none" strike="noStrike" cap="none" spc="0" normalizeH="0" baseline="0">
        <a:ln>
          <a:noFill/>
        </a:ln>
        <a:solidFill>
          <a:srgbClr val="000000"/>
        </a:solidFill>
        <a:effectLst/>
        <a:uFillTx/>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a:tcStyle>
        <a:tcBdr/>
        <a:fill>
          <a:solidFill>
            <a:srgbClr val="E3E5E8"/>
          </a:solidFill>
        </a:fill>
      </a:tcStyle>
    </a:band2H>
    <a:firstCol>
      <a:tcTxStyle b="on" i="off">
        <a:fontRef idx="minor">
          <a:srgbClr val="000000"/>
        </a:fontRef>
        <a:srgbClr val="000000"/>
      </a:tcTxStyle>
      <a:tcStyle>
        <a:tcBdr>
          <a:left>
            <a:ln w="12700" cap="flat">
              <a:solidFill>
                <a:srgbClr val="000000"/>
              </a:solidFill>
              <a:prstDash val="solid"/>
              <a:miter lim="400000"/>
            </a:ln>
          </a:left>
          <a:right>
            <a:ln w="381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381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Row>
  </a:tblStyle>
  <a:tblStyle styleId="{C7B018BB-80A7-4F77-B60F-C8B233D01FF8}" styleName="">
    <a:tblBg/>
    <a:wholeTbl>
      <a:tcTxStyle b="off"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wholeTbl>
    <a:band2H>
      <a:tcTxStyle/>
      <a:tcStyle>
        <a:tcBdr/>
        <a:fill>
          <a:solidFill>
            <a:srgbClr val="E3E5E8"/>
          </a:solidFill>
        </a:fill>
      </a:tcStyle>
    </a:band2H>
    <a:firstCol>
      <a:tcTxStyle b="on" i="off">
        <a:fontRef idx="minor">
          <a:srgbClr val="000000"/>
        </a:fontRef>
        <a:srgbClr val="000000"/>
      </a:tcTxStyle>
      <a:tcStyle>
        <a:tcBdr>
          <a:left>
            <a:ln w="12700" cap="flat">
              <a:solidFill>
                <a:srgbClr val="000000"/>
              </a:solidFill>
              <a:prstDash val="solid"/>
              <a:miter lim="400000"/>
            </a:ln>
          </a:left>
          <a:right>
            <a:ln w="25400" cap="flat">
              <a:solidFill>
                <a:srgbClr val="000000"/>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firstCol>
    <a:lastRow>
      <a:tcTxStyle b="off"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lastRow>
    <a:firstRow>
      <a:tcTxStyle b="on"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solidFill>
            <a:schemeClr val="accent1">
              <a:lumOff val="16847"/>
            </a:schemeClr>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838383"/>
              </a:solidFill>
              <a:prstDash val="solid"/>
              <a:miter lim="400000"/>
            </a:ln>
          </a:left>
          <a:right>
            <a:ln w="12700" cap="flat">
              <a:solidFill>
                <a:srgbClr val="838383"/>
              </a:solidFill>
              <a:prstDash val="solid"/>
              <a:miter lim="400000"/>
            </a:ln>
          </a:right>
          <a:top>
            <a:ln w="12700" cap="flat">
              <a:solidFill>
                <a:srgbClr val="838383"/>
              </a:solidFill>
              <a:prstDash val="solid"/>
              <a:miter lim="400000"/>
            </a:ln>
          </a:top>
          <a:bottom>
            <a:ln w="12700" cap="flat">
              <a:solidFill>
                <a:srgbClr val="838383"/>
              </a:solidFill>
              <a:prstDash val="solid"/>
              <a:miter lim="400000"/>
            </a:ln>
          </a:bottom>
          <a:insideH>
            <a:ln w="12700" cap="flat">
              <a:solidFill>
                <a:srgbClr val="838383"/>
              </a:solidFill>
              <a:prstDash val="solid"/>
              <a:miter lim="400000"/>
            </a:ln>
          </a:insideH>
          <a:insideV>
            <a:ln w="12700" cap="flat">
              <a:solidFill>
                <a:srgbClr val="838383"/>
              </a:solidFill>
              <a:prstDash val="solid"/>
              <a:miter lim="400000"/>
            </a:ln>
          </a:insideV>
        </a:tcBdr>
        <a:fill>
          <a:noFill/>
        </a:fill>
      </a:tcStyle>
    </a:wholeTbl>
    <a:band2H>
      <a:tcTxStyle/>
      <a:tcStyle>
        <a:tcBdr/>
        <a:fill>
          <a:solidFill>
            <a:srgbClr val="EDEEEE"/>
          </a:solidFill>
        </a:fill>
      </a:tcStyle>
    </a:band2H>
    <a:firstCol>
      <a:tcTxStyle b="off" i="off">
        <a:font>
          <a:latin typeface="Helvetica Neue Medium"/>
          <a:ea typeface="Helvetica Neue Medium"/>
          <a:cs typeface="Helvetica Neue Medium"/>
        </a:font>
        <a:srgbClr val="000000"/>
      </a:tcTxStyle>
      <a:tcStyle>
        <a:tcBdr>
          <a:left>
            <a:ln w="12700" cap="flat">
              <a:solidFill>
                <a:srgbClr val="4D4D4D"/>
              </a:solidFill>
              <a:prstDash val="solid"/>
              <a:miter lim="400000"/>
            </a:ln>
          </a:left>
          <a:right>
            <a:ln w="12700" cap="flat">
              <a:solidFill>
                <a:srgbClr val="808080"/>
              </a:solidFill>
              <a:prstDash val="solid"/>
              <a:miter lim="400000"/>
            </a:ln>
          </a:right>
          <a:top>
            <a:ln w="12700" cap="flat">
              <a:solidFill>
                <a:srgbClr val="808080"/>
              </a:solidFill>
              <a:prstDash val="solid"/>
              <a:miter lim="400000"/>
            </a:ln>
          </a:top>
          <a:bottom>
            <a:ln w="12700" cap="flat">
              <a:solidFill>
                <a:srgbClr val="808080"/>
              </a:solidFill>
              <a:prstDash val="solid"/>
              <a:miter lim="400000"/>
            </a:ln>
          </a:bottom>
          <a:insideH>
            <a:ln w="12700" cap="flat">
              <a:solidFill>
                <a:srgbClr val="808080"/>
              </a:solidFill>
              <a:prstDash val="solid"/>
              <a:miter lim="400000"/>
            </a:ln>
          </a:insideH>
          <a:insideV>
            <a:ln w="12700" cap="flat">
              <a:solidFill>
                <a:srgbClr val="808080"/>
              </a:solidFill>
              <a:prstDash val="solid"/>
              <a:miter lim="400000"/>
            </a:ln>
          </a:insideV>
        </a:tcBdr>
        <a:fill>
          <a:solidFill>
            <a:srgbClr val="88FA4F"/>
          </a:solidFill>
        </a:fill>
      </a:tcStyle>
    </a:firstCol>
    <a:lastRow>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chemeClr val="accent3"/>
              </a:solidFill>
              <a:prstDash val="solid"/>
              <a:miter lim="400000"/>
            </a:ln>
          </a:top>
          <a:bottom>
            <a:ln w="12700" cap="flat">
              <a:solidFill>
                <a:srgbClr val="4D4D4D"/>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ff" i="off">
        <a:font>
          <a:latin typeface="Helvetica Neue Medium"/>
          <a:ea typeface="Helvetica Neue Medium"/>
          <a:cs typeface="Helvetica Neue Medium"/>
        </a:font>
        <a:srgbClr val="000000"/>
      </a:tcTxStyle>
      <a:tcStyle>
        <a:tcBdr>
          <a:left>
            <a:ln w="12700" cap="flat">
              <a:solidFill>
                <a:srgbClr val="4D4D4D"/>
              </a:solidFill>
              <a:prstDash val="solid"/>
              <a:miter lim="400000"/>
            </a:ln>
          </a:left>
          <a:right>
            <a:ln w="12700" cap="flat">
              <a:solidFill>
                <a:srgbClr val="4D4D4D"/>
              </a:solidFill>
              <a:prstDash val="solid"/>
              <a:miter lim="400000"/>
            </a:ln>
          </a:right>
          <a:top>
            <a:ln w="12700" cap="flat">
              <a:solidFill>
                <a:srgbClr val="4D4D4D"/>
              </a:solidFill>
              <a:prstDash val="solid"/>
              <a:miter lim="400000"/>
            </a:ln>
          </a:top>
          <a:bottom>
            <a:ln w="12700" cap="flat">
              <a:solidFill>
                <a:srgbClr val="4D4D4D"/>
              </a:solidFill>
              <a:prstDash val="solid"/>
              <a:miter lim="400000"/>
            </a:ln>
          </a:bottom>
          <a:insideH>
            <a:ln w="12700" cap="flat">
              <a:solidFill>
                <a:srgbClr val="4D4D4D"/>
              </a:solidFill>
              <a:prstDash val="solid"/>
              <a:miter lim="400000"/>
            </a:ln>
          </a:insideH>
          <a:insideV>
            <a:ln w="12700" cap="flat">
              <a:solidFill>
                <a:srgbClr val="4D4D4D"/>
              </a:solidFill>
              <a:prstDash val="solid"/>
              <a:miter lim="400000"/>
            </a:ln>
          </a:insideV>
        </a:tcBdr>
        <a:fill>
          <a:solidFill>
            <a:srgbClr val="60D937"/>
          </a:solidFill>
        </a:fill>
      </a:tcStyle>
    </a:firstRow>
  </a:tblStyle>
  <a:tblStyle styleId="{CF821DB8-F4EB-4A41-A1BA-3FCAFE7338EE}" styleName="">
    <a:tblBg/>
    <a:wholeTbl>
      <a:tcTxStyle b="off" i="off">
        <a:fontRef idx="minor">
          <a:srgbClr val="000000"/>
        </a:fontRef>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wholeTbl>
    <a:band2H>
      <a:tcTxStyle/>
      <a:tcStyle>
        <a:tcBdr/>
        <a:fill>
          <a:solidFill>
            <a:schemeClr val="accent4">
              <a:hueOff val="348544"/>
              <a:lumOff val="7139"/>
            </a:schemeClr>
          </a:solidFill>
        </a:fill>
      </a:tcStyle>
    </a:band2H>
    <a:firstCol>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8BB00"/>
          </a:solidFill>
        </a:fill>
      </a:tcStyle>
    </a:firstCol>
    <a:lastRow>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38100" cap="flat">
              <a:solidFill>
                <a:srgbClr val="F8BA00"/>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lastRow>
    <a:firstRow>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F9400"/>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464646"/>
              </a:solidFill>
              <a:prstDash val="solid"/>
              <a:miter lim="400000"/>
            </a:ln>
          </a:left>
          <a:right>
            <a:ln w="12700" cap="flat">
              <a:solidFill>
                <a:srgbClr val="464646"/>
              </a:solidFill>
              <a:prstDash val="solid"/>
              <a:miter lim="400000"/>
            </a:ln>
          </a:right>
          <a:top>
            <a:ln w="12700" cap="flat">
              <a:solidFill>
                <a:srgbClr val="464646"/>
              </a:solidFill>
              <a:prstDash val="solid"/>
              <a:miter lim="400000"/>
            </a:ln>
          </a:top>
          <a:bottom>
            <a:ln w="12700" cap="flat">
              <a:solidFill>
                <a:srgbClr val="464646"/>
              </a:solidFill>
              <a:prstDash val="solid"/>
              <a:miter lim="400000"/>
            </a:ln>
          </a:bottom>
          <a:insideH>
            <a:ln w="12700" cap="flat">
              <a:solidFill>
                <a:srgbClr val="464646"/>
              </a:solidFill>
              <a:prstDash val="solid"/>
              <a:miter lim="400000"/>
            </a:ln>
          </a:insideH>
          <a:insideV>
            <a:ln w="12700" cap="flat">
              <a:solidFill>
                <a:srgbClr val="464646"/>
              </a:solidFill>
              <a:prstDash val="solid"/>
              <a:miter lim="400000"/>
            </a:ln>
          </a:insideV>
        </a:tcBdr>
        <a:fill>
          <a:noFill/>
        </a:fill>
      </a:tcStyle>
    </a:wholeTbl>
    <a:band2H>
      <a:tcTxStyle/>
      <a:tcStyle>
        <a:tcBdr/>
        <a:fill>
          <a:solidFill>
            <a:srgbClr val="D4D5D5"/>
          </a:solidFill>
        </a:fill>
      </a:tcStyle>
    </a:band2H>
    <a:firstCol>
      <a:tcTxStyle b="on" i="off">
        <a:fontRef idx="minor">
          <a:srgbClr val="FFFFFF"/>
        </a:fontRef>
        <a:srgbClr val="FFFFFF"/>
      </a:tcTxStyle>
      <a:tcStyle>
        <a:tcBdr>
          <a:left>
            <a:ln w="12700" cap="flat">
              <a:solidFill>
                <a:srgbClr val="5E5E5E"/>
              </a:solidFill>
              <a:prstDash val="solid"/>
              <a:miter lim="400000"/>
            </a:ln>
          </a:left>
          <a:right>
            <a:ln w="12700" cap="flat">
              <a:solidFill>
                <a:srgbClr val="A6AAA9"/>
              </a:solidFill>
              <a:prstDash val="solid"/>
              <a:miter lim="400000"/>
            </a:ln>
          </a:right>
          <a:top>
            <a:ln w="12700" cap="flat">
              <a:solidFill>
                <a:srgbClr val="C3C3C3"/>
              </a:solidFill>
              <a:prstDash val="solid"/>
              <a:miter lim="400000"/>
            </a:ln>
          </a:top>
          <a:bottom>
            <a:ln w="12700" cap="flat">
              <a:solidFill>
                <a:srgbClr val="C3C3C3"/>
              </a:solidFill>
              <a:prstDash val="solid"/>
              <a:miter lim="400000"/>
            </a:ln>
          </a:bottom>
          <a:insideH>
            <a:ln w="12700" cap="flat">
              <a:solidFill>
                <a:srgbClr val="C3C3C3"/>
              </a:solidFill>
              <a:prstDash val="solid"/>
              <a:miter lim="400000"/>
            </a:ln>
          </a:insideH>
          <a:insideV>
            <a:ln w="12700" cap="flat">
              <a:solidFill>
                <a:srgbClr val="C3C3C3"/>
              </a:solidFill>
              <a:prstDash val="solid"/>
              <a:miter lim="400000"/>
            </a:ln>
          </a:insideV>
        </a:tcBdr>
        <a:fill>
          <a:solidFill>
            <a:srgbClr val="CB2A7B"/>
          </a:solidFill>
        </a:fill>
      </a:tcStyle>
    </a:firstCol>
    <a:lastRow>
      <a:tcTxStyle b="on" i="off">
        <a:fontRef idx="minor">
          <a:srgbClr val="000000"/>
        </a:fontRef>
        <a:srgbClr val="000000"/>
      </a:tcTxStyle>
      <a:tcStyle>
        <a:tcBdr>
          <a:left>
            <a:ln w="12700" cap="flat">
              <a:solidFill>
                <a:srgbClr val="5E5E5E"/>
              </a:solidFill>
              <a:prstDash val="solid"/>
              <a:miter lim="400000"/>
            </a:ln>
          </a:left>
          <a:right>
            <a:ln w="12700" cap="flat">
              <a:solidFill>
                <a:srgbClr val="5E5E5E"/>
              </a:solidFill>
              <a:prstDash val="solid"/>
              <a:miter lim="400000"/>
            </a:ln>
          </a:right>
          <a:top>
            <a:ln w="38100" cap="flat">
              <a:solidFill>
                <a:srgbClr val="CB297B"/>
              </a:solidFill>
              <a:prstDash val="solid"/>
              <a:miter lim="400000"/>
            </a:ln>
          </a:top>
          <a:bottom>
            <a:ln w="12700" cap="flat">
              <a:solidFill>
                <a:srgbClr val="5E5E5E"/>
              </a:solidFill>
              <a:prstDash val="solid"/>
              <a:miter lim="400000"/>
            </a:ln>
          </a:bottom>
          <a:insideH>
            <a:ln w="12700" cap="flat">
              <a:solidFill>
                <a:srgbClr val="5E5E5E"/>
              </a:solidFill>
              <a:prstDash val="solid"/>
              <a:miter lim="400000"/>
            </a:ln>
          </a:insideH>
          <a:insideV>
            <a:ln w="12700" cap="flat">
              <a:solidFill>
                <a:srgbClr val="5E5E5E"/>
              </a:solidFill>
              <a:prstDash val="solid"/>
              <a:miter lim="400000"/>
            </a:ln>
          </a:insideV>
        </a:tcBdr>
        <a:fill>
          <a:solidFill>
            <a:srgbClr val="FFFFFF"/>
          </a:solidFill>
        </a:fill>
      </a:tcStyle>
    </a:lastRow>
    <a:firstRow>
      <a:tcTxStyle b="on" i="off">
        <a:fontRef idx="minor">
          <a:srgbClr val="FFFFFF"/>
        </a:fontRef>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5E5E5E"/>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991A5F"/>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wholeTbl>
    <a:band2H>
      <a:tcTxStyle/>
      <a:tcStyle>
        <a:tcBdr/>
        <a:fill>
          <a:solidFill>
            <a:srgbClr val="EDEEEE"/>
          </a:solidFill>
        </a:fill>
      </a:tcStyle>
    </a:band2H>
    <a:firstCol>
      <a:tcTxStyle b="on" i="off">
        <a:fontRef idx="minor">
          <a:srgbClr val="000000"/>
        </a:fontRef>
        <a:srgbClr val="000000"/>
      </a:tcTxStyle>
      <a:tcStyle>
        <a:tcBdr>
          <a:left>
            <a:ln w="12700" cap="flat">
              <a:solidFill>
                <a:srgbClr val="6C6C6C"/>
              </a:solidFill>
              <a:prstDash val="solid"/>
              <a:miter lim="400000"/>
            </a:ln>
          </a:left>
          <a:right>
            <a:ln w="254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5400" cap="flat">
              <a:solidFill>
                <a:srgbClr val="000000"/>
              </a:solidFill>
              <a:prstDash val="solid"/>
              <a:miter lim="400000"/>
            </a:ln>
          </a:top>
          <a:bottom>
            <a:ln w="12700" cap="flat">
              <a:solidFill>
                <a:srgbClr val="6C6C6C"/>
              </a:solidFill>
              <a:prstDash val="solid"/>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6C6C6C"/>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D6DCE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4868" autoAdjust="0"/>
  </p:normalViewPr>
  <p:slideViewPr>
    <p:cSldViewPr snapToGrid="0">
      <p:cViewPr varScale="1">
        <p:scale>
          <a:sx n="16" d="100"/>
          <a:sy n="16" d="100"/>
        </p:scale>
        <p:origin x="1173" y="6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9.xml"/><Relationship Id="rId21" Type="http://schemas.openxmlformats.org/officeDocument/2006/relationships/slide" Target="slides/slide14.xml"/><Relationship Id="rId42" Type="http://schemas.openxmlformats.org/officeDocument/2006/relationships/slide" Target="slides/slide35.xml"/><Relationship Id="rId47" Type="http://schemas.openxmlformats.org/officeDocument/2006/relationships/slide" Target="slides/slide40.xml"/><Relationship Id="rId63" Type="http://schemas.openxmlformats.org/officeDocument/2006/relationships/slide" Target="slides/slide56.xml"/><Relationship Id="rId68" Type="http://schemas.openxmlformats.org/officeDocument/2006/relationships/slide" Target="slides/slide61.xml"/><Relationship Id="rId84" Type="http://schemas.openxmlformats.org/officeDocument/2006/relationships/slide" Target="slides/slide77.xml"/><Relationship Id="rId89" Type="http://schemas.openxmlformats.org/officeDocument/2006/relationships/slide" Target="slides/slide82.xml"/><Relationship Id="rId16" Type="http://schemas.openxmlformats.org/officeDocument/2006/relationships/slide" Target="slides/slide9.xml"/><Relationship Id="rId11" Type="http://schemas.openxmlformats.org/officeDocument/2006/relationships/slide" Target="slides/slide4.xml"/><Relationship Id="rId32" Type="http://schemas.openxmlformats.org/officeDocument/2006/relationships/slide" Target="slides/slide25.xml"/><Relationship Id="rId37" Type="http://schemas.openxmlformats.org/officeDocument/2006/relationships/slide" Target="slides/slide30.xml"/><Relationship Id="rId53" Type="http://schemas.openxmlformats.org/officeDocument/2006/relationships/slide" Target="slides/slide46.xml"/><Relationship Id="rId58" Type="http://schemas.openxmlformats.org/officeDocument/2006/relationships/slide" Target="slides/slide51.xml"/><Relationship Id="rId74" Type="http://schemas.openxmlformats.org/officeDocument/2006/relationships/slide" Target="slides/slide67.xml"/><Relationship Id="rId79" Type="http://schemas.openxmlformats.org/officeDocument/2006/relationships/slide" Target="slides/slide72.xml"/><Relationship Id="rId102" Type="http://schemas.openxmlformats.org/officeDocument/2006/relationships/theme" Target="theme/theme1.xml"/><Relationship Id="rId5" Type="http://schemas.openxmlformats.org/officeDocument/2006/relationships/slideMaster" Target="slideMasters/slideMaster5.xml"/><Relationship Id="rId90" Type="http://schemas.openxmlformats.org/officeDocument/2006/relationships/slide" Target="slides/slide83.xml"/><Relationship Id="rId95" Type="http://schemas.openxmlformats.org/officeDocument/2006/relationships/slide" Target="slides/slide88.xml"/><Relationship Id="rId22" Type="http://schemas.openxmlformats.org/officeDocument/2006/relationships/slide" Target="slides/slide15.xml"/><Relationship Id="rId27" Type="http://schemas.openxmlformats.org/officeDocument/2006/relationships/slide" Target="slides/slide20.xml"/><Relationship Id="rId43" Type="http://schemas.openxmlformats.org/officeDocument/2006/relationships/slide" Target="slides/slide36.xml"/><Relationship Id="rId48" Type="http://schemas.openxmlformats.org/officeDocument/2006/relationships/slide" Target="slides/slide41.xml"/><Relationship Id="rId64" Type="http://schemas.openxmlformats.org/officeDocument/2006/relationships/slide" Target="slides/slide57.xml"/><Relationship Id="rId69" Type="http://schemas.openxmlformats.org/officeDocument/2006/relationships/slide" Target="slides/slide62.xml"/><Relationship Id="rId80" Type="http://schemas.openxmlformats.org/officeDocument/2006/relationships/slide" Target="slides/slide73.xml"/><Relationship Id="rId85" Type="http://schemas.openxmlformats.org/officeDocument/2006/relationships/slide" Target="slides/slide78.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slide" Target="slides/slide52.xml"/><Relationship Id="rId67" Type="http://schemas.openxmlformats.org/officeDocument/2006/relationships/slide" Target="slides/slide60.xml"/><Relationship Id="rId103" Type="http://schemas.openxmlformats.org/officeDocument/2006/relationships/tableStyles" Target="tableStyles.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62" Type="http://schemas.openxmlformats.org/officeDocument/2006/relationships/slide" Target="slides/slide55.xml"/><Relationship Id="rId70" Type="http://schemas.openxmlformats.org/officeDocument/2006/relationships/slide" Target="slides/slide63.xml"/><Relationship Id="rId75" Type="http://schemas.openxmlformats.org/officeDocument/2006/relationships/slide" Target="slides/slide68.xml"/><Relationship Id="rId83" Type="http://schemas.openxmlformats.org/officeDocument/2006/relationships/slide" Target="slides/slide76.xml"/><Relationship Id="rId88" Type="http://schemas.openxmlformats.org/officeDocument/2006/relationships/slide" Target="slides/slide81.xml"/><Relationship Id="rId91" Type="http://schemas.openxmlformats.org/officeDocument/2006/relationships/slide" Target="slides/slide84.xml"/><Relationship Id="rId96" Type="http://schemas.openxmlformats.org/officeDocument/2006/relationships/slide" Target="slides/slide89.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slide" Target="slides/slide50.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slide" Target="slides/slide53.xml"/><Relationship Id="rId65" Type="http://schemas.openxmlformats.org/officeDocument/2006/relationships/slide" Target="slides/slide58.xml"/><Relationship Id="rId73" Type="http://schemas.openxmlformats.org/officeDocument/2006/relationships/slide" Target="slides/slide66.xml"/><Relationship Id="rId78" Type="http://schemas.openxmlformats.org/officeDocument/2006/relationships/slide" Target="slides/slide71.xml"/><Relationship Id="rId81" Type="http://schemas.openxmlformats.org/officeDocument/2006/relationships/slide" Target="slides/slide74.xml"/><Relationship Id="rId86" Type="http://schemas.openxmlformats.org/officeDocument/2006/relationships/slide" Target="slides/slide79.xml"/><Relationship Id="rId94" Type="http://schemas.openxmlformats.org/officeDocument/2006/relationships/slide" Target="slides/slide87.xml"/><Relationship Id="rId99" Type="http://schemas.openxmlformats.org/officeDocument/2006/relationships/notesMaster" Target="notesMasters/notesMaster1.xml"/><Relationship Id="rId101"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2.xml"/><Relationship Id="rId13" Type="http://schemas.openxmlformats.org/officeDocument/2006/relationships/slide" Target="slides/slide6.xml"/><Relationship Id="rId18" Type="http://schemas.openxmlformats.org/officeDocument/2006/relationships/slide" Target="slides/slide11.xml"/><Relationship Id="rId39" Type="http://schemas.openxmlformats.org/officeDocument/2006/relationships/slide" Target="slides/slide32.xml"/><Relationship Id="rId34" Type="http://schemas.openxmlformats.org/officeDocument/2006/relationships/slide" Target="slides/slide27.xml"/><Relationship Id="rId50" Type="http://schemas.openxmlformats.org/officeDocument/2006/relationships/slide" Target="slides/slide43.xml"/><Relationship Id="rId55" Type="http://schemas.openxmlformats.org/officeDocument/2006/relationships/slide" Target="slides/slide48.xml"/><Relationship Id="rId76" Type="http://schemas.openxmlformats.org/officeDocument/2006/relationships/slide" Target="slides/slide69.xml"/><Relationship Id="rId97" Type="http://schemas.openxmlformats.org/officeDocument/2006/relationships/slide" Target="slides/slide90.xml"/><Relationship Id="rId7" Type="http://schemas.openxmlformats.org/officeDocument/2006/relationships/slideMaster" Target="slideMasters/slideMaster7.xml"/><Relationship Id="rId71" Type="http://schemas.openxmlformats.org/officeDocument/2006/relationships/slide" Target="slides/slide64.xml"/><Relationship Id="rId92" Type="http://schemas.openxmlformats.org/officeDocument/2006/relationships/slide" Target="slides/slide85.xml"/><Relationship Id="rId2" Type="http://schemas.openxmlformats.org/officeDocument/2006/relationships/slideMaster" Target="slideMasters/slideMaster2.xml"/><Relationship Id="rId29" Type="http://schemas.openxmlformats.org/officeDocument/2006/relationships/slide" Target="slides/slide22.xml"/><Relationship Id="rId24" Type="http://schemas.openxmlformats.org/officeDocument/2006/relationships/slide" Target="slides/slide17.xml"/><Relationship Id="rId40" Type="http://schemas.openxmlformats.org/officeDocument/2006/relationships/slide" Target="slides/slide33.xml"/><Relationship Id="rId45" Type="http://schemas.openxmlformats.org/officeDocument/2006/relationships/slide" Target="slides/slide38.xml"/><Relationship Id="rId66" Type="http://schemas.openxmlformats.org/officeDocument/2006/relationships/slide" Target="slides/slide59.xml"/><Relationship Id="rId87" Type="http://schemas.openxmlformats.org/officeDocument/2006/relationships/slide" Target="slides/slide80.xml"/><Relationship Id="rId61" Type="http://schemas.openxmlformats.org/officeDocument/2006/relationships/slide" Target="slides/slide54.xml"/><Relationship Id="rId82" Type="http://schemas.openxmlformats.org/officeDocument/2006/relationships/slide" Target="slides/slide75.xml"/><Relationship Id="rId19" Type="http://schemas.openxmlformats.org/officeDocument/2006/relationships/slide" Target="slides/slide12.xml"/><Relationship Id="rId14" Type="http://schemas.openxmlformats.org/officeDocument/2006/relationships/slide" Target="slides/slide7.xml"/><Relationship Id="rId30" Type="http://schemas.openxmlformats.org/officeDocument/2006/relationships/slide" Target="slides/slide23.xml"/><Relationship Id="rId35" Type="http://schemas.openxmlformats.org/officeDocument/2006/relationships/slide" Target="slides/slide28.xml"/><Relationship Id="rId56" Type="http://schemas.openxmlformats.org/officeDocument/2006/relationships/slide" Target="slides/slide49.xml"/><Relationship Id="rId77" Type="http://schemas.openxmlformats.org/officeDocument/2006/relationships/slide" Target="slides/slide70.xml"/><Relationship Id="rId100" Type="http://schemas.openxmlformats.org/officeDocument/2006/relationships/presProps" Target="presProps.xml"/><Relationship Id="rId8" Type="http://schemas.openxmlformats.org/officeDocument/2006/relationships/slide" Target="slides/slide1.xml"/><Relationship Id="rId51" Type="http://schemas.openxmlformats.org/officeDocument/2006/relationships/slide" Target="slides/slide44.xml"/><Relationship Id="rId72" Type="http://schemas.openxmlformats.org/officeDocument/2006/relationships/slide" Target="slides/slide65.xml"/><Relationship Id="rId93" Type="http://schemas.openxmlformats.org/officeDocument/2006/relationships/slide" Target="slides/slide86.xml"/><Relationship Id="rId98" Type="http://schemas.openxmlformats.org/officeDocument/2006/relationships/slide" Target="slides/slide91.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8" name="Shape 148"/>
          <p:cNvSpPr>
            <a:spLocks noGrp="1" noRot="1" noChangeAspect="1"/>
          </p:cNvSpPr>
          <p:nvPr>
            <p:ph type="sldImg"/>
          </p:nvPr>
        </p:nvSpPr>
        <p:spPr>
          <a:xfrm>
            <a:off x="1143000" y="685800"/>
            <a:ext cx="4572000" cy="3429000"/>
          </a:xfrm>
          <a:prstGeom prst="rect">
            <a:avLst/>
          </a:prstGeom>
        </p:spPr>
        <p:txBody>
          <a:bodyPr/>
          <a:lstStyle/>
          <a:p>
            <a:endParaRPr/>
          </a:p>
        </p:txBody>
      </p:sp>
      <p:sp>
        <p:nvSpPr>
          <p:cNvPr id="149" name="Shape 149"/>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a:latin typeface="+mn-lt"/>
        <a:ea typeface="+mn-ea"/>
        <a:cs typeface="+mn-cs"/>
        <a:sym typeface="Helvetica Neue"/>
      </a:defRPr>
    </a:lvl1pPr>
    <a:lvl2pPr indent="228600" defTabSz="457200" latinLnBrk="0">
      <a:lnSpc>
        <a:spcPct val="117999"/>
      </a:lnSpc>
      <a:defRPr>
        <a:latin typeface="+mn-lt"/>
        <a:ea typeface="+mn-ea"/>
        <a:cs typeface="+mn-cs"/>
        <a:sym typeface="Helvetica Neue"/>
      </a:defRPr>
    </a:lvl2pPr>
    <a:lvl3pPr indent="457200" defTabSz="457200" latinLnBrk="0">
      <a:lnSpc>
        <a:spcPct val="117999"/>
      </a:lnSpc>
      <a:defRPr>
        <a:latin typeface="+mn-lt"/>
        <a:ea typeface="+mn-ea"/>
        <a:cs typeface="+mn-cs"/>
        <a:sym typeface="Helvetica Neue"/>
      </a:defRPr>
    </a:lvl3pPr>
    <a:lvl4pPr indent="685800" defTabSz="457200" latinLnBrk="0">
      <a:lnSpc>
        <a:spcPct val="117999"/>
      </a:lnSpc>
      <a:defRPr>
        <a:latin typeface="+mn-lt"/>
        <a:ea typeface="+mn-ea"/>
        <a:cs typeface="+mn-cs"/>
        <a:sym typeface="Helvetica Neue"/>
      </a:defRPr>
    </a:lvl4pPr>
    <a:lvl5pPr indent="914400" defTabSz="457200" latinLnBrk="0">
      <a:lnSpc>
        <a:spcPct val="117999"/>
      </a:lnSpc>
      <a:defRPr>
        <a:latin typeface="+mn-lt"/>
        <a:ea typeface="+mn-ea"/>
        <a:cs typeface="+mn-cs"/>
        <a:sym typeface="Helvetica Neue"/>
      </a:defRPr>
    </a:lvl5pPr>
    <a:lvl6pPr indent="1143000" defTabSz="457200" latinLnBrk="0">
      <a:lnSpc>
        <a:spcPct val="117999"/>
      </a:lnSpc>
      <a:defRPr>
        <a:latin typeface="+mn-lt"/>
        <a:ea typeface="+mn-ea"/>
        <a:cs typeface="+mn-cs"/>
        <a:sym typeface="Helvetica Neue"/>
      </a:defRPr>
    </a:lvl6pPr>
    <a:lvl7pPr indent="1371600" defTabSz="457200" latinLnBrk="0">
      <a:lnSpc>
        <a:spcPct val="117999"/>
      </a:lnSpc>
      <a:defRPr>
        <a:latin typeface="+mn-lt"/>
        <a:ea typeface="+mn-ea"/>
        <a:cs typeface="+mn-cs"/>
        <a:sym typeface="Helvetica Neue"/>
      </a:defRPr>
    </a:lvl7pPr>
    <a:lvl8pPr indent="1600200" defTabSz="457200" latinLnBrk="0">
      <a:lnSpc>
        <a:spcPct val="117999"/>
      </a:lnSpc>
      <a:defRPr>
        <a:latin typeface="+mn-lt"/>
        <a:ea typeface="+mn-ea"/>
        <a:cs typeface="+mn-cs"/>
        <a:sym typeface="Helvetica Neue"/>
      </a:defRPr>
    </a:lvl8pPr>
    <a:lvl9pPr indent="1828800" defTabSz="457200" latinLnBrk="0">
      <a:lnSpc>
        <a:spcPct val="117999"/>
      </a:lnSpc>
      <a:defRPr>
        <a:latin typeface="+mn-lt"/>
        <a:ea typeface="+mn-ea"/>
        <a:cs typeface="+mn-cs"/>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marL="0" marR="0" lvl="0" indent="0" algn="r" defTabSz="1303038" rtl="0" eaLnBrk="1" fontAlgn="auto" latinLnBrk="0" hangingPunct="1">
              <a:lnSpc>
                <a:spcPct val="100000"/>
              </a:lnSpc>
              <a:spcBef>
                <a:spcPts val="0"/>
              </a:spcBef>
              <a:spcAft>
                <a:spcPts val="0"/>
              </a:spcAft>
              <a:buClrTx/>
              <a:buSzTx/>
              <a:buFontTx/>
              <a:buNone/>
              <a:tabLst/>
              <a:defRPr/>
            </a:pPr>
            <a:fld id="{44984205-66EA-4DB4-BC9E-8BD5856D2554}" type="slidenum">
              <a:rPr kumimoji="0" lang="en-US" sz="1200" b="0" i="0" u="none" strike="noStrike" kern="1200" cap="none" spc="0" normalizeH="0" baseline="0" noProof="0">
                <a:ln>
                  <a:noFill/>
                </a:ln>
                <a:solidFill>
                  <a:prstClr val="black"/>
                </a:solidFill>
                <a:effectLst/>
                <a:uLnTx/>
                <a:uFillTx/>
                <a:latin typeface="Calibri"/>
                <a:ea typeface="+mn-ea"/>
                <a:cs typeface="+mn-cs"/>
                <a:sym typeface="Helvetica Light"/>
              </a:rPr>
              <a:pPr marL="0" marR="0" lvl="0" indent="0" algn="r" defTabSz="1303038"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a:ea typeface="+mn-ea"/>
              <a:cs typeface="+mn-cs"/>
              <a:sym typeface="Helvetica Light"/>
            </a:endParaRPr>
          </a:p>
        </p:txBody>
      </p:sp>
      <p:sp>
        <p:nvSpPr>
          <p:cNvPr id="221187" name="Rectangle 2"/>
          <p:cNvSpPr>
            <a:spLocks noGrp="1" noRot="1" noChangeAspect="1" noChangeArrowheads="1" noTextEdit="1"/>
          </p:cNvSpPr>
          <p:nvPr>
            <p:ph type="sldImg"/>
          </p:nvPr>
        </p:nvSpPr>
        <p:spPr bwMode="auto">
          <a:xfrm>
            <a:off x="482600" y="585788"/>
            <a:ext cx="5326063" cy="29972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1188" name="Rectangle 3"/>
          <p:cNvSpPr>
            <a:spLocks noGrp="1" noChangeArrowheads="1"/>
          </p:cNvSpPr>
          <p:nvPr>
            <p:ph type="body" idx="1"/>
          </p:nvPr>
        </p:nvSpPr>
        <p:spPr bwMode="auto">
          <a:xfrm>
            <a:off x="830265" y="3779839"/>
            <a:ext cx="4632325" cy="35829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ru-RU"/>
          </a:p>
        </p:txBody>
      </p:sp>
    </p:spTree>
    <p:extLst>
      <p:ext uri="{BB962C8B-B14F-4D97-AF65-F5344CB8AC3E}">
        <p14:creationId xmlns:p14="http://schemas.microsoft.com/office/powerpoint/2010/main" val="4079673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marL="0" marR="0" lvl="0" indent="0" algn="r" defTabSz="1303038" rtl="0" eaLnBrk="1" fontAlgn="auto" latinLnBrk="0" hangingPunct="1">
              <a:lnSpc>
                <a:spcPct val="100000"/>
              </a:lnSpc>
              <a:spcBef>
                <a:spcPts val="0"/>
              </a:spcBef>
              <a:spcAft>
                <a:spcPts val="0"/>
              </a:spcAft>
              <a:buClrTx/>
              <a:buSzTx/>
              <a:buFontTx/>
              <a:buNone/>
              <a:tabLst/>
              <a:defRPr/>
            </a:pPr>
            <a:fld id="{7A463808-7FDF-4E44-8C47-6A327BC2D7EA}" type="slidenum">
              <a:rPr kumimoji="0" lang="en-US" sz="1200" b="0" i="0" u="none" strike="noStrike" kern="1200" cap="none" spc="0" normalizeH="0" baseline="0" noProof="0">
                <a:ln>
                  <a:noFill/>
                </a:ln>
                <a:solidFill>
                  <a:prstClr val="black"/>
                </a:solidFill>
                <a:effectLst/>
                <a:uLnTx/>
                <a:uFillTx/>
                <a:latin typeface="Calibri"/>
                <a:ea typeface="+mn-ea"/>
                <a:cs typeface="+mn-cs"/>
                <a:sym typeface="Helvetica Light"/>
              </a:rPr>
              <a:pPr marL="0" marR="0" lvl="0" indent="0" algn="r" defTabSz="1303038"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a:ea typeface="+mn-ea"/>
              <a:cs typeface="+mn-cs"/>
              <a:sym typeface="Helvetica Light"/>
            </a:endParaRPr>
          </a:p>
        </p:txBody>
      </p:sp>
      <p:sp>
        <p:nvSpPr>
          <p:cNvPr id="222211" name="Rectangle 2"/>
          <p:cNvSpPr>
            <a:spLocks noGrp="1" noRot="1" noChangeAspect="1" noChangeArrowheads="1" noTextEdit="1"/>
          </p:cNvSpPr>
          <p:nvPr>
            <p:ph type="sldImg"/>
          </p:nvPr>
        </p:nvSpPr>
        <p:spPr bwMode="auto">
          <a:xfrm>
            <a:off x="482600" y="585788"/>
            <a:ext cx="5326063" cy="29972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2212" name="Rectangle 3"/>
          <p:cNvSpPr>
            <a:spLocks noGrp="1" noChangeArrowheads="1"/>
          </p:cNvSpPr>
          <p:nvPr>
            <p:ph type="body" idx="1"/>
          </p:nvPr>
        </p:nvSpPr>
        <p:spPr bwMode="auto">
          <a:xfrm>
            <a:off x="830264" y="3781426"/>
            <a:ext cx="4632325" cy="35814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ru-RU"/>
          </a:p>
        </p:txBody>
      </p:sp>
    </p:spTree>
    <p:extLst>
      <p:ext uri="{BB962C8B-B14F-4D97-AF65-F5344CB8AC3E}">
        <p14:creationId xmlns:p14="http://schemas.microsoft.com/office/powerpoint/2010/main" val="7668488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381000" y="693738"/>
            <a:ext cx="6096000" cy="3429000"/>
          </a:xfrm>
          <a:solidFill>
            <a:srgbClr val="99CCFF"/>
          </a:solidFill>
          <a:ln w="25400">
            <a:solidFill>
              <a:srgbClr val="000000"/>
            </a:solidFill>
            <a:prstDash val="solid"/>
          </a:ln>
        </p:spPr>
      </p:sp>
      <p:sp>
        <p:nvSpPr>
          <p:cNvPr id="3" name="Notes Placeholder 2"/>
          <p:cNvSpPr txBox="1">
            <a:spLocks noGrp="1"/>
          </p:cNvSpPr>
          <p:nvPr>
            <p:ph type="body" sz="quarter" idx="1"/>
          </p:nvPr>
        </p:nvSpPr>
        <p:spPr>
          <a:xfrm>
            <a:off x="685799" y="4343235"/>
            <a:ext cx="5486082" cy="4032655"/>
          </a:xfrm>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We developed an</a:t>
            </a:r>
            <a:r>
              <a:rPr lang="en-US" baseline="0" dirty="0"/>
              <a:t> image-to-image translation algorithm, called pix2pix for doing that.  Phillip is the leading author of this paper who did the most of the hard work. </a:t>
            </a:r>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67FEA5E-F7F5-4500-A602-A04F11FD5847}" type="slidenum">
              <a:rPr kumimoji="0" lang="es-ES" sz="1200" b="0" i="0" u="none" strike="noStrike" kern="1200" cap="none" spc="0" normalizeH="0" baseline="0" noProof="0" smtClean="0">
                <a:ln>
                  <a:noFill/>
                </a:ln>
                <a:solidFill>
                  <a:prstClr val="black"/>
                </a:solidFill>
                <a:effectLst/>
                <a:uLnTx/>
                <a:uFillTx/>
                <a:latin typeface="Calibri"/>
                <a:ea typeface="ＭＳ Ｐゴシック" charset="0"/>
                <a:cs typeface="+mn-cs"/>
              </a:rPr>
              <a:pPr marL="0" marR="0" lvl="0" indent="0" algn="r" defTabSz="914400" rtl="0" eaLnBrk="1" fontAlgn="base" latinLnBrk="0" hangingPunct="1">
                <a:lnSpc>
                  <a:spcPct val="100000"/>
                </a:lnSpc>
                <a:spcBef>
                  <a:spcPct val="0"/>
                </a:spcBef>
                <a:spcAft>
                  <a:spcPct val="0"/>
                </a:spcAft>
                <a:buClrTx/>
                <a:buSzTx/>
                <a:buFontTx/>
                <a:buNone/>
                <a:tabLst/>
                <a:defRPr/>
              </a:pPr>
              <a:t>23</a:t>
            </a:fld>
            <a:endParaRPr kumimoji="0" lang="es-ES" sz="1200" b="0" i="0" u="none" strike="noStrike" kern="1200" cap="none" spc="0" normalizeH="0" baseline="0" noProof="0" dirty="0">
              <a:ln>
                <a:noFill/>
              </a:ln>
              <a:solidFill>
                <a:prstClr val="black"/>
              </a:solidFill>
              <a:effectLst/>
              <a:uLnTx/>
              <a:uFillTx/>
              <a:latin typeface="Calibri"/>
              <a:ea typeface="ＭＳ Ｐゴシック" charset="0"/>
              <a:cs typeface="+mn-cs"/>
            </a:endParaRPr>
          </a:p>
        </p:txBody>
      </p:sp>
    </p:spTree>
    <p:extLst>
      <p:ext uri="{BB962C8B-B14F-4D97-AF65-F5344CB8AC3E}">
        <p14:creationId xmlns:p14="http://schemas.microsoft.com/office/powerpoint/2010/main" val="9622054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264145E-CABE-4CDE-82E6-4A9FC197B49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ＭＳ Ｐゴシック"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Calibri" panose="020F0502020204030204"/>
              <a:ea typeface="ＭＳ Ｐゴシック" charset="0"/>
              <a:cs typeface="+mn-cs"/>
            </a:endParaRPr>
          </a:p>
        </p:txBody>
      </p:sp>
    </p:spTree>
    <p:extLst>
      <p:ext uri="{BB962C8B-B14F-4D97-AF65-F5344CB8AC3E}">
        <p14:creationId xmlns:p14="http://schemas.microsoft.com/office/powerpoint/2010/main" val="15561874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264145E-CABE-4CDE-82E6-4A9FC197B49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ＭＳ Ｐゴシック"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Calibri" panose="020F0502020204030204"/>
              <a:ea typeface="ＭＳ Ｐゴシック" charset="0"/>
              <a:cs typeface="+mn-cs"/>
            </a:endParaRPr>
          </a:p>
        </p:txBody>
      </p:sp>
    </p:spTree>
    <p:extLst>
      <p:ext uri="{BB962C8B-B14F-4D97-AF65-F5344CB8AC3E}">
        <p14:creationId xmlns:p14="http://schemas.microsoft.com/office/powerpoint/2010/main" val="39386936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8" name="Shape 3248"/>
          <p:cNvSpPr>
            <a:spLocks noGrp="1" noRot="1" noChangeAspect="1"/>
          </p:cNvSpPr>
          <p:nvPr>
            <p:ph type="sldImg"/>
          </p:nvPr>
        </p:nvSpPr>
        <p:spPr>
          <a:xfrm>
            <a:off x="381000" y="685800"/>
            <a:ext cx="6096000" cy="3429000"/>
          </a:xfrm>
          <a:prstGeom prst="rect">
            <a:avLst/>
          </a:prstGeom>
        </p:spPr>
        <p:txBody>
          <a:bodyPr/>
          <a:lstStyle/>
          <a:p>
            <a:endParaRPr/>
          </a:p>
        </p:txBody>
      </p:sp>
      <p:sp>
        <p:nvSpPr>
          <p:cNvPr id="3249" name="Shape 3249"/>
          <p:cNvSpPr>
            <a:spLocks noGrp="1"/>
          </p:cNvSpPr>
          <p:nvPr>
            <p:ph type="body" sz="quarter" idx="1"/>
          </p:nvPr>
        </p:nvSpPr>
        <p:spPr>
          <a:prstGeom prst="rect">
            <a:avLst/>
          </a:prstGeom>
        </p:spPr>
        <p:txBody>
          <a:bodyPr/>
          <a:lstStyle/>
          <a:p>
            <a:r>
              <a:rPr dirty="0"/>
              <a:t>Sounds reasonable, right?</a:t>
            </a:r>
          </a:p>
          <a:p>
            <a:endParaRPr dirty="0"/>
          </a:p>
          <a:p>
            <a:r>
              <a:rPr dirty="0"/>
              <a:t>“Minimize Euclidean distance between each predicted pixel color and its ground truth value.” </a:t>
            </a:r>
          </a:p>
        </p:txBody>
      </p:sp>
    </p:spTree>
    <p:extLst>
      <p:ext uri="{BB962C8B-B14F-4D97-AF65-F5344CB8AC3E}">
        <p14:creationId xmlns:p14="http://schemas.microsoft.com/office/powerpoint/2010/main" val="5684686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5" name="Shape 3265"/>
          <p:cNvSpPr>
            <a:spLocks noGrp="1" noRot="1" noChangeAspect="1"/>
          </p:cNvSpPr>
          <p:nvPr>
            <p:ph type="sldImg"/>
          </p:nvPr>
        </p:nvSpPr>
        <p:spPr>
          <a:xfrm>
            <a:off x="381000" y="685800"/>
            <a:ext cx="6096000" cy="3429000"/>
          </a:xfrm>
          <a:prstGeom prst="rect">
            <a:avLst/>
          </a:prstGeom>
        </p:spPr>
        <p:txBody>
          <a:bodyPr/>
          <a:lstStyle/>
          <a:p>
            <a:endParaRPr/>
          </a:p>
        </p:txBody>
      </p:sp>
      <p:sp>
        <p:nvSpPr>
          <p:cNvPr id="3266" name="Shape 3266"/>
          <p:cNvSpPr>
            <a:spLocks noGrp="1"/>
          </p:cNvSpPr>
          <p:nvPr>
            <p:ph type="body" sz="quarter" idx="1"/>
          </p:nvPr>
        </p:nvSpPr>
        <p:spPr>
          <a:prstGeom prst="rect">
            <a:avLst/>
          </a:prstGeom>
        </p:spPr>
        <p:txBody>
          <a:bodyPr/>
          <a:lstStyle/>
          <a:p>
            <a:r>
              <a:t>Suppose there is an equal chance that the actual color is red or blue. Then the solution that minimizes the L2 norm is to output average of red and blue, which gives a grayish result.</a:t>
            </a:r>
          </a:p>
        </p:txBody>
      </p:sp>
    </p:spTree>
    <p:extLst>
      <p:ext uri="{BB962C8B-B14F-4D97-AF65-F5344CB8AC3E}">
        <p14:creationId xmlns:p14="http://schemas.microsoft.com/office/powerpoint/2010/main" val="18297690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264145E-CABE-4CDE-82E6-4A9FC197B49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ＭＳ Ｐゴシック"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Calibri" panose="020F0502020204030204"/>
              <a:ea typeface="ＭＳ Ｐゴシック" charset="0"/>
              <a:cs typeface="+mn-cs"/>
            </a:endParaRPr>
          </a:p>
        </p:txBody>
      </p:sp>
    </p:spTree>
    <p:extLst>
      <p:ext uri="{BB962C8B-B14F-4D97-AF65-F5344CB8AC3E}">
        <p14:creationId xmlns:p14="http://schemas.microsoft.com/office/powerpoint/2010/main" val="32488722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264145E-CABE-4CDE-82E6-4A9FC197B49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ＭＳ Ｐゴシック"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solidFill>
              <a:effectLst/>
              <a:uLnTx/>
              <a:uFillTx/>
              <a:latin typeface="Calibri" panose="020F0502020204030204"/>
              <a:ea typeface="ＭＳ Ｐゴシック" charset="0"/>
              <a:cs typeface="+mn-cs"/>
            </a:endParaRPr>
          </a:p>
        </p:txBody>
      </p:sp>
    </p:spTree>
    <p:extLst>
      <p:ext uri="{BB962C8B-B14F-4D97-AF65-F5344CB8AC3E}">
        <p14:creationId xmlns:p14="http://schemas.microsoft.com/office/powerpoint/2010/main" val="34212459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0" name="Shape 3280"/>
          <p:cNvSpPr>
            <a:spLocks noGrp="1" noRot="1" noChangeAspect="1"/>
          </p:cNvSpPr>
          <p:nvPr>
            <p:ph type="sldImg"/>
          </p:nvPr>
        </p:nvSpPr>
        <p:spPr>
          <a:xfrm>
            <a:off x="381000" y="685800"/>
            <a:ext cx="6096000" cy="3429000"/>
          </a:xfrm>
          <a:prstGeom prst="rect">
            <a:avLst/>
          </a:prstGeom>
        </p:spPr>
        <p:txBody>
          <a:bodyPr/>
          <a:lstStyle/>
          <a:p>
            <a:endParaRPr/>
          </a:p>
        </p:txBody>
      </p:sp>
      <p:sp>
        <p:nvSpPr>
          <p:cNvPr id="3281" name="Shape 3281"/>
          <p:cNvSpPr>
            <a:spLocks noGrp="1"/>
          </p:cNvSpPr>
          <p:nvPr>
            <p:ph type="body" sz="quarter" idx="1"/>
          </p:nvPr>
        </p:nvSpPr>
        <p:spPr>
          <a:prstGeom prst="rect">
            <a:avLst/>
          </a:prstGeom>
        </p:spPr>
        <p:txBody>
          <a:bodyPr/>
          <a:lstStyle/>
          <a:p>
            <a:pPr>
              <a:defRPr sz="1800"/>
            </a:pPr>
            <a:r>
              <a:t>Required lots of engineering. Choose a color space, discretization scheme, soft-encoding, class-rebalancing with regularization, annealed-mean, etc.</a:t>
            </a:r>
          </a:p>
          <a:p>
            <a:pPr>
              <a:defRPr sz="1800"/>
            </a:pPr>
            <a:endParaRPr/>
          </a:p>
          <a:p>
            <a:pPr>
              <a:defRPr sz="1800"/>
            </a:pPr>
            <a:r>
              <a:t>Can we just automatically learn all this?</a:t>
            </a:r>
          </a:p>
        </p:txBody>
      </p:sp>
    </p:spTree>
    <p:extLst>
      <p:ext uri="{BB962C8B-B14F-4D97-AF65-F5344CB8AC3E}">
        <p14:creationId xmlns:p14="http://schemas.microsoft.com/office/powerpoint/2010/main" val="487462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63" name="Shape 3463"/>
          <p:cNvSpPr>
            <a:spLocks noGrp="1" noRot="1" noChangeAspect="1"/>
          </p:cNvSpPr>
          <p:nvPr>
            <p:ph type="sldImg"/>
          </p:nvPr>
        </p:nvSpPr>
        <p:spPr>
          <a:xfrm>
            <a:off x="381000" y="685800"/>
            <a:ext cx="6096000" cy="3429000"/>
          </a:xfrm>
          <a:prstGeom prst="rect">
            <a:avLst/>
          </a:prstGeom>
        </p:spPr>
        <p:txBody>
          <a:bodyPr/>
          <a:lstStyle/>
          <a:p>
            <a:endParaRPr/>
          </a:p>
        </p:txBody>
      </p:sp>
      <p:sp>
        <p:nvSpPr>
          <p:cNvPr id="3464" name="Shape 3464"/>
          <p:cNvSpPr>
            <a:spLocks noGrp="1"/>
          </p:cNvSpPr>
          <p:nvPr>
            <p:ph type="body" sz="quarter" idx="1"/>
          </p:nvPr>
        </p:nvSpPr>
        <p:spPr>
          <a:prstGeom prst="rect">
            <a:avLst/>
          </a:prstGeom>
        </p:spPr>
        <p:txBody>
          <a:bodyPr/>
          <a:lstStyle/>
          <a:p>
            <a:r>
              <a:t>So we can carefully engineer our loss functions</a:t>
            </a:r>
          </a:p>
        </p:txBody>
      </p:sp>
    </p:spTree>
    <p:extLst>
      <p:ext uri="{BB962C8B-B14F-4D97-AF65-F5344CB8AC3E}">
        <p14:creationId xmlns:p14="http://schemas.microsoft.com/office/powerpoint/2010/main" val="32080960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5" name="Shape 3485"/>
          <p:cNvSpPr>
            <a:spLocks noGrp="1" noRot="1" noChangeAspect="1"/>
          </p:cNvSpPr>
          <p:nvPr>
            <p:ph type="sldImg"/>
          </p:nvPr>
        </p:nvSpPr>
        <p:spPr>
          <a:xfrm>
            <a:off x="381000" y="685800"/>
            <a:ext cx="6096000" cy="3429000"/>
          </a:xfrm>
          <a:prstGeom prst="rect">
            <a:avLst/>
          </a:prstGeom>
        </p:spPr>
        <p:txBody>
          <a:bodyPr/>
          <a:lstStyle/>
          <a:p>
            <a:endParaRPr/>
          </a:p>
        </p:txBody>
      </p:sp>
      <p:sp>
        <p:nvSpPr>
          <p:cNvPr id="3486" name="Shape 3486"/>
          <p:cNvSpPr>
            <a:spLocks noGrp="1"/>
          </p:cNvSpPr>
          <p:nvPr>
            <p:ph type="body" sz="quarter" idx="1"/>
          </p:nvPr>
        </p:nvSpPr>
        <p:spPr>
          <a:prstGeom prst="rect">
            <a:avLst/>
          </a:prstGeom>
        </p:spPr>
        <p:txBody>
          <a:bodyPr/>
          <a:lstStyle/>
          <a:p>
            <a:r>
              <a:t>All of these are just predicting pixels from pixels, so shouldn’t there be some universal loss?</a:t>
            </a:r>
          </a:p>
        </p:txBody>
      </p:sp>
    </p:spTree>
    <p:extLst>
      <p:ext uri="{BB962C8B-B14F-4D97-AF65-F5344CB8AC3E}">
        <p14:creationId xmlns:p14="http://schemas.microsoft.com/office/powerpoint/2010/main" val="17200780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26" name="Shape 3526"/>
          <p:cNvSpPr>
            <a:spLocks noGrp="1" noRot="1" noChangeAspect="1"/>
          </p:cNvSpPr>
          <p:nvPr>
            <p:ph type="sldImg"/>
          </p:nvPr>
        </p:nvSpPr>
        <p:spPr>
          <a:xfrm>
            <a:off x="381000" y="685800"/>
            <a:ext cx="6096000" cy="3429000"/>
          </a:xfrm>
          <a:prstGeom prst="rect">
            <a:avLst/>
          </a:prstGeom>
        </p:spPr>
        <p:txBody>
          <a:bodyPr/>
          <a:lstStyle/>
          <a:p>
            <a:endParaRPr/>
          </a:p>
        </p:txBody>
      </p:sp>
      <p:sp>
        <p:nvSpPr>
          <p:cNvPr id="3527" name="Shape 3527"/>
          <p:cNvSpPr>
            <a:spLocks noGrp="1"/>
          </p:cNvSpPr>
          <p:nvPr>
            <p:ph type="body" sz="quarter" idx="1"/>
          </p:nvPr>
        </p:nvSpPr>
        <p:spPr>
          <a:prstGeom prst="rect">
            <a:avLst/>
          </a:prstGeom>
        </p:spPr>
        <p:txBody>
          <a:bodyPr/>
          <a:lstStyle/>
          <a:p>
            <a:r>
              <a:t>motivate with either turk “real vs fake” or graphics</a:t>
            </a:r>
          </a:p>
          <a:p>
            <a:r>
              <a:t>add full citation</a:t>
            </a:r>
          </a:p>
        </p:txBody>
      </p:sp>
    </p:spTree>
    <p:extLst>
      <p:ext uri="{BB962C8B-B14F-4D97-AF65-F5344CB8AC3E}">
        <p14:creationId xmlns:p14="http://schemas.microsoft.com/office/powerpoint/2010/main" val="1449350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6" name="Shape 3736"/>
          <p:cNvSpPr>
            <a:spLocks noGrp="1" noRot="1" noChangeAspect="1"/>
          </p:cNvSpPr>
          <p:nvPr>
            <p:ph type="sldImg"/>
          </p:nvPr>
        </p:nvSpPr>
        <p:spPr>
          <a:xfrm>
            <a:off x="381000" y="685800"/>
            <a:ext cx="6096000" cy="3429000"/>
          </a:xfrm>
          <a:prstGeom prst="rect">
            <a:avLst/>
          </a:prstGeom>
        </p:spPr>
        <p:txBody>
          <a:bodyPr/>
          <a:lstStyle/>
          <a:p>
            <a:endParaRPr/>
          </a:p>
        </p:txBody>
      </p:sp>
      <p:sp>
        <p:nvSpPr>
          <p:cNvPr id="3737" name="Shape 3737"/>
          <p:cNvSpPr>
            <a:spLocks noGrp="1"/>
          </p:cNvSpPr>
          <p:nvPr>
            <p:ph type="body" sz="quarter" idx="1"/>
          </p:nvPr>
        </p:nvSpPr>
        <p:spPr>
          <a:prstGeom prst="rect">
            <a:avLst/>
          </a:prstGeom>
        </p:spPr>
        <p:txBody>
          <a:bodyPr/>
          <a:lstStyle/>
          <a:p>
            <a:r>
              <a:t>But what if, given this input, out generator outputs this image? Is it real or is it fake? </a:t>
            </a:r>
          </a:p>
        </p:txBody>
      </p:sp>
    </p:spTree>
    <p:extLst>
      <p:ext uri="{BB962C8B-B14F-4D97-AF65-F5344CB8AC3E}">
        <p14:creationId xmlns:p14="http://schemas.microsoft.com/office/powerpoint/2010/main" val="21742977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84" name="Shape 3984"/>
          <p:cNvSpPr>
            <a:spLocks noGrp="1" noRot="1" noChangeAspect="1"/>
          </p:cNvSpPr>
          <p:nvPr>
            <p:ph type="sldImg"/>
          </p:nvPr>
        </p:nvSpPr>
        <p:spPr>
          <a:xfrm>
            <a:off x="381000" y="685800"/>
            <a:ext cx="6096000" cy="3429000"/>
          </a:xfrm>
          <a:prstGeom prst="rect">
            <a:avLst/>
          </a:prstGeom>
        </p:spPr>
        <p:txBody>
          <a:bodyPr/>
          <a:lstStyle/>
          <a:p>
            <a:endParaRPr/>
          </a:p>
        </p:txBody>
      </p:sp>
      <p:sp>
        <p:nvSpPr>
          <p:cNvPr id="3985" name="Shape 3985"/>
          <p:cNvSpPr>
            <a:spLocks noGrp="1"/>
          </p:cNvSpPr>
          <p:nvPr>
            <p:ph type="body" sz="quarter" idx="1"/>
          </p:nvPr>
        </p:nvSpPr>
        <p:spPr>
          <a:prstGeom prst="rect">
            <a:avLst/>
          </a:prstGeom>
        </p:spPr>
        <p:txBody>
          <a:bodyPr/>
          <a:lstStyle/>
          <a:p>
            <a:pPr defTabSz="912401">
              <a:lnSpc>
                <a:spcPct val="100000"/>
              </a:lnSpc>
              <a:defRPr sz="1000">
                <a:latin typeface="Calibri"/>
                <a:ea typeface="Calibri"/>
                <a:cs typeface="Calibri"/>
                <a:sym typeface="Calibri"/>
              </a:defRPr>
            </a:pPr>
            <a:r>
              <a:t>Again, pixels to pixels!</a:t>
            </a:r>
          </a:p>
          <a:p>
            <a:pPr defTabSz="912401">
              <a:lnSpc>
                <a:spcPct val="100000"/>
              </a:lnSpc>
              <a:defRPr sz="1000">
                <a:latin typeface="Calibri"/>
                <a:ea typeface="Calibri"/>
                <a:cs typeface="Calibri"/>
                <a:sym typeface="Calibri"/>
              </a:defRPr>
            </a:pPr>
            <a:endParaRPr/>
          </a:p>
          <a:p>
            <a:pPr defTabSz="912401">
              <a:lnSpc>
                <a:spcPct val="100000"/>
              </a:lnSpc>
              <a:defRPr sz="1000">
                <a:latin typeface="Calibri"/>
                <a:ea typeface="Calibri"/>
                <a:cs typeface="Calibri"/>
                <a:sym typeface="Calibri"/>
              </a:defRPr>
            </a:pPr>
            <a:r>
              <a:t>These are 512x512 but you can run it at any resolution, since it’s fully convolutional.</a:t>
            </a:r>
          </a:p>
        </p:txBody>
      </p:sp>
    </p:spTree>
    <p:extLst>
      <p:ext uri="{BB962C8B-B14F-4D97-AF65-F5344CB8AC3E}">
        <p14:creationId xmlns:p14="http://schemas.microsoft.com/office/powerpoint/2010/main" val="34126765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5" name="Shape 3995"/>
          <p:cNvSpPr>
            <a:spLocks noGrp="1" noRot="1" noChangeAspect="1"/>
          </p:cNvSpPr>
          <p:nvPr>
            <p:ph type="sldImg"/>
          </p:nvPr>
        </p:nvSpPr>
        <p:spPr>
          <a:xfrm>
            <a:off x="381000" y="685800"/>
            <a:ext cx="6096000" cy="3429000"/>
          </a:xfrm>
          <a:prstGeom prst="rect">
            <a:avLst/>
          </a:prstGeom>
        </p:spPr>
        <p:txBody>
          <a:bodyPr/>
          <a:lstStyle/>
          <a:p>
            <a:endParaRPr/>
          </a:p>
        </p:txBody>
      </p:sp>
      <p:sp>
        <p:nvSpPr>
          <p:cNvPr id="3996" name="Shape 3996"/>
          <p:cNvSpPr>
            <a:spLocks noGrp="1"/>
          </p:cNvSpPr>
          <p:nvPr>
            <p:ph type="body" sz="quarter" idx="1"/>
          </p:nvPr>
        </p:nvSpPr>
        <p:spPr>
          <a:prstGeom prst="rect">
            <a:avLst/>
          </a:prstGeom>
        </p:spPr>
        <p:txBody>
          <a:bodyPr/>
          <a:lstStyle>
            <a:lvl1pPr defTabSz="912401">
              <a:lnSpc>
                <a:spcPct val="100000"/>
              </a:lnSpc>
              <a:defRPr sz="1000">
                <a:latin typeface="Calibri"/>
                <a:ea typeface="Calibri"/>
                <a:cs typeface="Calibri"/>
                <a:sym typeface="Calibri"/>
              </a:defRPr>
            </a:lvl1pPr>
          </a:lstStyle>
          <a:p>
            <a:r>
              <a:t>Note 512x512</a:t>
            </a:r>
          </a:p>
        </p:txBody>
      </p:sp>
    </p:spTree>
    <p:extLst>
      <p:ext uri="{BB962C8B-B14F-4D97-AF65-F5344CB8AC3E}">
        <p14:creationId xmlns:p14="http://schemas.microsoft.com/office/powerpoint/2010/main" val="425464534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20" name="Shape 4220"/>
          <p:cNvSpPr>
            <a:spLocks noGrp="1" noRot="1" noChangeAspect="1"/>
          </p:cNvSpPr>
          <p:nvPr>
            <p:ph type="sldImg"/>
          </p:nvPr>
        </p:nvSpPr>
        <p:spPr>
          <a:xfrm>
            <a:off x="381000" y="685800"/>
            <a:ext cx="6096000" cy="3429000"/>
          </a:xfrm>
          <a:prstGeom prst="rect">
            <a:avLst/>
          </a:prstGeom>
        </p:spPr>
        <p:txBody>
          <a:bodyPr/>
          <a:lstStyle/>
          <a:p>
            <a:endParaRPr/>
          </a:p>
        </p:txBody>
      </p:sp>
      <p:sp>
        <p:nvSpPr>
          <p:cNvPr id="4221" name="Shape 4221"/>
          <p:cNvSpPr>
            <a:spLocks noGrp="1"/>
          </p:cNvSpPr>
          <p:nvPr>
            <p:ph type="body" sz="quarter" idx="1"/>
          </p:nvPr>
        </p:nvSpPr>
        <p:spPr>
          <a:prstGeom prst="rect">
            <a:avLst/>
          </a:prstGeom>
        </p:spPr>
        <p:txBody>
          <a:bodyPr/>
          <a:lstStyle/>
          <a:p>
            <a:pPr>
              <a:defRPr sz="1600"/>
            </a:pPr>
            <a:r>
              <a:t>We released our code a few months ago, and have already seen some manuscripts showing up on arXiv using it, but actually the much faster “publication” venue these days seems to be twitter, and a bunch of people are tweeting their results using our method, under the hashtag pix2pix. And they’ve actually done really cool things:</a:t>
            </a:r>
          </a:p>
          <a:p>
            <a:pPr>
              <a:defRPr sz="1600"/>
            </a:pPr>
            <a:endParaRPr/>
          </a:p>
          <a:p>
            <a:pPr>
              <a:defRPr sz="1600"/>
            </a:pPr>
            <a:r>
              <a:t>One user trained the system to predict depth maps from rgb input images, as shown at the top left. But one of the most exciting things has been a bunch of artists have started using the code, producing really cool results like generating sketches of portraits, shown at the top right, or transferring one persons actions onto another actor, and one guy even made an interactive version of our sketch to image application.</a:t>
            </a:r>
          </a:p>
        </p:txBody>
      </p:sp>
    </p:spTree>
    <p:extLst>
      <p:ext uri="{BB962C8B-B14F-4D97-AF65-F5344CB8AC3E}">
        <p14:creationId xmlns:p14="http://schemas.microsoft.com/office/powerpoint/2010/main" val="36571629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baseline="0" dirty="0"/>
              <a:t>This calls to add more structure and constraints. || The intuition is that if we transform a horse to a zebra and transforms it back, and it should be  the original horse. we aim to learn a bijective mapping between two domains X, Y. Where G tries to map X to Y, and F does the opposite. </a:t>
            </a:r>
            <a:br>
              <a:rPr lang="en-US" baseline="0" dirty="0"/>
            </a:br>
            <a:r>
              <a:rPr lang="en-US" baseline="0" dirty="0"/>
              <a:t>|| Now we can have a discriminator to classify it is real zebra or fake.</a:t>
            </a:r>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pPr marL="0" marR="0" lvl="0" indent="0" algn="ctr" defTabSz="821129" rtl="0" eaLnBrk="1" fontAlgn="auto" latinLnBrk="0" hangingPunct="0">
              <a:lnSpc>
                <a:spcPct val="100000"/>
              </a:lnSpc>
              <a:spcBef>
                <a:spcPts val="0"/>
              </a:spcBef>
              <a:spcAft>
                <a:spcPts val="0"/>
              </a:spcAft>
              <a:buClrTx/>
              <a:buSzTx/>
              <a:buFontTx/>
              <a:buNone/>
              <a:tabLst/>
              <a:defRPr/>
            </a:pPr>
            <a:fld id="{267FEA5E-F7F5-4500-A602-A04F11FD5847}" type="slidenum">
              <a:rPr kumimoji="0" lang="es-ES" sz="5100" b="0" i="0" u="none" strike="noStrike" kern="0" cap="none" spc="0" normalizeH="0" baseline="0" noProof="0" smtClean="0">
                <a:ln>
                  <a:noFill/>
                </a:ln>
                <a:solidFill>
                  <a:prstClr val="black"/>
                </a:solidFill>
                <a:effectLst/>
                <a:uLnTx/>
                <a:uFillTx/>
                <a:latin typeface="Calibri"/>
                <a:ea typeface="ＭＳ Ｐゴシック" charset="0"/>
                <a:cs typeface="+mn-cs"/>
                <a:sym typeface="Helvetica Light"/>
              </a:rPr>
              <a:pPr marL="0" marR="0" lvl="0" indent="0" algn="ctr" defTabSz="821129" rtl="0" eaLnBrk="1" fontAlgn="auto" latinLnBrk="0" hangingPunct="0">
                <a:lnSpc>
                  <a:spcPct val="100000"/>
                </a:lnSpc>
                <a:spcBef>
                  <a:spcPts val="0"/>
                </a:spcBef>
                <a:spcAft>
                  <a:spcPts val="0"/>
                </a:spcAft>
                <a:buClrTx/>
                <a:buSzTx/>
                <a:buFontTx/>
                <a:buNone/>
                <a:tabLst/>
                <a:defRPr/>
              </a:pPr>
              <a:t>78</a:t>
            </a:fld>
            <a:endParaRPr kumimoji="0" lang="es-ES" sz="5100" b="0" i="0" u="none" strike="noStrike" kern="0" cap="none" spc="0" normalizeH="0" baseline="0" noProof="0" dirty="0">
              <a:ln>
                <a:noFill/>
              </a:ln>
              <a:solidFill>
                <a:prstClr val="black"/>
              </a:solidFill>
              <a:effectLst/>
              <a:uLnTx/>
              <a:uFillTx/>
              <a:latin typeface="Calibri"/>
              <a:ea typeface="ＭＳ Ｐゴシック" charset="0"/>
              <a:cs typeface="+mn-cs"/>
              <a:sym typeface="Helvetica Light"/>
            </a:endParaRPr>
          </a:p>
        </p:txBody>
      </p:sp>
    </p:spTree>
    <p:extLst>
      <p:ext uri="{BB962C8B-B14F-4D97-AF65-F5344CB8AC3E}">
        <p14:creationId xmlns:p14="http://schemas.microsoft.com/office/powerpoint/2010/main" val="109191711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ltLang="zh-CN" dirty="0"/>
              <a:t>Here’s how we implement it.</a:t>
            </a:r>
          </a:p>
          <a:p>
            <a:r>
              <a:rPr lang="en-US" altLang="zh-CN" dirty="0"/>
              <a:t>Given an input image x, we first apply mapping G to translate into domain Y. </a:t>
            </a:r>
          </a:p>
          <a:p>
            <a:r>
              <a:rPr lang="en-US" altLang="zh-CN" dirty="0"/>
              <a:t>Then we apply inverse mapping F to reconstruct the input image x. </a:t>
            </a:r>
          </a:p>
          <a:p>
            <a:r>
              <a:rPr lang="en-US" altLang="zh-CN" dirty="0"/>
              <a:t>We simultaneously optimize G and F to minimize the reconstruction error. </a:t>
            </a:r>
          </a:p>
          <a:p>
            <a:endParaRPr lang="en-US" altLang="zh-CN"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pPr marL="0" marR="0" lvl="0" indent="0" algn="ctr" defTabSz="821129" rtl="0" eaLnBrk="1" fontAlgn="auto" latinLnBrk="0" hangingPunct="0">
              <a:lnSpc>
                <a:spcPct val="100000"/>
              </a:lnSpc>
              <a:spcBef>
                <a:spcPts val="0"/>
              </a:spcBef>
              <a:spcAft>
                <a:spcPts val="0"/>
              </a:spcAft>
              <a:buClrTx/>
              <a:buSzTx/>
              <a:buFontTx/>
              <a:buNone/>
              <a:tabLst/>
              <a:defRPr/>
            </a:pPr>
            <a:fld id="{267FEA5E-F7F5-4500-A602-A04F11FD5847}" type="slidenum">
              <a:rPr kumimoji="0" lang="es-ES" sz="5100" b="0" i="0" u="none" strike="noStrike" kern="0" cap="none" spc="0" normalizeH="0" baseline="0" noProof="0" smtClean="0">
                <a:ln>
                  <a:noFill/>
                </a:ln>
                <a:solidFill>
                  <a:srgbClr val="000000"/>
                </a:solidFill>
                <a:effectLst/>
                <a:uLnTx/>
                <a:uFillTx/>
                <a:latin typeface="Calibri"/>
                <a:ea typeface="ＭＳ Ｐゴシック" charset="0"/>
                <a:cs typeface="+mn-cs"/>
                <a:sym typeface="Helvetica Light"/>
              </a:rPr>
              <a:pPr marL="0" marR="0" lvl="0" indent="0" algn="ctr" defTabSz="821129" rtl="0" eaLnBrk="1" fontAlgn="auto" latinLnBrk="0" hangingPunct="0">
                <a:lnSpc>
                  <a:spcPct val="100000"/>
                </a:lnSpc>
                <a:spcBef>
                  <a:spcPts val="0"/>
                </a:spcBef>
                <a:spcAft>
                  <a:spcPts val="0"/>
                </a:spcAft>
                <a:buClrTx/>
                <a:buSzTx/>
                <a:buFontTx/>
                <a:buNone/>
                <a:tabLst/>
                <a:defRPr/>
              </a:pPr>
              <a:t>79</a:t>
            </a:fld>
            <a:endParaRPr kumimoji="0" lang="es-ES" sz="5100" b="0" i="0" u="none" strike="noStrike" kern="0" cap="none" spc="0" normalizeH="0" baseline="0" noProof="0" dirty="0">
              <a:ln>
                <a:noFill/>
              </a:ln>
              <a:solidFill>
                <a:srgbClr val="000000"/>
              </a:solidFill>
              <a:effectLst/>
              <a:uLnTx/>
              <a:uFillTx/>
              <a:latin typeface="Calibri"/>
              <a:ea typeface="ＭＳ Ｐゴシック" charset="0"/>
              <a:cs typeface="+mn-cs"/>
              <a:sym typeface="Helvetica Light"/>
            </a:endParaRPr>
          </a:p>
        </p:txBody>
      </p:sp>
    </p:spTree>
    <p:extLst>
      <p:ext uri="{BB962C8B-B14F-4D97-AF65-F5344CB8AC3E}">
        <p14:creationId xmlns:p14="http://schemas.microsoft.com/office/powerpoint/2010/main" val="10750006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We do the same thing in the opposite direction. </a:t>
            </a:r>
            <a:endParaRPr lang="en-US" baseline="0"/>
          </a:p>
          <a:p>
            <a:endParaRPr lang="en-US" baseline="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pPr marL="0" marR="0" lvl="0" indent="0" algn="ctr" defTabSz="821129" rtl="0" eaLnBrk="1" fontAlgn="auto" latinLnBrk="0" hangingPunct="0">
              <a:lnSpc>
                <a:spcPct val="100000"/>
              </a:lnSpc>
              <a:spcBef>
                <a:spcPts val="0"/>
              </a:spcBef>
              <a:spcAft>
                <a:spcPts val="0"/>
              </a:spcAft>
              <a:buClrTx/>
              <a:buSzTx/>
              <a:buFontTx/>
              <a:buNone/>
              <a:tabLst/>
              <a:defRPr/>
            </a:pPr>
            <a:fld id="{267FEA5E-F7F5-4500-A602-A04F11FD5847}" type="slidenum">
              <a:rPr kumimoji="0" lang="es-ES" sz="5100" b="0" i="0" u="none" strike="noStrike" kern="0" cap="none" spc="0" normalizeH="0" baseline="0" noProof="0" smtClean="0">
                <a:ln>
                  <a:noFill/>
                </a:ln>
                <a:solidFill>
                  <a:srgbClr val="000000"/>
                </a:solidFill>
                <a:effectLst/>
                <a:uLnTx/>
                <a:uFillTx/>
                <a:latin typeface="Calibri"/>
                <a:ea typeface="ＭＳ Ｐゴシック" charset="0"/>
                <a:cs typeface="+mn-cs"/>
                <a:sym typeface="Helvetica Light"/>
              </a:rPr>
              <a:pPr marL="0" marR="0" lvl="0" indent="0" algn="ctr" defTabSz="821129" rtl="0" eaLnBrk="1" fontAlgn="auto" latinLnBrk="0" hangingPunct="0">
                <a:lnSpc>
                  <a:spcPct val="100000"/>
                </a:lnSpc>
                <a:spcBef>
                  <a:spcPts val="0"/>
                </a:spcBef>
                <a:spcAft>
                  <a:spcPts val="0"/>
                </a:spcAft>
                <a:buClrTx/>
                <a:buSzTx/>
                <a:buFontTx/>
                <a:buNone/>
                <a:tabLst/>
                <a:defRPr/>
              </a:pPr>
              <a:t>80</a:t>
            </a:fld>
            <a:endParaRPr kumimoji="0" lang="es-ES" sz="5100" b="0" i="0" u="none" strike="noStrike" kern="0" cap="none" spc="0" normalizeH="0" baseline="0" noProof="0" dirty="0">
              <a:ln>
                <a:noFill/>
              </a:ln>
              <a:solidFill>
                <a:srgbClr val="000000"/>
              </a:solidFill>
              <a:effectLst/>
              <a:uLnTx/>
              <a:uFillTx/>
              <a:latin typeface="Calibri"/>
              <a:ea typeface="ＭＳ Ｐゴシック" charset="0"/>
              <a:cs typeface="+mn-cs"/>
              <a:sym typeface="Helvetica Light"/>
            </a:endParaRPr>
          </a:p>
        </p:txBody>
      </p:sp>
    </p:spTree>
    <p:extLst>
      <p:ext uri="{BB962C8B-B14F-4D97-AF65-F5344CB8AC3E}">
        <p14:creationId xmlns:p14="http://schemas.microsoft.com/office/powerpoint/2010/main" val="302177062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Important point : whole set against neural style transfer </a:t>
            </a:r>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pPr marL="0" marR="0" lvl="0" indent="0" algn="ctr" defTabSz="821129" rtl="0" eaLnBrk="1" fontAlgn="auto" latinLnBrk="0" hangingPunct="0">
              <a:lnSpc>
                <a:spcPct val="100000"/>
              </a:lnSpc>
              <a:spcBef>
                <a:spcPts val="0"/>
              </a:spcBef>
              <a:spcAft>
                <a:spcPts val="0"/>
              </a:spcAft>
              <a:buClrTx/>
              <a:buSzTx/>
              <a:buFontTx/>
              <a:buNone/>
              <a:tabLst/>
              <a:defRPr/>
            </a:pPr>
            <a:fld id="{267FEA5E-F7F5-4500-A602-A04F11FD5847}" type="slidenum">
              <a:rPr kumimoji="0" lang="es-ES" sz="5100" b="0" i="0" u="none" strike="noStrike" kern="0" cap="none" spc="0" normalizeH="0" baseline="0" noProof="0" smtClean="0">
                <a:ln>
                  <a:noFill/>
                </a:ln>
                <a:solidFill>
                  <a:srgbClr val="000000"/>
                </a:solidFill>
                <a:effectLst/>
                <a:uLnTx/>
                <a:uFillTx/>
                <a:latin typeface="Helvetica Light"/>
                <a:ea typeface="ＭＳ Ｐゴシック" charset="0"/>
                <a:cs typeface="+mn-cs"/>
                <a:sym typeface="Helvetica Light"/>
              </a:rPr>
              <a:pPr marL="0" marR="0" lvl="0" indent="0" algn="ctr" defTabSz="821129" rtl="0" eaLnBrk="1" fontAlgn="auto" latinLnBrk="0" hangingPunct="0">
                <a:lnSpc>
                  <a:spcPct val="100000"/>
                </a:lnSpc>
                <a:spcBef>
                  <a:spcPts val="0"/>
                </a:spcBef>
                <a:spcAft>
                  <a:spcPts val="0"/>
                </a:spcAft>
                <a:buClrTx/>
                <a:buSzTx/>
                <a:buFontTx/>
                <a:buNone/>
                <a:tabLst/>
                <a:defRPr/>
              </a:pPr>
              <a:t>86</a:t>
            </a:fld>
            <a:endParaRPr kumimoji="0" lang="es-ES" sz="5100" b="0" i="0" u="none" strike="noStrike" kern="0" cap="none" spc="0" normalizeH="0" baseline="0" noProof="0" dirty="0">
              <a:ln>
                <a:noFill/>
              </a:ln>
              <a:solidFill>
                <a:srgbClr val="000000"/>
              </a:solidFill>
              <a:effectLst/>
              <a:uLnTx/>
              <a:uFillTx/>
              <a:latin typeface="Helvetica Light"/>
              <a:ea typeface="ＭＳ Ｐゴシック" charset="0"/>
              <a:cs typeface="+mn-cs"/>
              <a:sym typeface="Helvetica Light"/>
            </a:endParaRPr>
          </a:p>
        </p:txBody>
      </p:sp>
    </p:spTree>
    <p:extLst>
      <p:ext uri="{BB962C8B-B14F-4D97-AF65-F5344CB8AC3E}">
        <p14:creationId xmlns:p14="http://schemas.microsoft.com/office/powerpoint/2010/main" val="237698167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pPr marL="0" marR="0" lvl="0" indent="0" algn="ctr" defTabSz="821129" rtl="0" eaLnBrk="1" fontAlgn="auto" latinLnBrk="0" hangingPunct="0">
              <a:lnSpc>
                <a:spcPct val="100000"/>
              </a:lnSpc>
              <a:spcBef>
                <a:spcPts val="0"/>
              </a:spcBef>
              <a:spcAft>
                <a:spcPts val="0"/>
              </a:spcAft>
              <a:buClrTx/>
              <a:buSzTx/>
              <a:buFontTx/>
              <a:buNone/>
              <a:tabLst/>
              <a:defRPr/>
            </a:pPr>
            <a:fld id="{267FEA5E-F7F5-4500-A602-A04F11FD5847}" type="slidenum">
              <a:rPr kumimoji="0" lang="es-ES" sz="5100" b="0" i="0" u="none" strike="noStrike" kern="0" cap="none" spc="0" normalizeH="0" baseline="0" noProof="0" smtClean="0">
                <a:ln>
                  <a:noFill/>
                </a:ln>
                <a:solidFill>
                  <a:srgbClr val="000000"/>
                </a:solidFill>
                <a:effectLst/>
                <a:uLnTx/>
                <a:uFillTx/>
                <a:latin typeface="Helvetica Light"/>
                <a:ea typeface="ＭＳ Ｐゴシック" charset="0"/>
                <a:cs typeface="+mn-cs"/>
                <a:sym typeface="Helvetica Light"/>
              </a:rPr>
              <a:pPr marL="0" marR="0" lvl="0" indent="0" algn="ctr" defTabSz="821129" rtl="0" eaLnBrk="1" fontAlgn="auto" latinLnBrk="0" hangingPunct="0">
                <a:lnSpc>
                  <a:spcPct val="100000"/>
                </a:lnSpc>
                <a:spcBef>
                  <a:spcPts val="0"/>
                </a:spcBef>
                <a:spcAft>
                  <a:spcPts val="0"/>
                </a:spcAft>
                <a:buClrTx/>
                <a:buSzTx/>
                <a:buFontTx/>
                <a:buNone/>
                <a:tabLst/>
                <a:defRPr/>
              </a:pPr>
              <a:t>87</a:t>
            </a:fld>
            <a:endParaRPr kumimoji="0" lang="es-ES" sz="5100" b="0" i="0" u="none" strike="noStrike" kern="0" cap="none" spc="0" normalizeH="0" baseline="0" noProof="0" dirty="0">
              <a:ln>
                <a:noFill/>
              </a:ln>
              <a:solidFill>
                <a:srgbClr val="000000"/>
              </a:solidFill>
              <a:effectLst/>
              <a:uLnTx/>
              <a:uFillTx/>
              <a:latin typeface="Helvetica Light"/>
              <a:ea typeface="ＭＳ Ｐゴシック" charset="0"/>
              <a:cs typeface="+mn-cs"/>
              <a:sym typeface="Helvetica Light"/>
            </a:endParaRPr>
          </a:p>
        </p:txBody>
      </p:sp>
    </p:spTree>
    <p:extLst>
      <p:ext uri="{BB962C8B-B14F-4D97-AF65-F5344CB8AC3E}">
        <p14:creationId xmlns:p14="http://schemas.microsoft.com/office/powerpoint/2010/main" val="134681300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62853930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30670420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900" b="0" i="0" kern="1200" dirty="0">
                <a:solidFill>
                  <a:schemeClr val="tx1"/>
                </a:solidFill>
                <a:effectLst/>
                <a:latin typeface="+mn-lt"/>
                <a:ea typeface="+mn-ea"/>
                <a:cs typeface="+mn-cs"/>
              </a:rPr>
              <a:t>caveat it a bit, doesn’t always work</a:t>
            </a:r>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pPr marL="0" marR="0" lvl="0" indent="0" algn="ctr" defTabSz="821129" rtl="0" eaLnBrk="1" fontAlgn="auto" latinLnBrk="0" hangingPunct="0">
              <a:lnSpc>
                <a:spcPct val="100000"/>
              </a:lnSpc>
              <a:spcBef>
                <a:spcPts val="0"/>
              </a:spcBef>
              <a:spcAft>
                <a:spcPts val="0"/>
              </a:spcAft>
              <a:buClrTx/>
              <a:buSzTx/>
              <a:buFontTx/>
              <a:buNone/>
              <a:tabLst/>
              <a:defRPr/>
            </a:pPr>
            <a:fld id="{267FEA5E-F7F5-4500-A602-A04F11FD5847}" type="slidenum">
              <a:rPr kumimoji="0" lang="es-ES" sz="5100" b="0" i="0" u="none" strike="noStrike" kern="0" cap="none" spc="0" normalizeH="0" baseline="0" noProof="0" smtClean="0">
                <a:ln>
                  <a:noFill/>
                </a:ln>
                <a:solidFill>
                  <a:srgbClr val="000000"/>
                </a:solidFill>
                <a:effectLst/>
                <a:uLnTx/>
                <a:uFillTx/>
                <a:latin typeface="Helvetica Light"/>
                <a:ea typeface="ＭＳ Ｐゴシック" charset="0"/>
                <a:cs typeface="+mn-cs"/>
                <a:sym typeface="Helvetica Light"/>
              </a:rPr>
              <a:pPr marL="0" marR="0" lvl="0" indent="0" algn="ctr" defTabSz="821129" rtl="0" eaLnBrk="1" fontAlgn="auto" latinLnBrk="0" hangingPunct="0">
                <a:lnSpc>
                  <a:spcPct val="100000"/>
                </a:lnSpc>
                <a:spcBef>
                  <a:spcPts val="0"/>
                </a:spcBef>
                <a:spcAft>
                  <a:spcPts val="0"/>
                </a:spcAft>
                <a:buClrTx/>
                <a:buSzTx/>
                <a:buFontTx/>
                <a:buNone/>
                <a:tabLst/>
                <a:defRPr/>
              </a:pPr>
              <a:t>90</a:t>
            </a:fld>
            <a:endParaRPr kumimoji="0" lang="es-ES" sz="5100" b="0" i="0" u="none" strike="noStrike" kern="0" cap="none" spc="0" normalizeH="0" baseline="0" noProof="0" dirty="0">
              <a:ln>
                <a:noFill/>
              </a:ln>
              <a:solidFill>
                <a:srgbClr val="000000"/>
              </a:solidFill>
              <a:effectLst/>
              <a:uLnTx/>
              <a:uFillTx/>
              <a:latin typeface="Helvetica Light"/>
              <a:ea typeface="ＭＳ Ｐゴシック" charset="0"/>
              <a:cs typeface="+mn-cs"/>
              <a:sym typeface="Helvetica Light"/>
            </a:endParaRPr>
          </a:p>
        </p:txBody>
      </p:sp>
    </p:spTree>
    <p:extLst>
      <p:ext uri="{BB962C8B-B14F-4D97-AF65-F5344CB8AC3E}">
        <p14:creationId xmlns:p14="http://schemas.microsoft.com/office/powerpoint/2010/main" val="5340077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828808" y="4260860"/>
            <a:ext cx="20726400" cy="2940051"/>
          </a:xfrm>
        </p:spPr>
        <p:txBody>
          <a:bodyPr/>
          <a:lstStyle/>
          <a:p>
            <a:r>
              <a:rPr lang="en-US"/>
              <a:t>Click to edit Master title style</a:t>
            </a:r>
          </a:p>
        </p:txBody>
      </p:sp>
      <p:sp>
        <p:nvSpPr>
          <p:cNvPr id="3" name="Subtitle 2"/>
          <p:cNvSpPr>
            <a:spLocks noGrp="1"/>
          </p:cNvSpPr>
          <p:nvPr>
            <p:ph type="subTitle" idx="1"/>
          </p:nvPr>
        </p:nvSpPr>
        <p:spPr>
          <a:xfrm>
            <a:off x="3657644" y="7772411"/>
            <a:ext cx="17068803" cy="3505200"/>
          </a:xfrm>
        </p:spPr>
        <p:txBody>
          <a:bodyPr/>
          <a:lstStyle>
            <a:lvl1pPr marL="0" indent="0" algn="ctr">
              <a:buNone/>
              <a:defRPr/>
            </a:lvl1pPr>
            <a:lvl2pPr marL="1082136" indent="0" algn="ctr">
              <a:buNone/>
              <a:defRPr/>
            </a:lvl2pPr>
            <a:lvl3pPr marL="2164288" indent="0" algn="ctr">
              <a:buNone/>
              <a:defRPr/>
            </a:lvl3pPr>
            <a:lvl4pPr marL="3246449" indent="0" algn="ctr">
              <a:buNone/>
              <a:defRPr/>
            </a:lvl4pPr>
            <a:lvl5pPr marL="4328590" indent="0" algn="ctr">
              <a:buNone/>
              <a:defRPr/>
            </a:lvl5pPr>
            <a:lvl6pPr marL="5410732" indent="0" algn="ctr">
              <a:buNone/>
              <a:defRPr/>
            </a:lvl6pPr>
            <a:lvl7pPr marL="6492892" indent="0" algn="ctr">
              <a:buNone/>
              <a:defRPr/>
            </a:lvl7pPr>
            <a:lvl8pPr marL="7575033" indent="0" algn="ctr">
              <a:buNone/>
              <a:defRPr/>
            </a:lvl8pPr>
            <a:lvl9pPr marL="8657175" indent="0" algn="ctr">
              <a:buNone/>
              <a:defRPr/>
            </a:lvl9pPr>
          </a:lstStyle>
          <a:p>
            <a:r>
              <a:rPr lang="en-US"/>
              <a:t>Click to edit Master subtitle style</a:t>
            </a:r>
          </a:p>
        </p:txBody>
      </p:sp>
      <p:sp>
        <p:nvSpPr>
          <p:cNvPr id="4" name="Rectangle 4"/>
          <p:cNvSpPr>
            <a:spLocks noGrp="1" noChangeArrowheads="1"/>
          </p:cNvSpPr>
          <p:nvPr>
            <p:ph type="dt" sz="half" idx="10"/>
          </p:nvPr>
        </p:nvSpPr>
        <p:spPr/>
        <p:txBody>
          <a:bodyPr/>
          <a:lstStyle>
            <a:lvl1pPr algn="ctr">
              <a:defRPr/>
            </a:lvl1pPr>
          </a:lstStyle>
          <a:p>
            <a:pPr>
              <a:defRPr/>
            </a:pPr>
            <a:endParaRPr lang="ru-RU">
              <a:solidFill>
                <a:srgbClr val="000000"/>
              </a:solidFill>
            </a:endParaRPr>
          </a:p>
        </p:txBody>
      </p:sp>
      <p:sp>
        <p:nvSpPr>
          <p:cNvPr id="5" name="Rectangle 5"/>
          <p:cNvSpPr>
            <a:spLocks noGrp="1" noChangeArrowheads="1"/>
          </p:cNvSpPr>
          <p:nvPr>
            <p:ph type="ftr" sz="quarter" idx="11"/>
          </p:nvPr>
        </p:nvSpPr>
        <p:spPr/>
        <p:txBody>
          <a:bodyPr/>
          <a:lstStyle>
            <a:lvl1pPr>
              <a:defRPr/>
            </a:lvl1pPr>
          </a:lstStyle>
          <a:p>
            <a:pPr>
              <a:defRPr/>
            </a:pPr>
            <a:endParaRPr lang="ru-RU">
              <a:solidFill>
                <a:srgbClr val="000000"/>
              </a:solidFill>
            </a:endParaRPr>
          </a:p>
        </p:txBody>
      </p:sp>
      <p:sp>
        <p:nvSpPr>
          <p:cNvPr id="6" name="Rectangle 6"/>
          <p:cNvSpPr>
            <a:spLocks noGrp="1" noChangeArrowheads="1"/>
          </p:cNvSpPr>
          <p:nvPr>
            <p:ph type="sldNum" sz="quarter" idx="12"/>
          </p:nvPr>
        </p:nvSpPr>
        <p:spPr/>
        <p:txBody>
          <a:bodyPr/>
          <a:lstStyle>
            <a:lvl1pPr>
              <a:defRPr/>
            </a:lvl1pPr>
          </a:lstStyle>
          <a:p>
            <a:pPr>
              <a:defRPr/>
            </a:pPr>
            <a:fld id="{3FEDD790-EA10-4509-A2CA-D3A5E6DED27C}"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42516293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lgn="ctr">
              <a:defRPr/>
            </a:lvl1pPr>
          </a:lstStyle>
          <a:p>
            <a:pPr>
              <a:defRPr/>
            </a:pPr>
            <a:endParaRPr lang="ru-RU">
              <a:solidFill>
                <a:srgbClr val="000000"/>
              </a:solidFill>
            </a:endParaRPr>
          </a:p>
        </p:txBody>
      </p:sp>
      <p:sp>
        <p:nvSpPr>
          <p:cNvPr id="5" name="Rectangle 5"/>
          <p:cNvSpPr>
            <a:spLocks noGrp="1" noChangeArrowheads="1"/>
          </p:cNvSpPr>
          <p:nvPr>
            <p:ph type="ftr" sz="quarter" idx="11"/>
          </p:nvPr>
        </p:nvSpPr>
        <p:spPr/>
        <p:txBody>
          <a:bodyPr/>
          <a:lstStyle>
            <a:lvl1pPr>
              <a:defRPr/>
            </a:lvl1pPr>
          </a:lstStyle>
          <a:p>
            <a:pPr>
              <a:defRPr/>
            </a:pPr>
            <a:endParaRPr lang="ru-RU">
              <a:solidFill>
                <a:srgbClr val="000000"/>
              </a:solidFill>
            </a:endParaRPr>
          </a:p>
        </p:txBody>
      </p:sp>
      <p:sp>
        <p:nvSpPr>
          <p:cNvPr id="6" name="Rectangle 6"/>
          <p:cNvSpPr>
            <a:spLocks noGrp="1" noChangeArrowheads="1"/>
          </p:cNvSpPr>
          <p:nvPr>
            <p:ph type="sldNum" sz="quarter" idx="12"/>
          </p:nvPr>
        </p:nvSpPr>
        <p:spPr/>
        <p:txBody>
          <a:bodyPr/>
          <a:lstStyle>
            <a:lvl1pPr>
              <a:defRPr/>
            </a:lvl1pPr>
          </a:lstStyle>
          <a:p>
            <a:pPr>
              <a:defRPr/>
            </a:pPr>
            <a:fld id="{64E9DB71-DE1E-4C70-A877-A2CC987F9AD4}"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18378396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26168" y="8813848"/>
            <a:ext cx="20726400" cy="2724149"/>
          </a:xfrm>
        </p:spPr>
        <p:txBody>
          <a:bodyPr anchor="t"/>
          <a:lstStyle>
            <a:lvl1pPr algn="l">
              <a:defRPr sz="9333" b="1" cap="all"/>
            </a:lvl1pPr>
          </a:lstStyle>
          <a:p>
            <a:r>
              <a:rPr lang="en-US"/>
              <a:t>Click to edit Master title style</a:t>
            </a:r>
          </a:p>
        </p:txBody>
      </p:sp>
      <p:sp>
        <p:nvSpPr>
          <p:cNvPr id="3" name="Text Placeholder 2"/>
          <p:cNvSpPr>
            <a:spLocks noGrp="1"/>
          </p:cNvSpPr>
          <p:nvPr>
            <p:ph type="body" idx="1"/>
          </p:nvPr>
        </p:nvSpPr>
        <p:spPr>
          <a:xfrm>
            <a:off x="1926168" y="5813470"/>
            <a:ext cx="20726400" cy="3000373"/>
          </a:xfrm>
        </p:spPr>
        <p:txBody>
          <a:bodyPr anchor="b"/>
          <a:lstStyle>
            <a:lvl1pPr marL="0" indent="0">
              <a:buNone/>
              <a:defRPr sz="4800"/>
            </a:lvl1pPr>
            <a:lvl2pPr marL="1082136" indent="0">
              <a:buNone/>
              <a:defRPr sz="4267"/>
            </a:lvl2pPr>
            <a:lvl3pPr marL="2164288" indent="0">
              <a:buNone/>
              <a:defRPr sz="3733"/>
            </a:lvl3pPr>
            <a:lvl4pPr marL="3246449" indent="0">
              <a:buNone/>
              <a:defRPr sz="3467"/>
            </a:lvl4pPr>
            <a:lvl5pPr marL="4328590" indent="0">
              <a:buNone/>
              <a:defRPr sz="3467"/>
            </a:lvl5pPr>
            <a:lvl6pPr marL="5410732" indent="0">
              <a:buNone/>
              <a:defRPr sz="3467"/>
            </a:lvl6pPr>
            <a:lvl7pPr marL="6492892" indent="0">
              <a:buNone/>
              <a:defRPr sz="3467"/>
            </a:lvl7pPr>
            <a:lvl8pPr marL="7575033" indent="0">
              <a:buNone/>
              <a:defRPr sz="3467"/>
            </a:lvl8pPr>
            <a:lvl9pPr marL="8657175" indent="0">
              <a:buNone/>
              <a:defRPr sz="3467"/>
            </a:lvl9pPr>
          </a:lstStyle>
          <a:p>
            <a:pPr lvl="0"/>
            <a:r>
              <a:rPr lang="en-US"/>
              <a:t>Click to edit Master text styles</a:t>
            </a:r>
          </a:p>
        </p:txBody>
      </p:sp>
      <p:sp>
        <p:nvSpPr>
          <p:cNvPr id="4" name="Rectangle 4"/>
          <p:cNvSpPr>
            <a:spLocks noGrp="1" noChangeArrowheads="1"/>
          </p:cNvSpPr>
          <p:nvPr>
            <p:ph type="dt" sz="half" idx="10"/>
          </p:nvPr>
        </p:nvSpPr>
        <p:spPr/>
        <p:txBody>
          <a:bodyPr/>
          <a:lstStyle>
            <a:lvl1pPr algn="ctr">
              <a:defRPr/>
            </a:lvl1pPr>
          </a:lstStyle>
          <a:p>
            <a:pPr>
              <a:defRPr/>
            </a:pPr>
            <a:endParaRPr lang="ru-RU">
              <a:solidFill>
                <a:srgbClr val="000000"/>
              </a:solidFill>
            </a:endParaRPr>
          </a:p>
        </p:txBody>
      </p:sp>
      <p:sp>
        <p:nvSpPr>
          <p:cNvPr id="5" name="Rectangle 5"/>
          <p:cNvSpPr>
            <a:spLocks noGrp="1" noChangeArrowheads="1"/>
          </p:cNvSpPr>
          <p:nvPr>
            <p:ph type="ftr" sz="quarter" idx="11"/>
          </p:nvPr>
        </p:nvSpPr>
        <p:spPr/>
        <p:txBody>
          <a:bodyPr/>
          <a:lstStyle>
            <a:lvl1pPr>
              <a:defRPr/>
            </a:lvl1pPr>
          </a:lstStyle>
          <a:p>
            <a:pPr>
              <a:defRPr/>
            </a:pPr>
            <a:endParaRPr lang="ru-RU">
              <a:solidFill>
                <a:srgbClr val="000000"/>
              </a:solidFill>
            </a:endParaRPr>
          </a:p>
        </p:txBody>
      </p:sp>
      <p:sp>
        <p:nvSpPr>
          <p:cNvPr id="6" name="Rectangle 6"/>
          <p:cNvSpPr>
            <a:spLocks noGrp="1" noChangeArrowheads="1"/>
          </p:cNvSpPr>
          <p:nvPr>
            <p:ph type="sldNum" sz="quarter" idx="12"/>
          </p:nvPr>
        </p:nvSpPr>
        <p:spPr/>
        <p:txBody>
          <a:bodyPr/>
          <a:lstStyle>
            <a:lvl1pPr>
              <a:defRPr/>
            </a:lvl1pPr>
          </a:lstStyle>
          <a:p>
            <a:pPr>
              <a:defRPr/>
            </a:pPr>
            <a:fld id="{E02998B3-FD82-4F3A-BF1E-B9B8CA255BDE}"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35895841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219208" y="3200463"/>
            <a:ext cx="10769600" cy="9051928"/>
          </a:xfrm>
        </p:spPr>
        <p:txBody>
          <a:bodyPr/>
          <a:lstStyle>
            <a:lvl1pPr>
              <a:defRPr sz="6667"/>
            </a:lvl1pPr>
            <a:lvl2pPr>
              <a:defRPr sz="5600"/>
            </a:lvl2pPr>
            <a:lvl3pPr>
              <a:defRPr sz="4800"/>
            </a:lvl3pPr>
            <a:lvl4pPr>
              <a:defRPr sz="4267"/>
            </a:lvl4pPr>
            <a:lvl5pPr>
              <a:defRPr sz="4267"/>
            </a:lvl5pPr>
            <a:lvl6pPr>
              <a:defRPr sz="4267"/>
            </a:lvl6pPr>
            <a:lvl7pPr>
              <a:defRPr sz="4267"/>
            </a:lvl7pPr>
            <a:lvl8pPr>
              <a:defRPr sz="4267"/>
            </a:lvl8pPr>
            <a:lvl9pPr>
              <a:defRPr sz="42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12395211" y="3200463"/>
            <a:ext cx="10769600" cy="9051928"/>
          </a:xfrm>
        </p:spPr>
        <p:txBody>
          <a:bodyPr/>
          <a:lstStyle>
            <a:lvl1pPr>
              <a:defRPr sz="6667"/>
            </a:lvl1pPr>
            <a:lvl2pPr>
              <a:defRPr sz="5600"/>
            </a:lvl2pPr>
            <a:lvl3pPr>
              <a:defRPr sz="4800"/>
            </a:lvl3pPr>
            <a:lvl4pPr>
              <a:defRPr sz="4267"/>
            </a:lvl4pPr>
            <a:lvl5pPr>
              <a:defRPr sz="4267"/>
            </a:lvl5pPr>
            <a:lvl6pPr>
              <a:defRPr sz="4267"/>
            </a:lvl6pPr>
            <a:lvl7pPr>
              <a:defRPr sz="4267"/>
            </a:lvl7pPr>
            <a:lvl8pPr>
              <a:defRPr sz="4267"/>
            </a:lvl8pPr>
            <a:lvl9pPr>
              <a:defRPr sz="42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p:txBody>
          <a:bodyPr/>
          <a:lstStyle>
            <a:lvl1pPr algn="ctr">
              <a:defRPr/>
            </a:lvl1pPr>
          </a:lstStyle>
          <a:p>
            <a:pPr>
              <a:defRPr/>
            </a:pPr>
            <a:endParaRPr lang="ru-RU">
              <a:solidFill>
                <a:srgbClr val="000000"/>
              </a:solidFill>
            </a:endParaRPr>
          </a:p>
        </p:txBody>
      </p:sp>
      <p:sp>
        <p:nvSpPr>
          <p:cNvPr id="6" name="Rectangle 5"/>
          <p:cNvSpPr>
            <a:spLocks noGrp="1" noChangeArrowheads="1"/>
          </p:cNvSpPr>
          <p:nvPr>
            <p:ph type="ftr" sz="quarter" idx="11"/>
          </p:nvPr>
        </p:nvSpPr>
        <p:spPr/>
        <p:txBody>
          <a:bodyPr/>
          <a:lstStyle>
            <a:lvl1pPr>
              <a:defRPr/>
            </a:lvl1pPr>
          </a:lstStyle>
          <a:p>
            <a:pPr>
              <a:defRPr/>
            </a:pPr>
            <a:endParaRPr lang="ru-RU">
              <a:solidFill>
                <a:srgbClr val="000000"/>
              </a:solidFill>
            </a:endParaRPr>
          </a:p>
        </p:txBody>
      </p:sp>
      <p:sp>
        <p:nvSpPr>
          <p:cNvPr id="7" name="Rectangle 6"/>
          <p:cNvSpPr>
            <a:spLocks noGrp="1" noChangeArrowheads="1"/>
          </p:cNvSpPr>
          <p:nvPr>
            <p:ph type="sldNum" sz="quarter" idx="12"/>
          </p:nvPr>
        </p:nvSpPr>
        <p:spPr/>
        <p:txBody>
          <a:bodyPr/>
          <a:lstStyle>
            <a:lvl1pPr>
              <a:defRPr/>
            </a:lvl1pPr>
          </a:lstStyle>
          <a:p>
            <a:pPr>
              <a:defRPr/>
            </a:pPr>
            <a:fld id="{C6C3B1E3-A42C-4F22-8E6F-0124CFD70AFF}"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29920353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219247" y="3070252"/>
            <a:ext cx="10773837" cy="1279528"/>
          </a:xfrm>
        </p:spPr>
        <p:txBody>
          <a:bodyPr anchor="b"/>
          <a:lstStyle>
            <a:lvl1pPr marL="0" indent="0">
              <a:buNone/>
              <a:defRPr sz="5600" b="1"/>
            </a:lvl1pPr>
            <a:lvl2pPr marL="1082136" indent="0">
              <a:buNone/>
              <a:defRPr sz="4800" b="1"/>
            </a:lvl2pPr>
            <a:lvl3pPr marL="2164288" indent="0">
              <a:buNone/>
              <a:defRPr sz="4267" b="1"/>
            </a:lvl3pPr>
            <a:lvl4pPr marL="3246449" indent="0">
              <a:buNone/>
              <a:defRPr sz="3733" b="1"/>
            </a:lvl4pPr>
            <a:lvl5pPr marL="4328590" indent="0">
              <a:buNone/>
              <a:defRPr sz="3733" b="1"/>
            </a:lvl5pPr>
            <a:lvl6pPr marL="5410732" indent="0">
              <a:buNone/>
              <a:defRPr sz="3733" b="1"/>
            </a:lvl6pPr>
            <a:lvl7pPr marL="6492892" indent="0">
              <a:buNone/>
              <a:defRPr sz="3733" b="1"/>
            </a:lvl7pPr>
            <a:lvl8pPr marL="7575033" indent="0">
              <a:buNone/>
              <a:defRPr sz="3733" b="1"/>
            </a:lvl8pPr>
            <a:lvl9pPr marL="8657175" indent="0">
              <a:buNone/>
              <a:defRPr sz="3733" b="1"/>
            </a:lvl9pPr>
          </a:lstStyle>
          <a:p>
            <a:pPr lvl="0"/>
            <a:r>
              <a:rPr lang="en-US"/>
              <a:t>Click to edit Master text styles</a:t>
            </a:r>
          </a:p>
        </p:txBody>
      </p:sp>
      <p:sp>
        <p:nvSpPr>
          <p:cNvPr id="4" name="Content Placeholder 3"/>
          <p:cNvSpPr>
            <a:spLocks noGrp="1"/>
          </p:cNvSpPr>
          <p:nvPr>
            <p:ph sz="half" idx="2"/>
          </p:nvPr>
        </p:nvSpPr>
        <p:spPr>
          <a:xfrm>
            <a:off x="1219247" y="4349820"/>
            <a:ext cx="10773837" cy="7902579"/>
          </a:xfrm>
        </p:spPr>
        <p:txBody>
          <a:bodyPr/>
          <a:lstStyle>
            <a:lvl1pPr>
              <a:defRPr sz="5600"/>
            </a:lvl1pPr>
            <a:lvl2pPr>
              <a:defRPr sz="4800"/>
            </a:lvl2pPr>
            <a:lvl3pPr>
              <a:defRPr sz="4267"/>
            </a:lvl3pPr>
            <a:lvl4pPr>
              <a:defRPr sz="3733"/>
            </a:lvl4pPr>
            <a:lvl5pPr>
              <a:defRPr sz="3733"/>
            </a:lvl5pPr>
            <a:lvl6pPr>
              <a:defRPr sz="3733"/>
            </a:lvl6pPr>
            <a:lvl7pPr>
              <a:defRPr sz="3733"/>
            </a:lvl7pPr>
            <a:lvl8pPr>
              <a:defRPr sz="3733"/>
            </a:lvl8pPr>
            <a:lvl9pPr>
              <a:defRPr sz="37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12386745" y="3070252"/>
            <a:ext cx="10778067" cy="1279528"/>
          </a:xfrm>
        </p:spPr>
        <p:txBody>
          <a:bodyPr anchor="b"/>
          <a:lstStyle>
            <a:lvl1pPr marL="0" indent="0">
              <a:buNone/>
              <a:defRPr sz="5600" b="1"/>
            </a:lvl1pPr>
            <a:lvl2pPr marL="1082136" indent="0">
              <a:buNone/>
              <a:defRPr sz="4800" b="1"/>
            </a:lvl2pPr>
            <a:lvl3pPr marL="2164288" indent="0">
              <a:buNone/>
              <a:defRPr sz="4267" b="1"/>
            </a:lvl3pPr>
            <a:lvl4pPr marL="3246449" indent="0">
              <a:buNone/>
              <a:defRPr sz="3733" b="1"/>
            </a:lvl4pPr>
            <a:lvl5pPr marL="4328590" indent="0">
              <a:buNone/>
              <a:defRPr sz="3733" b="1"/>
            </a:lvl5pPr>
            <a:lvl6pPr marL="5410732" indent="0">
              <a:buNone/>
              <a:defRPr sz="3733" b="1"/>
            </a:lvl6pPr>
            <a:lvl7pPr marL="6492892" indent="0">
              <a:buNone/>
              <a:defRPr sz="3733" b="1"/>
            </a:lvl7pPr>
            <a:lvl8pPr marL="7575033" indent="0">
              <a:buNone/>
              <a:defRPr sz="3733" b="1"/>
            </a:lvl8pPr>
            <a:lvl9pPr marL="8657175" indent="0">
              <a:buNone/>
              <a:defRPr sz="3733" b="1"/>
            </a:lvl9pPr>
          </a:lstStyle>
          <a:p>
            <a:pPr lvl="0"/>
            <a:r>
              <a:rPr lang="en-US"/>
              <a:t>Click to edit Master text styles</a:t>
            </a:r>
          </a:p>
        </p:txBody>
      </p:sp>
      <p:sp>
        <p:nvSpPr>
          <p:cNvPr id="6" name="Content Placeholder 5"/>
          <p:cNvSpPr>
            <a:spLocks noGrp="1"/>
          </p:cNvSpPr>
          <p:nvPr>
            <p:ph sz="quarter" idx="4"/>
          </p:nvPr>
        </p:nvSpPr>
        <p:spPr>
          <a:xfrm>
            <a:off x="12386745" y="4349820"/>
            <a:ext cx="10778067" cy="7902579"/>
          </a:xfrm>
        </p:spPr>
        <p:txBody>
          <a:bodyPr/>
          <a:lstStyle>
            <a:lvl1pPr>
              <a:defRPr sz="5600"/>
            </a:lvl1pPr>
            <a:lvl2pPr>
              <a:defRPr sz="4800"/>
            </a:lvl2pPr>
            <a:lvl3pPr>
              <a:defRPr sz="4267"/>
            </a:lvl3pPr>
            <a:lvl4pPr>
              <a:defRPr sz="3733"/>
            </a:lvl4pPr>
            <a:lvl5pPr>
              <a:defRPr sz="3733"/>
            </a:lvl5pPr>
            <a:lvl6pPr>
              <a:defRPr sz="3733"/>
            </a:lvl6pPr>
            <a:lvl7pPr>
              <a:defRPr sz="3733"/>
            </a:lvl7pPr>
            <a:lvl8pPr>
              <a:defRPr sz="3733"/>
            </a:lvl8pPr>
            <a:lvl9pPr>
              <a:defRPr sz="37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p:txBody>
          <a:bodyPr/>
          <a:lstStyle>
            <a:lvl1pPr algn="ctr">
              <a:defRPr/>
            </a:lvl1pPr>
          </a:lstStyle>
          <a:p>
            <a:pPr>
              <a:defRPr/>
            </a:pPr>
            <a:endParaRPr lang="ru-RU">
              <a:solidFill>
                <a:srgbClr val="000000"/>
              </a:solidFill>
            </a:endParaRPr>
          </a:p>
        </p:txBody>
      </p:sp>
      <p:sp>
        <p:nvSpPr>
          <p:cNvPr id="8" name="Rectangle 5"/>
          <p:cNvSpPr>
            <a:spLocks noGrp="1" noChangeArrowheads="1"/>
          </p:cNvSpPr>
          <p:nvPr>
            <p:ph type="ftr" sz="quarter" idx="11"/>
          </p:nvPr>
        </p:nvSpPr>
        <p:spPr/>
        <p:txBody>
          <a:bodyPr/>
          <a:lstStyle>
            <a:lvl1pPr>
              <a:defRPr/>
            </a:lvl1pPr>
          </a:lstStyle>
          <a:p>
            <a:pPr>
              <a:defRPr/>
            </a:pPr>
            <a:endParaRPr lang="ru-RU">
              <a:solidFill>
                <a:srgbClr val="000000"/>
              </a:solidFill>
            </a:endParaRPr>
          </a:p>
        </p:txBody>
      </p:sp>
      <p:sp>
        <p:nvSpPr>
          <p:cNvPr id="9" name="Rectangle 6"/>
          <p:cNvSpPr>
            <a:spLocks noGrp="1" noChangeArrowheads="1"/>
          </p:cNvSpPr>
          <p:nvPr>
            <p:ph type="sldNum" sz="quarter" idx="12"/>
          </p:nvPr>
        </p:nvSpPr>
        <p:spPr/>
        <p:txBody>
          <a:bodyPr/>
          <a:lstStyle>
            <a:lvl1pPr>
              <a:defRPr/>
            </a:lvl1pPr>
          </a:lstStyle>
          <a:p>
            <a:pPr>
              <a:defRPr/>
            </a:pPr>
            <a:fld id="{ABC5FB4F-C5D0-4C28-B01C-0E46FA51E01D}"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32363905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p:txBody>
          <a:bodyPr/>
          <a:lstStyle>
            <a:lvl1pPr algn="ctr">
              <a:defRPr/>
            </a:lvl1pPr>
          </a:lstStyle>
          <a:p>
            <a:pPr>
              <a:defRPr/>
            </a:pPr>
            <a:endParaRPr lang="ru-RU">
              <a:solidFill>
                <a:srgbClr val="000000"/>
              </a:solidFill>
            </a:endParaRPr>
          </a:p>
        </p:txBody>
      </p:sp>
      <p:sp>
        <p:nvSpPr>
          <p:cNvPr id="4" name="Rectangle 5"/>
          <p:cNvSpPr>
            <a:spLocks noGrp="1" noChangeArrowheads="1"/>
          </p:cNvSpPr>
          <p:nvPr>
            <p:ph type="ftr" sz="quarter" idx="11"/>
          </p:nvPr>
        </p:nvSpPr>
        <p:spPr/>
        <p:txBody>
          <a:bodyPr/>
          <a:lstStyle>
            <a:lvl1pPr>
              <a:defRPr/>
            </a:lvl1pPr>
          </a:lstStyle>
          <a:p>
            <a:pPr>
              <a:defRPr/>
            </a:pPr>
            <a:endParaRPr lang="ru-RU">
              <a:solidFill>
                <a:srgbClr val="000000"/>
              </a:solidFill>
            </a:endParaRPr>
          </a:p>
        </p:txBody>
      </p:sp>
      <p:sp>
        <p:nvSpPr>
          <p:cNvPr id="5" name="Rectangle 6"/>
          <p:cNvSpPr>
            <a:spLocks noGrp="1" noChangeArrowheads="1"/>
          </p:cNvSpPr>
          <p:nvPr>
            <p:ph type="sldNum" sz="quarter" idx="12"/>
          </p:nvPr>
        </p:nvSpPr>
        <p:spPr/>
        <p:txBody>
          <a:bodyPr/>
          <a:lstStyle>
            <a:lvl1pPr>
              <a:defRPr/>
            </a:lvl1pPr>
          </a:lstStyle>
          <a:p>
            <a:pPr>
              <a:defRPr/>
            </a:pPr>
            <a:fld id="{8FD4722C-5785-47FB-B018-69783C008CA6}"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42941796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lgn="ctr">
              <a:defRPr/>
            </a:lvl1pPr>
          </a:lstStyle>
          <a:p>
            <a:pPr>
              <a:defRPr/>
            </a:pPr>
            <a:endParaRPr lang="ru-RU">
              <a:solidFill>
                <a:srgbClr val="000000"/>
              </a:solidFill>
            </a:endParaRPr>
          </a:p>
        </p:txBody>
      </p:sp>
      <p:sp>
        <p:nvSpPr>
          <p:cNvPr id="3" name="Rectangle 5"/>
          <p:cNvSpPr>
            <a:spLocks noGrp="1" noChangeArrowheads="1"/>
          </p:cNvSpPr>
          <p:nvPr>
            <p:ph type="ftr" sz="quarter" idx="11"/>
          </p:nvPr>
        </p:nvSpPr>
        <p:spPr/>
        <p:txBody>
          <a:bodyPr/>
          <a:lstStyle>
            <a:lvl1pPr>
              <a:defRPr/>
            </a:lvl1pPr>
          </a:lstStyle>
          <a:p>
            <a:pPr>
              <a:defRPr/>
            </a:pPr>
            <a:endParaRPr lang="ru-RU">
              <a:solidFill>
                <a:srgbClr val="000000"/>
              </a:solidFill>
            </a:endParaRPr>
          </a:p>
        </p:txBody>
      </p:sp>
      <p:sp>
        <p:nvSpPr>
          <p:cNvPr id="4" name="Rectangle 6"/>
          <p:cNvSpPr>
            <a:spLocks noGrp="1" noChangeArrowheads="1"/>
          </p:cNvSpPr>
          <p:nvPr>
            <p:ph type="sldNum" sz="quarter" idx="12"/>
          </p:nvPr>
        </p:nvSpPr>
        <p:spPr/>
        <p:txBody>
          <a:bodyPr/>
          <a:lstStyle>
            <a:lvl1pPr>
              <a:defRPr/>
            </a:lvl1pPr>
          </a:lstStyle>
          <a:p>
            <a:pPr>
              <a:defRPr/>
            </a:pPr>
            <a:fld id="{FC631E3C-2177-417B-99D5-CEDCF610B640}"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27969391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19252" y="546112"/>
            <a:ext cx="8022168" cy="2324101"/>
          </a:xfrm>
        </p:spPr>
        <p:txBody>
          <a:bodyPr anchor="b"/>
          <a:lstStyle>
            <a:lvl1pPr algn="l">
              <a:defRPr sz="4800" b="1"/>
            </a:lvl1pPr>
          </a:lstStyle>
          <a:p>
            <a:r>
              <a:rPr lang="en-US"/>
              <a:t>Click to edit Master title style</a:t>
            </a:r>
          </a:p>
        </p:txBody>
      </p:sp>
      <p:sp>
        <p:nvSpPr>
          <p:cNvPr id="3" name="Content Placeholder 2"/>
          <p:cNvSpPr>
            <a:spLocks noGrp="1"/>
          </p:cNvSpPr>
          <p:nvPr>
            <p:ph idx="1"/>
          </p:nvPr>
        </p:nvSpPr>
        <p:spPr>
          <a:xfrm>
            <a:off x="9533475" y="546151"/>
            <a:ext cx="13631333" cy="11706227"/>
          </a:xfrm>
        </p:spPr>
        <p:txBody>
          <a:bodyPr/>
          <a:lstStyle>
            <a:lvl1pPr>
              <a:defRPr sz="7733"/>
            </a:lvl1pPr>
            <a:lvl2pPr>
              <a:defRPr sz="6667"/>
            </a:lvl2pPr>
            <a:lvl3pPr>
              <a:defRPr sz="5600"/>
            </a:lvl3pPr>
            <a:lvl4pPr>
              <a:defRPr sz="4800"/>
            </a:lvl4pPr>
            <a:lvl5pPr>
              <a:defRPr sz="4800"/>
            </a:lvl5pPr>
            <a:lvl6pPr>
              <a:defRPr sz="4800"/>
            </a:lvl6pPr>
            <a:lvl7pPr>
              <a:defRPr sz="4800"/>
            </a:lvl7pPr>
            <a:lvl8pPr>
              <a:defRPr sz="4800"/>
            </a:lvl8pPr>
            <a:lvl9pPr>
              <a:defRPr sz="4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219252" y="2870211"/>
            <a:ext cx="8022168" cy="9382128"/>
          </a:xfrm>
        </p:spPr>
        <p:txBody>
          <a:bodyPr/>
          <a:lstStyle>
            <a:lvl1pPr marL="0" indent="0">
              <a:buNone/>
              <a:defRPr sz="3467"/>
            </a:lvl1pPr>
            <a:lvl2pPr marL="1082136" indent="0">
              <a:buNone/>
              <a:defRPr sz="2933"/>
            </a:lvl2pPr>
            <a:lvl3pPr marL="2164288" indent="0">
              <a:buNone/>
              <a:defRPr sz="2400"/>
            </a:lvl3pPr>
            <a:lvl4pPr marL="3246449" indent="0">
              <a:buNone/>
              <a:defRPr sz="2133"/>
            </a:lvl4pPr>
            <a:lvl5pPr marL="4328590" indent="0">
              <a:buNone/>
              <a:defRPr sz="2133"/>
            </a:lvl5pPr>
            <a:lvl6pPr marL="5410732" indent="0">
              <a:buNone/>
              <a:defRPr sz="2133"/>
            </a:lvl6pPr>
            <a:lvl7pPr marL="6492892" indent="0">
              <a:buNone/>
              <a:defRPr sz="2133"/>
            </a:lvl7pPr>
            <a:lvl8pPr marL="7575033" indent="0">
              <a:buNone/>
              <a:defRPr sz="2133"/>
            </a:lvl8pPr>
            <a:lvl9pPr marL="8657175" indent="0">
              <a:buNone/>
              <a:defRPr sz="2133"/>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lgn="ctr">
              <a:defRPr/>
            </a:lvl1pPr>
          </a:lstStyle>
          <a:p>
            <a:pPr>
              <a:defRPr/>
            </a:pPr>
            <a:endParaRPr lang="ru-RU">
              <a:solidFill>
                <a:srgbClr val="000000"/>
              </a:solidFill>
            </a:endParaRPr>
          </a:p>
        </p:txBody>
      </p:sp>
      <p:sp>
        <p:nvSpPr>
          <p:cNvPr id="6" name="Rectangle 5"/>
          <p:cNvSpPr>
            <a:spLocks noGrp="1" noChangeArrowheads="1"/>
          </p:cNvSpPr>
          <p:nvPr>
            <p:ph type="ftr" sz="quarter" idx="11"/>
          </p:nvPr>
        </p:nvSpPr>
        <p:spPr/>
        <p:txBody>
          <a:bodyPr/>
          <a:lstStyle>
            <a:lvl1pPr>
              <a:defRPr/>
            </a:lvl1pPr>
          </a:lstStyle>
          <a:p>
            <a:pPr>
              <a:defRPr/>
            </a:pPr>
            <a:endParaRPr lang="ru-RU">
              <a:solidFill>
                <a:srgbClr val="000000"/>
              </a:solidFill>
            </a:endParaRPr>
          </a:p>
        </p:txBody>
      </p:sp>
      <p:sp>
        <p:nvSpPr>
          <p:cNvPr id="7" name="Rectangle 6"/>
          <p:cNvSpPr>
            <a:spLocks noGrp="1" noChangeArrowheads="1"/>
          </p:cNvSpPr>
          <p:nvPr>
            <p:ph type="sldNum" sz="quarter" idx="12"/>
          </p:nvPr>
        </p:nvSpPr>
        <p:spPr/>
        <p:txBody>
          <a:bodyPr/>
          <a:lstStyle>
            <a:lvl1pPr>
              <a:defRPr/>
            </a:lvl1pPr>
          </a:lstStyle>
          <a:p>
            <a:pPr>
              <a:defRPr/>
            </a:pPr>
            <a:fld id="{6606E871-D665-48B6-810B-F4843F8FF600}"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11021041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79437" y="9601239"/>
            <a:ext cx="14630400" cy="1133475"/>
          </a:xfrm>
        </p:spPr>
        <p:txBody>
          <a:bodyPr anchor="b"/>
          <a:lstStyle>
            <a:lvl1pPr algn="l">
              <a:defRPr sz="4800" b="1"/>
            </a:lvl1pPr>
          </a:lstStyle>
          <a:p>
            <a:r>
              <a:rPr lang="en-US"/>
              <a:t>Click to edit Master title style</a:t>
            </a:r>
          </a:p>
        </p:txBody>
      </p:sp>
      <p:sp>
        <p:nvSpPr>
          <p:cNvPr id="3" name="Picture Placeholder 2"/>
          <p:cNvSpPr>
            <a:spLocks noGrp="1"/>
          </p:cNvSpPr>
          <p:nvPr>
            <p:ph type="pic" idx="1"/>
          </p:nvPr>
        </p:nvSpPr>
        <p:spPr>
          <a:xfrm>
            <a:off x="4779437" y="1225555"/>
            <a:ext cx="14630400" cy="8229600"/>
          </a:xfrm>
        </p:spPr>
        <p:txBody>
          <a:bodyPr/>
          <a:lstStyle>
            <a:lvl1pPr marL="0" indent="0">
              <a:buNone/>
              <a:defRPr sz="7733"/>
            </a:lvl1pPr>
            <a:lvl2pPr marL="1082136" indent="0">
              <a:buNone/>
              <a:defRPr sz="6667"/>
            </a:lvl2pPr>
            <a:lvl3pPr marL="2164288" indent="0">
              <a:buNone/>
              <a:defRPr sz="5600"/>
            </a:lvl3pPr>
            <a:lvl4pPr marL="3246449" indent="0">
              <a:buNone/>
              <a:defRPr sz="4800"/>
            </a:lvl4pPr>
            <a:lvl5pPr marL="4328590" indent="0">
              <a:buNone/>
              <a:defRPr sz="4800"/>
            </a:lvl5pPr>
            <a:lvl6pPr marL="5410732" indent="0">
              <a:buNone/>
              <a:defRPr sz="4800"/>
            </a:lvl6pPr>
            <a:lvl7pPr marL="6492892" indent="0">
              <a:buNone/>
              <a:defRPr sz="4800"/>
            </a:lvl7pPr>
            <a:lvl8pPr marL="7575033" indent="0">
              <a:buNone/>
              <a:defRPr sz="4800"/>
            </a:lvl8pPr>
            <a:lvl9pPr marL="8657175" indent="0">
              <a:buNone/>
              <a:defRPr sz="4800"/>
            </a:lvl9pPr>
          </a:lstStyle>
          <a:p>
            <a:pPr lvl="0"/>
            <a:endParaRPr lang="en-US" noProof="0"/>
          </a:p>
        </p:txBody>
      </p:sp>
      <p:sp>
        <p:nvSpPr>
          <p:cNvPr id="4" name="Text Placeholder 3"/>
          <p:cNvSpPr>
            <a:spLocks noGrp="1"/>
          </p:cNvSpPr>
          <p:nvPr>
            <p:ph type="body" sz="half" idx="2"/>
          </p:nvPr>
        </p:nvSpPr>
        <p:spPr>
          <a:xfrm>
            <a:off x="4779437" y="10734680"/>
            <a:ext cx="14630400" cy="1609728"/>
          </a:xfrm>
        </p:spPr>
        <p:txBody>
          <a:bodyPr/>
          <a:lstStyle>
            <a:lvl1pPr marL="0" indent="0">
              <a:buNone/>
              <a:defRPr sz="3467"/>
            </a:lvl1pPr>
            <a:lvl2pPr marL="1082136" indent="0">
              <a:buNone/>
              <a:defRPr sz="2933"/>
            </a:lvl2pPr>
            <a:lvl3pPr marL="2164288" indent="0">
              <a:buNone/>
              <a:defRPr sz="2400"/>
            </a:lvl3pPr>
            <a:lvl4pPr marL="3246449" indent="0">
              <a:buNone/>
              <a:defRPr sz="2133"/>
            </a:lvl4pPr>
            <a:lvl5pPr marL="4328590" indent="0">
              <a:buNone/>
              <a:defRPr sz="2133"/>
            </a:lvl5pPr>
            <a:lvl6pPr marL="5410732" indent="0">
              <a:buNone/>
              <a:defRPr sz="2133"/>
            </a:lvl6pPr>
            <a:lvl7pPr marL="6492892" indent="0">
              <a:buNone/>
              <a:defRPr sz="2133"/>
            </a:lvl7pPr>
            <a:lvl8pPr marL="7575033" indent="0">
              <a:buNone/>
              <a:defRPr sz="2133"/>
            </a:lvl8pPr>
            <a:lvl9pPr marL="8657175" indent="0">
              <a:buNone/>
              <a:defRPr sz="2133"/>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lgn="ctr">
              <a:defRPr/>
            </a:lvl1pPr>
          </a:lstStyle>
          <a:p>
            <a:pPr>
              <a:defRPr/>
            </a:pPr>
            <a:endParaRPr lang="ru-RU">
              <a:solidFill>
                <a:srgbClr val="000000"/>
              </a:solidFill>
            </a:endParaRPr>
          </a:p>
        </p:txBody>
      </p:sp>
      <p:sp>
        <p:nvSpPr>
          <p:cNvPr id="6" name="Rectangle 5"/>
          <p:cNvSpPr>
            <a:spLocks noGrp="1" noChangeArrowheads="1"/>
          </p:cNvSpPr>
          <p:nvPr>
            <p:ph type="ftr" sz="quarter" idx="11"/>
          </p:nvPr>
        </p:nvSpPr>
        <p:spPr/>
        <p:txBody>
          <a:bodyPr/>
          <a:lstStyle>
            <a:lvl1pPr>
              <a:defRPr/>
            </a:lvl1pPr>
          </a:lstStyle>
          <a:p>
            <a:pPr>
              <a:defRPr/>
            </a:pPr>
            <a:endParaRPr lang="ru-RU">
              <a:solidFill>
                <a:srgbClr val="000000"/>
              </a:solidFill>
            </a:endParaRPr>
          </a:p>
        </p:txBody>
      </p:sp>
      <p:sp>
        <p:nvSpPr>
          <p:cNvPr id="7" name="Rectangle 6"/>
          <p:cNvSpPr>
            <a:spLocks noGrp="1" noChangeArrowheads="1"/>
          </p:cNvSpPr>
          <p:nvPr>
            <p:ph type="sldNum" sz="quarter" idx="12"/>
          </p:nvPr>
        </p:nvSpPr>
        <p:spPr/>
        <p:txBody>
          <a:bodyPr/>
          <a:lstStyle>
            <a:lvl1pPr>
              <a:defRPr/>
            </a:lvl1pPr>
          </a:lstStyle>
          <a:p>
            <a:pPr>
              <a:defRPr/>
            </a:pPr>
            <a:fld id="{9064FEB8-6949-40C8-BDD1-9D37EB110AC6}"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5677220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lgn="ctr">
              <a:defRPr/>
            </a:lvl1pPr>
          </a:lstStyle>
          <a:p>
            <a:pPr>
              <a:defRPr/>
            </a:pPr>
            <a:endParaRPr lang="ru-RU">
              <a:solidFill>
                <a:srgbClr val="000000"/>
              </a:solidFill>
            </a:endParaRPr>
          </a:p>
        </p:txBody>
      </p:sp>
      <p:sp>
        <p:nvSpPr>
          <p:cNvPr id="5" name="Rectangle 5"/>
          <p:cNvSpPr>
            <a:spLocks noGrp="1" noChangeArrowheads="1"/>
          </p:cNvSpPr>
          <p:nvPr>
            <p:ph type="ftr" sz="quarter" idx="11"/>
          </p:nvPr>
        </p:nvSpPr>
        <p:spPr/>
        <p:txBody>
          <a:bodyPr/>
          <a:lstStyle>
            <a:lvl1pPr>
              <a:defRPr/>
            </a:lvl1pPr>
          </a:lstStyle>
          <a:p>
            <a:pPr>
              <a:defRPr/>
            </a:pPr>
            <a:endParaRPr lang="ru-RU">
              <a:solidFill>
                <a:srgbClr val="000000"/>
              </a:solidFill>
            </a:endParaRPr>
          </a:p>
        </p:txBody>
      </p:sp>
      <p:sp>
        <p:nvSpPr>
          <p:cNvPr id="6" name="Rectangle 6"/>
          <p:cNvSpPr>
            <a:spLocks noGrp="1" noChangeArrowheads="1"/>
          </p:cNvSpPr>
          <p:nvPr>
            <p:ph type="sldNum" sz="quarter" idx="12"/>
          </p:nvPr>
        </p:nvSpPr>
        <p:spPr/>
        <p:txBody>
          <a:bodyPr/>
          <a:lstStyle>
            <a:lvl1pPr>
              <a:defRPr/>
            </a:lvl1pPr>
          </a:lstStyle>
          <a:p>
            <a:pPr>
              <a:defRPr/>
            </a:pPr>
            <a:fld id="{685D9524-00B6-461F-9A3D-4AEAAE5DD086}"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31540167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7678403" y="549325"/>
            <a:ext cx="5486400" cy="11703051"/>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219211" y="549325"/>
            <a:ext cx="16052800" cy="1170305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lgn="ctr">
              <a:defRPr/>
            </a:lvl1pPr>
          </a:lstStyle>
          <a:p>
            <a:pPr>
              <a:defRPr/>
            </a:pPr>
            <a:endParaRPr lang="ru-RU">
              <a:solidFill>
                <a:srgbClr val="000000"/>
              </a:solidFill>
            </a:endParaRPr>
          </a:p>
        </p:txBody>
      </p:sp>
      <p:sp>
        <p:nvSpPr>
          <p:cNvPr id="5" name="Rectangle 5"/>
          <p:cNvSpPr>
            <a:spLocks noGrp="1" noChangeArrowheads="1"/>
          </p:cNvSpPr>
          <p:nvPr>
            <p:ph type="ftr" sz="quarter" idx="11"/>
          </p:nvPr>
        </p:nvSpPr>
        <p:spPr/>
        <p:txBody>
          <a:bodyPr/>
          <a:lstStyle>
            <a:lvl1pPr>
              <a:defRPr/>
            </a:lvl1pPr>
          </a:lstStyle>
          <a:p>
            <a:pPr>
              <a:defRPr/>
            </a:pPr>
            <a:endParaRPr lang="ru-RU">
              <a:solidFill>
                <a:srgbClr val="000000"/>
              </a:solidFill>
            </a:endParaRPr>
          </a:p>
        </p:txBody>
      </p:sp>
      <p:sp>
        <p:nvSpPr>
          <p:cNvPr id="6" name="Rectangle 6"/>
          <p:cNvSpPr>
            <a:spLocks noGrp="1" noChangeArrowheads="1"/>
          </p:cNvSpPr>
          <p:nvPr>
            <p:ph type="sldNum" sz="quarter" idx="12"/>
          </p:nvPr>
        </p:nvSpPr>
        <p:spPr/>
        <p:txBody>
          <a:bodyPr/>
          <a:lstStyle>
            <a:lvl1pPr>
              <a:defRPr/>
            </a:lvl1pPr>
          </a:lstStyle>
          <a:p>
            <a:pPr>
              <a:defRPr/>
            </a:pPr>
            <a:fld id="{67D300CD-0166-4CCD-9E64-408CEF015FC3}"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12573413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6729102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828800" y="2244725"/>
            <a:ext cx="20726400" cy="4775200"/>
          </a:xfrm>
        </p:spPr>
        <p:txBody>
          <a:bodyPr anchor="b"/>
          <a:lstStyle>
            <a:lvl1pPr algn="ctr">
              <a:defRPr sz="12000"/>
            </a:lvl1pPr>
          </a:lstStyle>
          <a:p>
            <a:r>
              <a:rPr lang="en-US"/>
              <a:t>Click to edit Master title style</a:t>
            </a:r>
            <a:endParaRPr lang="en-US" dirty="0"/>
          </a:p>
        </p:txBody>
      </p:sp>
      <p:sp>
        <p:nvSpPr>
          <p:cNvPr id="3" name="Subtitle 2"/>
          <p:cNvSpPr>
            <a:spLocks noGrp="1"/>
          </p:cNvSpPr>
          <p:nvPr>
            <p:ph type="subTitle" idx="1"/>
          </p:nvPr>
        </p:nvSpPr>
        <p:spPr>
          <a:xfrm>
            <a:off x="3048000" y="7204075"/>
            <a:ext cx="18288000" cy="3311525"/>
          </a:xfrm>
        </p:spPr>
        <p:txBody>
          <a:bodyPr/>
          <a:lstStyle>
            <a:lvl1pPr marL="0" indent="0" algn="ctr">
              <a:buNone/>
              <a:defRPr sz="4800"/>
            </a:lvl1pPr>
            <a:lvl2pPr marL="914411" indent="0" algn="ctr">
              <a:buNone/>
              <a:defRPr sz="4000"/>
            </a:lvl2pPr>
            <a:lvl3pPr marL="1828823" indent="0" algn="ctr">
              <a:buNone/>
              <a:defRPr sz="3600"/>
            </a:lvl3pPr>
            <a:lvl4pPr marL="2743234" indent="0" algn="ctr">
              <a:buNone/>
              <a:defRPr sz="3200"/>
            </a:lvl4pPr>
            <a:lvl5pPr marL="3657646" indent="0" algn="ctr">
              <a:buNone/>
              <a:defRPr sz="3200"/>
            </a:lvl5pPr>
            <a:lvl6pPr marL="4572057" indent="0" algn="ctr">
              <a:buNone/>
              <a:defRPr sz="3200"/>
            </a:lvl6pPr>
            <a:lvl7pPr marL="5486469" indent="0" algn="ctr">
              <a:buNone/>
              <a:defRPr sz="3200"/>
            </a:lvl7pPr>
            <a:lvl8pPr marL="6400880" indent="0" algn="ctr">
              <a:buNone/>
              <a:defRPr sz="3200"/>
            </a:lvl8pPr>
            <a:lvl9pPr marL="7315291" indent="0" algn="ctr">
              <a:buNone/>
              <a:defRPr sz="3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63A2CEE-8553-4EF5-8C07-9C65C7BAD42E}" type="datetimeFigureOut">
              <a:rPr lang="en-US" smtClean="0"/>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988FC8-CA68-4348-9658-2286908ED762}" type="slidenum">
              <a:rPr lang="en-US" smtClean="0"/>
              <a:t>‹#›</a:t>
            </a:fld>
            <a:endParaRPr lang="en-US"/>
          </a:p>
        </p:txBody>
      </p:sp>
    </p:spTree>
    <p:extLst>
      <p:ext uri="{BB962C8B-B14F-4D97-AF65-F5344CB8AC3E}">
        <p14:creationId xmlns:p14="http://schemas.microsoft.com/office/powerpoint/2010/main" val="17864985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63A2CEE-8553-4EF5-8C07-9C65C7BAD42E}" type="datetimeFigureOut">
              <a:rPr lang="en-US" smtClean="0"/>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988FC8-CA68-4348-9658-2286908ED762}" type="slidenum">
              <a:rPr lang="en-US" smtClean="0"/>
              <a:t>‹#›</a:t>
            </a:fld>
            <a:endParaRPr lang="en-US"/>
          </a:p>
        </p:txBody>
      </p:sp>
    </p:spTree>
    <p:extLst>
      <p:ext uri="{BB962C8B-B14F-4D97-AF65-F5344CB8AC3E}">
        <p14:creationId xmlns:p14="http://schemas.microsoft.com/office/powerpoint/2010/main" val="386629399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63701" y="3419481"/>
            <a:ext cx="21031200" cy="5705475"/>
          </a:xfrm>
        </p:spPr>
        <p:txBody>
          <a:bodyPr anchor="b"/>
          <a:lstStyle>
            <a:lvl1pPr>
              <a:defRPr sz="12000"/>
            </a:lvl1pPr>
          </a:lstStyle>
          <a:p>
            <a:r>
              <a:rPr lang="en-US"/>
              <a:t>Click to edit Master title style</a:t>
            </a:r>
            <a:endParaRPr lang="en-US" dirty="0"/>
          </a:p>
        </p:txBody>
      </p:sp>
      <p:sp>
        <p:nvSpPr>
          <p:cNvPr id="3" name="Text Placeholder 2"/>
          <p:cNvSpPr>
            <a:spLocks noGrp="1"/>
          </p:cNvSpPr>
          <p:nvPr>
            <p:ph type="body" idx="1"/>
          </p:nvPr>
        </p:nvSpPr>
        <p:spPr>
          <a:xfrm>
            <a:off x="1663701" y="9178931"/>
            <a:ext cx="21031200" cy="3000373"/>
          </a:xfrm>
        </p:spPr>
        <p:txBody>
          <a:bodyPr/>
          <a:lstStyle>
            <a:lvl1pPr marL="0" indent="0">
              <a:buNone/>
              <a:defRPr sz="4800">
                <a:solidFill>
                  <a:schemeClr val="tx1"/>
                </a:solidFill>
              </a:defRPr>
            </a:lvl1pPr>
            <a:lvl2pPr marL="914411" indent="0">
              <a:buNone/>
              <a:defRPr sz="4000">
                <a:solidFill>
                  <a:schemeClr val="tx1">
                    <a:tint val="75000"/>
                  </a:schemeClr>
                </a:solidFill>
              </a:defRPr>
            </a:lvl2pPr>
            <a:lvl3pPr marL="1828823" indent="0">
              <a:buNone/>
              <a:defRPr sz="3600">
                <a:solidFill>
                  <a:schemeClr val="tx1">
                    <a:tint val="75000"/>
                  </a:schemeClr>
                </a:solidFill>
              </a:defRPr>
            </a:lvl3pPr>
            <a:lvl4pPr marL="2743234" indent="0">
              <a:buNone/>
              <a:defRPr sz="3200">
                <a:solidFill>
                  <a:schemeClr val="tx1">
                    <a:tint val="75000"/>
                  </a:schemeClr>
                </a:solidFill>
              </a:defRPr>
            </a:lvl4pPr>
            <a:lvl5pPr marL="3657646" indent="0">
              <a:buNone/>
              <a:defRPr sz="3200">
                <a:solidFill>
                  <a:schemeClr val="tx1">
                    <a:tint val="75000"/>
                  </a:schemeClr>
                </a:solidFill>
              </a:defRPr>
            </a:lvl5pPr>
            <a:lvl6pPr marL="4572057" indent="0">
              <a:buNone/>
              <a:defRPr sz="3200">
                <a:solidFill>
                  <a:schemeClr val="tx1">
                    <a:tint val="75000"/>
                  </a:schemeClr>
                </a:solidFill>
              </a:defRPr>
            </a:lvl6pPr>
            <a:lvl7pPr marL="5486469" indent="0">
              <a:buNone/>
              <a:defRPr sz="3200">
                <a:solidFill>
                  <a:schemeClr val="tx1">
                    <a:tint val="75000"/>
                  </a:schemeClr>
                </a:solidFill>
              </a:defRPr>
            </a:lvl7pPr>
            <a:lvl8pPr marL="6400880" indent="0">
              <a:buNone/>
              <a:defRPr sz="3200">
                <a:solidFill>
                  <a:schemeClr val="tx1">
                    <a:tint val="75000"/>
                  </a:schemeClr>
                </a:solidFill>
              </a:defRPr>
            </a:lvl8pPr>
            <a:lvl9pPr marL="7315291" indent="0">
              <a:buNone/>
              <a:defRPr sz="3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63A2CEE-8553-4EF5-8C07-9C65C7BAD42E}" type="datetimeFigureOut">
              <a:rPr lang="en-US" smtClean="0"/>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988FC8-CA68-4348-9658-2286908ED762}" type="slidenum">
              <a:rPr lang="en-US" smtClean="0"/>
              <a:t>‹#›</a:t>
            </a:fld>
            <a:endParaRPr lang="en-US"/>
          </a:p>
        </p:txBody>
      </p:sp>
    </p:spTree>
    <p:extLst>
      <p:ext uri="{BB962C8B-B14F-4D97-AF65-F5344CB8AC3E}">
        <p14:creationId xmlns:p14="http://schemas.microsoft.com/office/powerpoint/2010/main" val="17357123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676400" y="3651251"/>
            <a:ext cx="10363200" cy="870267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2344400" y="3651251"/>
            <a:ext cx="10363200" cy="870267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63A2CEE-8553-4EF5-8C07-9C65C7BAD42E}" type="datetimeFigureOut">
              <a:rPr lang="en-US" smtClean="0"/>
              <a:t>9/24/2026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988FC8-CA68-4348-9658-2286908ED762}" type="slidenum">
              <a:rPr lang="en-US" smtClean="0"/>
              <a:t>‹#›</a:t>
            </a:fld>
            <a:endParaRPr lang="en-US"/>
          </a:p>
        </p:txBody>
      </p:sp>
    </p:spTree>
    <p:extLst>
      <p:ext uri="{BB962C8B-B14F-4D97-AF65-F5344CB8AC3E}">
        <p14:creationId xmlns:p14="http://schemas.microsoft.com/office/powerpoint/2010/main" val="381898426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679576" y="730254"/>
            <a:ext cx="21031200" cy="2651125"/>
          </a:xfrm>
        </p:spPr>
        <p:txBody>
          <a:bodyPr/>
          <a:lstStyle/>
          <a:p>
            <a:r>
              <a:rPr lang="en-US"/>
              <a:t>Click to edit Master title style</a:t>
            </a:r>
            <a:endParaRPr lang="en-US" dirty="0"/>
          </a:p>
        </p:txBody>
      </p:sp>
      <p:sp>
        <p:nvSpPr>
          <p:cNvPr id="3" name="Text Placeholder 2"/>
          <p:cNvSpPr>
            <a:spLocks noGrp="1"/>
          </p:cNvSpPr>
          <p:nvPr>
            <p:ph type="body" idx="1"/>
          </p:nvPr>
        </p:nvSpPr>
        <p:spPr>
          <a:xfrm>
            <a:off x="1679579" y="3362325"/>
            <a:ext cx="10315573" cy="1647824"/>
          </a:xfrm>
        </p:spPr>
        <p:txBody>
          <a:bodyPr anchor="b"/>
          <a:lstStyle>
            <a:lvl1pPr marL="0" indent="0">
              <a:buNone/>
              <a:defRPr sz="4800" b="1"/>
            </a:lvl1pPr>
            <a:lvl2pPr marL="914411" indent="0">
              <a:buNone/>
              <a:defRPr sz="4000" b="1"/>
            </a:lvl2pPr>
            <a:lvl3pPr marL="1828823" indent="0">
              <a:buNone/>
              <a:defRPr sz="3600" b="1"/>
            </a:lvl3pPr>
            <a:lvl4pPr marL="2743234" indent="0">
              <a:buNone/>
              <a:defRPr sz="3200" b="1"/>
            </a:lvl4pPr>
            <a:lvl5pPr marL="3657646" indent="0">
              <a:buNone/>
              <a:defRPr sz="3200" b="1"/>
            </a:lvl5pPr>
            <a:lvl6pPr marL="4572057" indent="0">
              <a:buNone/>
              <a:defRPr sz="3200" b="1"/>
            </a:lvl6pPr>
            <a:lvl7pPr marL="5486469" indent="0">
              <a:buNone/>
              <a:defRPr sz="3200" b="1"/>
            </a:lvl7pPr>
            <a:lvl8pPr marL="6400880" indent="0">
              <a:buNone/>
              <a:defRPr sz="3200" b="1"/>
            </a:lvl8pPr>
            <a:lvl9pPr marL="7315291" indent="0">
              <a:buNone/>
              <a:defRPr sz="3200" b="1"/>
            </a:lvl9pPr>
          </a:lstStyle>
          <a:p>
            <a:pPr lvl="0"/>
            <a:r>
              <a:rPr lang="en-US"/>
              <a:t>Edit Master text styles</a:t>
            </a:r>
          </a:p>
        </p:txBody>
      </p:sp>
      <p:sp>
        <p:nvSpPr>
          <p:cNvPr id="4" name="Content Placeholder 3"/>
          <p:cNvSpPr>
            <a:spLocks noGrp="1"/>
          </p:cNvSpPr>
          <p:nvPr>
            <p:ph sz="half" idx="2"/>
          </p:nvPr>
        </p:nvSpPr>
        <p:spPr>
          <a:xfrm>
            <a:off x="1679579" y="5010151"/>
            <a:ext cx="10315573" cy="736917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2344404" y="3362325"/>
            <a:ext cx="10366376" cy="1647824"/>
          </a:xfrm>
        </p:spPr>
        <p:txBody>
          <a:bodyPr anchor="b"/>
          <a:lstStyle>
            <a:lvl1pPr marL="0" indent="0">
              <a:buNone/>
              <a:defRPr sz="4800" b="1"/>
            </a:lvl1pPr>
            <a:lvl2pPr marL="914411" indent="0">
              <a:buNone/>
              <a:defRPr sz="4000" b="1"/>
            </a:lvl2pPr>
            <a:lvl3pPr marL="1828823" indent="0">
              <a:buNone/>
              <a:defRPr sz="3600" b="1"/>
            </a:lvl3pPr>
            <a:lvl4pPr marL="2743234" indent="0">
              <a:buNone/>
              <a:defRPr sz="3200" b="1"/>
            </a:lvl4pPr>
            <a:lvl5pPr marL="3657646" indent="0">
              <a:buNone/>
              <a:defRPr sz="3200" b="1"/>
            </a:lvl5pPr>
            <a:lvl6pPr marL="4572057" indent="0">
              <a:buNone/>
              <a:defRPr sz="3200" b="1"/>
            </a:lvl6pPr>
            <a:lvl7pPr marL="5486469" indent="0">
              <a:buNone/>
              <a:defRPr sz="3200" b="1"/>
            </a:lvl7pPr>
            <a:lvl8pPr marL="6400880" indent="0">
              <a:buNone/>
              <a:defRPr sz="3200" b="1"/>
            </a:lvl8pPr>
            <a:lvl9pPr marL="7315291" indent="0">
              <a:buNone/>
              <a:defRPr sz="3200" b="1"/>
            </a:lvl9pPr>
          </a:lstStyle>
          <a:p>
            <a:pPr lvl="0"/>
            <a:r>
              <a:rPr lang="en-US"/>
              <a:t>Edit Master text styles</a:t>
            </a:r>
          </a:p>
        </p:txBody>
      </p:sp>
      <p:sp>
        <p:nvSpPr>
          <p:cNvPr id="6" name="Content Placeholder 5"/>
          <p:cNvSpPr>
            <a:spLocks noGrp="1"/>
          </p:cNvSpPr>
          <p:nvPr>
            <p:ph sz="quarter" idx="4"/>
          </p:nvPr>
        </p:nvSpPr>
        <p:spPr>
          <a:xfrm>
            <a:off x="12344404" y="5010151"/>
            <a:ext cx="10366376" cy="736917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63A2CEE-8553-4EF5-8C07-9C65C7BAD42E}" type="datetimeFigureOut">
              <a:rPr lang="en-US" smtClean="0"/>
              <a:t>9/24/2026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4988FC8-CA68-4348-9658-2286908ED762}" type="slidenum">
              <a:rPr lang="en-US" smtClean="0"/>
              <a:t>‹#›</a:t>
            </a:fld>
            <a:endParaRPr lang="en-US"/>
          </a:p>
        </p:txBody>
      </p:sp>
    </p:spTree>
    <p:extLst>
      <p:ext uri="{BB962C8B-B14F-4D97-AF65-F5344CB8AC3E}">
        <p14:creationId xmlns:p14="http://schemas.microsoft.com/office/powerpoint/2010/main" val="307038590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63A2CEE-8553-4EF5-8C07-9C65C7BAD42E}" type="datetimeFigureOut">
              <a:rPr lang="en-US" smtClean="0"/>
              <a:t>9/24/2026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4988FC8-CA68-4348-9658-2286908ED762}" type="slidenum">
              <a:rPr lang="en-US" smtClean="0"/>
              <a:t>‹#›</a:t>
            </a:fld>
            <a:endParaRPr lang="en-US"/>
          </a:p>
        </p:txBody>
      </p:sp>
    </p:spTree>
    <p:extLst>
      <p:ext uri="{BB962C8B-B14F-4D97-AF65-F5344CB8AC3E}">
        <p14:creationId xmlns:p14="http://schemas.microsoft.com/office/powerpoint/2010/main" val="348356587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63A2CEE-8553-4EF5-8C07-9C65C7BAD42E}" type="datetimeFigureOut">
              <a:rPr lang="en-US" smtClean="0"/>
              <a:t>9/24/2026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4988FC8-CA68-4348-9658-2286908ED762}" type="slidenum">
              <a:rPr lang="en-US" smtClean="0"/>
              <a:t>‹#›</a:t>
            </a:fld>
            <a:endParaRPr lang="en-US"/>
          </a:p>
        </p:txBody>
      </p:sp>
    </p:spTree>
    <p:extLst>
      <p:ext uri="{BB962C8B-B14F-4D97-AF65-F5344CB8AC3E}">
        <p14:creationId xmlns:p14="http://schemas.microsoft.com/office/powerpoint/2010/main" val="93292945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9576" y="914400"/>
            <a:ext cx="7864475" cy="3200400"/>
          </a:xfrm>
        </p:spPr>
        <p:txBody>
          <a:bodyPr anchor="b"/>
          <a:lstStyle>
            <a:lvl1pPr>
              <a:defRPr sz="6400"/>
            </a:lvl1pPr>
          </a:lstStyle>
          <a:p>
            <a:r>
              <a:rPr lang="en-US"/>
              <a:t>Click to edit Master title style</a:t>
            </a:r>
            <a:endParaRPr lang="en-US" dirty="0"/>
          </a:p>
        </p:txBody>
      </p:sp>
      <p:sp>
        <p:nvSpPr>
          <p:cNvPr id="3" name="Content Placeholder 2"/>
          <p:cNvSpPr>
            <a:spLocks noGrp="1"/>
          </p:cNvSpPr>
          <p:nvPr>
            <p:ph idx="1"/>
          </p:nvPr>
        </p:nvSpPr>
        <p:spPr>
          <a:xfrm>
            <a:off x="10366376" y="1974855"/>
            <a:ext cx="12344400" cy="9747251"/>
          </a:xfrm>
        </p:spPr>
        <p:txBody>
          <a:bodyPr/>
          <a:lstStyle>
            <a:lvl1pPr>
              <a:defRPr sz="6400"/>
            </a:lvl1pPr>
            <a:lvl2pPr>
              <a:defRPr sz="5600"/>
            </a:lvl2pPr>
            <a:lvl3pPr>
              <a:defRPr sz="4800"/>
            </a:lvl3pPr>
            <a:lvl4pPr>
              <a:defRPr sz="4000"/>
            </a:lvl4pPr>
            <a:lvl5pPr>
              <a:defRPr sz="4000"/>
            </a:lvl5pPr>
            <a:lvl6pPr>
              <a:defRPr sz="4000"/>
            </a:lvl6pPr>
            <a:lvl7pPr>
              <a:defRPr sz="4000"/>
            </a:lvl7pPr>
            <a:lvl8pPr>
              <a:defRPr sz="4000"/>
            </a:lvl8pPr>
            <a:lvl9pPr>
              <a:defRPr sz="4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679576" y="4114801"/>
            <a:ext cx="7864475" cy="7623176"/>
          </a:xfrm>
        </p:spPr>
        <p:txBody>
          <a:bodyPr/>
          <a:lstStyle>
            <a:lvl1pPr marL="0" indent="0">
              <a:buNone/>
              <a:defRPr sz="3200"/>
            </a:lvl1pPr>
            <a:lvl2pPr marL="914411" indent="0">
              <a:buNone/>
              <a:defRPr sz="2800"/>
            </a:lvl2pPr>
            <a:lvl3pPr marL="1828823" indent="0">
              <a:buNone/>
              <a:defRPr sz="2400"/>
            </a:lvl3pPr>
            <a:lvl4pPr marL="2743234" indent="0">
              <a:buNone/>
              <a:defRPr sz="2000"/>
            </a:lvl4pPr>
            <a:lvl5pPr marL="3657646" indent="0">
              <a:buNone/>
              <a:defRPr sz="2000"/>
            </a:lvl5pPr>
            <a:lvl6pPr marL="4572057" indent="0">
              <a:buNone/>
              <a:defRPr sz="2000"/>
            </a:lvl6pPr>
            <a:lvl7pPr marL="5486469" indent="0">
              <a:buNone/>
              <a:defRPr sz="2000"/>
            </a:lvl7pPr>
            <a:lvl8pPr marL="6400880" indent="0">
              <a:buNone/>
              <a:defRPr sz="2000"/>
            </a:lvl8pPr>
            <a:lvl9pPr marL="7315291" indent="0">
              <a:buNone/>
              <a:defRPr sz="2000"/>
            </a:lvl9pPr>
          </a:lstStyle>
          <a:p>
            <a:pPr lvl="0"/>
            <a:r>
              <a:rPr lang="en-US"/>
              <a:t>Edit Master text styles</a:t>
            </a:r>
          </a:p>
        </p:txBody>
      </p:sp>
      <p:sp>
        <p:nvSpPr>
          <p:cNvPr id="5" name="Date Placeholder 4"/>
          <p:cNvSpPr>
            <a:spLocks noGrp="1"/>
          </p:cNvSpPr>
          <p:nvPr>
            <p:ph type="dt" sz="half" idx="10"/>
          </p:nvPr>
        </p:nvSpPr>
        <p:spPr/>
        <p:txBody>
          <a:bodyPr/>
          <a:lstStyle/>
          <a:p>
            <a:fld id="{963A2CEE-8553-4EF5-8C07-9C65C7BAD42E}" type="datetimeFigureOut">
              <a:rPr lang="en-US" smtClean="0"/>
              <a:t>9/24/2026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988FC8-CA68-4348-9658-2286908ED762}" type="slidenum">
              <a:rPr lang="en-US" smtClean="0"/>
              <a:t>‹#›</a:t>
            </a:fld>
            <a:endParaRPr lang="en-US"/>
          </a:p>
        </p:txBody>
      </p:sp>
    </p:spTree>
    <p:extLst>
      <p:ext uri="{BB962C8B-B14F-4D97-AF65-F5344CB8AC3E}">
        <p14:creationId xmlns:p14="http://schemas.microsoft.com/office/powerpoint/2010/main" val="360148563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9576" y="914400"/>
            <a:ext cx="7864475" cy="3200400"/>
          </a:xfrm>
        </p:spPr>
        <p:txBody>
          <a:bodyPr anchor="b"/>
          <a:lstStyle>
            <a:lvl1pPr>
              <a:defRPr sz="6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366376" y="1974855"/>
            <a:ext cx="12344400" cy="9747251"/>
          </a:xfrm>
        </p:spPr>
        <p:txBody>
          <a:bodyPr anchor="t"/>
          <a:lstStyle>
            <a:lvl1pPr marL="0" indent="0">
              <a:buNone/>
              <a:defRPr sz="6400"/>
            </a:lvl1pPr>
            <a:lvl2pPr marL="914411" indent="0">
              <a:buNone/>
              <a:defRPr sz="5600"/>
            </a:lvl2pPr>
            <a:lvl3pPr marL="1828823" indent="0">
              <a:buNone/>
              <a:defRPr sz="4800"/>
            </a:lvl3pPr>
            <a:lvl4pPr marL="2743234" indent="0">
              <a:buNone/>
              <a:defRPr sz="4000"/>
            </a:lvl4pPr>
            <a:lvl5pPr marL="3657646" indent="0">
              <a:buNone/>
              <a:defRPr sz="4000"/>
            </a:lvl5pPr>
            <a:lvl6pPr marL="4572057" indent="0">
              <a:buNone/>
              <a:defRPr sz="4000"/>
            </a:lvl6pPr>
            <a:lvl7pPr marL="5486469" indent="0">
              <a:buNone/>
              <a:defRPr sz="4000"/>
            </a:lvl7pPr>
            <a:lvl8pPr marL="6400880" indent="0">
              <a:buNone/>
              <a:defRPr sz="4000"/>
            </a:lvl8pPr>
            <a:lvl9pPr marL="7315291" indent="0">
              <a:buNone/>
              <a:defRPr sz="4000"/>
            </a:lvl9pPr>
          </a:lstStyle>
          <a:p>
            <a:r>
              <a:rPr lang="en-US"/>
              <a:t>Click icon to add picture</a:t>
            </a:r>
            <a:endParaRPr lang="en-US" dirty="0"/>
          </a:p>
        </p:txBody>
      </p:sp>
      <p:sp>
        <p:nvSpPr>
          <p:cNvPr id="4" name="Text Placeholder 3"/>
          <p:cNvSpPr>
            <a:spLocks noGrp="1"/>
          </p:cNvSpPr>
          <p:nvPr>
            <p:ph type="body" sz="half" idx="2"/>
          </p:nvPr>
        </p:nvSpPr>
        <p:spPr>
          <a:xfrm>
            <a:off x="1679576" y="4114801"/>
            <a:ext cx="7864475" cy="7623176"/>
          </a:xfrm>
        </p:spPr>
        <p:txBody>
          <a:bodyPr/>
          <a:lstStyle>
            <a:lvl1pPr marL="0" indent="0">
              <a:buNone/>
              <a:defRPr sz="3200"/>
            </a:lvl1pPr>
            <a:lvl2pPr marL="914411" indent="0">
              <a:buNone/>
              <a:defRPr sz="2800"/>
            </a:lvl2pPr>
            <a:lvl3pPr marL="1828823" indent="0">
              <a:buNone/>
              <a:defRPr sz="2400"/>
            </a:lvl3pPr>
            <a:lvl4pPr marL="2743234" indent="0">
              <a:buNone/>
              <a:defRPr sz="2000"/>
            </a:lvl4pPr>
            <a:lvl5pPr marL="3657646" indent="0">
              <a:buNone/>
              <a:defRPr sz="2000"/>
            </a:lvl5pPr>
            <a:lvl6pPr marL="4572057" indent="0">
              <a:buNone/>
              <a:defRPr sz="2000"/>
            </a:lvl6pPr>
            <a:lvl7pPr marL="5486469" indent="0">
              <a:buNone/>
              <a:defRPr sz="2000"/>
            </a:lvl7pPr>
            <a:lvl8pPr marL="6400880" indent="0">
              <a:buNone/>
              <a:defRPr sz="2000"/>
            </a:lvl8pPr>
            <a:lvl9pPr marL="7315291" indent="0">
              <a:buNone/>
              <a:defRPr sz="2000"/>
            </a:lvl9pPr>
          </a:lstStyle>
          <a:p>
            <a:pPr lvl="0"/>
            <a:r>
              <a:rPr lang="en-US"/>
              <a:t>Edit Master text styles</a:t>
            </a:r>
          </a:p>
        </p:txBody>
      </p:sp>
      <p:sp>
        <p:nvSpPr>
          <p:cNvPr id="5" name="Date Placeholder 4"/>
          <p:cNvSpPr>
            <a:spLocks noGrp="1"/>
          </p:cNvSpPr>
          <p:nvPr>
            <p:ph type="dt" sz="half" idx="10"/>
          </p:nvPr>
        </p:nvSpPr>
        <p:spPr/>
        <p:txBody>
          <a:bodyPr/>
          <a:lstStyle/>
          <a:p>
            <a:fld id="{963A2CEE-8553-4EF5-8C07-9C65C7BAD42E}" type="datetimeFigureOut">
              <a:rPr lang="en-US" smtClean="0"/>
              <a:t>9/24/2026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988FC8-CA68-4348-9658-2286908ED762}" type="slidenum">
              <a:rPr lang="en-US" smtClean="0"/>
              <a:t>‹#›</a:t>
            </a:fld>
            <a:endParaRPr lang="en-US"/>
          </a:p>
        </p:txBody>
      </p:sp>
    </p:spTree>
    <p:extLst>
      <p:ext uri="{BB962C8B-B14F-4D97-AF65-F5344CB8AC3E}">
        <p14:creationId xmlns:p14="http://schemas.microsoft.com/office/powerpoint/2010/main" val="192773478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63A2CEE-8553-4EF5-8C07-9C65C7BAD42E}" type="datetimeFigureOut">
              <a:rPr lang="en-US" smtClean="0"/>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988FC8-CA68-4348-9658-2286908ED762}" type="slidenum">
              <a:rPr lang="en-US" smtClean="0"/>
              <a:t>‹#›</a:t>
            </a:fld>
            <a:endParaRPr lang="en-US"/>
          </a:p>
        </p:txBody>
      </p:sp>
    </p:spTree>
    <p:extLst>
      <p:ext uri="{BB962C8B-B14F-4D97-AF65-F5344CB8AC3E}">
        <p14:creationId xmlns:p14="http://schemas.microsoft.com/office/powerpoint/2010/main" val="192687265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7449804" y="730252"/>
            <a:ext cx="5257800" cy="1162367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676404" y="730252"/>
            <a:ext cx="15468600" cy="1162367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63A2CEE-8553-4EF5-8C07-9C65C7BAD42E}" type="datetimeFigureOut">
              <a:rPr lang="en-US" smtClean="0"/>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988FC8-CA68-4348-9658-2286908ED762}" type="slidenum">
              <a:rPr lang="en-US" smtClean="0"/>
              <a:t>‹#›</a:t>
            </a:fld>
            <a:endParaRPr lang="en-US"/>
          </a:p>
        </p:txBody>
      </p:sp>
    </p:spTree>
    <p:extLst>
      <p:ext uri="{BB962C8B-B14F-4D97-AF65-F5344CB8AC3E}">
        <p14:creationId xmlns:p14="http://schemas.microsoft.com/office/powerpoint/2010/main" val="209026633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56" name="Shape 56"/>
          <p:cNvSpPr>
            <a:spLocks noGrp="1"/>
          </p:cNvSpPr>
          <p:nvPr>
            <p:ph type="title"/>
          </p:nvPr>
        </p:nvSpPr>
        <p:spPr>
          <a:xfrm>
            <a:off x="4387459" y="625103"/>
            <a:ext cx="15609093" cy="3036093"/>
          </a:xfrm>
          <a:prstGeom prst="rect">
            <a:avLst/>
          </a:prstGeom>
        </p:spPr>
        <p:txBody>
          <a:bodyPr lIns="71412" tIns="71412" rIns="71412" bIns="71412"/>
          <a:lstStyle>
            <a:lvl1pPr defTabSz="821141">
              <a:defRPr sz="11200">
                <a:latin typeface="+mn-lt"/>
                <a:ea typeface="+mn-ea"/>
                <a:cs typeface="+mn-cs"/>
                <a:sym typeface="Helvetica Light"/>
              </a:defRPr>
            </a:lvl1pPr>
          </a:lstStyle>
          <a:p>
            <a:r>
              <a:t>Title Text</a:t>
            </a:r>
          </a:p>
        </p:txBody>
      </p:sp>
      <p:sp>
        <p:nvSpPr>
          <p:cNvPr id="57" name="Shape 57"/>
          <p:cNvSpPr>
            <a:spLocks noGrp="1"/>
          </p:cNvSpPr>
          <p:nvPr>
            <p:ph type="body" idx="1"/>
          </p:nvPr>
        </p:nvSpPr>
        <p:spPr>
          <a:xfrm>
            <a:off x="4387459" y="3661180"/>
            <a:ext cx="15609093" cy="8840392"/>
          </a:xfrm>
          <a:prstGeom prst="rect">
            <a:avLst/>
          </a:prstGeom>
        </p:spPr>
        <p:txBody>
          <a:bodyPr lIns="71412" tIns="71412" rIns="71412" bIns="71412" anchor="ctr"/>
          <a:lstStyle>
            <a:lvl1pPr marL="617069" indent="-617069" defTabSz="821141">
              <a:spcBef>
                <a:spcPts val="5901"/>
              </a:spcBef>
              <a:buSzPct val="75000"/>
              <a:defRPr sz="5101">
                <a:latin typeface="+mn-lt"/>
                <a:ea typeface="+mn-ea"/>
                <a:cs typeface="+mn-cs"/>
                <a:sym typeface="Helvetica Light"/>
              </a:defRPr>
            </a:lvl1pPr>
            <a:lvl2pPr marL="1061365" indent="-617069" defTabSz="821141">
              <a:spcBef>
                <a:spcPts val="5901"/>
              </a:spcBef>
              <a:buSzPct val="75000"/>
              <a:buChar char="•"/>
              <a:defRPr sz="5101">
                <a:latin typeface="+mn-lt"/>
                <a:ea typeface="+mn-ea"/>
                <a:cs typeface="+mn-cs"/>
                <a:sym typeface="Helvetica Light"/>
              </a:defRPr>
            </a:lvl2pPr>
            <a:lvl3pPr marL="1505661" indent="-617069" defTabSz="821141">
              <a:spcBef>
                <a:spcPts val="5901"/>
              </a:spcBef>
              <a:buSzPct val="75000"/>
              <a:defRPr sz="5101">
                <a:latin typeface="+mn-lt"/>
                <a:ea typeface="+mn-ea"/>
                <a:cs typeface="+mn-cs"/>
                <a:sym typeface="Helvetica Light"/>
              </a:defRPr>
            </a:lvl3pPr>
            <a:lvl4pPr marL="1949955" indent="-617069" defTabSz="821141">
              <a:spcBef>
                <a:spcPts val="5901"/>
              </a:spcBef>
              <a:buSzPct val="75000"/>
              <a:buChar char="•"/>
              <a:defRPr sz="5101">
                <a:latin typeface="+mn-lt"/>
                <a:ea typeface="+mn-ea"/>
                <a:cs typeface="+mn-cs"/>
                <a:sym typeface="Helvetica Light"/>
              </a:defRPr>
            </a:lvl4pPr>
            <a:lvl5pPr marL="2394249" indent="-617069" defTabSz="821141">
              <a:spcBef>
                <a:spcPts val="5901"/>
              </a:spcBef>
              <a:buSzPct val="75000"/>
              <a:buChar char="•"/>
              <a:defRPr sz="5101">
                <a:latin typeface="+mn-lt"/>
                <a:ea typeface="+mn-ea"/>
                <a:cs typeface="+mn-cs"/>
                <a:sym typeface="Helvetica Light"/>
              </a:defRPr>
            </a:lvl5pPr>
          </a:lstStyle>
          <a:p>
            <a:r>
              <a:t>Body Level One</a:t>
            </a:r>
          </a:p>
          <a:p>
            <a:pPr lvl="1"/>
            <a:r>
              <a:t>Body Level Two</a:t>
            </a:r>
          </a:p>
          <a:p>
            <a:pPr lvl="2"/>
            <a:r>
              <a:t>Body Level Three</a:t>
            </a:r>
          </a:p>
          <a:p>
            <a:pPr lvl="3"/>
            <a:r>
              <a:t>Body Level Four</a:t>
            </a:r>
          </a:p>
          <a:p>
            <a:pPr lvl="4"/>
            <a:r>
              <a:t>Body Level Five</a:t>
            </a:r>
          </a:p>
        </p:txBody>
      </p:sp>
      <p:sp>
        <p:nvSpPr>
          <p:cNvPr id="58" name="Shape 58"/>
          <p:cNvSpPr>
            <a:spLocks noGrp="1"/>
          </p:cNvSpPr>
          <p:nvPr>
            <p:ph type="sldNum" sz="quarter" idx="2"/>
          </p:nvPr>
        </p:nvSpPr>
        <p:spPr>
          <a:xfrm>
            <a:off x="11802703" y="13010579"/>
            <a:ext cx="760755" cy="753915"/>
          </a:xfrm>
          <a:prstGeom prst="rect">
            <a:avLst/>
          </a:prstGeom>
        </p:spPr>
        <p:txBody>
          <a:bodyPr lIns="71412" tIns="71412" rIns="71412" bIns="71412"/>
          <a:lstStyle>
            <a:lvl1pPr algn="ctr" defTabSz="821141">
              <a:defRPr sz="2400">
                <a:latin typeface="+mn-lt"/>
                <a:ea typeface="+mn-ea"/>
                <a:cs typeface="+mn-cs"/>
                <a:sym typeface="Helvetica Light"/>
              </a:defRPr>
            </a:lvl1pPr>
          </a:lstStyle>
          <a:p>
            <a:fld id="{86CB4B4D-7CA3-9044-876B-883B54F8677D}"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630675485"/>
      </p:ext>
    </p:extLst>
  </p:cSld>
  <p:clrMapOvr>
    <a:masterClrMapping/>
  </p:clrMapOvr>
  <p:transition spd="med"/>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827840" y="4259991"/>
            <a:ext cx="20728320" cy="2940787"/>
          </a:xfrm>
        </p:spPr>
        <p:txBody>
          <a:bodyPr/>
          <a:lstStyle/>
          <a:p>
            <a:r>
              <a:rPr lang="en-US"/>
              <a:t>Click to edit Master title style</a:t>
            </a:r>
          </a:p>
        </p:txBody>
      </p:sp>
      <p:sp>
        <p:nvSpPr>
          <p:cNvPr id="3" name="Subtitle 2"/>
          <p:cNvSpPr>
            <a:spLocks noGrp="1"/>
          </p:cNvSpPr>
          <p:nvPr>
            <p:ph type="subTitle" idx="1"/>
          </p:nvPr>
        </p:nvSpPr>
        <p:spPr>
          <a:xfrm>
            <a:off x="3659523" y="7771059"/>
            <a:ext cx="17068800" cy="3505328"/>
          </a:xfrm>
        </p:spPr>
        <p:txBody>
          <a:bodyPr/>
          <a:lstStyle>
            <a:lvl1pPr marL="0" indent="0" algn="ctr">
              <a:buNone/>
              <a:defRPr>
                <a:solidFill>
                  <a:schemeClr val="tx1">
                    <a:tint val="75000"/>
                  </a:schemeClr>
                </a:solidFill>
              </a:defRPr>
            </a:lvl1pPr>
            <a:lvl2pPr marL="987346" indent="0" algn="ctr">
              <a:buNone/>
              <a:defRPr>
                <a:solidFill>
                  <a:schemeClr val="tx1">
                    <a:tint val="75000"/>
                  </a:schemeClr>
                </a:solidFill>
              </a:defRPr>
            </a:lvl2pPr>
            <a:lvl3pPr marL="1974691" indent="0" algn="ctr">
              <a:buNone/>
              <a:defRPr>
                <a:solidFill>
                  <a:schemeClr val="tx1">
                    <a:tint val="75000"/>
                  </a:schemeClr>
                </a:solidFill>
              </a:defRPr>
            </a:lvl3pPr>
            <a:lvl4pPr marL="2962040" indent="0" algn="ctr">
              <a:buNone/>
              <a:defRPr>
                <a:solidFill>
                  <a:schemeClr val="tx1">
                    <a:tint val="75000"/>
                  </a:schemeClr>
                </a:solidFill>
              </a:defRPr>
            </a:lvl4pPr>
            <a:lvl5pPr marL="3949385" indent="0" algn="ctr">
              <a:buNone/>
              <a:defRPr>
                <a:solidFill>
                  <a:schemeClr val="tx1">
                    <a:tint val="75000"/>
                  </a:schemeClr>
                </a:solidFill>
              </a:defRPr>
            </a:lvl5pPr>
            <a:lvl6pPr marL="4936731" indent="0" algn="ctr">
              <a:buNone/>
              <a:defRPr>
                <a:solidFill>
                  <a:schemeClr val="tx1">
                    <a:tint val="75000"/>
                  </a:schemeClr>
                </a:solidFill>
              </a:defRPr>
            </a:lvl6pPr>
            <a:lvl7pPr marL="5924077" indent="0" algn="ctr">
              <a:buNone/>
              <a:defRPr>
                <a:solidFill>
                  <a:schemeClr val="tx1">
                    <a:tint val="75000"/>
                  </a:schemeClr>
                </a:solidFill>
              </a:defRPr>
            </a:lvl7pPr>
            <a:lvl8pPr marL="6911422" indent="0" algn="ctr">
              <a:buNone/>
              <a:defRPr>
                <a:solidFill>
                  <a:schemeClr val="tx1">
                    <a:tint val="75000"/>
                  </a:schemeClr>
                </a:solidFill>
              </a:defRPr>
            </a:lvl8pPr>
            <a:lvl9pPr marL="7898768"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pPr algn="l" defTabSz="2438430" fontAlgn="base">
              <a:spcBef>
                <a:spcPct val="0"/>
              </a:spcBef>
              <a:spcAft>
                <a:spcPct val="0"/>
              </a:spcAft>
              <a:defRPr/>
            </a:pPr>
            <a:endParaRPr lang="en-US" b="0">
              <a:solidFill>
                <a:prstClr val="black"/>
              </a:solidFill>
            </a:endParaRPr>
          </a:p>
        </p:txBody>
      </p:sp>
      <p:sp>
        <p:nvSpPr>
          <p:cNvPr id="5" name="Footer Placeholder 4"/>
          <p:cNvSpPr>
            <a:spLocks noGrp="1"/>
          </p:cNvSpPr>
          <p:nvPr>
            <p:ph type="ftr" sz="quarter" idx="11"/>
          </p:nvPr>
        </p:nvSpPr>
        <p:spPr/>
        <p:txBody>
          <a:bodyPr/>
          <a:lstStyle/>
          <a:p>
            <a:pPr defTabSz="2438430" fontAlgn="base">
              <a:spcBef>
                <a:spcPct val="0"/>
              </a:spcBef>
              <a:spcAft>
                <a:spcPct val="0"/>
              </a:spcAft>
              <a:defRPr/>
            </a:pPr>
            <a:endParaRPr lang="en-US" b="0">
              <a:solidFill>
                <a:prstClr val="black"/>
              </a:solidFill>
            </a:endParaRPr>
          </a:p>
        </p:txBody>
      </p:sp>
      <p:sp>
        <p:nvSpPr>
          <p:cNvPr id="6" name="Slide Number Placeholder 5"/>
          <p:cNvSpPr>
            <a:spLocks noGrp="1"/>
          </p:cNvSpPr>
          <p:nvPr>
            <p:ph type="sldNum" sz="quarter" idx="12"/>
          </p:nvPr>
        </p:nvSpPr>
        <p:spPr/>
        <p:txBody>
          <a:bodyPr/>
          <a:lstStyle/>
          <a:p>
            <a:pPr defTabSz="2438430" fontAlgn="base">
              <a:spcBef>
                <a:spcPct val="0"/>
              </a:spcBef>
              <a:spcAft>
                <a:spcPct val="0"/>
              </a:spcAft>
              <a:defRPr/>
            </a:pPr>
            <a:fld id="{856306DF-2999-41ED-99D1-85B27BB2272A}" type="slidenum">
              <a:rPr lang="en-US" b="0" smtClean="0">
                <a:solidFill>
                  <a:prstClr val="black"/>
                </a:solidFill>
              </a:rPr>
              <a:pPr defTabSz="2438430" fontAlgn="base">
                <a:spcBef>
                  <a:spcPct val="0"/>
                </a:spcBef>
                <a:spcAft>
                  <a:spcPct val="0"/>
                </a:spcAft>
                <a:defRPr/>
              </a:pPr>
              <a:t>‹#›</a:t>
            </a:fld>
            <a:endParaRPr lang="en-US" b="0">
              <a:solidFill>
                <a:prstClr val="black"/>
              </a:solidFill>
            </a:endParaRPr>
          </a:p>
        </p:txBody>
      </p:sp>
    </p:spTree>
    <p:extLst>
      <p:ext uri="{BB962C8B-B14F-4D97-AF65-F5344CB8AC3E}">
        <p14:creationId xmlns:p14="http://schemas.microsoft.com/office/powerpoint/2010/main" val="231155963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lgn="l" defTabSz="2438430" fontAlgn="base">
              <a:spcBef>
                <a:spcPct val="0"/>
              </a:spcBef>
              <a:spcAft>
                <a:spcPct val="0"/>
              </a:spcAft>
              <a:defRPr/>
            </a:pPr>
            <a:endParaRPr lang="en-US" b="0">
              <a:solidFill>
                <a:prstClr val="black"/>
              </a:solidFill>
            </a:endParaRPr>
          </a:p>
        </p:txBody>
      </p:sp>
      <p:sp>
        <p:nvSpPr>
          <p:cNvPr id="5" name="Footer Placeholder 4"/>
          <p:cNvSpPr>
            <a:spLocks noGrp="1"/>
          </p:cNvSpPr>
          <p:nvPr>
            <p:ph type="ftr" sz="quarter" idx="11"/>
          </p:nvPr>
        </p:nvSpPr>
        <p:spPr/>
        <p:txBody>
          <a:bodyPr/>
          <a:lstStyle/>
          <a:p>
            <a:pPr defTabSz="2438430" fontAlgn="base">
              <a:spcBef>
                <a:spcPct val="0"/>
              </a:spcBef>
              <a:spcAft>
                <a:spcPct val="0"/>
              </a:spcAft>
              <a:defRPr/>
            </a:pPr>
            <a:endParaRPr lang="en-US" b="0">
              <a:solidFill>
                <a:prstClr val="black"/>
              </a:solidFill>
            </a:endParaRPr>
          </a:p>
        </p:txBody>
      </p:sp>
      <p:sp>
        <p:nvSpPr>
          <p:cNvPr id="6" name="Slide Number Placeholder 5"/>
          <p:cNvSpPr>
            <a:spLocks noGrp="1"/>
          </p:cNvSpPr>
          <p:nvPr>
            <p:ph type="sldNum" sz="quarter" idx="12"/>
          </p:nvPr>
        </p:nvSpPr>
        <p:spPr/>
        <p:txBody>
          <a:bodyPr/>
          <a:lstStyle/>
          <a:p>
            <a:pPr defTabSz="2438430" fontAlgn="base">
              <a:spcBef>
                <a:spcPct val="0"/>
              </a:spcBef>
              <a:spcAft>
                <a:spcPct val="0"/>
              </a:spcAft>
              <a:defRPr/>
            </a:pPr>
            <a:fld id="{8680FF02-47EB-4042-ACA0-CB02337F9D58}" type="slidenum">
              <a:rPr lang="en-US" b="0" smtClean="0">
                <a:solidFill>
                  <a:prstClr val="black"/>
                </a:solidFill>
              </a:rPr>
              <a:pPr defTabSz="2438430" fontAlgn="base">
                <a:spcBef>
                  <a:spcPct val="0"/>
                </a:spcBef>
                <a:spcAft>
                  <a:spcPct val="0"/>
                </a:spcAft>
                <a:defRPr/>
              </a:pPr>
              <a:t>‹#›</a:t>
            </a:fld>
            <a:endParaRPr lang="en-US" b="0">
              <a:solidFill>
                <a:prstClr val="black"/>
              </a:solidFill>
            </a:endParaRPr>
          </a:p>
        </p:txBody>
      </p:sp>
    </p:spTree>
    <p:extLst>
      <p:ext uri="{BB962C8B-B14F-4D97-AF65-F5344CB8AC3E}">
        <p14:creationId xmlns:p14="http://schemas.microsoft.com/office/powerpoint/2010/main" val="321860717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27680" y="8813751"/>
            <a:ext cx="20724480" cy="2724765"/>
          </a:xfrm>
        </p:spPr>
        <p:txBody>
          <a:bodyPr anchor="t"/>
          <a:lstStyle>
            <a:lvl1pPr algn="l">
              <a:defRPr sz="8533" b="1" cap="all"/>
            </a:lvl1pPr>
          </a:lstStyle>
          <a:p>
            <a:r>
              <a:rPr lang="en-US"/>
              <a:t>Click to edit Master title style</a:t>
            </a:r>
          </a:p>
        </p:txBody>
      </p:sp>
      <p:sp>
        <p:nvSpPr>
          <p:cNvPr id="3" name="Text Placeholder 2"/>
          <p:cNvSpPr>
            <a:spLocks noGrp="1"/>
          </p:cNvSpPr>
          <p:nvPr>
            <p:ph type="body" idx="1"/>
          </p:nvPr>
        </p:nvSpPr>
        <p:spPr>
          <a:xfrm>
            <a:off x="1927680" y="5812459"/>
            <a:ext cx="20724480" cy="3001275"/>
          </a:xfrm>
        </p:spPr>
        <p:txBody>
          <a:bodyPr anchor="b"/>
          <a:lstStyle>
            <a:lvl1pPr marL="0" indent="0">
              <a:buNone/>
              <a:defRPr sz="4267">
                <a:solidFill>
                  <a:schemeClr val="tx1">
                    <a:tint val="75000"/>
                  </a:schemeClr>
                </a:solidFill>
              </a:defRPr>
            </a:lvl1pPr>
            <a:lvl2pPr marL="987346" indent="0">
              <a:buNone/>
              <a:defRPr sz="4000">
                <a:solidFill>
                  <a:schemeClr val="tx1">
                    <a:tint val="75000"/>
                  </a:schemeClr>
                </a:solidFill>
              </a:defRPr>
            </a:lvl2pPr>
            <a:lvl3pPr marL="1974691" indent="0">
              <a:buNone/>
              <a:defRPr sz="3467">
                <a:solidFill>
                  <a:schemeClr val="tx1">
                    <a:tint val="75000"/>
                  </a:schemeClr>
                </a:solidFill>
              </a:defRPr>
            </a:lvl3pPr>
            <a:lvl4pPr marL="2962040" indent="0">
              <a:buNone/>
              <a:defRPr sz="2933">
                <a:solidFill>
                  <a:schemeClr val="tx1">
                    <a:tint val="75000"/>
                  </a:schemeClr>
                </a:solidFill>
              </a:defRPr>
            </a:lvl4pPr>
            <a:lvl5pPr marL="3949385" indent="0">
              <a:buNone/>
              <a:defRPr sz="2933">
                <a:solidFill>
                  <a:schemeClr val="tx1">
                    <a:tint val="75000"/>
                  </a:schemeClr>
                </a:solidFill>
              </a:defRPr>
            </a:lvl5pPr>
            <a:lvl6pPr marL="4936731" indent="0">
              <a:buNone/>
              <a:defRPr sz="2933">
                <a:solidFill>
                  <a:schemeClr val="tx1">
                    <a:tint val="75000"/>
                  </a:schemeClr>
                </a:solidFill>
              </a:defRPr>
            </a:lvl6pPr>
            <a:lvl7pPr marL="5924077" indent="0">
              <a:buNone/>
              <a:defRPr sz="2933">
                <a:solidFill>
                  <a:schemeClr val="tx1">
                    <a:tint val="75000"/>
                  </a:schemeClr>
                </a:solidFill>
              </a:defRPr>
            </a:lvl7pPr>
            <a:lvl8pPr marL="6911422" indent="0">
              <a:buNone/>
              <a:defRPr sz="2933">
                <a:solidFill>
                  <a:schemeClr val="tx1">
                    <a:tint val="75000"/>
                  </a:schemeClr>
                </a:solidFill>
              </a:defRPr>
            </a:lvl8pPr>
            <a:lvl9pPr marL="7898768" indent="0">
              <a:buNone/>
              <a:defRPr sz="2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lgn="l" defTabSz="2438430" fontAlgn="base">
              <a:spcBef>
                <a:spcPct val="0"/>
              </a:spcBef>
              <a:spcAft>
                <a:spcPct val="0"/>
              </a:spcAft>
              <a:defRPr/>
            </a:pPr>
            <a:endParaRPr lang="en-US" b="0">
              <a:solidFill>
                <a:prstClr val="black"/>
              </a:solidFill>
            </a:endParaRPr>
          </a:p>
        </p:txBody>
      </p:sp>
      <p:sp>
        <p:nvSpPr>
          <p:cNvPr id="5" name="Footer Placeholder 4"/>
          <p:cNvSpPr>
            <a:spLocks noGrp="1"/>
          </p:cNvSpPr>
          <p:nvPr>
            <p:ph type="ftr" sz="quarter" idx="11"/>
          </p:nvPr>
        </p:nvSpPr>
        <p:spPr/>
        <p:txBody>
          <a:bodyPr/>
          <a:lstStyle/>
          <a:p>
            <a:pPr defTabSz="2438430" fontAlgn="base">
              <a:spcBef>
                <a:spcPct val="0"/>
              </a:spcBef>
              <a:spcAft>
                <a:spcPct val="0"/>
              </a:spcAft>
              <a:defRPr/>
            </a:pPr>
            <a:endParaRPr lang="en-US" b="0">
              <a:solidFill>
                <a:prstClr val="black"/>
              </a:solidFill>
            </a:endParaRPr>
          </a:p>
        </p:txBody>
      </p:sp>
      <p:sp>
        <p:nvSpPr>
          <p:cNvPr id="6" name="Slide Number Placeholder 5"/>
          <p:cNvSpPr>
            <a:spLocks noGrp="1"/>
          </p:cNvSpPr>
          <p:nvPr>
            <p:ph type="sldNum" sz="quarter" idx="12"/>
          </p:nvPr>
        </p:nvSpPr>
        <p:spPr/>
        <p:txBody>
          <a:bodyPr/>
          <a:lstStyle/>
          <a:p>
            <a:pPr defTabSz="2438430" fontAlgn="base">
              <a:spcBef>
                <a:spcPct val="0"/>
              </a:spcBef>
              <a:spcAft>
                <a:spcPct val="0"/>
              </a:spcAft>
              <a:defRPr/>
            </a:pPr>
            <a:fld id="{49F75BA6-BFD4-4F55-8C66-6E10716AFC66}" type="slidenum">
              <a:rPr lang="en-US" b="0" smtClean="0">
                <a:solidFill>
                  <a:prstClr val="black"/>
                </a:solidFill>
              </a:rPr>
              <a:pPr defTabSz="2438430" fontAlgn="base">
                <a:spcBef>
                  <a:spcPct val="0"/>
                </a:spcBef>
                <a:spcAft>
                  <a:spcPct val="0"/>
                </a:spcAft>
                <a:defRPr/>
              </a:pPr>
              <a:t>‹#›</a:t>
            </a:fld>
            <a:endParaRPr lang="en-US" b="0">
              <a:solidFill>
                <a:prstClr val="black"/>
              </a:solidFill>
            </a:endParaRPr>
          </a:p>
        </p:txBody>
      </p:sp>
    </p:spTree>
    <p:extLst>
      <p:ext uri="{BB962C8B-B14F-4D97-AF65-F5344CB8AC3E}">
        <p14:creationId xmlns:p14="http://schemas.microsoft.com/office/powerpoint/2010/main" val="360091280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217283" y="3208671"/>
            <a:ext cx="10786560" cy="9052792"/>
          </a:xfrm>
        </p:spPr>
        <p:txBody>
          <a:bodyPr/>
          <a:lstStyle>
            <a:lvl1pPr>
              <a:defRPr sz="6133"/>
            </a:lvl1pPr>
            <a:lvl2pPr>
              <a:defRPr sz="5067"/>
            </a:lvl2pPr>
            <a:lvl3pPr>
              <a:defRPr sz="4267"/>
            </a:lvl3pPr>
            <a:lvl4pPr>
              <a:defRPr sz="4000"/>
            </a:lvl4pPr>
            <a:lvl5pPr>
              <a:defRPr sz="4000"/>
            </a:lvl5pPr>
            <a:lvl6pPr>
              <a:defRPr sz="4000"/>
            </a:lvl6pPr>
            <a:lvl7pPr>
              <a:defRPr sz="4000"/>
            </a:lvl7pPr>
            <a:lvl8pPr>
              <a:defRPr sz="4000"/>
            </a:lvl8pPr>
            <a:lvl9pPr>
              <a:defRPr sz="4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12372480" y="3208671"/>
            <a:ext cx="10790400" cy="9052792"/>
          </a:xfrm>
        </p:spPr>
        <p:txBody>
          <a:bodyPr/>
          <a:lstStyle>
            <a:lvl1pPr>
              <a:defRPr sz="6133"/>
            </a:lvl1pPr>
            <a:lvl2pPr>
              <a:defRPr sz="5067"/>
            </a:lvl2pPr>
            <a:lvl3pPr>
              <a:defRPr sz="4267"/>
            </a:lvl3pPr>
            <a:lvl4pPr>
              <a:defRPr sz="4000"/>
            </a:lvl4pPr>
            <a:lvl5pPr>
              <a:defRPr sz="4000"/>
            </a:lvl5pPr>
            <a:lvl6pPr>
              <a:defRPr sz="4000"/>
            </a:lvl6pPr>
            <a:lvl7pPr>
              <a:defRPr sz="4000"/>
            </a:lvl7pPr>
            <a:lvl8pPr>
              <a:defRPr sz="4000"/>
            </a:lvl8pPr>
            <a:lvl9pPr>
              <a:defRPr sz="4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lgn="l" defTabSz="2438430" fontAlgn="base">
              <a:spcBef>
                <a:spcPct val="0"/>
              </a:spcBef>
              <a:spcAft>
                <a:spcPct val="0"/>
              </a:spcAft>
              <a:defRPr/>
            </a:pPr>
            <a:endParaRPr lang="en-US" b="0">
              <a:solidFill>
                <a:prstClr val="black"/>
              </a:solidFill>
            </a:endParaRPr>
          </a:p>
        </p:txBody>
      </p:sp>
      <p:sp>
        <p:nvSpPr>
          <p:cNvPr id="6" name="Footer Placeholder 5"/>
          <p:cNvSpPr>
            <a:spLocks noGrp="1"/>
          </p:cNvSpPr>
          <p:nvPr>
            <p:ph type="ftr" sz="quarter" idx="11"/>
          </p:nvPr>
        </p:nvSpPr>
        <p:spPr/>
        <p:txBody>
          <a:bodyPr/>
          <a:lstStyle/>
          <a:p>
            <a:pPr defTabSz="2438430" fontAlgn="base">
              <a:spcBef>
                <a:spcPct val="0"/>
              </a:spcBef>
              <a:spcAft>
                <a:spcPct val="0"/>
              </a:spcAft>
              <a:defRPr/>
            </a:pPr>
            <a:endParaRPr lang="en-US" b="0">
              <a:solidFill>
                <a:prstClr val="black"/>
              </a:solidFill>
            </a:endParaRPr>
          </a:p>
        </p:txBody>
      </p:sp>
      <p:sp>
        <p:nvSpPr>
          <p:cNvPr id="7" name="Slide Number Placeholder 6"/>
          <p:cNvSpPr>
            <a:spLocks noGrp="1"/>
          </p:cNvSpPr>
          <p:nvPr>
            <p:ph type="sldNum" sz="quarter" idx="12"/>
          </p:nvPr>
        </p:nvSpPr>
        <p:spPr/>
        <p:txBody>
          <a:bodyPr/>
          <a:lstStyle/>
          <a:p>
            <a:pPr defTabSz="2438430" fontAlgn="base">
              <a:spcBef>
                <a:spcPct val="0"/>
              </a:spcBef>
              <a:spcAft>
                <a:spcPct val="0"/>
              </a:spcAft>
              <a:defRPr/>
            </a:pPr>
            <a:fld id="{9C423740-5D72-454D-9B64-1928E5F07989}" type="slidenum">
              <a:rPr lang="en-US" b="0" smtClean="0">
                <a:solidFill>
                  <a:prstClr val="black"/>
                </a:solidFill>
              </a:rPr>
              <a:pPr defTabSz="2438430" fontAlgn="base">
                <a:spcBef>
                  <a:spcPct val="0"/>
                </a:spcBef>
                <a:spcAft>
                  <a:spcPct val="0"/>
                </a:spcAft>
                <a:defRPr/>
              </a:pPr>
              <a:t>‹#›</a:t>
            </a:fld>
            <a:endParaRPr lang="en-US" b="0">
              <a:solidFill>
                <a:prstClr val="black"/>
              </a:solidFill>
            </a:endParaRPr>
          </a:p>
        </p:txBody>
      </p:sp>
    </p:spTree>
    <p:extLst>
      <p:ext uri="{BB962C8B-B14F-4D97-AF65-F5344CB8AC3E}">
        <p14:creationId xmlns:p14="http://schemas.microsoft.com/office/powerpoint/2010/main" val="117172545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21125" y="550139"/>
            <a:ext cx="21945600" cy="228408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221120" y="3070403"/>
            <a:ext cx="10771200" cy="1278853"/>
          </a:xfrm>
        </p:spPr>
        <p:txBody>
          <a:bodyPr anchor="b"/>
          <a:lstStyle>
            <a:lvl1pPr marL="0" indent="0">
              <a:buNone/>
              <a:defRPr sz="5067" b="1"/>
            </a:lvl1pPr>
            <a:lvl2pPr marL="987346" indent="0">
              <a:buNone/>
              <a:defRPr sz="4267" b="1"/>
            </a:lvl2pPr>
            <a:lvl3pPr marL="1974691" indent="0">
              <a:buNone/>
              <a:defRPr sz="4000" b="1"/>
            </a:lvl3pPr>
            <a:lvl4pPr marL="2962040" indent="0">
              <a:buNone/>
              <a:defRPr sz="3467" b="1"/>
            </a:lvl4pPr>
            <a:lvl5pPr marL="3949385" indent="0">
              <a:buNone/>
              <a:defRPr sz="3467" b="1"/>
            </a:lvl5pPr>
            <a:lvl6pPr marL="4936731" indent="0">
              <a:buNone/>
              <a:defRPr sz="3467" b="1"/>
            </a:lvl6pPr>
            <a:lvl7pPr marL="5924077" indent="0">
              <a:buNone/>
              <a:defRPr sz="3467" b="1"/>
            </a:lvl7pPr>
            <a:lvl8pPr marL="6911422" indent="0">
              <a:buNone/>
              <a:defRPr sz="3467" b="1"/>
            </a:lvl8pPr>
            <a:lvl9pPr marL="7898768" indent="0">
              <a:buNone/>
              <a:defRPr sz="3467" b="1"/>
            </a:lvl9pPr>
          </a:lstStyle>
          <a:p>
            <a:pPr lvl="0"/>
            <a:r>
              <a:rPr lang="en-US"/>
              <a:t>Click to edit Master text styles</a:t>
            </a:r>
          </a:p>
        </p:txBody>
      </p:sp>
      <p:sp>
        <p:nvSpPr>
          <p:cNvPr id="4" name="Content Placeholder 3"/>
          <p:cNvSpPr>
            <a:spLocks noGrp="1"/>
          </p:cNvSpPr>
          <p:nvPr>
            <p:ph sz="half" idx="2"/>
          </p:nvPr>
        </p:nvSpPr>
        <p:spPr>
          <a:xfrm>
            <a:off x="1221120" y="4349265"/>
            <a:ext cx="10771200" cy="7903549"/>
          </a:xfrm>
        </p:spPr>
        <p:txBody>
          <a:bodyPr/>
          <a:lstStyle>
            <a:lvl1pPr>
              <a:defRPr sz="5067"/>
            </a:lvl1pPr>
            <a:lvl2pPr>
              <a:defRPr sz="4267"/>
            </a:lvl2pPr>
            <a:lvl3pPr>
              <a:defRPr sz="4000"/>
            </a:lvl3pPr>
            <a:lvl4pPr>
              <a:defRPr sz="3467"/>
            </a:lvl4pPr>
            <a:lvl5pPr>
              <a:defRPr sz="3467"/>
            </a:lvl5pPr>
            <a:lvl6pPr>
              <a:defRPr sz="3467"/>
            </a:lvl6pPr>
            <a:lvl7pPr>
              <a:defRPr sz="3467"/>
            </a:lvl7pPr>
            <a:lvl8pPr>
              <a:defRPr sz="3467"/>
            </a:lvl8pPr>
            <a:lvl9pPr>
              <a:defRPr sz="34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12387845" y="3070403"/>
            <a:ext cx="10778880" cy="1278853"/>
          </a:xfrm>
        </p:spPr>
        <p:txBody>
          <a:bodyPr anchor="b"/>
          <a:lstStyle>
            <a:lvl1pPr marL="0" indent="0">
              <a:buNone/>
              <a:defRPr sz="5067" b="1"/>
            </a:lvl1pPr>
            <a:lvl2pPr marL="987346" indent="0">
              <a:buNone/>
              <a:defRPr sz="4267" b="1"/>
            </a:lvl2pPr>
            <a:lvl3pPr marL="1974691" indent="0">
              <a:buNone/>
              <a:defRPr sz="4000" b="1"/>
            </a:lvl3pPr>
            <a:lvl4pPr marL="2962040" indent="0">
              <a:buNone/>
              <a:defRPr sz="3467" b="1"/>
            </a:lvl4pPr>
            <a:lvl5pPr marL="3949385" indent="0">
              <a:buNone/>
              <a:defRPr sz="3467" b="1"/>
            </a:lvl5pPr>
            <a:lvl6pPr marL="4936731" indent="0">
              <a:buNone/>
              <a:defRPr sz="3467" b="1"/>
            </a:lvl6pPr>
            <a:lvl7pPr marL="5924077" indent="0">
              <a:buNone/>
              <a:defRPr sz="3467" b="1"/>
            </a:lvl7pPr>
            <a:lvl8pPr marL="6911422" indent="0">
              <a:buNone/>
              <a:defRPr sz="3467" b="1"/>
            </a:lvl8pPr>
            <a:lvl9pPr marL="7898768" indent="0">
              <a:buNone/>
              <a:defRPr sz="3467" b="1"/>
            </a:lvl9pPr>
          </a:lstStyle>
          <a:p>
            <a:pPr lvl="0"/>
            <a:r>
              <a:rPr lang="en-US"/>
              <a:t>Click to edit Master text styles</a:t>
            </a:r>
          </a:p>
        </p:txBody>
      </p:sp>
      <p:sp>
        <p:nvSpPr>
          <p:cNvPr id="6" name="Content Placeholder 5"/>
          <p:cNvSpPr>
            <a:spLocks noGrp="1"/>
          </p:cNvSpPr>
          <p:nvPr>
            <p:ph sz="quarter" idx="4"/>
          </p:nvPr>
        </p:nvSpPr>
        <p:spPr>
          <a:xfrm>
            <a:off x="12387845" y="4349265"/>
            <a:ext cx="10778880" cy="7903549"/>
          </a:xfrm>
        </p:spPr>
        <p:txBody>
          <a:bodyPr/>
          <a:lstStyle>
            <a:lvl1pPr>
              <a:defRPr sz="5067"/>
            </a:lvl1pPr>
            <a:lvl2pPr>
              <a:defRPr sz="4267"/>
            </a:lvl2pPr>
            <a:lvl3pPr>
              <a:defRPr sz="4000"/>
            </a:lvl3pPr>
            <a:lvl4pPr>
              <a:defRPr sz="3467"/>
            </a:lvl4pPr>
            <a:lvl5pPr>
              <a:defRPr sz="3467"/>
            </a:lvl5pPr>
            <a:lvl6pPr>
              <a:defRPr sz="3467"/>
            </a:lvl6pPr>
            <a:lvl7pPr>
              <a:defRPr sz="3467"/>
            </a:lvl7pPr>
            <a:lvl8pPr>
              <a:defRPr sz="3467"/>
            </a:lvl8pPr>
            <a:lvl9pPr>
              <a:defRPr sz="34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lgn="l" defTabSz="2438430" fontAlgn="base">
              <a:spcBef>
                <a:spcPct val="0"/>
              </a:spcBef>
              <a:spcAft>
                <a:spcPct val="0"/>
              </a:spcAft>
              <a:defRPr/>
            </a:pPr>
            <a:endParaRPr lang="en-US" b="0">
              <a:solidFill>
                <a:prstClr val="black"/>
              </a:solidFill>
            </a:endParaRPr>
          </a:p>
        </p:txBody>
      </p:sp>
      <p:sp>
        <p:nvSpPr>
          <p:cNvPr id="8" name="Footer Placeholder 7"/>
          <p:cNvSpPr>
            <a:spLocks noGrp="1"/>
          </p:cNvSpPr>
          <p:nvPr>
            <p:ph type="ftr" sz="quarter" idx="11"/>
          </p:nvPr>
        </p:nvSpPr>
        <p:spPr/>
        <p:txBody>
          <a:bodyPr/>
          <a:lstStyle/>
          <a:p>
            <a:pPr defTabSz="2438430" fontAlgn="base">
              <a:spcBef>
                <a:spcPct val="0"/>
              </a:spcBef>
              <a:spcAft>
                <a:spcPct val="0"/>
              </a:spcAft>
              <a:defRPr/>
            </a:pPr>
            <a:endParaRPr lang="en-US" b="0">
              <a:solidFill>
                <a:prstClr val="black"/>
              </a:solidFill>
            </a:endParaRPr>
          </a:p>
        </p:txBody>
      </p:sp>
      <p:sp>
        <p:nvSpPr>
          <p:cNvPr id="9" name="Slide Number Placeholder 8"/>
          <p:cNvSpPr>
            <a:spLocks noGrp="1"/>
          </p:cNvSpPr>
          <p:nvPr>
            <p:ph type="sldNum" sz="quarter" idx="12"/>
          </p:nvPr>
        </p:nvSpPr>
        <p:spPr/>
        <p:txBody>
          <a:bodyPr/>
          <a:lstStyle/>
          <a:p>
            <a:pPr defTabSz="2438430" fontAlgn="base">
              <a:spcBef>
                <a:spcPct val="0"/>
              </a:spcBef>
              <a:spcAft>
                <a:spcPct val="0"/>
              </a:spcAft>
              <a:defRPr/>
            </a:pPr>
            <a:fld id="{CDF927E0-D30C-4CF5-8913-497CB1179862}" type="slidenum">
              <a:rPr lang="en-US" b="0" smtClean="0">
                <a:solidFill>
                  <a:prstClr val="black"/>
                </a:solidFill>
              </a:rPr>
              <a:pPr defTabSz="2438430" fontAlgn="base">
                <a:spcBef>
                  <a:spcPct val="0"/>
                </a:spcBef>
                <a:spcAft>
                  <a:spcPct val="0"/>
                </a:spcAft>
                <a:defRPr/>
              </a:pPr>
              <a:t>‹#›</a:t>
            </a:fld>
            <a:endParaRPr lang="en-US" b="0">
              <a:solidFill>
                <a:prstClr val="black"/>
              </a:solidFill>
            </a:endParaRPr>
          </a:p>
        </p:txBody>
      </p:sp>
    </p:spTree>
    <p:extLst>
      <p:ext uri="{BB962C8B-B14F-4D97-AF65-F5344CB8AC3E}">
        <p14:creationId xmlns:p14="http://schemas.microsoft.com/office/powerpoint/2010/main" val="332738622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lgn="l" defTabSz="2438430" fontAlgn="base">
              <a:spcBef>
                <a:spcPct val="0"/>
              </a:spcBef>
              <a:spcAft>
                <a:spcPct val="0"/>
              </a:spcAft>
              <a:defRPr/>
            </a:pPr>
            <a:endParaRPr lang="en-US" b="0">
              <a:solidFill>
                <a:prstClr val="black"/>
              </a:solidFill>
            </a:endParaRPr>
          </a:p>
        </p:txBody>
      </p:sp>
      <p:sp>
        <p:nvSpPr>
          <p:cNvPr id="4" name="Footer Placeholder 3"/>
          <p:cNvSpPr>
            <a:spLocks noGrp="1"/>
          </p:cNvSpPr>
          <p:nvPr>
            <p:ph type="ftr" sz="quarter" idx="11"/>
          </p:nvPr>
        </p:nvSpPr>
        <p:spPr/>
        <p:txBody>
          <a:bodyPr/>
          <a:lstStyle/>
          <a:p>
            <a:pPr defTabSz="2438430" fontAlgn="base">
              <a:spcBef>
                <a:spcPct val="0"/>
              </a:spcBef>
              <a:spcAft>
                <a:spcPct val="0"/>
              </a:spcAft>
              <a:defRPr/>
            </a:pPr>
            <a:endParaRPr lang="en-US" b="0">
              <a:solidFill>
                <a:prstClr val="black"/>
              </a:solidFill>
            </a:endParaRPr>
          </a:p>
        </p:txBody>
      </p:sp>
      <p:sp>
        <p:nvSpPr>
          <p:cNvPr id="5" name="Slide Number Placeholder 4"/>
          <p:cNvSpPr>
            <a:spLocks noGrp="1"/>
          </p:cNvSpPr>
          <p:nvPr>
            <p:ph type="sldNum" sz="quarter" idx="12"/>
          </p:nvPr>
        </p:nvSpPr>
        <p:spPr/>
        <p:txBody>
          <a:bodyPr/>
          <a:lstStyle/>
          <a:p>
            <a:pPr defTabSz="2438430" fontAlgn="base">
              <a:spcBef>
                <a:spcPct val="0"/>
              </a:spcBef>
              <a:spcAft>
                <a:spcPct val="0"/>
              </a:spcAft>
              <a:defRPr/>
            </a:pPr>
            <a:fld id="{BBF136E6-3E3B-43D1-8D4B-EEB63643E42B}" type="slidenum">
              <a:rPr lang="en-US" b="0" smtClean="0">
                <a:solidFill>
                  <a:prstClr val="black"/>
                </a:solidFill>
              </a:rPr>
              <a:pPr defTabSz="2438430" fontAlgn="base">
                <a:spcBef>
                  <a:spcPct val="0"/>
                </a:spcBef>
                <a:spcAft>
                  <a:spcPct val="0"/>
                </a:spcAft>
                <a:defRPr/>
              </a:pPr>
              <a:t>‹#›</a:t>
            </a:fld>
            <a:endParaRPr lang="en-US" b="0">
              <a:solidFill>
                <a:prstClr val="black"/>
              </a:solidFill>
            </a:endParaRPr>
          </a:p>
        </p:txBody>
      </p:sp>
    </p:spTree>
    <p:extLst>
      <p:ext uri="{BB962C8B-B14F-4D97-AF65-F5344CB8AC3E}">
        <p14:creationId xmlns:p14="http://schemas.microsoft.com/office/powerpoint/2010/main" val="83074498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lgn="l" defTabSz="2438430" fontAlgn="base">
              <a:spcBef>
                <a:spcPct val="0"/>
              </a:spcBef>
              <a:spcAft>
                <a:spcPct val="0"/>
              </a:spcAft>
              <a:defRPr/>
            </a:pPr>
            <a:endParaRPr lang="en-US" b="0">
              <a:solidFill>
                <a:prstClr val="black"/>
              </a:solidFill>
            </a:endParaRPr>
          </a:p>
        </p:txBody>
      </p:sp>
      <p:sp>
        <p:nvSpPr>
          <p:cNvPr id="3" name="Footer Placeholder 2"/>
          <p:cNvSpPr>
            <a:spLocks noGrp="1"/>
          </p:cNvSpPr>
          <p:nvPr>
            <p:ph type="ftr" sz="quarter" idx="11"/>
          </p:nvPr>
        </p:nvSpPr>
        <p:spPr/>
        <p:txBody>
          <a:bodyPr/>
          <a:lstStyle/>
          <a:p>
            <a:pPr defTabSz="2438430" fontAlgn="base">
              <a:spcBef>
                <a:spcPct val="0"/>
              </a:spcBef>
              <a:spcAft>
                <a:spcPct val="0"/>
              </a:spcAft>
              <a:defRPr/>
            </a:pPr>
            <a:endParaRPr lang="en-US" b="0">
              <a:solidFill>
                <a:prstClr val="black"/>
              </a:solidFill>
            </a:endParaRPr>
          </a:p>
        </p:txBody>
      </p:sp>
      <p:sp>
        <p:nvSpPr>
          <p:cNvPr id="4" name="Slide Number Placeholder 3"/>
          <p:cNvSpPr>
            <a:spLocks noGrp="1"/>
          </p:cNvSpPr>
          <p:nvPr>
            <p:ph type="sldNum" sz="quarter" idx="12"/>
          </p:nvPr>
        </p:nvSpPr>
        <p:spPr/>
        <p:txBody>
          <a:bodyPr/>
          <a:lstStyle/>
          <a:p>
            <a:pPr defTabSz="2438430" fontAlgn="base">
              <a:spcBef>
                <a:spcPct val="0"/>
              </a:spcBef>
              <a:spcAft>
                <a:spcPct val="0"/>
              </a:spcAft>
              <a:defRPr/>
            </a:pPr>
            <a:fld id="{E2FFE1A5-76F3-4EB5-BE40-7A54DE5DAF74}" type="slidenum">
              <a:rPr lang="en-US" b="0" smtClean="0">
                <a:solidFill>
                  <a:prstClr val="black"/>
                </a:solidFill>
              </a:rPr>
              <a:pPr defTabSz="2438430" fontAlgn="base">
                <a:spcBef>
                  <a:spcPct val="0"/>
                </a:spcBef>
                <a:spcAft>
                  <a:spcPct val="0"/>
                </a:spcAft>
                <a:defRPr/>
              </a:pPr>
              <a:t>‹#›</a:t>
            </a:fld>
            <a:endParaRPr lang="en-US" b="0">
              <a:solidFill>
                <a:prstClr val="black"/>
              </a:solidFill>
            </a:endParaRPr>
          </a:p>
        </p:txBody>
      </p:sp>
    </p:spTree>
    <p:extLst>
      <p:ext uri="{BB962C8B-B14F-4D97-AF65-F5344CB8AC3E}">
        <p14:creationId xmlns:p14="http://schemas.microsoft.com/office/powerpoint/2010/main" val="2027663111"/>
      </p:ext>
    </p:extLst>
  </p:cSld>
  <p:clrMapOvr>
    <a:masterClrMapping/>
  </p:clrMapOvr>
  <p:hf sldNum="0" hdr="0" ftr="0" dt="0"/>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21120" y="547276"/>
            <a:ext cx="8021760" cy="2321523"/>
          </a:xfrm>
        </p:spPr>
        <p:txBody>
          <a:bodyPr anchor="b"/>
          <a:lstStyle>
            <a:lvl1pPr algn="l">
              <a:defRPr sz="4267" b="1"/>
            </a:lvl1pPr>
          </a:lstStyle>
          <a:p>
            <a:r>
              <a:rPr lang="en-US"/>
              <a:t>Click to edit Master title style</a:t>
            </a:r>
          </a:p>
        </p:txBody>
      </p:sp>
      <p:sp>
        <p:nvSpPr>
          <p:cNvPr id="3" name="Content Placeholder 2"/>
          <p:cNvSpPr>
            <a:spLocks noGrp="1"/>
          </p:cNvSpPr>
          <p:nvPr>
            <p:ph idx="1"/>
          </p:nvPr>
        </p:nvSpPr>
        <p:spPr>
          <a:xfrm>
            <a:off x="9534725" y="547276"/>
            <a:ext cx="13632000" cy="11705549"/>
          </a:xfrm>
        </p:spPr>
        <p:txBody>
          <a:bodyPr/>
          <a:lstStyle>
            <a:lvl1pPr>
              <a:defRPr sz="6933"/>
            </a:lvl1pPr>
            <a:lvl2pPr>
              <a:defRPr sz="6133"/>
            </a:lvl2pPr>
            <a:lvl3pPr>
              <a:defRPr sz="5067"/>
            </a:lvl3pPr>
            <a:lvl4pPr>
              <a:defRPr sz="4267"/>
            </a:lvl4pPr>
            <a:lvl5pPr>
              <a:defRPr sz="4267"/>
            </a:lvl5pPr>
            <a:lvl6pPr>
              <a:defRPr sz="4267"/>
            </a:lvl6pPr>
            <a:lvl7pPr>
              <a:defRPr sz="4267"/>
            </a:lvl7pPr>
            <a:lvl8pPr>
              <a:defRPr sz="4267"/>
            </a:lvl8pPr>
            <a:lvl9pPr>
              <a:defRPr sz="42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221120" y="2868793"/>
            <a:ext cx="8021760" cy="9384024"/>
          </a:xfrm>
        </p:spPr>
        <p:txBody>
          <a:bodyPr/>
          <a:lstStyle>
            <a:lvl1pPr marL="0" indent="0">
              <a:buNone/>
              <a:defRPr sz="2933"/>
            </a:lvl1pPr>
            <a:lvl2pPr marL="987346" indent="0">
              <a:buNone/>
              <a:defRPr sz="2667"/>
            </a:lvl2pPr>
            <a:lvl3pPr marL="1974691" indent="0">
              <a:buNone/>
              <a:defRPr sz="2133"/>
            </a:lvl3pPr>
            <a:lvl4pPr marL="2962040" indent="0">
              <a:buNone/>
              <a:defRPr sz="1867"/>
            </a:lvl4pPr>
            <a:lvl5pPr marL="3949385" indent="0">
              <a:buNone/>
              <a:defRPr sz="1867"/>
            </a:lvl5pPr>
            <a:lvl6pPr marL="4936731" indent="0">
              <a:buNone/>
              <a:defRPr sz="1867"/>
            </a:lvl6pPr>
            <a:lvl7pPr marL="5924077" indent="0">
              <a:buNone/>
              <a:defRPr sz="1867"/>
            </a:lvl7pPr>
            <a:lvl8pPr marL="6911422" indent="0">
              <a:buNone/>
              <a:defRPr sz="1867"/>
            </a:lvl8pPr>
            <a:lvl9pPr marL="7898768" indent="0">
              <a:buNone/>
              <a:defRPr sz="1867"/>
            </a:lvl9pPr>
          </a:lstStyle>
          <a:p>
            <a:pPr lvl="0"/>
            <a:r>
              <a:rPr lang="en-US"/>
              <a:t>Click to edit Master text styles</a:t>
            </a:r>
          </a:p>
        </p:txBody>
      </p:sp>
      <p:sp>
        <p:nvSpPr>
          <p:cNvPr id="5" name="Date Placeholder 4"/>
          <p:cNvSpPr>
            <a:spLocks noGrp="1"/>
          </p:cNvSpPr>
          <p:nvPr>
            <p:ph type="dt" sz="half" idx="10"/>
          </p:nvPr>
        </p:nvSpPr>
        <p:spPr/>
        <p:txBody>
          <a:bodyPr/>
          <a:lstStyle/>
          <a:p>
            <a:pPr algn="l" defTabSz="2438430" fontAlgn="base">
              <a:spcBef>
                <a:spcPct val="0"/>
              </a:spcBef>
              <a:spcAft>
                <a:spcPct val="0"/>
              </a:spcAft>
              <a:defRPr/>
            </a:pPr>
            <a:endParaRPr lang="en-US" b="0">
              <a:solidFill>
                <a:prstClr val="black"/>
              </a:solidFill>
            </a:endParaRPr>
          </a:p>
        </p:txBody>
      </p:sp>
      <p:sp>
        <p:nvSpPr>
          <p:cNvPr id="6" name="Footer Placeholder 5"/>
          <p:cNvSpPr>
            <a:spLocks noGrp="1"/>
          </p:cNvSpPr>
          <p:nvPr>
            <p:ph type="ftr" sz="quarter" idx="11"/>
          </p:nvPr>
        </p:nvSpPr>
        <p:spPr/>
        <p:txBody>
          <a:bodyPr/>
          <a:lstStyle/>
          <a:p>
            <a:pPr defTabSz="2438430" fontAlgn="base">
              <a:spcBef>
                <a:spcPct val="0"/>
              </a:spcBef>
              <a:spcAft>
                <a:spcPct val="0"/>
              </a:spcAft>
              <a:defRPr/>
            </a:pPr>
            <a:endParaRPr lang="en-US" b="0">
              <a:solidFill>
                <a:prstClr val="black"/>
              </a:solidFill>
            </a:endParaRPr>
          </a:p>
        </p:txBody>
      </p:sp>
      <p:sp>
        <p:nvSpPr>
          <p:cNvPr id="7" name="Slide Number Placeholder 6"/>
          <p:cNvSpPr>
            <a:spLocks noGrp="1"/>
          </p:cNvSpPr>
          <p:nvPr>
            <p:ph type="sldNum" sz="quarter" idx="12"/>
          </p:nvPr>
        </p:nvSpPr>
        <p:spPr/>
        <p:txBody>
          <a:bodyPr/>
          <a:lstStyle/>
          <a:p>
            <a:pPr defTabSz="2438430" fontAlgn="base">
              <a:spcBef>
                <a:spcPct val="0"/>
              </a:spcBef>
              <a:spcAft>
                <a:spcPct val="0"/>
              </a:spcAft>
              <a:defRPr/>
            </a:pPr>
            <a:fld id="{2651D2D6-F7A1-4F76-B402-DB9A414A7E86}" type="slidenum">
              <a:rPr lang="en-US" b="0" smtClean="0">
                <a:solidFill>
                  <a:prstClr val="black"/>
                </a:solidFill>
              </a:rPr>
              <a:pPr defTabSz="2438430" fontAlgn="base">
                <a:spcBef>
                  <a:spcPct val="0"/>
                </a:spcBef>
                <a:spcAft>
                  <a:spcPct val="0"/>
                </a:spcAft>
                <a:defRPr/>
              </a:pPr>
              <a:t>‹#›</a:t>
            </a:fld>
            <a:endParaRPr lang="en-US" b="0">
              <a:solidFill>
                <a:prstClr val="black"/>
              </a:solidFill>
            </a:endParaRPr>
          </a:p>
        </p:txBody>
      </p:sp>
    </p:spTree>
    <p:extLst>
      <p:ext uri="{BB962C8B-B14F-4D97-AF65-F5344CB8AC3E}">
        <p14:creationId xmlns:p14="http://schemas.microsoft.com/office/powerpoint/2010/main" val="227151812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80805" y="9600057"/>
            <a:ext cx="14630400" cy="1134840"/>
          </a:xfrm>
        </p:spPr>
        <p:txBody>
          <a:bodyPr anchor="b"/>
          <a:lstStyle>
            <a:lvl1pPr algn="l">
              <a:defRPr sz="4267" b="1"/>
            </a:lvl1pPr>
          </a:lstStyle>
          <a:p>
            <a:r>
              <a:rPr lang="en-US"/>
              <a:t>Click to edit Master title style</a:t>
            </a:r>
          </a:p>
        </p:txBody>
      </p:sp>
      <p:sp>
        <p:nvSpPr>
          <p:cNvPr id="3" name="Picture Placeholder 2"/>
          <p:cNvSpPr>
            <a:spLocks noGrp="1"/>
          </p:cNvSpPr>
          <p:nvPr>
            <p:ph type="pic" idx="1"/>
          </p:nvPr>
        </p:nvSpPr>
        <p:spPr>
          <a:xfrm>
            <a:off x="4780805" y="1224133"/>
            <a:ext cx="14630400" cy="8231904"/>
          </a:xfrm>
        </p:spPr>
        <p:txBody>
          <a:bodyPr/>
          <a:lstStyle>
            <a:lvl1pPr marL="0" indent="0">
              <a:buNone/>
              <a:defRPr sz="6933"/>
            </a:lvl1pPr>
            <a:lvl2pPr marL="987346" indent="0">
              <a:buNone/>
              <a:defRPr sz="6133"/>
            </a:lvl2pPr>
            <a:lvl3pPr marL="1974691" indent="0">
              <a:buNone/>
              <a:defRPr sz="5067"/>
            </a:lvl3pPr>
            <a:lvl4pPr marL="2962040" indent="0">
              <a:buNone/>
              <a:defRPr sz="4267"/>
            </a:lvl4pPr>
            <a:lvl5pPr marL="3949385" indent="0">
              <a:buNone/>
              <a:defRPr sz="4267"/>
            </a:lvl5pPr>
            <a:lvl6pPr marL="4936731" indent="0">
              <a:buNone/>
              <a:defRPr sz="4267"/>
            </a:lvl6pPr>
            <a:lvl7pPr marL="5924077" indent="0">
              <a:buNone/>
              <a:defRPr sz="4267"/>
            </a:lvl7pPr>
            <a:lvl8pPr marL="6911422" indent="0">
              <a:buNone/>
              <a:defRPr sz="4267"/>
            </a:lvl8pPr>
            <a:lvl9pPr marL="7898768" indent="0">
              <a:buNone/>
              <a:defRPr sz="4267"/>
            </a:lvl9pPr>
          </a:lstStyle>
          <a:p>
            <a:endParaRPr lang="en-US"/>
          </a:p>
        </p:txBody>
      </p:sp>
      <p:sp>
        <p:nvSpPr>
          <p:cNvPr id="4" name="Text Placeholder 3"/>
          <p:cNvSpPr>
            <a:spLocks noGrp="1"/>
          </p:cNvSpPr>
          <p:nvPr>
            <p:ph type="body" sz="half" idx="2"/>
          </p:nvPr>
        </p:nvSpPr>
        <p:spPr>
          <a:xfrm>
            <a:off x="4780805" y="10734903"/>
            <a:ext cx="14630400" cy="1610088"/>
          </a:xfrm>
        </p:spPr>
        <p:txBody>
          <a:bodyPr/>
          <a:lstStyle>
            <a:lvl1pPr marL="0" indent="0">
              <a:buNone/>
              <a:defRPr sz="2933"/>
            </a:lvl1pPr>
            <a:lvl2pPr marL="987346" indent="0">
              <a:buNone/>
              <a:defRPr sz="2667"/>
            </a:lvl2pPr>
            <a:lvl3pPr marL="1974691" indent="0">
              <a:buNone/>
              <a:defRPr sz="2133"/>
            </a:lvl3pPr>
            <a:lvl4pPr marL="2962040" indent="0">
              <a:buNone/>
              <a:defRPr sz="1867"/>
            </a:lvl4pPr>
            <a:lvl5pPr marL="3949385" indent="0">
              <a:buNone/>
              <a:defRPr sz="1867"/>
            </a:lvl5pPr>
            <a:lvl6pPr marL="4936731" indent="0">
              <a:buNone/>
              <a:defRPr sz="1867"/>
            </a:lvl6pPr>
            <a:lvl7pPr marL="5924077" indent="0">
              <a:buNone/>
              <a:defRPr sz="1867"/>
            </a:lvl7pPr>
            <a:lvl8pPr marL="6911422" indent="0">
              <a:buNone/>
              <a:defRPr sz="1867"/>
            </a:lvl8pPr>
            <a:lvl9pPr marL="7898768" indent="0">
              <a:buNone/>
              <a:defRPr sz="1867"/>
            </a:lvl9pPr>
          </a:lstStyle>
          <a:p>
            <a:pPr lvl="0"/>
            <a:r>
              <a:rPr lang="en-US"/>
              <a:t>Click to edit Master text styles</a:t>
            </a:r>
          </a:p>
        </p:txBody>
      </p:sp>
      <p:sp>
        <p:nvSpPr>
          <p:cNvPr id="5" name="Date Placeholder 4"/>
          <p:cNvSpPr>
            <a:spLocks noGrp="1"/>
          </p:cNvSpPr>
          <p:nvPr>
            <p:ph type="dt" sz="half" idx="10"/>
          </p:nvPr>
        </p:nvSpPr>
        <p:spPr/>
        <p:txBody>
          <a:bodyPr/>
          <a:lstStyle/>
          <a:p>
            <a:pPr algn="l" defTabSz="2438430" fontAlgn="base">
              <a:spcBef>
                <a:spcPct val="0"/>
              </a:spcBef>
              <a:spcAft>
                <a:spcPct val="0"/>
              </a:spcAft>
              <a:defRPr/>
            </a:pPr>
            <a:endParaRPr lang="en-US" b="0">
              <a:solidFill>
                <a:prstClr val="black"/>
              </a:solidFill>
            </a:endParaRPr>
          </a:p>
        </p:txBody>
      </p:sp>
      <p:sp>
        <p:nvSpPr>
          <p:cNvPr id="6" name="Footer Placeholder 5"/>
          <p:cNvSpPr>
            <a:spLocks noGrp="1"/>
          </p:cNvSpPr>
          <p:nvPr>
            <p:ph type="ftr" sz="quarter" idx="11"/>
          </p:nvPr>
        </p:nvSpPr>
        <p:spPr/>
        <p:txBody>
          <a:bodyPr/>
          <a:lstStyle/>
          <a:p>
            <a:pPr defTabSz="2438430" fontAlgn="base">
              <a:spcBef>
                <a:spcPct val="0"/>
              </a:spcBef>
              <a:spcAft>
                <a:spcPct val="0"/>
              </a:spcAft>
              <a:defRPr/>
            </a:pPr>
            <a:endParaRPr lang="en-US" b="0">
              <a:solidFill>
                <a:prstClr val="black"/>
              </a:solidFill>
            </a:endParaRPr>
          </a:p>
        </p:txBody>
      </p:sp>
      <p:sp>
        <p:nvSpPr>
          <p:cNvPr id="7" name="Slide Number Placeholder 6"/>
          <p:cNvSpPr>
            <a:spLocks noGrp="1"/>
          </p:cNvSpPr>
          <p:nvPr>
            <p:ph type="sldNum" sz="quarter" idx="12"/>
          </p:nvPr>
        </p:nvSpPr>
        <p:spPr/>
        <p:txBody>
          <a:bodyPr/>
          <a:lstStyle/>
          <a:p>
            <a:pPr defTabSz="2438430" fontAlgn="base">
              <a:spcBef>
                <a:spcPct val="0"/>
              </a:spcBef>
              <a:spcAft>
                <a:spcPct val="0"/>
              </a:spcAft>
              <a:defRPr/>
            </a:pPr>
            <a:fld id="{21975A74-7D56-4EAA-A47D-C19AA9C4BAEB}" type="slidenum">
              <a:rPr lang="en-US" b="0" smtClean="0">
                <a:solidFill>
                  <a:prstClr val="black"/>
                </a:solidFill>
              </a:rPr>
              <a:pPr defTabSz="2438430" fontAlgn="base">
                <a:spcBef>
                  <a:spcPct val="0"/>
                </a:spcBef>
                <a:spcAft>
                  <a:spcPct val="0"/>
                </a:spcAft>
                <a:defRPr/>
              </a:pPr>
              <a:t>‹#›</a:t>
            </a:fld>
            <a:endParaRPr lang="en-US" b="0">
              <a:solidFill>
                <a:prstClr val="black"/>
              </a:solidFill>
            </a:endParaRPr>
          </a:p>
        </p:txBody>
      </p:sp>
    </p:spTree>
    <p:extLst>
      <p:ext uri="{BB962C8B-B14F-4D97-AF65-F5344CB8AC3E}">
        <p14:creationId xmlns:p14="http://schemas.microsoft.com/office/powerpoint/2010/main" val="415520785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lgn="l" defTabSz="2438430" fontAlgn="base">
              <a:spcBef>
                <a:spcPct val="0"/>
              </a:spcBef>
              <a:spcAft>
                <a:spcPct val="0"/>
              </a:spcAft>
              <a:defRPr/>
            </a:pPr>
            <a:endParaRPr lang="en-US" b="0">
              <a:solidFill>
                <a:prstClr val="black"/>
              </a:solidFill>
            </a:endParaRPr>
          </a:p>
        </p:txBody>
      </p:sp>
      <p:sp>
        <p:nvSpPr>
          <p:cNvPr id="5" name="Footer Placeholder 4"/>
          <p:cNvSpPr>
            <a:spLocks noGrp="1"/>
          </p:cNvSpPr>
          <p:nvPr>
            <p:ph type="ftr" sz="quarter" idx="11"/>
          </p:nvPr>
        </p:nvSpPr>
        <p:spPr/>
        <p:txBody>
          <a:bodyPr/>
          <a:lstStyle/>
          <a:p>
            <a:pPr defTabSz="2438430" fontAlgn="base">
              <a:spcBef>
                <a:spcPct val="0"/>
              </a:spcBef>
              <a:spcAft>
                <a:spcPct val="0"/>
              </a:spcAft>
              <a:defRPr/>
            </a:pPr>
            <a:endParaRPr lang="en-US" b="0">
              <a:solidFill>
                <a:prstClr val="black"/>
              </a:solidFill>
            </a:endParaRPr>
          </a:p>
        </p:txBody>
      </p:sp>
      <p:sp>
        <p:nvSpPr>
          <p:cNvPr id="6" name="Slide Number Placeholder 5"/>
          <p:cNvSpPr>
            <a:spLocks noGrp="1"/>
          </p:cNvSpPr>
          <p:nvPr>
            <p:ph type="sldNum" sz="quarter" idx="12"/>
          </p:nvPr>
        </p:nvSpPr>
        <p:spPr/>
        <p:txBody>
          <a:bodyPr/>
          <a:lstStyle/>
          <a:p>
            <a:pPr defTabSz="2438430" fontAlgn="base">
              <a:spcBef>
                <a:spcPct val="0"/>
              </a:spcBef>
              <a:spcAft>
                <a:spcPct val="0"/>
              </a:spcAft>
              <a:defRPr/>
            </a:pPr>
            <a:fld id="{2C69472F-8DAC-43AB-82E7-E7AA3C5089C1}" type="slidenum">
              <a:rPr lang="en-US" b="0" smtClean="0">
                <a:solidFill>
                  <a:prstClr val="black"/>
                </a:solidFill>
              </a:rPr>
              <a:pPr defTabSz="2438430" fontAlgn="base">
                <a:spcBef>
                  <a:spcPct val="0"/>
                </a:spcBef>
                <a:spcAft>
                  <a:spcPct val="0"/>
                </a:spcAft>
                <a:defRPr/>
              </a:pPr>
              <a:t>‹#›</a:t>
            </a:fld>
            <a:endParaRPr lang="en-US" b="0">
              <a:solidFill>
                <a:prstClr val="black"/>
              </a:solidFill>
            </a:endParaRPr>
          </a:p>
        </p:txBody>
      </p:sp>
    </p:spTree>
    <p:extLst>
      <p:ext uri="{BB962C8B-B14F-4D97-AF65-F5344CB8AC3E}">
        <p14:creationId xmlns:p14="http://schemas.microsoft.com/office/powerpoint/2010/main" val="131581145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7679360" y="547259"/>
            <a:ext cx="5483520" cy="1171419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217280" y="547259"/>
            <a:ext cx="16093440" cy="1171419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lgn="l" defTabSz="2438430" fontAlgn="base">
              <a:spcBef>
                <a:spcPct val="0"/>
              </a:spcBef>
              <a:spcAft>
                <a:spcPct val="0"/>
              </a:spcAft>
              <a:defRPr/>
            </a:pPr>
            <a:endParaRPr lang="en-US" b="0">
              <a:solidFill>
                <a:prstClr val="black"/>
              </a:solidFill>
            </a:endParaRPr>
          </a:p>
        </p:txBody>
      </p:sp>
      <p:sp>
        <p:nvSpPr>
          <p:cNvPr id="5" name="Footer Placeholder 4"/>
          <p:cNvSpPr>
            <a:spLocks noGrp="1"/>
          </p:cNvSpPr>
          <p:nvPr>
            <p:ph type="ftr" sz="quarter" idx="11"/>
          </p:nvPr>
        </p:nvSpPr>
        <p:spPr/>
        <p:txBody>
          <a:bodyPr/>
          <a:lstStyle/>
          <a:p>
            <a:pPr defTabSz="2438430" fontAlgn="base">
              <a:spcBef>
                <a:spcPct val="0"/>
              </a:spcBef>
              <a:spcAft>
                <a:spcPct val="0"/>
              </a:spcAft>
              <a:defRPr/>
            </a:pPr>
            <a:endParaRPr lang="en-US" b="0">
              <a:solidFill>
                <a:prstClr val="black"/>
              </a:solidFill>
            </a:endParaRPr>
          </a:p>
        </p:txBody>
      </p:sp>
      <p:sp>
        <p:nvSpPr>
          <p:cNvPr id="6" name="Slide Number Placeholder 5"/>
          <p:cNvSpPr>
            <a:spLocks noGrp="1"/>
          </p:cNvSpPr>
          <p:nvPr>
            <p:ph type="sldNum" sz="quarter" idx="12"/>
          </p:nvPr>
        </p:nvSpPr>
        <p:spPr/>
        <p:txBody>
          <a:bodyPr/>
          <a:lstStyle/>
          <a:p>
            <a:pPr defTabSz="2438430" fontAlgn="base">
              <a:spcBef>
                <a:spcPct val="0"/>
              </a:spcBef>
              <a:spcAft>
                <a:spcPct val="0"/>
              </a:spcAft>
              <a:defRPr/>
            </a:pPr>
            <a:fld id="{BFE04141-98D6-4FC9-9DF8-8F9C16F63999}" type="slidenum">
              <a:rPr lang="en-US" b="0" smtClean="0">
                <a:solidFill>
                  <a:prstClr val="black"/>
                </a:solidFill>
              </a:rPr>
              <a:pPr defTabSz="2438430" fontAlgn="base">
                <a:spcBef>
                  <a:spcPct val="0"/>
                </a:spcBef>
                <a:spcAft>
                  <a:spcPct val="0"/>
                </a:spcAft>
                <a:defRPr/>
              </a:pPr>
              <a:t>‹#›</a:t>
            </a:fld>
            <a:endParaRPr lang="en-US" b="0">
              <a:solidFill>
                <a:prstClr val="black"/>
              </a:solidFill>
            </a:endParaRPr>
          </a:p>
        </p:txBody>
      </p:sp>
    </p:spTree>
    <p:extLst>
      <p:ext uri="{BB962C8B-B14F-4D97-AF65-F5344CB8AC3E}">
        <p14:creationId xmlns:p14="http://schemas.microsoft.com/office/powerpoint/2010/main" val="60581626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x">
  <p:cSld name="Photo - Horizontal">
    <p:spTree>
      <p:nvGrpSpPr>
        <p:cNvPr id="1" name=""/>
        <p:cNvGrpSpPr/>
        <p:nvPr/>
      </p:nvGrpSpPr>
      <p:grpSpPr>
        <a:xfrm>
          <a:off x="0" y="0"/>
          <a:ext cx="0" cy="0"/>
          <a:chOff x="0" y="0"/>
          <a:chExt cx="0" cy="0"/>
        </a:xfrm>
      </p:grpSpPr>
      <p:sp>
        <p:nvSpPr>
          <p:cNvPr id="20" name="Shape 20"/>
          <p:cNvSpPr>
            <a:spLocks noGrp="1"/>
          </p:cNvSpPr>
          <p:nvPr>
            <p:ph type="pic" sz="half" idx="13"/>
          </p:nvPr>
        </p:nvSpPr>
        <p:spPr>
          <a:xfrm>
            <a:off x="5307220" y="892971"/>
            <a:ext cx="13751720" cy="8322469"/>
          </a:xfrm>
          <a:prstGeom prst="rect">
            <a:avLst/>
          </a:prstGeom>
        </p:spPr>
        <p:txBody>
          <a:bodyPr lIns="91395" tIns="45706" rIns="91395" bIns="45706">
            <a:noAutofit/>
          </a:bodyPr>
          <a:lstStyle/>
          <a:p>
            <a:endParaRPr/>
          </a:p>
        </p:txBody>
      </p:sp>
      <p:sp>
        <p:nvSpPr>
          <p:cNvPr id="21" name="Shape 21"/>
          <p:cNvSpPr>
            <a:spLocks noGrp="1"/>
          </p:cNvSpPr>
          <p:nvPr>
            <p:ph type="title"/>
          </p:nvPr>
        </p:nvSpPr>
        <p:spPr>
          <a:xfrm>
            <a:off x="4833941" y="9447636"/>
            <a:ext cx="14716128" cy="2000253"/>
          </a:xfrm>
          <a:prstGeom prst="rect">
            <a:avLst/>
          </a:prstGeom>
        </p:spPr>
        <p:txBody>
          <a:bodyPr lIns="71412" tIns="71412" rIns="71412" bIns="71412" anchor="b"/>
          <a:lstStyle>
            <a:lvl1pPr defTabSz="821141">
              <a:defRPr sz="11200">
                <a:latin typeface="+mn-lt"/>
                <a:ea typeface="+mn-ea"/>
                <a:cs typeface="+mn-cs"/>
                <a:sym typeface="Helvetica Light"/>
              </a:defRPr>
            </a:lvl1pPr>
          </a:lstStyle>
          <a:p>
            <a:r>
              <a:t>Title Text</a:t>
            </a:r>
          </a:p>
        </p:txBody>
      </p:sp>
      <p:sp>
        <p:nvSpPr>
          <p:cNvPr id="22" name="Shape 22"/>
          <p:cNvSpPr>
            <a:spLocks noGrp="1"/>
          </p:cNvSpPr>
          <p:nvPr>
            <p:ph type="body" sz="quarter" idx="1"/>
          </p:nvPr>
        </p:nvSpPr>
        <p:spPr>
          <a:xfrm>
            <a:off x="4833941" y="11519296"/>
            <a:ext cx="14716128" cy="1589488"/>
          </a:xfrm>
          <a:prstGeom prst="rect">
            <a:avLst/>
          </a:prstGeom>
        </p:spPr>
        <p:txBody>
          <a:bodyPr lIns="71412" tIns="71412" rIns="71412" bIns="71412"/>
          <a:lstStyle>
            <a:lvl1pPr marL="0" indent="0" algn="ctr" defTabSz="821141">
              <a:spcBef>
                <a:spcPts val="0"/>
              </a:spcBef>
              <a:buSzTx/>
              <a:buNone/>
              <a:defRPr sz="4301">
                <a:latin typeface="+mn-lt"/>
                <a:ea typeface="+mn-ea"/>
                <a:cs typeface="+mn-cs"/>
                <a:sym typeface="Helvetica Light"/>
              </a:defRPr>
            </a:lvl1pPr>
            <a:lvl2pPr marL="0" indent="228494" algn="ctr" defTabSz="821141">
              <a:spcBef>
                <a:spcPts val="0"/>
              </a:spcBef>
              <a:buSzTx/>
              <a:buNone/>
              <a:defRPr sz="4301">
                <a:latin typeface="+mn-lt"/>
                <a:ea typeface="+mn-ea"/>
                <a:cs typeface="+mn-cs"/>
                <a:sym typeface="Helvetica Light"/>
              </a:defRPr>
            </a:lvl2pPr>
            <a:lvl3pPr marL="0" indent="456992" algn="ctr" defTabSz="821141">
              <a:spcBef>
                <a:spcPts val="0"/>
              </a:spcBef>
              <a:buSzTx/>
              <a:buNone/>
              <a:defRPr sz="4301">
                <a:latin typeface="+mn-lt"/>
                <a:ea typeface="+mn-ea"/>
                <a:cs typeface="+mn-cs"/>
                <a:sym typeface="Helvetica Light"/>
              </a:defRPr>
            </a:lvl3pPr>
            <a:lvl4pPr marL="0" indent="685489" algn="ctr" defTabSz="821141">
              <a:spcBef>
                <a:spcPts val="0"/>
              </a:spcBef>
              <a:buSzTx/>
              <a:buNone/>
              <a:defRPr sz="4301">
                <a:latin typeface="+mn-lt"/>
                <a:ea typeface="+mn-ea"/>
                <a:cs typeface="+mn-cs"/>
                <a:sym typeface="Helvetica Light"/>
              </a:defRPr>
            </a:lvl4pPr>
            <a:lvl5pPr marL="0" indent="913966" algn="ctr" defTabSz="821141">
              <a:spcBef>
                <a:spcPts val="0"/>
              </a:spcBef>
              <a:buSzTx/>
              <a:buNone/>
              <a:defRPr sz="4301">
                <a:latin typeface="+mn-lt"/>
                <a:ea typeface="+mn-ea"/>
                <a:cs typeface="+mn-cs"/>
                <a:sym typeface="Helvetica Light"/>
              </a:defRPr>
            </a:lvl5pPr>
          </a:lstStyle>
          <a:p>
            <a:r>
              <a:t>Body Level One</a:t>
            </a:r>
          </a:p>
          <a:p>
            <a:pPr lvl="1"/>
            <a:r>
              <a:t>Body Level Two</a:t>
            </a:r>
          </a:p>
          <a:p>
            <a:pPr lvl="2"/>
            <a:r>
              <a:t>Body Level Three</a:t>
            </a:r>
          </a:p>
          <a:p>
            <a:pPr lvl="3"/>
            <a:r>
              <a:t>Body Level Four</a:t>
            </a:r>
          </a:p>
          <a:p>
            <a:pPr lvl="4"/>
            <a:r>
              <a:t>Body Level Five</a:t>
            </a:r>
          </a:p>
        </p:txBody>
      </p:sp>
      <p:sp>
        <p:nvSpPr>
          <p:cNvPr id="23" name="Shape 23"/>
          <p:cNvSpPr>
            <a:spLocks noGrp="1"/>
          </p:cNvSpPr>
          <p:nvPr>
            <p:ph type="sldNum" sz="quarter" idx="2"/>
          </p:nvPr>
        </p:nvSpPr>
        <p:spPr>
          <a:xfrm>
            <a:off x="11917809" y="13001650"/>
            <a:ext cx="530543" cy="513551"/>
          </a:xfrm>
          <a:prstGeom prst="rect">
            <a:avLst/>
          </a:prstGeom>
        </p:spPr>
        <p:txBody>
          <a:bodyPr lIns="71412" tIns="71412" rIns="71412" bIns="71412"/>
          <a:lstStyle>
            <a:lvl1pPr algn="ctr" defTabSz="821141">
              <a:defRPr sz="2400">
                <a:latin typeface="+mn-lt"/>
                <a:ea typeface="+mn-ea"/>
                <a:cs typeface="+mn-cs"/>
                <a:sym typeface="Helvetica Light"/>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1008149403"/>
      </p:ext>
    </p:extLst>
  </p:cSld>
  <p:clrMapOvr>
    <a:masterClrMapping/>
  </p:clrMapOvr>
  <p:transition spd="med"/>
</p:sldLayout>
</file>

<file path=ppt/slideLayouts/slideLayout37.xml><?xml version="1.0" encoding="utf-8"?>
<p:sldLayout xmlns:a="http://schemas.openxmlformats.org/drawingml/2006/main" xmlns:r="http://schemas.openxmlformats.org/officeDocument/2006/relationships" xmlns:p="http://schemas.openxmlformats.org/presentationml/2006/main" type="tx">
  <p:cSld name="Title - Center">
    <p:spTree>
      <p:nvGrpSpPr>
        <p:cNvPr id="1" name=""/>
        <p:cNvGrpSpPr/>
        <p:nvPr/>
      </p:nvGrpSpPr>
      <p:grpSpPr>
        <a:xfrm>
          <a:off x="0" y="0"/>
          <a:ext cx="0" cy="0"/>
          <a:chOff x="0" y="0"/>
          <a:chExt cx="0" cy="0"/>
        </a:xfrm>
      </p:grpSpPr>
      <p:sp>
        <p:nvSpPr>
          <p:cNvPr id="30" name="Shape 30"/>
          <p:cNvSpPr>
            <a:spLocks noGrp="1"/>
          </p:cNvSpPr>
          <p:nvPr>
            <p:ph type="title"/>
          </p:nvPr>
        </p:nvSpPr>
        <p:spPr>
          <a:xfrm>
            <a:off x="4833941" y="4536308"/>
            <a:ext cx="14716128" cy="4643437"/>
          </a:xfrm>
          <a:prstGeom prst="rect">
            <a:avLst/>
          </a:prstGeom>
        </p:spPr>
        <p:txBody>
          <a:bodyPr lIns="71412" tIns="71412" rIns="71412" bIns="71412"/>
          <a:lstStyle>
            <a:lvl1pPr defTabSz="821141">
              <a:defRPr sz="11200">
                <a:latin typeface="+mn-lt"/>
                <a:ea typeface="+mn-ea"/>
                <a:cs typeface="+mn-cs"/>
                <a:sym typeface="Helvetica Light"/>
              </a:defRPr>
            </a:lvl1pPr>
          </a:lstStyle>
          <a:p>
            <a:r>
              <a:t>Title Text</a:t>
            </a:r>
          </a:p>
        </p:txBody>
      </p:sp>
      <p:sp>
        <p:nvSpPr>
          <p:cNvPr id="31" name="Shape 31"/>
          <p:cNvSpPr>
            <a:spLocks noGrp="1"/>
          </p:cNvSpPr>
          <p:nvPr>
            <p:ph type="sldNum" sz="quarter" idx="2"/>
          </p:nvPr>
        </p:nvSpPr>
        <p:spPr>
          <a:xfrm>
            <a:off x="11917809" y="13010580"/>
            <a:ext cx="530543" cy="513551"/>
          </a:xfrm>
          <a:prstGeom prst="rect">
            <a:avLst/>
          </a:prstGeom>
        </p:spPr>
        <p:txBody>
          <a:bodyPr lIns="71412" tIns="71412" rIns="71412" bIns="71412"/>
          <a:lstStyle>
            <a:lvl1pPr algn="ctr" defTabSz="821141">
              <a:defRPr sz="2400">
                <a:latin typeface="+mn-lt"/>
                <a:ea typeface="+mn-ea"/>
                <a:cs typeface="+mn-cs"/>
                <a:sym typeface="Helvetica Light"/>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1074942925"/>
      </p:ext>
    </p:extLst>
  </p:cSld>
  <p:clrMapOvr>
    <a:masterClrMapping/>
  </p:clrMapOvr>
  <p:transition spd="med"/>
</p:sldLayout>
</file>

<file path=ppt/slideLayouts/slideLayout38.xml><?xml version="1.0" encoding="utf-8"?>
<p:sldLayout xmlns:a="http://schemas.openxmlformats.org/drawingml/2006/main" xmlns:r="http://schemas.openxmlformats.org/officeDocument/2006/relationships" xmlns:p="http://schemas.openxmlformats.org/presentationml/2006/main" type="tx">
  <p:cSld name="Photo - Vertical">
    <p:spTree>
      <p:nvGrpSpPr>
        <p:cNvPr id="1" name=""/>
        <p:cNvGrpSpPr/>
        <p:nvPr/>
      </p:nvGrpSpPr>
      <p:grpSpPr>
        <a:xfrm>
          <a:off x="0" y="0"/>
          <a:ext cx="0" cy="0"/>
          <a:chOff x="0" y="0"/>
          <a:chExt cx="0" cy="0"/>
        </a:xfrm>
      </p:grpSpPr>
      <p:sp>
        <p:nvSpPr>
          <p:cNvPr id="38" name="Shape 38"/>
          <p:cNvSpPr>
            <a:spLocks noGrp="1"/>
          </p:cNvSpPr>
          <p:nvPr>
            <p:ph type="pic" sz="half" idx="13"/>
          </p:nvPr>
        </p:nvSpPr>
        <p:spPr>
          <a:xfrm>
            <a:off x="12495610" y="892991"/>
            <a:ext cx="7500941" cy="11572877"/>
          </a:xfrm>
          <a:prstGeom prst="rect">
            <a:avLst/>
          </a:prstGeom>
        </p:spPr>
        <p:txBody>
          <a:bodyPr lIns="91395" tIns="45706" rIns="91395" bIns="45706">
            <a:noAutofit/>
          </a:bodyPr>
          <a:lstStyle/>
          <a:p>
            <a:endParaRPr/>
          </a:p>
        </p:txBody>
      </p:sp>
      <p:sp>
        <p:nvSpPr>
          <p:cNvPr id="39" name="Shape 39"/>
          <p:cNvSpPr>
            <a:spLocks noGrp="1"/>
          </p:cNvSpPr>
          <p:nvPr>
            <p:ph type="title"/>
          </p:nvPr>
        </p:nvSpPr>
        <p:spPr>
          <a:xfrm>
            <a:off x="4387455" y="892979"/>
            <a:ext cx="7500941" cy="5607845"/>
          </a:xfrm>
          <a:prstGeom prst="rect">
            <a:avLst/>
          </a:prstGeom>
        </p:spPr>
        <p:txBody>
          <a:bodyPr lIns="71412" tIns="71412" rIns="71412" bIns="71412" anchor="b"/>
          <a:lstStyle>
            <a:lvl1pPr defTabSz="821141">
              <a:defRPr sz="8301">
                <a:latin typeface="+mn-lt"/>
                <a:ea typeface="+mn-ea"/>
                <a:cs typeface="+mn-cs"/>
                <a:sym typeface="Helvetica Light"/>
              </a:defRPr>
            </a:lvl1pPr>
          </a:lstStyle>
          <a:p>
            <a:r>
              <a:t>Title Text</a:t>
            </a:r>
          </a:p>
        </p:txBody>
      </p:sp>
      <p:sp>
        <p:nvSpPr>
          <p:cNvPr id="40" name="Shape 40"/>
          <p:cNvSpPr>
            <a:spLocks noGrp="1"/>
          </p:cNvSpPr>
          <p:nvPr>
            <p:ph type="body" sz="quarter" idx="1"/>
          </p:nvPr>
        </p:nvSpPr>
        <p:spPr>
          <a:xfrm>
            <a:off x="4387455" y="6697291"/>
            <a:ext cx="7500941" cy="5768581"/>
          </a:xfrm>
          <a:prstGeom prst="rect">
            <a:avLst/>
          </a:prstGeom>
        </p:spPr>
        <p:txBody>
          <a:bodyPr lIns="71412" tIns="71412" rIns="71412" bIns="71412"/>
          <a:lstStyle>
            <a:lvl1pPr marL="0" indent="0" algn="ctr" defTabSz="821141">
              <a:spcBef>
                <a:spcPts val="0"/>
              </a:spcBef>
              <a:buSzTx/>
              <a:buNone/>
              <a:defRPr sz="4301">
                <a:latin typeface="+mn-lt"/>
                <a:ea typeface="+mn-ea"/>
                <a:cs typeface="+mn-cs"/>
                <a:sym typeface="Helvetica Light"/>
              </a:defRPr>
            </a:lvl1pPr>
            <a:lvl2pPr marL="0" indent="228494" algn="ctr" defTabSz="821141">
              <a:spcBef>
                <a:spcPts val="0"/>
              </a:spcBef>
              <a:buSzTx/>
              <a:buNone/>
              <a:defRPr sz="4301">
                <a:latin typeface="+mn-lt"/>
                <a:ea typeface="+mn-ea"/>
                <a:cs typeface="+mn-cs"/>
                <a:sym typeface="Helvetica Light"/>
              </a:defRPr>
            </a:lvl2pPr>
            <a:lvl3pPr marL="0" indent="456992" algn="ctr" defTabSz="821141">
              <a:spcBef>
                <a:spcPts val="0"/>
              </a:spcBef>
              <a:buSzTx/>
              <a:buNone/>
              <a:defRPr sz="4301">
                <a:latin typeface="+mn-lt"/>
                <a:ea typeface="+mn-ea"/>
                <a:cs typeface="+mn-cs"/>
                <a:sym typeface="Helvetica Light"/>
              </a:defRPr>
            </a:lvl3pPr>
            <a:lvl4pPr marL="0" indent="685489" algn="ctr" defTabSz="821141">
              <a:spcBef>
                <a:spcPts val="0"/>
              </a:spcBef>
              <a:buSzTx/>
              <a:buNone/>
              <a:defRPr sz="4301">
                <a:latin typeface="+mn-lt"/>
                <a:ea typeface="+mn-ea"/>
                <a:cs typeface="+mn-cs"/>
                <a:sym typeface="Helvetica Light"/>
              </a:defRPr>
            </a:lvl4pPr>
            <a:lvl5pPr marL="0" indent="913966" algn="ctr" defTabSz="821141">
              <a:spcBef>
                <a:spcPts val="0"/>
              </a:spcBef>
              <a:buSzTx/>
              <a:buNone/>
              <a:defRPr sz="4301">
                <a:latin typeface="+mn-lt"/>
                <a:ea typeface="+mn-ea"/>
                <a:cs typeface="+mn-cs"/>
                <a:sym typeface="Helvetica Light"/>
              </a:defRPr>
            </a:lvl5pPr>
          </a:lstStyle>
          <a:p>
            <a:r>
              <a:t>Body Level One</a:t>
            </a:r>
          </a:p>
          <a:p>
            <a:pPr lvl="1"/>
            <a:r>
              <a:t>Body Level Two</a:t>
            </a:r>
          </a:p>
          <a:p>
            <a:pPr lvl="2"/>
            <a:r>
              <a:t>Body Level Three</a:t>
            </a:r>
          </a:p>
          <a:p>
            <a:pPr lvl="3"/>
            <a:r>
              <a:t>Body Level Four</a:t>
            </a:r>
          </a:p>
          <a:p>
            <a:pPr lvl="4"/>
            <a:r>
              <a:t>Body Level Five</a:t>
            </a:r>
          </a:p>
        </p:txBody>
      </p:sp>
      <p:sp>
        <p:nvSpPr>
          <p:cNvPr id="41" name="Shape 41"/>
          <p:cNvSpPr>
            <a:spLocks noGrp="1"/>
          </p:cNvSpPr>
          <p:nvPr>
            <p:ph type="sldNum" sz="quarter" idx="2"/>
          </p:nvPr>
        </p:nvSpPr>
        <p:spPr>
          <a:xfrm>
            <a:off x="11917809" y="13010580"/>
            <a:ext cx="530543" cy="513551"/>
          </a:xfrm>
          <a:prstGeom prst="rect">
            <a:avLst/>
          </a:prstGeom>
        </p:spPr>
        <p:txBody>
          <a:bodyPr lIns="71412" tIns="71412" rIns="71412" bIns="71412"/>
          <a:lstStyle>
            <a:lvl1pPr algn="ctr" defTabSz="821141">
              <a:defRPr sz="2400">
                <a:latin typeface="+mn-lt"/>
                <a:ea typeface="+mn-ea"/>
                <a:cs typeface="+mn-cs"/>
                <a:sym typeface="Helvetica Light"/>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1918593665"/>
      </p:ext>
    </p:extLst>
  </p:cSld>
  <p:clrMapOvr>
    <a:masterClrMapping/>
  </p:clrMapOvr>
  <p:transition spd="med"/>
</p:sldLayout>
</file>

<file path=ppt/slideLayouts/slideLayout39.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56" name="Shape 56"/>
          <p:cNvSpPr>
            <a:spLocks noGrp="1"/>
          </p:cNvSpPr>
          <p:nvPr>
            <p:ph type="title"/>
          </p:nvPr>
        </p:nvSpPr>
        <p:spPr>
          <a:xfrm>
            <a:off x="4387459" y="625103"/>
            <a:ext cx="15609093" cy="3036093"/>
          </a:xfrm>
          <a:prstGeom prst="rect">
            <a:avLst/>
          </a:prstGeom>
        </p:spPr>
        <p:txBody>
          <a:bodyPr lIns="71412" tIns="71412" rIns="71412" bIns="71412"/>
          <a:lstStyle>
            <a:lvl1pPr defTabSz="821141">
              <a:defRPr sz="11200">
                <a:latin typeface="+mn-lt"/>
                <a:ea typeface="+mn-ea"/>
                <a:cs typeface="+mn-cs"/>
                <a:sym typeface="Helvetica Light"/>
              </a:defRPr>
            </a:lvl1pPr>
          </a:lstStyle>
          <a:p>
            <a:r>
              <a:t>Title Text</a:t>
            </a:r>
          </a:p>
        </p:txBody>
      </p:sp>
      <p:sp>
        <p:nvSpPr>
          <p:cNvPr id="57" name="Shape 57"/>
          <p:cNvSpPr>
            <a:spLocks noGrp="1"/>
          </p:cNvSpPr>
          <p:nvPr>
            <p:ph type="body" idx="1"/>
          </p:nvPr>
        </p:nvSpPr>
        <p:spPr>
          <a:xfrm>
            <a:off x="4387459" y="3661180"/>
            <a:ext cx="15609093" cy="8840392"/>
          </a:xfrm>
          <a:prstGeom prst="rect">
            <a:avLst/>
          </a:prstGeom>
        </p:spPr>
        <p:txBody>
          <a:bodyPr lIns="71412" tIns="71412" rIns="71412" bIns="71412" anchor="ctr"/>
          <a:lstStyle>
            <a:lvl1pPr marL="617069" indent="-617069" defTabSz="821141">
              <a:spcBef>
                <a:spcPts val="5901"/>
              </a:spcBef>
              <a:buSzPct val="75000"/>
              <a:defRPr sz="5101">
                <a:latin typeface="+mn-lt"/>
                <a:ea typeface="+mn-ea"/>
                <a:cs typeface="+mn-cs"/>
                <a:sym typeface="Helvetica Light"/>
              </a:defRPr>
            </a:lvl1pPr>
            <a:lvl2pPr marL="1061365" indent="-617069" defTabSz="821141">
              <a:spcBef>
                <a:spcPts val="5901"/>
              </a:spcBef>
              <a:buSzPct val="75000"/>
              <a:buChar char="•"/>
              <a:defRPr sz="5101">
                <a:latin typeface="+mn-lt"/>
                <a:ea typeface="+mn-ea"/>
                <a:cs typeface="+mn-cs"/>
                <a:sym typeface="Helvetica Light"/>
              </a:defRPr>
            </a:lvl2pPr>
            <a:lvl3pPr marL="1505661" indent="-617069" defTabSz="821141">
              <a:spcBef>
                <a:spcPts val="5901"/>
              </a:spcBef>
              <a:buSzPct val="75000"/>
              <a:defRPr sz="5101">
                <a:latin typeface="+mn-lt"/>
                <a:ea typeface="+mn-ea"/>
                <a:cs typeface="+mn-cs"/>
                <a:sym typeface="Helvetica Light"/>
              </a:defRPr>
            </a:lvl3pPr>
            <a:lvl4pPr marL="1949955" indent="-617069" defTabSz="821141">
              <a:spcBef>
                <a:spcPts val="5901"/>
              </a:spcBef>
              <a:buSzPct val="75000"/>
              <a:buChar char="•"/>
              <a:defRPr sz="5101">
                <a:latin typeface="+mn-lt"/>
                <a:ea typeface="+mn-ea"/>
                <a:cs typeface="+mn-cs"/>
                <a:sym typeface="Helvetica Light"/>
              </a:defRPr>
            </a:lvl4pPr>
            <a:lvl5pPr marL="2394249" indent="-617069" defTabSz="821141">
              <a:spcBef>
                <a:spcPts val="5901"/>
              </a:spcBef>
              <a:buSzPct val="75000"/>
              <a:buChar char="•"/>
              <a:defRPr sz="5101">
                <a:latin typeface="+mn-lt"/>
                <a:ea typeface="+mn-ea"/>
                <a:cs typeface="+mn-cs"/>
                <a:sym typeface="Helvetica Light"/>
              </a:defRPr>
            </a:lvl5pPr>
          </a:lstStyle>
          <a:p>
            <a:r>
              <a:t>Body Level One</a:t>
            </a:r>
          </a:p>
          <a:p>
            <a:pPr lvl="1"/>
            <a:r>
              <a:t>Body Level Two</a:t>
            </a:r>
          </a:p>
          <a:p>
            <a:pPr lvl="2"/>
            <a:r>
              <a:t>Body Level Three</a:t>
            </a:r>
          </a:p>
          <a:p>
            <a:pPr lvl="3"/>
            <a:r>
              <a:t>Body Level Four</a:t>
            </a:r>
          </a:p>
          <a:p>
            <a:pPr lvl="4"/>
            <a:r>
              <a:t>Body Level Five</a:t>
            </a:r>
          </a:p>
        </p:txBody>
      </p:sp>
      <p:sp>
        <p:nvSpPr>
          <p:cNvPr id="58" name="Shape 58"/>
          <p:cNvSpPr>
            <a:spLocks noGrp="1"/>
          </p:cNvSpPr>
          <p:nvPr>
            <p:ph type="sldNum" sz="quarter" idx="2"/>
          </p:nvPr>
        </p:nvSpPr>
        <p:spPr>
          <a:xfrm>
            <a:off x="11917809" y="13010580"/>
            <a:ext cx="530543" cy="513551"/>
          </a:xfrm>
          <a:prstGeom prst="rect">
            <a:avLst/>
          </a:prstGeom>
        </p:spPr>
        <p:txBody>
          <a:bodyPr lIns="71412" tIns="71412" rIns="71412" bIns="71412"/>
          <a:lstStyle>
            <a:lvl1pPr algn="ctr" defTabSz="821141">
              <a:defRPr sz="2400">
                <a:latin typeface="+mn-lt"/>
                <a:ea typeface="+mn-ea"/>
                <a:cs typeface="+mn-cs"/>
                <a:sym typeface="Helvetica Light"/>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4066659565"/>
      </p:ext>
    </p:extLst>
  </p:cSld>
  <p:clrMapOvr>
    <a:masterClrMapping/>
  </p:clrMapOvr>
  <p:transition spd="med"/>
</p:sldLayout>
</file>

<file path=ppt/slideLayouts/slideLayout40.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65" name="Shape 65"/>
          <p:cNvSpPr>
            <a:spLocks noGrp="1"/>
          </p:cNvSpPr>
          <p:nvPr>
            <p:ph type="pic" sz="quarter" idx="13"/>
          </p:nvPr>
        </p:nvSpPr>
        <p:spPr>
          <a:xfrm>
            <a:off x="12495610" y="3661180"/>
            <a:ext cx="7500941" cy="8840392"/>
          </a:xfrm>
          <a:prstGeom prst="rect">
            <a:avLst/>
          </a:prstGeom>
        </p:spPr>
        <p:txBody>
          <a:bodyPr lIns="91395" tIns="45706" rIns="91395" bIns="45706">
            <a:noAutofit/>
          </a:bodyPr>
          <a:lstStyle/>
          <a:p>
            <a:endParaRPr/>
          </a:p>
        </p:txBody>
      </p:sp>
      <p:sp>
        <p:nvSpPr>
          <p:cNvPr id="66" name="Shape 66"/>
          <p:cNvSpPr>
            <a:spLocks noGrp="1"/>
          </p:cNvSpPr>
          <p:nvPr>
            <p:ph type="title"/>
          </p:nvPr>
        </p:nvSpPr>
        <p:spPr>
          <a:xfrm>
            <a:off x="4387459" y="625103"/>
            <a:ext cx="15609093" cy="3036093"/>
          </a:xfrm>
          <a:prstGeom prst="rect">
            <a:avLst/>
          </a:prstGeom>
        </p:spPr>
        <p:txBody>
          <a:bodyPr lIns="71412" tIns="71412" rIns="71412" bIns="71412"/>
          <a:lstStyle>
            <a:lvl1pPr defTabSz="821141">
              <a:defRPr sz="11200">
                <a:latin typeface="+mn-lt"/>
                <a:ea typeface="+mn-ea"/>
                <a:cs typeface="+mn-cs"/>
                <a:sym typeface="Helvetica Light"/>
              </a:defRPr>
            </a:lvl1pPr>
          </a:lstStyle>
          <a:p>
            <a:r>
              <a:t>Title Text</a:t>
            </a:r>
          </a:p>
        </p:txBody>
      </p:sp>
      <p:sp>
        <p:nvSpPr>
          <p:cNvPr id="67" name="Shape 67"/>
          <p:cNvSpPr>
            <a:spLocks noGrp="1"/>
          </p:cNvSpPr>
          <p:nvPr>
            <p:ph type="body" sz="quarter" idx="1"/>
          </p:nvPr>
        </p:nvSpPr>
        <p:spPr>
          <a:xfrm>
            <a:off x="4387455" y="3661180"/>
            <a:ext cx="7500941" cy="8840392"/>
          </a:xfrm>
          <a:prstGeom prst="rect">
            <a:avLst/>
          </a:prstGeom>
        </p:spPr>
        <p:txBody>
          <a:bodyPr lIns="71412" tIns="71412" rIns="71412" bIns="71412" anchor="ctr"/>
          <a:lstStyle>
            <a:lvl1pPr marL="465155" indent="-465155" defTabSz="821141">
              <a:spcBef>
                <a:spcPts val="4501"/>
              </a:spcBef>
              <a:buSzPct val="75000"/>
              <a:defRPr sz="3701">
                <a:latin typeface="+mn-lt"/>
                <a:ea typeface="+mn-ea"/>
                <a:cs typeface="+mn-cs"/>
                <a:sym typeface="Helvetica Light"/>
              </a:defRPr>
            </a:lvl1pPr>
            <a:lvl2pPr marL="807887" indent="-465155" defTabSz="821141">
              <a:spcBef>
                <a:spcPts val="4501"/>
              </a:spcBef>
              <a:buSzPct val="75000"/>
              <a:buChar char="•"/>
              <a:defRPr sz="3701">
                <a:latin typeface="+mn-lt"/>
                <a:ea typeface="+mn-ea"/>
                <a:cs typeface="+mn-cs"/>
                <a:sym typeface="Helvetica Light"/>
              </a:defRPr>
            </a:lvl2pPr>
            <a:lvl3pPr marL="1150628" indent="-465155" defTabSz="821141">
              <a:spcBef>
                <a:spcPts val="4501"/>
              </a:spcBef>
              <a:buSzPct val="75000"/>
              <a:defRPr sz="3701">
                <a:latin typeface="+mn-lt"/>
                <a:ea typeface="+mn-ea"/>
                <a:cs typeface="+mn-cs"/>
                <a:sym typeface="Helvetica Light"/>
              </a:defRPr>
            </a:lvl3pPr>
            <a:lvl4pPr marL="1493368" indent="-465155" defTabSz="821141">
              <a:spcBef>
                <a:spcPts val="4501"/>
              </a:spcBef>
              <a:buSzPct val="75000"/>
              <a:buChar char="•"/>
              <a:defRPr sz="3701">
                <a:latin typeface="+mn-lt"/>
                <a:ea typeface="+mn-ea"/>
                <a:cs typeface="+mn-cs"/>
                <a:sym typeface="Helvetica Light"/>
              </a:defRPr>
            </a:lvl4pPr>
            <a:lvl5pPr marL="1836111" indent="-465155" defTabSz="821141">
              <a:spcBef>
                <a:spcPts val="4501"/>
              </a:spcBef>
              <a:buSzPct val="75000"/>
              <a:buChar char="•"/>
              <a:defRPr sz="3701">
                <a:latin typeface="+mn-lt"/>
                <a:ea typeface="+mn-ea"/>
                <a:cs typeface="+mn-cs"/>
                <a:sym typeface="Helvetica Light"/>
              </a:defRPr>
            </a:lvl5pPr>
          </a:lstStyle>
          <a:p>
            <a:r>
              <a:t>Body Level One</a:t>
            </a:r>
          </a:p>
          <a:p>
            <a:pPr lvl="1"/>
            <a:r>
              <a:t>Body Level Two</a:t>
            </a:r>
          </a:p>
          <a:p>
            <a:pPr lvl="2"/>
            <a:r>
              <a:t>Body Level Three</a:t>
            </a:r>
          </a:p>
          <a:p>
            <a:pPr lvl="3"/>
            <a:r>
              <a:t>Body Level Four</a:t>
            </a:r>
          </a:p>
          <a:p>
            <a:pPr lvl="4"/>
            <a:r>
              <a:t>Body Level Five</a:t>
            </a:r>
          </a:p>
        </p:txBody>
      </p:sp>
      <p:sp>
        <p:nvSpPr>
          <p:cNvPr id="68" name="Shape 68"/>
          <p:cNvSpPr>
            <a:spLocks noGrp="1"/>
          </p:cNvSpPr>
          <p:nvPr>
            <p:ph type="sldNum" sz="quarter" idx="2"/>
          </p:nvPr>
        </p:nvSpPr>
        <p:spPr>
          <a:xfrm>
            <a:off x="11917809" y="13010580"/>
            <a:ext cx="530543" cy="513551"/>
          </a:xfrm>
          <a:prstGeom prst="rect">
            <a:avLst/>
          </a:prstGeom>
        </p:spPr>
        <p:txBody>
          <a:bodyPr lIns="71412" tIns="71412" rIns="71412" bIns="71412"/>
          <a:lstStyle>
            <a:lvl1pPr algn="ctr" defTabSz="821141">
              <a:defRPr sz="2400">
                <a:latin typeface="+mn-lt"/>
                <a:ea typeface="+mn-ea"/>
                <a:cs typeface="+mn-cs"/>
                <a:sym typeface="Helvetica Light"/>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2785944359"/>
      </p:ext>
    </p:extLst>
  </p:cSld>
  <p:clrMapOvr>
    <a:masterClrMapping/>
  </p:clrMapOvr>
  <p:transition spd="med"/>
</p:sldLayout>
</file>

<file path=ppt/slideLayouts/slideLayout41.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83" name="Shape 83"/>
          <p:cNvSpPr>
            <a:spLocks noGrp="1"/>
          </p:cNvSpPr>
          <p:nvPr>
            <p:ph type="pic" sz="quarter" idx="13"/>
          </p:nvPr>
        </p:nvSpPr>
        <p:spPr>
          <a:xfrm>
            <a:off x="12495610" y="7161623"/>
            <a:ext cx="7500941" cy="5304237"/>
          </a:xfrm>
          <a:prstGeom prst="rect">
            <a:avLst/>
          </a:prstGeom>
        </p:spPr>
        <p:txBody>
          <a:bodyPr lIns="91395" tIns="45706" rIns="91395" bIns="45706">
            <a:noAutofit/>
          </a:bodyPr>
          <a:lstStyle/>
          <a:p>
            <a:endParaRPr/>
          </a:p>
        </p:txBody>
      </p:sp>
      <p:sp>
        <p:nvSpPr>
          <p:cNvPr id="84" name="Shape 84"/>
          <p:cNvSpPr>
            <a:spLocks noGrp="1"/>
          </p:cNvSpPr>
          <p:nvPr>
            <p:ph type="pic" sz="quarter" idx="14"/>
          </p:nvPr>
        </p:nvSpPr>
        <p:spPr>
          <a:xfrm>
            <a:off x="12504356" y="1250170"/>
            <a:ext cx="7500941" cy="5304237"/>
          </a:xfrm>
          <a:prstGeom prst="rect">
            <a:avLst/>
          </a:prstGeom>
        </p:spPr>
        <p:txBody>
          <a:bodyPr lIns="91395" tIns="45706" rIns="91395" bIns="45706">
            <a:noAutofit/>
          </a:bodyPr>
          <a:lstStyle/>
          <a:p>
            <a:endParaRPr/>
          </a:p>
        </p:txBody>
      </p:sp>
      <p:sp>
        <p:nvSpPr>
          <p:cNvPr id="85" name="Shape 85"/>
          <p:cNvSpPr>
            <a:spLocks noGrp="1"/>
          </p:cNvSpPr>
          <p:nvPr>
            <p:ph type="pic" sz="half" idx="15"/>
          </p:nvPr>
        </p:nvSpPr>
        <p:spPr>
          <a:xfrm>
            <a:off x="4387455" y="1250164"/>
            <a:ext cx="7500941" cy="11215688"/>
          </a:xfrm>
          <a:prstGeom prst="rect">
            <a:avLst/>
          </a:prstGeom>
        </p:spPr>
        <p:txBody>
          <a:bodyPr lIns="91395" tIns="45706" rIns="91395" bIns="45706">
            <a:noAutofit/>
          </a:bodyPr>
          <a:lstStyle/>
          <a:p>
            <a:endParaRPr/>
          </a:p>
        </p:txBody>
      </p:sp>
      <p:sp>
        <p:nvSpPr>
          <p:cNvPr id="86" name="Shape 86"/>
          <p:cNvSpPr>
            <a:spLocks noGrp="1"/>
          </p:cNvSpPr>
          <p:nvPr>
            <p:ph type="sldNum" sz="quarter" idx="2"/>
          </p:nvPr>
        </p:nvSpPr>
        <p:spPr>
          <a:xfrm>
            <a:off x="11917809" y="13010580"/>
            <a:ext cx="530543" cy="513551"/>
          </a:xfrm>
          <a:prstGeom prst="rect">
            <a:avLst/>
          </a:prstGeom>
        </p:spPr>
        <p:txBody>
          <a:bodyPr lIns="71412" tIns="71412" rIns="71412" bIns="71412"/>
          <a:lstStyle>
            <a:lvl1pPr algn="ctr" defTabSz="821141">
              <a:defRPr sz="2400">
                <a:latin typeface="+mn-lt"/>
                <a:ea typeface="+mn-ea"/>
                <a:cs typeface="+mn-cs"/>
                <a:sym typeface="Helvetica Light"/>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1451194727"/>
      </p:ext>
    </p:extLst>
  </p:cSld>
  <p:clrMapOvr>
    <a:masterClrMapping/>
  </p:clrMapOvr>
  <p:transition spd="med"/>
</p:sldLayout>
</file>

<file path=ppt/slideLayouts/slideLayout42.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93" name="Shape 93"/>
          <p:cNvSpPr>
            <a:spLocks noGrp="1"/>
          </p:cNvSpPr>
          <p:nvPr>
            <p:ph type="body" sz="quarter" idx="13"/>
          </p:nvPr>
        </p:nvSpPr>
        <p:spPr>
          <a:xfrm>
            <a:off x="4833941" y="8947569"/>
            <a:ext cx="14716128" cy="636661"/>
          </a:xfrm>
          <a:prstGeom prst="rect">
            <a:avLst/>
          </a:prstGeom>
        </p:spPr>
        <p:txBody>
          <a:bodyPr lIns="71412" tIns="71412" rIns="71412" bIns="71412">
            <a:spAutoFit/>
          </a:bodyPr>
          <a:lstStyle>
            <a:lvl1pPr marL="0" indent="0" algn="ctr" defTabSz="821141">
              <a:spcBef>
                <a:spcPts val="0"/>
              </a:spcBef>
              <a:buSzTx/>
              <a:buNone/>
              <a:defRPr sz="3200">
                <a:latin typeface="+mn-lt"/>
                <a:ea typeface="+mn-ea"/>
                <a:cs typeface="+mn-cs"/>
                <a:sym typeface="Helvetica Light"/>
              </a:defRPr>
            </a:lvl1pPr>
          </a:lstStyle>
          <a:p>
            <a:r>
              <a:t>–Johnny Appleseed</a:t>
            </a:r>
          </a:p>
        </p:txBody>
      </p:sp>
      <p:sp>
        <p:nvSpPr>
          <p:cNvPr id="94" name="Shape 94"/>
          <p:cNvSpPr>
            <a:spLocks noGrp="1"/>
          </p:cNvSpPr>
          <p:nvPr>
            <p:ph type="body" sz="quarter" idx="14"/>
          </p:nvPr>
        </p:nvSpPr>
        <p:spPr>
          <a:xfrm>
            <a:off x="4833941" y="6003007"/>
            <a:ext cx="14716128" cy="959955"/>
          </a:xfrm>
          <a:prstGeom prst="rect">
            <a:avLst/>
          </a:prstGeom>
        </p:spPr>
        <p:txBody>
          <a:bodyPr lIns="71412" tIns="71412" rIns="71412" bIns="71412" anchor="ctr">
            <a:spAutoFit/>
          </a:bodyPr>
          <a:lstStyle>
            <a:lvl1pPr marL="0" indent="0" algn="ctr" defTabSz="821141">
              <a:spcBef>
                <a:spcPts val="0"/>
              </a:spcBef>
              <a:buSzTx/>
              <a:buNone/>
              <a:defRPr sz="5301">
                <a:latin typeface="+mn-lt"/>
                <a:ea typeface="+mn-ea"/>
                <a:cs typeface="+mn-cs"/>
                <a:sym typeface="Helvetica Light"/>
              </a:defRPr>
            </a:lvl1pPr>
          </a:lstStyle>
          <a:p>
            <a:r>
              <a:t>“Type a quote here.” </a:t>
            </a:r>
          </a:p>
        </p:txBody>
      </p:sp>
      <p:sp>
        <p:nvSpPr>
          <p:cNvPr id="95" name="Shape 95"/>
          <p:cNvSpPr>
            <a:spLocks noGrp="1"/>
          </p:cNvSpPr>
          <p:nvPr>
            <p:ph type="sldNum" sz="quarter" idx="2"/>
          </p:nvPr>
        </p:nvSpPr>
        <p:spPr>
          <a:xfrm>
            <a:off x="11917809" y="13010580"/>
            <a:ext cx="530543" cy="513551"/>
          </a:xfrm>
          <a:prstGeom prst="rect">
            <a:avLst/>
          </a:prstGeom>
        </p:spPr>
        <p:txBody>
          <a:bodyPr lIns="71412" tIns="71412" rIns="71412" bIns="71412"/>
          <a:lstStyle>
            <a:lvl1pPr algn="ctr" defTabSz="821141">
              <a:defRPr sz="2400">
                <a:latin typeface="+mn-lt"/>
                <a:ea typeface="+mn-ea"/>
                <a:cs typeface="+mn-cs"/>
                <a:sym typeface="Helvetica Light"/>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86446944"/>
      </p:ext>
    </p:extLst>
  </p:cSld>
  <p:clrMapOvr>
    <a:masterClrMapping/>
  </p:clrMapOvr>
  <p:transition spd="med"/>
</p:sldLayout>
</file>

<file path=ppt/slideLayouts/slideLayout43.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02" name="Shape 102"/>
          <p:cNvSpPr>
            <a:spLocks noGrp="1"/>
          </p:cNvSpPr>
          <p:nvPr>
            <p:ph type="pic" idx="13"/>
          </p:nvPr>
        </p:nvSpPr>
        <p:spPr>
          <a:xfrm>
            <a:off x="3048000" y="0"/>
            <a:ext cx="18288000" cy="13716000"/>
          </a:xfrm>
          <a:prstGeom prst="rect">
            <a:avLst/>
          </a:prstGeom>
        </p:spPr>
        <p:txBody>
          <a:bodyPr lIns="91395" tIns="45706" rIns="91395" bIns="45706">
            <a:noAutofit/>
          </a:bodyPr>
          <a:lstStyle/>
          <a:p>
            <a:endParaRPr/>
          </a:p>
        </p:txBody>
      </p:sp>
      <p:sp>
        <p:nvSpPr>
          <p:cNvPr id="103" name="Shape 103"/>
          <p:cNvSpPr>
            <a:spLocks noGrp="1"/>
          </p:cNvSpPr>
          <p:nvPr>
            <p:ph type="sldNum" sz="quarter" idx="2"/>
          </p:nvPr>
        </p:nvSpPr>
        <p:spPr>
          <a:xfrm>
            <a:off x="11917809" y="13010580"/>
            <a:ext cx="530543" cy="513551"/>
          </a:xfrm>
          <a:prstGeom prst="rect">
            <a:avLst/>
          </a:prstGeom>
        </p:spPr>
        <p:txBody>
          <a:bodyPr lIns="71412" tIns="71412" rIns="71412" bIns="71412"/>
          <a:lstStyle>
            <a:lvl1pPr algn="ctr" defTabSz="821141">
              <a:defRPr sz="2400">
                <a:latin typeface="+mn-lt"/>
                <a:ea typeface="+mn-ea"/>
                <a:cs typeface="+mn-cs"/>
                <a:sym typeface="Helvetica Light"/>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1817553637"/>
      </p:ext>
    </p:extLst>
  </p:cSld>
  <p:clrMapOvr>
    <a:masterClrMapping/>
  </p:clrMapOvr>
  <p:transition spd="med"/>
</p:sldLayout>
</file>

<file path=ppt/slideLayouts/slideLayout44.xml><?xml version="1.0" encoding="utf-8"?>
<p:sldLayout xmlns:a="http://schemas.openxmlformats.org/drawingml/2006/main" xmlns:r="http://schemas.openxmlformats.org/officeDocument/2006/relationships" xmlns:p="http://schemas.openxmlformats.org/presentationml/2006/main" type="tx">
  <p:cSld name="Title &amp; Subtitle">
    <p:spTree>
      <p:nvGrpSpPr>
        <p:cNvPr id="1" name=""/>
        <p:cNvGrpSpPr/>
        <p:nvPr/>
      </p:nvGrpSpPr>
      <p:grpSpPr>
        <a:xfrm>
          <a:off x="0" y="0"/>
          <a:ext cx="0" cy="0"/>
          <a:chOff x="0" y="0"/>
          <a:chExt cx="0" cy="0"/>
        </a:xfrm>
      </p:grpSpPr>
      <p:sp>
        <p:nvSpPr>
          <p:cNvPr id="143" name="Shape 143"/>
          <p:cNvSpPr>
            <a:spLocks noGrp="1"/>
          </p:cNvSpPr>
          <p:nvPr>
            <p:ph type="title"/>
          </p:nvPr>
        </p:nvSpPr>
        <p:spPr>
          <a:xfrm>
            <a:off x="4381503" y="3438532"/>
            <a:ext cx="15621005" cy="3486152"/>
          </a:xfrm>
          <a:prstGeom prst="rect">
            <a:avLst/>
          </a:prstGeom>
        </p:spPr>
        <p:txBody>
          <a:bodyPr lIns="38087" tIns="38087" rIns="38087" bIns="38087" anchor="b"/>
          <a:lstStyle>
            <a:lvl1pPr defTabSz="825109">
              <a:defRPr sz="10901">
                <a:latin typeface="+mn-lt"/>
                <a:ea typeface="+mn-ea"/>
                <a:cs typeface="+mn-cs"/>
                <a:sym typeface="Helvetica Light"/>
              </a:defRPr>
            </a:lvl1pPr>
          </a:lstStyle>
          <a:p>
            <a:r>
              <a:t>Title Text</a:t>
            </a:r>
          </a:p>
        </p:txBody>
      </p:sp>
      <p:sp>
        <p:nvSpPr>
          <p:cNvPr id="144" name="Shape 144"/>
          <p:cNvSpPr>
            <a:spLocks noGrp="1"/>
          </p:cNvSpPr>
          <p:nvPr>
            <p:ph type="body" sz="quarter" idx="1"/>
          </p:nvPr>
        </p:nvSpPr>
        <p:spPr>
          <a:xfrm>
            <a:off x="4381503" y="7019947"/>
            <a:ext cx="15621005" cy="1190629"/>
          </a:xfrm>
          <a:prstGeom prst="rect">
            <a:avLst/>
          </a:prstGeom>
        </p:spPr>
        <p:txBody>
          <a:bodyPr lIns="38087" tIns="38087" rIns="38087" bIns="38087"/>
          <a:lstStyle>
            <a:lvl1pPr marL="0" indent="0" algn="ctr" defTabSz="825109">
              <a:spcBef>
                <a:spcPts val="0"/>
              </a:spcBef>
              <a:buSzTx/>
              <a:buNone/>
              <a:defRPr sz="4301">
                <a:latin typeface="+mn-lt"/>
                <a:ea typeface="+mn-ea"/>
                <a:cs typeface="+mn-cs"/>
                <a:sym typeface="Helvetica Light"/>
              </a:defRPr>
            </a:lvl1pPr>
            <a:lvl2pPr marL="0" indent="228494" algn="ctr" defTabSz="825109">
              <a:spcBef>
                <a:spcPts val="0"/>
              </a:spcBef>
              <a:buSzTx/>
              <a:buNone/>
              <a:defRPr sz="4301">
                <a:latin typeface="+mn-lt"/>
                <a:ea typeface="+mn-ea"/>
                <a:cs typeface="+mn-cs"/>
                <a:sym typeface="Helvetica Light"/>
              </a:defRPr>
            </a:lvl2pPr>
            <a:lvl3pPr marL="0" indent="456992" algn="ctr" defTabSz="825109">
              <a:spcBef>
                <a:spcPts val="0"/>
              </a:spcBef>
              <a:buSzTx/>
              <a:buNone/>
              <a:defRPr sz="4301">
                <a:latin typeface="+mn-lt"/>
                <a:ea typeface="+mn-ea"/>
                <a:cs typeface="+mn-cs"/>
                <a:sym typeface="Helvetica Light"/>
              </a:defRPr>
            </a:lvl3pPr>
            <a:lvl4pPr marL="0" indent="685489" algn="ctr" defTabSz="825109">
              <a:spcBef>
                <a:spcPts val="0"/>
              </a:spcBef>
              <a:buSzTx/>
              <a:buNone/>
              <a:defRPr sz="4301">
                <a:latin typeface="+mn-lt"/>
                <a:ea typeface="+mn-ea"/>
                <a:cs typeface="+mn-cs"/>
                <a:sym typeface="Helvetica Light"/>
              </a:defRPr>
            </a:lvl4pPr>
            <a:lvl5pPr marL="0" indent="913966" algn="ctr" defTabSz="825109">
              <a:spcBef>
                <a:spcPts val="0"/>
              </a:spcBef>
              <a:buSzTx/>
              <a:buNone/>
              <a:defRPr sz="4301">
                <a:latin typeface="+mn-lt"/>
                <a:ea typeface="+mn-ea"/>
                <a:cs typeface="+mn-cs"/>
                <a:sym typeface="Helvetica Light"/>
              </a:defRPr>
            </a:lvl5pPr>
          </a:lstStyle>
          <a:p>
            <a:r>
              <a:t>Body Level One</a:t>
            </a:r>
          </a:p>
          <a:p>
            <a:pPr lvl="1"/>
            <a:r>
              <a:t>Body Level Two</a:t>
            </a:r>
          </a:p>
          <a:p>
            <a:pPr lvl="2"/>
            <a:r>
              <a:t>Body Level Three</a:t>
            </a:r>
          </a:p>
          <a:p>
            <a:pPr lvl="3"/>
            <a:r>
              <a:t>Body Level Four</a:t>
            </a:r>
          </a:p>
          <a:p>
            <a:pPr lvl="4"/>
            <a:r>
              <a:t>Body Level Five</a:t>
            </a:r>
          </a:p>
        </p:txBody>
      </p:sp>
      <p:sp>
        <p:nvSpPr>
          <p:cNvPr id="145" name="Shape 145"/>
          <p:cNvSpPr>
            <a:spLocks noGrp="1"/>
          </p:cNvSpPr>
          <p:nvPr>
            <p:ph type="sldNum" sz="quarter" idx="2"/>
          </p:nvPr>
        </p:nvSpPr>
        <p:spPr>
          <a:xfrm>
            <a:off x="11978868" y="11525256"/>
            <a:ext cx="416755" cy="400212"/>
          </a:xfrm>
          <a:prstGeom prst="rect">
            <a:avLst/>
          </a:prstGeom>
        </p:spPr>
        <p:txBody>
          <a:bodyPr lIns="38087" tIns="38087" rIns="38087" bIns="38087"/>
          <a:lstStyle>
            <a:lvl1pPr algn="ctr" defTabSz="825109">
              <a:defRPr sz="2101">
                <a:latin typeface="+mn-lt"/>
                <a:ea typeface="+mn-ea"/>
                <a:cs typeface="+mn-cs"/>
                <a:sym typeface="Helvetica Light"/>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3525183997"/>
      </p:ext>
    </p:extLst>
  </p:cSld>
  <p:clrMapOvr>
    <a:masterClrMapping/>
  </p:clrMapOvr>
  <p:transition spd="med"/>
</p:sldLayout>
</file>

<file path=ppt/slideLayouts/slideLayout45.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161" name="Shape 161"/>
          <p:cNvSpPr>
            <a:spLocks noGrp="1"/>
          </p:cNvSpPr>
          <p:nvPr>
            <p:ph type="title"/>
          </p:nvPr>
        </p:nvSpPr>
        <p:spPr>
          <a:xfrm>
            <a:off x="4305303" y="2262204"/>
            <a:ext cx="15773405" cy="1988344"/>
          </a:xfrm>
          <a:prstGeom prst="rect">
            <a:avLst/>
          </a:prstGeom>
        </p:spPr>
        <p:txBody>
          <a:bodyPr lIns="68556" tIns="68556" rIns="68556" bIns="68556"/>
          <a:lstStyle>
            <a:lvl1pPr algn="l" defTabSz="1827948">
              <a:lnSpc>
                <a:spcPct val="90000"/>
              </a:lnSpc>
              <a:defRPr sz="8800">
                <a:latin typeface="Calibri Light"/>
                <a:ea typeface="Calibri Light"/>
                <a:cs typeface="Calibri Light"/>
                <a:sym typeface="Calibri Light"/>
              </a:defRPr>
            </a:lvl1pPr>
          </a:lstStyle>
          <a:p>
            <a:r>
              <a:t>Title Text</a:t>
            </a:r>
          </a:p>
        </p:txBody>
      </p:sp>
      <p:sp>
        <p:nvSpPr>
          <p:cNvPr id="162" name="Shape 162"/>
          <p:cNvSpPr>
            <a:spLocks noGrp="1"/>
          </p:cNvSpPr>
          <p:nvPr>
            <p:ph type="body" sz="half" idx="1"/>
          </p:nvPr>
        </p:nvSpPr>
        <p:spPr>
          <a:xfrm>
            <a:off x="4305303" y="4452941"/>
            <a:ext cx="15773405" cy="6527008"/>
          </a:xfrm>
          <a:prstGeom prst="rect">
            <a:avLst/>
          </a:prstGeom>
        </p:spPr>
        <p:txBody>
          <a:bodyPr lIns="68556" tIns="68556" rIns="68556" bIns="68556"/>
          <a:lstStyle>
            <a:lvl1pPr marL="424347" indent="-424347" defTabSz="1827948">
              <a:lnSpc>
                <a:spcPct val="90000"/>
              </a:lnSpc>
              <a:spcBef>
                <a:spcPts val="2000"/>
              </a:spcBef>
              <a:buFont typeface="Arial"/>
              <a:defRPr sz="5301">
                <a:latin typeface="Calibri"/>
                <a:ea typeface="Calibri"/>
                <a:cs typeface="Calibri"/>
                <a:sym typeface="Calibri"/>
              </a:defRPr>
            </a:lvl1pPr>
            <a:lvl2pPr marL="952052" indent="-495073" defTabSz="1827948">
              <a:lnSpc>
                <a:spcPct val="90000"/>
              </a:lnSpc>
              <a:spcBef>
                <a:spcPts val="2000"/>
              </a:spcBef>
              <a:buFont typeface="Arial"/>
              <a:buChar char="•"/>
              <a:defRPr sz="5301">
                <a:latin typeface="Calibri"/>
                <a:ea typeface="Calibri"/>
                <a:cs typeface="Calibri"/>
                <a:sym typeface="Calibri"/>
              </a:defRPr>
            </a:lvl2pPr>
            <a:lvl3pPr marL="1508062" indent="-594077" defTabSz="1827948">
              <a:lnSpc>
                <a:spcPct val="90000"/>
              </a:lnSpc>
              <a:spcBef>
                <a:spcPts val="2000"/>
              </a:spcBef>
              <a:buFont typeface="Arial"/>
              <a:defRPr sz="5301">
                <a:latin typeface="Calibri"/>
                <a:ea typeface="Calibri"/>
                <a:cs typeface="Calibri"/>
                <a:sym typeface="Calibri"/>
              </a:defRPr>
            </a:lvl3pPr>
            <a:lvl4pPr marL="2031049" indent="-660094" defTabSz="1827948">
              <a:lnSpc>
                <a:spcPct val="90000"/>
              </a:lnSpc>
              <a:spcBef>
                <a:spcPts val="2000"/>
              </a:spcBef>
              <a:buFont typeface="Arial"/>
              <a:buChar char="•"/>
              <a:defRPr sz="5301">
                <a:latin typeface="Calibri"/>
                <a:ea typeface="Calibri"/>
                <a:cs typeface="Calibri"/>
                <a:sym typeface="Calibri"/>
              </a:defRPr>
            </a:lvl4pPr>
            <a:lvl5pPr marL="2488042" indent="-660094" defTabSz="1827948">
              <a:lnSpc>
                <a:spcPct val="90000"/>
              </a:lnSpc>
              <a:spcBef>
                <a:spcPts val="2000"/>
              </a:spcBef>
              <a:buFont typeface="Arial"/>
              <a:buChar char="•"/>
              <a:defRPr sz="5301">
                <a:latin typeface="Calibri"/>
                <a:ea typeface="Calibri"/>
                <a:cs typeface="Calibri"/>
                <a:sym typeface="Calibri"/>
              </a:defRPr>
            </a:lvl5pPr>
          </a:lstStyle>
          <a:p>
            <a:r>
              <a:t>Body Level One</a:t>
            </a:r>
          </a:p>
          <a:p>
            <a:pPr lvl="1"/>
            <a:r>
              <a:t>Body Level Two</a:t>
            </a:r>
          </a:p>
          <a:p>
            <a:pPr lvl="2"/>
            <a:r>
              <a:t>Body Level Three</a:t>
            </a:r>
          </a:p>
          <a:p>
            <a:pPr lvl="3"/>
            <a:r>
              <a:t>Body Level Four</a:t>
            </a:r>
          </a:p>
          <a:p>
            <a:pPr lvl="4"/>
            <a:r>
              <a:t>Body Level Five</a:t>
            </a:r>
          </a:p>
        </p:txBody>
      </p:sp>
      <p:sp>
        <p:nvSpPr>
          <p:cNvPr id="163" name="Shape 163"/>
          <p:cNvSpPr>
            <a:spLocks noGrp="1"/>
          </p:cNvSpPr>
          <p:nvPr>
            <p:ph type="sldNum" sz="quarter" idx="2"/>
          </p:nvPr>
        </p:nvSpPr>
        <p:spPr>
          <a:xfrm>
            <a:off x="19619671" y="11292007"/>
            <a:ext cx="459052" cy="461745"/>
          </a:xfrm>
          <a:prstGeom prst="rect">
            <a:avLst/>
          </a:prstGeom>
        </p:spPr>
        <p:txBody>
          <a:bodyPr lIns="68556" tIns="68556" rIns="68556" bIns="68556" anchor="ctr"/>
          <a:lstStyle>
            <a:lvl1pPr defTabSz="1827948">
              <a:defRPr sz="2101">
                <a:solidFill>
                  <a:srgbClr val="888888"/>
                </a:solidFill>
                <a:latin typeface="Calibri"/>
                <a:ea typeface="Calibri"/>
                <a:cs typeface="Calibri"/>
                <a:sym typeface="Calibri"/>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3296873650"/>
      </p:ext>
    </p:extLst>
  </p:cSld>
  <p:clrMapOvr>
    <a:masterClrMapping/>
  </p:clrMapOvr>
  <p:transition spd="med"/>
</p:sldLayout>
</file>

<file path=ppt/slideLayouts/slideLayout46.xml><?xml version="1.0" encoding="utf-8"?>
<p:sldLayout xmlns:a="http://schemas.openxmlformats.org/drawingml/2006/main" xmlns:r="http://schemas.openxmlformats.org/officeDocument/2006/relationships" xmlns:p="http://schemas.openxmlformats.org/presentationml/2006/main" type="tx">
  <p:cSld name="Two Content">
    <p:spTree>
      <p:nvGrpSpPr>
        <p:cNvPr id="1" name=""/>
        <p:cNvGrpSpPr/>
        <p:nvPr/>
      </p:nvGrpSpPr>
      <p:grpSpPr>
        <a:xfrm>
          <a:off x="0" y="0"/>
          <a:ext cx="0" cy="0"/>
          <a:chOff x="0" y="0"/>
          <a:chExt cx="0" cy="0"/>
        </a:xfrm>
      </p:grpSpPr>
      <p:sp>
        <p:nvSpPr>
          <p:cNvPr id="170" name="Shape 170"/>
          <p:cNvSpPr>
            <a:spLocks noGrp="1"/>
          </p:cNvSpPr>
          <p:nvPr>
            <p:ph type="title"/>
          </p:nvPr>
        </p:nvSpPr>
        <p:spPr>
          <a:xfrm>
            <a:off x="4305303" y="2262204"/>
            <a:ext cx="15773405" cy="1988344"/>
          </a:xfrm>
          <a:prstGeom prst="rect">
            <a:avLst/>
          </a:prstGeom>
        </p:spPr>
        <p:txBody>
          <a:bodyPr lIns="68556" tIns="68556" rIns="68556" bIns="68556"/>
          <a:lstStyle>
            <a:lvl1pPr algn="l" defTabSz="1827948">
              <a:lnSpc>
                <a:spcPct val="90000"/>
              </a:lnSpc>
              <a:defRPr sz="8800">
                <a:latin typeface="Calibri Light"/>
                <a:ea typeface="Calibri Light"/>
                <a:cs typeface="Calibri Light"/>
                <a:sym typeface="Calibri Light"/>
              </a:defRPr>
            </a:lvl1pPr>
          </a:lstStyle>
          <a:p>
            <a:r>
              <a:t>Title Text</a:t>
            </a:r>
          </a:p>
        </p:txBody>
      </p:sp>
      <p:sp>
        <p:nvSpPr>
          <p:cNvPr id="171" name="Shape 171"/>
          <p:cNvSpPr>
            <a:spLocks noGrp="1"/>
          </p:cNvSpPr>
          <p:nvPr>
            <p:ph type="body" sz="quarter" idx="1"/>
          </p:nvPr>
        </p:nvSpPr>
        <p:spPr>
          <a:xfrm>
            <a:off x="4305323" y="4452941"/>
            <a:ext cx="7772405" cy="6527008"/>
          </a:xfrm>
          <a:prstGeom prst="rect">
            <a:avLst/>
          </a:prstGeom>
        </p:spPr>
        <p:txBody>
          <a:bodyPr lIns="68556" tIns="68556" rIns="68556" bIns="68556"/>
          <a:lstStyle>
            <a:lvl1pPr marL="424347" indent="-424347" defTabSz="1827948">
              <a:lnSpc>
                <a:spcPct val="90000"/>
              </a:lnSpc>
              <a:spcBef>
                <a:spcPts val="2000"/>
              </a:spcBef>
              <a:buFont typeface="Arial"/>
              <a:defRPr sz="5301">
                <a:latin typeface="Calibri"/>
                <a:ea typeface="Calibri"/>
                <a:cs typeface="Calibri"/>
                <a:sym typeface="Calibri"/>
              </a:defRPr>
            </a:lvl1pPr>
            <a:lvl2pPr marL="952052" indent="-495073" defTabSz="1827948">
              <a:lnSpc>
                <a:spcPct val="90000"/>
              </a:lnSpc>
              <a:spcBef>
                <a:spcPts val="2000"/>
              </a:spcBef>
              <a:buFont typeface="Arial"/>
              <a:buChar char="•"/>
              <a:defRPr sz="5301">
                <a:latin typeface="Calibri"/>
                <a:ea typeface="Calibri"/>
                <a:cs typeface="Calibri"/>
                <a:sym typeface="Calibri"/>
              </a:defRPr>
            </a:lvl2pPr>
            <a:lvl3pPr marL="1508062" indent="-594077" defTabSz="1827948">
              <a:lnSpc>
                <a:spcPct val="90000"/>
              </a:lnSpc>
              <a:spcBef>
                <a:spcPts val="2000"/>
              </a:spcBef>
              <a:buFont typeface="Arial"/>
              <a:defRPr sz="5301">
                <a:latin typeface="Calibri"/>
                <a:ea typeface="Calibri"/>
                <a:cs typeface="Calibri"/>
                <a:sym typeface="Calibri"/>
              </a:defRPr>
            </a:lvl3pPr>
            <a:lvl4pPr marL="2031049" indent="-660094" defTabSz="1827948">
              <a:lnSpc>
                <a:spcPct val="90000"/>
              </a:lnSpc>
              <a:spcBef>
                <a:spcPts val="2000"/>
              </a:spcBef>
              <a:buFont typeface="Arial"/>
              <a:buChar char="•"/>
              <a:defRPr sz="5301">
                <a:latin typeface="Calibri"/>
                <a:ea typeface="Calibri"/>
                <a:cs typeface="Calibri"/>
                <a:sym typeface="Calibri"/>
              </a:defRPr>
            </a:lvl4pPr>
            <a:lvl5pPr marL="2488042" indent="-660094" defTabSz="1827948">
              <a:lnSpc>
                <a:spcPct val="90000"/>
              </a:lnSpc>
              <a:spcBef>
                <a:spcPts val="2000"/>
              </a:spcBef>
              <a:buFont typeface="Arial"/>
              <a:buChar char="•"/>
              <a:defRPr sz="5301">
                <a:latin typeface="Calibri"/>
                <a:ea typeface="Calibri"/>
                <a:cs typeface="Calibri"/>
                <a:sym typeface="Calibri"/>
              </a:defRPr>
            </a:lvl5pPr>
          </a:lstStyle>
          <a:p>
            <a:r>
              <a:t>Body Level One</a:t>
            </a:r>
          </a:p>
          <a:p>
            <a:pPr lvl="1"/>
            <a:r>
              <a:t>Body Level Two</a:t>
            </a:r>
          </a:p>
          <a:p>
            <a:pPr lvl="2"/>
            <a:r>
              <a:t>Body Level Three</a:t>
            </a:r>
          </a:p>
          <a:p>
            <a:pPr lvl="3"/>
            <a:r>
              <a:t>Body Level Four</a:t>
            </a:r>
          </a:p>
          <a:p>
            <a:pPr lvl="4"/>
            <a:r>
              <a:t>Body Level Five</a:t>
            </a:r>
          </a:p>
        </p:txBody>
      </p:sp>
      <p:sp>
        <p:nvSpPr>
          <p:cNvPr id="172" name="Shape 172"/>
          <p:cNvSpPr>
            <a:spLocks noGrp="1"/>
          </p:cNvSpPr>
          <p:nvPr>
            <p:ph type="sldNum" sz="quarter" idx="2"/>
          </p:nvPr>
        </p:nvSpPr>
        <p:spPr>
          <a:xfrm>
            <a:off x="19619671" y="11292007"/>
            <a:ext cx="459052" cy="461745"/>
          </a:xfrm>
          <a:prstGeom prst="rect">
            <a:avLst/>
          </a:prstGeom>
        </p:spPr>
        <p:txBody>
          <a:bodyPr lIns="68556" tIns="68556" rIns="68556" bIns="68556" anchor="ctr"/>
          <a:lstStyle>
            <a:lvl1pPr defTabSz="1827948">
              <a:defRPr sz="2101">
                <a:solidFill>
                  <a:srgbClr val="888888"/>
                </a:solidFill>
                <a:latin typeface="Calibri"/>
                <a:ea typeface="Calibri"/>
                <a:cs typeface="Calibri"/>
                <a:sym typeface="Calibri"/>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1552127978"/>
      </p:ext>
    </p:extLst>
  </p:cSld>
  <p:clrMapOvr>
    <a:masterClrMapping/>
  </p:clrMapOvr>
  <p:transition spd="med"/>
</p:sldLayout>
</file>

<file path=ppt/slideLayouts/slideLayout47.xml><?xml version="1.0" encoding="utf-8"?>
<p:sldLayout xmlns:a="http://schemas.openxmlformats.org/drawingml/2006/main" xmlns:r="http://schemas.openxmlformats.org/officeDocument/2006/relationships" xmlns:p="http://schemas.openxmlformats.org/presentationml/2006/main" type="tx">
  <p:cSld name="1_Title &amp; Bullets">
    <p:spTree>
      <p:nvGrpSpPr>
        <p:cNvPr id="1" name=""/>
        <p:cNvGrpSpPr/>
        <p:nvPr/>
      </p:nvGrpSpPr>
      <p:grpSpPr>
        <a:xfrm>
          <a:off x="0" y="0"/>
          <a:ext cx="0" cy="0"/>
          <a:chOff x="0" y="0"/>
          <a:chExt cx="0" cy="0"/>
        </a:xfrm>
      </p:grpSpPr>
      <p:sp>
        <p:nvSpPr>
          <p:cNvPr id="232" name="Shape 232"/>
          <p:cNvSpPr>
            <a:spLocks noGrp="1"/>
          </p:cNvSpPr>
          <p:nvPr>
            <p:ph type="title"/>
          </p:nvPr>
        </p:nvSpPr>
        <p:spPr>
          <a:xfrm>
            <a:off x="1220405" y="549195"/>
            <a:ext cx="21943221" cy="2286005"/>
          </a:xfrm>
          <a:prstGeom prst="rect">
            <a:avLst/>
          </a:prstGeom>
        </p:spPr>
        <p:txBody>
          <a:bodyPr lIns="108187" tIns="108187" rIns="108187" bIns="108187"/>
          <a:lstStyle>
            <a:lvl1pPr>
              <a:defRPr sz="10101"/>
            </a:lvl1pPr>
          </a:lstStyle>
          <a:p>
            <a:r>
              <a:t>Title Text</a:t>
            </a:r>
          </a:p>
        </p:txBody>
      </p:sp>
      <p:sp>
        <p:nvSpPr>
          <p:cNvPr id="233" name="Shape 233"/>
          <p:cNvSpPr>
            <a:spLocks noGrp="1"/>
          </p:cNvSpPr>
          <p:nvPr>
            <p:ph type="body" idx="1"/>
          </p:nvPr>
        </p:nvSpPr>
        <p:spPr>
          <a:xfrm>
            <a:off x="1220405" y="3201337"/>
            <a:ext cx="21943221" cy="9050237"/>
          </a:xfrm>
          <a:prstGeom prst="rect">
            <a:avLst/>
          </a:prstGeom>
        </p:spPr>
        <p:txBody>
          <a:bodyPr lIns="108187" tIns="108187" rIns="108187" bIns="108187"/>
          <a:lstStyle>
            <a:lvl1pPr marL="799143" indent="-799143"/>
            <a:lvl2pPr marL="1412527" indent="-762332"/>
            <a:lvl3pPr marL="2014871" indent="-716052"/>
            <a:lvl4pPr marL="2818521" indent="-869494"/>
            <a:lvl5pPr marL="3467126" indent="-869494"/>
          </a:lstStyle>
          <a:p>
            <a:r>
              <a:t>Body Level One</a:t>
            </a:r>
          </a:p>
          <a:p>
            <a:pPr lvl="1"/>
            <a:r>
              <a:t>Body Level Two</a:t>
            </a:r>
          </a:p>
          <a:p>
            <a:pPr lvl="2"/>
            <a:r>
              <a:t>Body Level Three</a:t>
            </a:r>
          </a:p>
          <a:p>
            <a:pPr lvl="3"/>
            <a:r>
              <a:t>Body Level Four</a:t>
            </a:r>
          </a:p>
          <a:p>
            <a:pPr lvl="4"/>
            <a:r>
              <a:t>Body Level Five</a:t>
            </a:r>
          </a:p>
        </p:txBody>
      </p:sp>
      <p:sp>
        <p:nvSpPr>
          <p:cNvPr id="234" name="Shape 234"/>
          <p:cNvSpPr>
            <a:spLocks noGrp="1"/>
          </p:cNvSpPr>
          <p:nvPr>
            <p:ph type="sldNum" sz="quarter" idx="2"/>
          </p:nvPr>
        </p:nvSpPr>
        <p:spPr>
          <a:xfrm>
            <a:off x="22445028" y="12490403"/>
            <a:ext cx="718624" cy="710930"/>
          </a:xfrm>
          <a:prstGeom prst="rect">
            <a:avLst/>
          </a:prstGeom>
        </p:spPr>
        <p:txBody>
          <a:bodyPr lIns="108187" tIns="108187" rIns="108187" bIns="108187"/>
          <a:lstStyle/>
          <a:p>
            <a:fld id="{86CB4B4D-7CA3-9044-876B-883B54F8677D}" type="slidenum">
              <a:rPr lang="en-US" smtClean="0"/>
              <a:pPr/>
              <a:t>‹#›</a:t>
            </a:fld>
            <a:endParaRPr lang="en-US"/>
          </a:p>
        </p:txBody>
      </p:sp>
    </p:spTree>
    <p:extLst>
      <p:ext uri="{BB962C8B-B14F-4D97-AF65-F5344CB8AC3E}">
        <p14:creationId xmlns:p14="http://schemas.microsoft.com/office/powerpoint/2010/main" val="3176521459"/>
      </p:ext>
    </p:extLst>
  </p:cSld>
  <p:clrMapOvr>
    <a:masterClrMapping/>
  </p:clrMapOvr>
  <p:transition spd="med"/>
</p:sldLayout>
</file>

<file path=ppt/slideLayouts/slideLayout48.xml><?xml version="1.0" encoding="utf-8"?>
<p:sldLayout xmlns:a="http://schemas.openxmlformats.org/drawingml/2006/main" xmlns:r="http://schemas.openxmlformats.org/officeDocument/2006/relationships" xmlns:p="http://schemas.openxmlformats.org/presentationml/2006/main" type="obj">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a:xfrm>
            <a:off x="1219200" y="12712703"/>
            <a:ext cx="5689600" cy="730253"/>
          </a:xfrm>
          <a:prstGeom prst="rect">
            <a:avLst/>
          </a:prstGeom>
        </p:spPr>
        <p:txBody>
          <a:bodyPr lIns="152338" tIns="76155" rIns="152338" bIns="76155"/>
          <a:lstStyle/>
          <a:p>
            <a:pPr defTabSz="821141"/>
            <a:endParaRPr lang="es-ES" sz="5101" dirty="0">
              <a:latin typeface="Helvetica Light"/>
              <a:sym typeface="Helvetica Light"/>
            </a:endParaRPr>
          </a:p>
        </p:txBody>
      </p:sp>
      <p:sp>
        <p:nvSpPr>
          <p:cNvPr id="5" name="4 Marcador de pie de página"/>
          <p:cNvSpPr>
            <a:spLocks noGrp="1"/>
          </p:cNvSpPr>
          <p:nvPr>
            <p:ph type="ftr" sz="quarter" idx="11"/>
          </p:nvPr>
        </p:nvSpPr>
        <p:spPr>
          <a:xfrm>
            <a:off x="8331200" y="12712703"/>
            <a:ext cx="7721600" cy="730253"/>
          </a:xfrm>
          <a:prstGeom prst="rect">
            <a:avLst/>
          </a:prstGeom>
        </p:spPr>
        <p:txBody>
          <a:bodyPr lIns="152338" tIns="76155" rIns="152338" bIns="76155"/>
          <a:lstStyle/>
          <a:p>
            <a:pPr defTabSz="821141"/>
            <a:endParaRPr lang="es-ES" sz="5101" dirty="0">
              <a:latin typeface="Helvetica Light"/>
              <a:sym typeface="Helvetica Light"/>
            </a:endParaRPr>
          </a:p>
        </p:txBody>
      </p:sp>
      <p:sp>
        <p:nvSpPr>
          <p:cNvPr id="6" name="5 Marcador de número de diapositiva"/>
          <p:cNvSpPr>
            <a:spLocks noGrp="1"/>
          </p:cNvSpPr>
          <p:nvPr>
            <p:ph type="sldNum" sz="quarter" idx="12"/>
          </p:nvPr>
        </p:nvSpPr>
        <p:spPr/>
        <p:txBody>
          <a:bodyPr/>
          <a:lstStyle/>
          <a:p>
            <a:fld id="{132FADFE-3B8F-471C-ABF0-DBC7717ECBBC}" type="slidenum">
              <a:rPr lang="es-ES" smtClean="0"/>
              <a:pPr/>
              <a:t>‹#›</a:t>
            </a:fld>
            <a:endParaRPr lang="es-ES" dirty="0"/>
          </a:p>
        </p:txBody>
      </p:sp>
    </p:spTree>
    <p:extLst>
      <p:ext uri="{BB962C8B-B14F-4D97-AF65-F5344CB8AC3E}">
        <p14:creationId xmlns:p14="http://schemas.microsoft.com/office/powerpoint/2010/main" val="134870995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lgn="ctr">
              <a:defRPr/>
            </a:lvl1pPr>
          </a:lstStyle>
          <a:p>
            <a:pPr>
              <a:defRPr/>
            </a:pPr>
            <a:endParaRPr lang="ru-RU">
              <a:solidFill>
                <a:srgbClr val="000000"/>
              </a:solidFill>
            </a:endParaRPr>
          </a:p>
        </p:txBody>
      </p:sp>
      <p:sp>
        <p:nvSpPr>
          <p:cNvPr id="3" name="Rectangle 5"/>
          <p:cNvSpPr>
            <a:spLocks noGrp="1" noChangeArrowheads="1"/>
          </p:cNvSpPr>
          <p:nvPr>
            <p:ph type="ftr" sz="quarter" idx="11"/>
          </p:nvPr>
        </p:nvSpPr>
        <p:spPr/>
        <p:txBody>
          <a:bodyPr/>
          <a:lstStyle>
            <a:lvl1pPr>
              <a:defRPr/>
            </a:lvl1pPr>
          </a:lstStyle>
          <a:p>
            <a:pPr>
              <a:defRPr/>
            </a:pPr>
            <a:endParaRPr lang="ru-RU">
              <a:solidFill>
                <a:srgbClr val="000000"/>
              </a:solidFill>
            </a:endParaRPr>
          </a:p>
        </p:txBody>
      </p:sp>
      <p:sp>
        <p:nvSpPr>
          <p:cNvPr id="4" name="Rectangle 6"/>
          <p:cNvSpPr>
            <a:spLocks noGrp="1" noChangeArrowheads="1"/>
          </p:cNvSpPr>
          <p:nvPr>
            <p:ph type="sldNum" sz="quarter" idx="12"/>
          </p:nvPr>
        </p:nvSpPr>
        <p:spPr/>
        <p:txBody>
          <a:bodyPr/>
          <a:lstStyle>
            <a:lvl1pPr>
              <a:defRPr/>
            </a:lvl1pPr>
          </a:lstStyle>
          <a:p>
            <a:pPr>
              <a:defRPr/>
            </a:pPr>
            <a:fld id="{FC631E3C-2177-417B-99D5-CEDCF610B640}"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404286943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048000" y="2244728"/>
            <a:ext cx="18288000" cy="4775200"/>
          </a:xfrm>
        </p:spPr>
        <p:txBody>
          <a:bodyPr anchor="b"/>
          <a:lstStyle>
            <a:lvl1pPr algn="ctr">
              <a:defRPr sz="12000"/>
            </a:lvl1pPr>
          </a:lstStyle>
          <a:p>
            <a:r>
              <a:rPr lang="en-US"/>
              <a:t>Click to edit Master title style</a:t>
            </a:r>
          </a:p>
        </p:txBody>
      </p:sp>
      <p:sp>
        <p:nvSpPr>
          <p:cNvPr id="3" name="Subtitle 2"/>
          <p:cNvSpPr>
            <a:spLocks noGrp="1"/>
          </p:cNvSpPr>
          <p:nvPr>
            <p:ph type="subTitle" idx="1"/>
          </p:nvPr>
        </p:nvSpPr>
        <p:spPr>
          <a:xfrm>
            <a:off x="3048000" y="7204104"/>
            <a:ext cx="18288000" cy="3311525"/>
          </a:xfrm>
        </p:spPr>
        <p:txBody>
          <a:bodyPr/>
          <a:lstStyle>
            <a:lvl1pPr marL="0" indent="0" algn="ctr">
              <a:buNone/>
              <a:defRPr sz="5101"/>
            </a:lvl1pPr>
            <a:lvl2pPr marL="913894" indent="0" algn="ctr">
              <a:buNone/>
              <a:defRPr sz="4000"/>
            </a:lvl2pPr>
            <a:lvl3pPr marL="1827802" indent="0" algn="ctr">
              <a:buNone/>
              <a:defRPr sz="4000"/>
            </a:lvl3pPr>
            <a:lvl4pPr marL="2741693" indent="0" algn="ctr">
              <a:buNone/>
              <a:defRPr sz="3200"/>
            </a:lvl4pPr>
            <a:lvl5pPr marL="3655608" indent="0" algn="ctr">
              <a:buNone/>
              <a:defRPr sz="3200"/>
            </a:lvl5pPr>
            <a:lvl6pPr marL="4569502" indent="0" algn="ctr">
              <a:buNone/>
              <a:defRPr sz="3200"/>
            </a:lvl6pPr>
            <a:lvl7pPr marL="5483410" indent="0" algn="ctr">
              <a:buNone/>
              <a:defRPr sz="3200"/>
            </a:lvl7pPr>
            <a:lvl8pPr marL="6397296" indent="0" algn="ctr">
              <a:buNone/>
              <a:defRPr sz="3200"/>
            </a:lvl8pPr>
            <a:lvl9pPr marL="7311198" indent="0" algn="ctr">
              <a:buNone/>
              <a:defRPr sz="3200"/>
            </a:lvl9pPr>
          </a:lstStyle>
          <a:p>
            <a:r>
              <a:rPr lang="en-US"/>
              <a:t>Click to edit Master subtitle style</a:t>
            </a:r>
          </a:p>
        </p:txBody>
      </p:sp>
      <p:sp>
        <p:nvSpPr>
          <p:cNvPr id="4" name="Date Placeholder 3"/>
          <p:cNvSpPr>
            <a:spLocks noGrp="1"/>
          </p:cNvSpPr>
          <p:nvPr>
            <p:ph type="dt" sz="half" idx="10"/>
          </p:nvPr>
        </p:nvSpPr>
        <p:spPr/>
        <p:txBody>
          <a:bodyPr/>
          <a:lstStyle/>
          <a:p>
            <a:pPr defTabSz="1827802"/>
            <a:fld id="{9D82EC73-1CF3-42CA-8830-E3A2C9A80F38}" type="datetimeFigureOut">
              <a:rPr lang="en-US" smtClean="0">
                <a:solidFill>
                  <a:prstClr val="black">
                    <a:tint val="75000"/>
                  </a:prstClr>
                </a:solidFill>
                <a:latin typeface="Calibri" panose="020F0502020204030204"/>
                <a:ea typeface="+mn-ea"/>
                <a:sym typeface="Helvetica Light"/>
              </a:rPr>
              <a:pPr defTabSz="1827802"/>
              <a:t>9/24/2026</a:t>
            </a:fld>
            <a:endParaRPr lang="en-US">
              <a:solidFill>
                <a:prstClr val="black">
                  <a:tint val="75000"/>
                </a:prstClr>
              </a:solidFill>
              <a:latin typeface="Calibri" panose="020F0502020204030204"/>
              <a:ea typeface="+mn-ea"/>
              <a:sym typeface="Helvetica Light"/>
            </a:endParaRPr>
          </a:p>
        </p:txBody>
      </p:sp>
      <p:sp>
        <p:nvSpPr>
          <p:cNvPr id="5" name="Footer Placeholder 4"/>
          <p:cNvSpPr>
            <a:spLocks noGrp="1"/>
          </p:cNvSpPr>
          <p:nvPr>
            <p:ph type="ftr" sz="quarter" idx="11"/>
          </p:nvPr>
        </p:nvSpPr>
        <p:spPr/>
        <p:txBody>
          <a:bodyPr/>
          <a:lstStyle/>
          <a:p>
            <a:pPr defTabSz="1827802"/>
            <a:endParaRPr lang="en-US">
              <a:solidFill>
                <a:prstClr val="black">
                  <a:tint val="75000"/>
                </a:prstClr>
              </a:solidFill>
              <a:latin typeface="Calibri" panose="020F0502020204030204"/>
              <a:ea typeface="+mn-ea"/>
              <a:sym typeface="Helvetica Light"/>
            </a:endParaRPr>
          </a:p>
        </p:txBody>
      </p:sp>
      <p:sp>
        <p:nvSpPr>
          <p:cNvPr id="6" name="Slide Number Placeholder 5"/>
          <p:cNvSpPr>
            <a:spLocks noGrp="1"/>
          </p:cNvSpPr>
          <p:nvPr>
            <p:ph type="sldNum" sz="quarter" idx="12"/>
          </p:nvPr>
        </p:nvSpPr>
        <p:spPr/>
        <p:txBody>
          <a:bodyPr/>
          <a:lstStyle/>
          <a:p>
            <a:pPr defTabSz="1827802"/>
            <a:fld id="{A03BC440-E35E-4FCB-A080-AC0E55E6F6E3}" type="slidenum">
              <a:rPr lang="en-US" smtClean="0">
                <a:solidFill>
                  <a:prstClr val="black">
                    <a:tint val="75000"/>
                  </a:prstClr>
                </a:solidFill>
                <a:latin typeface="Calibri" panose="020F0502020204030204"/>
                <a:ea typeface="+mn-ea"/>
                <a:sym typeface="Helvetica Light"/>
              </a:rPr>
              <a:pPr defTabSz="1827802"/>
              <a:t>‹#›</a:t>
            </a:fld>
            <a:endParaRPr lang="en-US">
              <a:solidFill>
                <a:prstClr val="black">
                  <a:tint val="75000"/>
                </a:prstClr>
              </a:solidFill>
              <a:latin typeface="Calibri" panose="020F0502020204030204"/>
              <a:ea typeface="+mn-ea"/>
              <a:sym typeface="Helvetica Light"/>
            </a:endParaRPr>
          </a:p>
        </p:txBody>
      </p:sp>
    </p:spTree>
    <p:extLst>
      <p:ext uri="{BB962C8B-B14F-4D97-AF65-F5344CB8AC3E}">
        <p14:creationId xmlns:p14="http://schemas.microsoft.com/office/powerpoint/2010/main" val="48672036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defTabSz="1827802"/>
            <a:fld id="{9D82EC73-1CF3-42CA-8830-E3A2C9A80F38}" type="datetimeFigureOut">
              <a:rPr lang="en-US" smtClean="0">
                <a:solidFill>
                  <a:prstClr val="black">
                    <a:tint val="75000"/>
                  </a:prstClr>
                </a:solidFill>
                <a:latin typeface="Calibri" panose="020F0502020204030204"/>
                <a:ea typeface="+mn-ea"/>
                <a:sym typeface="Helvetica Light"/>
              </a:rPr>
              <a:pPr defTabSz="1827802"/>
              <a:t>9/24/2026</a:t>
            </a:fld>
            <a:endParaRPr lang="en-US">
              <a:solidFill>
                <a:prstClr val="black">
                  <a:tint val="75000"/>
                </a:prstClr>
              </a:solidFill>
              <a:latin typeface="Calibri" panose="020F0502020204030204"/>
              <a:ea typeface="+mn-ea"/>
              <a:sym typeface="Helvetica Light"/>
            </a:endParaRPr>
          </a:p>
        </p:txBody>
      </p:sp>
      <p:sp>
        <p:nvSpPr>
          <p:cNvPr id="5" name="Footer Placeholder 4"/>
          <p:cNvSpPr>
            <a:spLocks noGrp="1"/>
          </p:cNvSpPr>
          <p:nvPr>
            <p:ph type="ftr" sz="quarter" idx="11"/>
          </p:nvPr>
        </p:nvSpPr>
        <p:spPr/>
        <p:txBody>
          <a:bodyPr/>
          <a:lstStyle/>
          <a:p>
            <a:pPr defTabSz="1827802"/>
            <a:endParaRPr lang="en-US">
              <a:solidFill>
                <a:prstClr val="black">
                  <a:tint val="75000"/>
                </a:prstClr>
              </a:solidFill>
              <a:latin typeface="Calibri" panose="020F0502020204030204"/>
              <a:ea typeface="+mn-ea"/>
              <a:sym typeface="Helvetica Light"/>
            </a:endParaRPr>
          </a:p>
        </p:txBody>
      </p:sp>
      <p:sp>
        <p:nvSpPr>
          <p:cNvPr id="6" name="Slide Number Placeholder 5"/>
          <p:cNvSpPr>
            <a:spLocks noGrp="1"/>
          </p:cNvSpPr>
          <p:nvPr>
            <p:ph type="sldNum" sz="quarter" idx="12"/>
          </p:nvPr>
        </p:nvSpPr>
        <p:spPr/>
        <p:txBody>
          <a:bodyPr/>
          <a:lstStyle/>
          <a:p>
            <a:pPr defTabSz="1827802"/>
            <a:fld id="{A03BC440-E35E-4FCB-A080-AC0E55E6F6E3}" type="slidenum">
              <a:rPr lang="en-US" smtClean="0">
                <a:solidFill>
                  <a:prstClr val="black">
                    <a:tint val="75000"/>
                  </a:prstClr>
                </a:solidFill>
                <a:latin typeface="Calibri" panose="020F0502020204030204"/>
                <a:ea typeface="+mn-ea"/>
                <a:sym typeface="Helvetica Light"/>
              </a:rPr>
              <a:pPr defTabSz="1827802"/>
              <a:t>‹#›</a:t>
            </a:fld>
            <a:endParaRPr lang="en-US">
              <a:solidFill>
                <a:prstClr val="black">
                  <a:tint val="75000"/>
                </a:prstClr>
              </a:solidFill>
              <a:latin typeface="Calibri" panose="020F0502020204030204"/>
              <a:ea typeface="+mn-ea"/>
              <a:sym typeface="Helvetica Light"/>
            </a:endParaRPr>
          </a:p>
        </p:txBody>
      </p:sp>
    </p:spTree>
    <p:extLst>
      <p:ext uri="{BB962C8B-B14F-4D97-AF65-F5344CB8AC3E}">
        <p14:creationId xmlns:p14="http://schemas.microsoft.com/office/powerpoint/2010/main" val="72270440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63701" y="3419480"/>
            <a:ext cx="21031200" cy="5705472"/>
          </a:xfrm>
        </p:spPr>
        <p:txBody>
          <a:bodyPr anchor="b"/>
          <a:lstStyle>
            <a:lvl1pPr>
              <a:defRPr sz="12000"/>
            </a:lvl1pPr>
          </a:lstStyle>
          <a:p>
            <a:r>
              <a:rPr lang="en-US"/>
              <a:t>Click to edit Master title style</a:t>
            </a:r>
          </a:p>
        </p:txBody>
      </p:sp>
      <p:sp>
        <p:nvSpPr>
          <p:cNvPr id="3" name="Text Placeholder 2"/>
          <p:cNvSpPr>
            <a:spLocks noGrp="1"/>
          </p:cNvSpPr>
          <p:nvPr>
            <p:ph type="body" idx="1"/>
          </p:nvPr>
        </p:nvSpPr>
        <p:spPr>
          <a:xfrm>
            <a:off x="1663701" y="9178934"/>
            <a:ext cx="21031200" cy="3000373"/>
          </a:xfrm>
        </p:spPr>
        <p:txBody>
          <a:bodyPr/>
          <a:lstStyle>
            <a:lvl1pPr marL="0" indent="0">
              <a:buNone/>
              <a:defRPr sz="5101">
                <a:solidFill>
                  <a:schemeClr val="tx1">
                    <a:tint val="75000"/>
                  </a:schemeClr>
                </a:solidFill>
              </a:defRPr>
            </a:lvl1pPr>
            <a:lvl2pPr marL="913894" indent="0">
              <a:buNone/>
              <a:defRPr sz="4000">
                <a:solidFill>
                  <a:schemeClr val="tx1">
                    <a:tint val="75000"/>
                  </a:schemeClr>
                </a:solidFill>
              </a:defRPr>
            </a:lvl2pPr>
            <a:lvl3pPr marL="1827802" indent="0">
              <a:buNone/>
              <a:defRPr sz="4000">
                <a:solidFill>
                  <a:schemeClr val="tx1">
                    <a:tint val="75000"/>
                  </a:schemeClr>
                </a:solidFill>
              </a:defRPr>
            </a:lvl3pPr>
            <a:lvl4pPr marL="2741693" indent="0">
              <a:buNone/>
              <a:defRPr sz="3200">
                <a:solidFill>
                  <a:schemeClr val="tx1">
                    <a:tint val="75000"/>
                  </a:schemeClr>
                </a:solidFill>
              </a:defRPr>
            </a:lvl4pPr>
            <a:lvl5pPr marL="3655608" indent="0">
              <a:buNone/>
              <a:defRPr sz="3200">
                <a:solidFill>
                  <a:schemeClr val="tx1">
                    <a:tint val="75000"/>
                  </a:schemeClr>
                </a:solidFill>
              </a:defRPr>
            </a:lvl5pPr>
            <a:lvl6pPr marL="4569502" indent="0">
              <a:buNone/>
              <a:defRPr sz="3200">
                <a:solidFill>
                  <a:schemeClr val="tx1">
                    <a:tint val="75000"/>
                  </a:schemeClr>
                </a:solidFill>
              </a:defRPr>
            </a:lvl6pPr>
            <a:lvl7pPr marL="5483410" indent="0">
              <a:buNone/>
              <a:defRPr sz="3200">
                <a:solidFill>
                  <a:schemeClr val="tx1">
                    <a:tint val="75000"/>
                  </a:schemeClr>
                </a:solidFill>
              </a:defRPr>
            </a:lvl7pPr>
            <a:lvl8pPr marL="6397296" indent="0">
              <a:buNone/>
              <a:defRPr sz="3200">
                <a:solidFill>
                  <a:schemeClr val="tx1">
                    <a:tint val="75000"/>
                  </a:schemeClr>
                </a:solidFill>
              </a:defRPr>
            </a:lvl8pPr>
            <a:lvl9pPr marL="7311198" indent="0">
              <a:buNone/>
              <a:defRPr sz="3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defTabSz="1827802"/>
            <a:fld id="{9D82EC73-1CF3-42CA-8830-E3A2C9A80F38}" type="datetimeFigureOut">
              <a:rPr lang="en-US" smtClean="0">
                <a:solidFill>
                  <a:prstClr val="black">
                    <a:tint val="75000"/>
                  </a:prstClr>
                </a:solidFill>
                <a:latin typeface="Calibri" panose="020F0502020204030204"/>
                <a:ea typeface="+mn-ea"/>
                <a:sym typeface="Helvetica Light"/>
              </a:rPr>
              <a:pPr defTabSz="1827802"/>
              <a:t>9/24/2026</a:t>
            </a:fld>
            <a:endParaRPr lang="en-US">
              <a:solidFill>
                <a:prstClr val="black">
                  <a:tint val="75000"/>
                </a:prstClr>
              </a:solidFill>
              <a:latin typeface="Calibri" panose="020F0502020204030204"/>
              <a:ea typeface="+mn-ea"/>
              <a:sym typeface="Helvetica Light"/>
            </a:endParaRPr>
          </a:p>
        </p:txBody>
      </p:sp>
      <p:sp>
        <p:nvSpPr>
          <p:cNvPr id="5" name="Footer Placeholder 4"/>
          <p:cNvSpPr>
            <a:spLocks noGrp="1"/>
          </p:cNvSpPr>
          <p:nvPr>
            <p:ph type="ftr" sz="quarter" idx="11"/>
          </p:nvPr>
        </p:nvSpPr>
        <p:spPr/>
        <p:txBody>
          <a:bodyPr/>
          <a:lstStyle/>
          <a:p>
            <a:pPr defTabSz="1827802"/>
            <a:endParaRPr lang="en-US">
              <a:solidFill>
                <a:prstClr val="black">
                  <a:tint val="75000"/>
                </a:prstClr>
              </a:solidFill>
              <a:latin typeface="Calibri" panose="020F0502020204030204"/>
              <a:ea typeface="+mn-ea"/>
              <a:sym typeface="Helvetica Light"/>
            </a:endParaRPr>
          </a:p>
        </p:txBody>
      </p:sp>
      <p:sp>
        <p:nvSpPr>
          <p:cNvPr id="6" name="Slide Number Placeholder 5"/>
          <p:cNvSpPr>
            <a:spLocks noGrp="1"/>
          </p:cNvSpPr>
          <p:nvPr>
            <p:ph type="sldNum" sz="quarter" idx="12"/>
          </p:nvPr>
        </p:nvSpPr>
        <p:spPr/>
        <p:txBody>
          <a:bodyPr/>
          <a:lstStyle/>
          <a:p>
            <a:pPr defTabSz="1827802"/>
            <a:fld id="{A03BC440-E35E-4FCB-A080-AC0E55E6F6E3}" type="slidenum">
              <a:rPr lang="en-US" smtClean="0">
                <a:solidFill>
                  <a:prstClr val="black">
                    <a:tint val="75000"/>
                  </a:prstClr>
                </a:solidFill>
                <a:latin typeface="Calibri" panose="020F0502020204030204"/>
                <a:ea typeface="+mn-ea"/>
                <a:sym typeface="Helvetica Light"/>
              </a:rPr>
              <a:pPr defTabSz="1827802"/>
              <a:t>‹#›</a:t>
            </a:fld>
            <a:endParaRPr lang="en-US">
              <a:solidFill>
                <a:prstClr val="black">
                  <a:tint val="75000"/>
                </a:prstClr>
              </a:solidFill>
              <a:latin typeface="Calibri" panose="020F0502020204030204"/>
              <a:ea typeface="+mn-ea"/>
              <a:sym typeface="Helvetica Light"/>
            </a:endParaRPr>
          </a:p>
        </p:txBody>
      </p:sp>
    </p:spTree>
    <p:extLst>
      <p:ext uri="{BB962C8B-B14F-4D97-AF65-F5344CB8AC3E}">
        <p14:creationId xmlns:p14="http://schemas.microsoft.com/office/powerpoint/2010/main" val="375892911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676400" y="3651256"/>
            <a:ext cx="10363200" cy="870267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12344400" y="3651256"/>
            <a:ext cx="10363200" cy="870267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defTabSz="1827802"/>
            <a:fld id="{9D82EC73-1CF3-42CA-8830-E3A2C9A80F38}" type="datetimeFigureOut">
              <a:rPr lang="en-US" smtClean="0">
                <a:solidFill>
                  <a:prstClr val="black">
                    <a:tint val="75000"/>
                  </a:prstClr>
                </a:solidFill>
                <a:latin typeface="Calibri" panose="020F0502020204030204"/>
                <a:ea typeface="+mn-ea"/>
                <a:sym typeface="Helvetica Light"/>
              </a:rPr>
              <a:pPr defTabSz="1827802"/>
              <a:t>9/24/2026</a:t>
            </a:fld>
            <a:endParaRPr lang="en-US">
              <a:solidFill>
                <a:prstClr val="black">
                  <a:tint val="75000"/>
                </a:prstClr>
              </a:solidFill>
              <a:latin typeface="Calibri" panose="020F0502020204030204"/>
              <a:ea typeface="+mn-ea"/>
              <a:sym typeface="Helvetica Light"/>
            </a:endParaRPr>
          </a:p>
        </p:txBody>
      </p:sp>
      <p:sp>
        <p:nvSpPr>
          <p:cNvPr id="6" name="Footer Placeholder 5"/>
          <p:cNvSpPr>
            <a:spLocks noGrp="1"/>
          </p:cNvSpPr>
          <p:nvPr>
            <p:ph type="ftr" sz="quarter" idx="11"/>
          </p:nvPr>
        </p:nvSpPr>
        <p:spPr/>
        <p:txBody>
          <a:bodyPr/>
          <a:lstStyle/>
          <a:p>
            <a:pPr defTabSz="1827802"/>
            <a:endParaRPr lang="en-US">
              <a:solidFill>
                <a:prstClr val="black">
                  <a:tint val="75000"/>
                </a:prstClr>
              </a:solidFill>
              <a:latin typeface="Calibri" panose="020F0502020204030204"/>
              <a:ea typeface="+mn-ea"/>
              <a:sym typeface="Helvetica Light"/>
            </a:endParaRPr>
          </a:p>
        </p:txBody>
      </p:sp>
      <p:sp>
        <p:nvSpPr>
          <p:cNvPr id="7" name="Slide Number Placeholder 6"/>
          <p:cNvSpPr>
            <a:spLocks noGrp="1"/>
          </p:cNvSpPr>
          <p:nvPr>
            <p:ph type="sldNum" sz="quarter" idx="12"/>
          </p:nvPr>
        </p:nvSpPr>
        <p:spPr/>
        <p:txBody>
          <a:bodyPr/>
          <a:lstStyle/>
          <a:p>
            <a:pPr defTabSz="1827802"/>
            <a:fld id="{A03BC440-E35E-4FCB-A080-AC0E55E6F6E3}" type="slidenum">
              <a:rPr lang="en-US" smtClean="0">
                <a:solidFill>
                  <a:prstClr val="black">
                    <a:tint val="75000"/>
                  </a:prstClr>
                </a:solidFill>
                <a:latin typeface="Calibri" panose="020F0502020204030204"/>
                <a:ea typeface="+mn-ea"/>
                <a:sym typeface="Helvetica Light"/>
              </a:rPr>
              <a:pPr defTabSz="1827802"/>
              <a:t>‹#›</a:t>
            </a:fld>
            <a:endParaRPr lang="en-US">
              <a:solidFill>
                <a:prstClr val="black">
                  <a:tint val="75000"/>
                </a:prstClr>
              </a:solidFill>
              <a:latin typeface="Calibri" panose="020F0502020204030204"/>
              <a:ea typeface="+mn-ea"/>
              <a:sym typeface="Helvetica Light"/>
            </a:endParaRPr>
          </a:p>
        </p:txBody>
      </p:sp>
    </p:spTree>
    <p:extLst>
      <p:ext uri="{BB962C8B-B14F-4D97-AF65-F5344CB8AC3E}">
        <p14:creationId xmlns:p14="http://schemas.microsoft.com/office/powerpoint/2010/main" val="133746672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679581" y="730260"/>
            <a:ext cx="21031200" cy="2651128"/>
          </a:xfrm>
        </p:spPr>
        <p:txBody>
          <a:bodyPr/>
          <a:lstStyle/>
          <a:p>
            <a:r>
              <a:rPr lang="en-US"/>
              <a:t>Click to edit Master title style</a:t>
            </a:r>
          </a:p>
        </p:txBody>
      </p:sp>
      <p:sp>
        <p:nvSpPr>
          <p:cNvPr id="3" name="Text Placeholder 2"/>
          <p:cNvSpPr>
            <a:spLocks noGrp="1"/>
          </p:cNvSpPr>
          <p:nvPr>
            <p:ph type="body" idx="1"/>
          </p:nvPr>
        </p:nvSpPr>
        <p:spPr>
          <a:xfrm>
            <a:off x="1679584" y="3362333"/>
            <a:ext cx="10315573" cy="1647824"/>
          </a:xfrm>
        </p:spPr>
        <p:txBody>
          <a:bodyPr anchor="b"/>
          <a:lstStyle>
            <a:lvl1pPr marL="0" indent="0">
              <a:buNone/>
              <a:defRPr sz="5101" b="1"/>
            </a:lvl1pPr>
            <a:lvl2pPr marL="913894" indent="0">
              <a:buNone/>
              <a:defRPr sz="4000" b="1"/>
            </a:lvl2pPr>
            <a:lvl3pPr marL="1827802" indent="0">
              <a:buNone/>
              <a:defRPr sz="4000" b="1"/>
            </a:lvl3pPr>
            <a:lvl4pPr marL="2741693" indent="0">
              <a:buNone/>
              <a:defRPr sz="3200" b="1"/>
            </a:lvl4pPr>
            <a:lvl5pPr marL="3655608" indent="0">
              <a:buNone/>
              <a:defRPr sz="3200" b="1"/>
            </a:lvl5pPr>
            <a:lvl6pPr marL="4569502" indent="0">
              <a:buNone/>
              <a:defRPr sz="3200" b="1"/>
            </a:lvl6pPr>
            <a:lvl7pPr marL="5483410" indent="0">
              <a:buNone/>
              <a:defRPr sz="3200" b="1"/>
            </a:lvl7pPr>
            <a:lvl8pPr marL="6397296" indent="0">
              <a:buNone/>
              <a:defRPr sz="3200" b="1"/>
            </a:lvl8pPr>
            <a:lvl9pPr marL="7311198" indent="0">
              <a:buNone/>
              <a:defRPr sz="3200" b="1"/>
            </a:lvl9pPr>
          </a:lstStyle>
          <a:p>
            <a:pPr lvl="0"/>
            <a:r>
              <a:rPr lang="en-US"/>
              <a:t>Click to edit Master text styles</a:t>
            </a:r>
          </a:p>
        </p:txBody>
      </p:sp>
      <p:sp>
        <p:nvSpPr>
          <p:cNvPr id="4" name="Content Placeholder 3"/>
          <p:cNvSpPr>
            <a:spLocks noGrp="1"/>
          </p:cNvSpPr>
          <p:nvPr>
            <p:ph sz="half" idx="2"/>
          </p:nvPr>
        </p:nvSpPr>
        <p:spPr>
          <a:xfrm>
            <a:off x="1679584" y="5010156"/>
            <a:ext cx="10315573" cy="73691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12344404" y="3362333"/>
            <a:ext cx="10366381" cy="1647824"/>
          </a:xfrm>
        </p:spPr>
        <p:txBody>
          <a:bodyPr anchor="b"/>
          <a:lstStyle>
            <a:lvl1pPr marL="0" indent="0">
              <a:buNone/>
              <a:defRPr sz="5101" b="1"/>
            </a:lvl1pPr>
            <a:lvl2pPr marL="913894" indent="0">
              <a:buNone/>
              <a:defRPr sz="4000" b="1"/>
            </a:lvl2pPr>
            <a:lvl3pPr marL="1827802" indent="0">
              <a:buNone/>
              <a:defRPr sz="4000" b="1"/>
            </a:lvl3pPr>
            <a:lvl4pPr marL="2741693" indent="0">
              <a:buNone/>
              <a:defRPr sz="3200" b="1"/>
            </a:lvl4pPr>
            <a:lvl5pPr marL="3655608" indent="0">
              <a:buNone/>
              <a:defRPr sz="3200" b="1"/>
            </a:lvl5pPr>
            <a:lvl6pPr marL="4569502" indent="0">
              <a:buNone/>
              <a:defRPr sz="3200" b="1"/>
            </a:lvl6pPr>
            <a:lvl7pPr marL="5483410" indent="0">
              <a:buNone/>
              <a:defRPr sz="3200" b="1"/>
            </a:lvl7pPr>
            <a:lvl8pPr marL="6397296" indent="0">
              <a:buNone/>
              <a:defRPr sz="3200" b="1"/>
            </a:lvl8pPr>
            <a:lvl9pPr marL="7311198" indent="0">
              <a:buNone/>
              <a:defRPr sz="3200" b="1"/>
            </a:lvl9pPr>
          </a:lstStyle>
          <a:p>
            <a:pPr lvl="0"/>
            <a:r>
              <a:rPr lang="en-US"/>
              <a:t>Click to edit Master text styles</a:t>
            </a:r>
          </a:p>
        </p:txBody>
      </p:sp>
      <p:sp>
        <p:nvSpPr>
          <p:cNvPr id="6" name="Content Placeholder 5"/>
          <p:cNvSpPr>
            <a:spLocks noGrp="1"/>
          </p:cNvSpPr>
          <p:nvPr>
            <p:ph sz="quarter" idx="4"/>
          </p:nvPr>
        </p:nvSpPr>
        <p:spPr>
          <a:xfrm>
            <a:off x="12344404" y="5010156"/>
            <a:ext cx="10366381" cy="73691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defTabSz="1827802"/>
            <a:fld id="{9D82EC73-1CF3-42CA-8830-E3A2C9A80F38}" type="datetimeFigureOut">
              <a:rPr lang="en-US" smtClean="0">
                <a:solidFill>
                  <a:prstClr val="black">
                    <a:tint val="75000"/>
                  </a:prstClr>
                </a:solidFill>
                <a:latin typeface="Calibri" panose="020F0502020204030204"/>
                <a:ea typeface="+mn-ea"/>
                <a:sym typeface="Helvetica Light"/>
              </a:rPr>
              <a:pPr defTabSz="1827802"/>
              <a:t>9/24/2026</a:t>
            </a:fld>
            <a:endParaRPr lang="en-US">
              <a:solidFill>
                <a:prstClr val="black">
                  <a:tint val="75000"/>
                </a:prstClr>
              </a:solidFill>
              <a:latin typeface="Calibri" panose="020F0502020204030204"/>
              <a:ea typeface="+mn-ea"/>
              <a:sym typeface="Helvetica Light"/>
            </a:endParaRPr>
          </a:p>
        </p:txBody>
      </p:sp>
      <p:sp>
        <p:nvSpPr>
          <p:cNvPr id="8" name="Footer Placeholder 7"/>
          <p:cNvSpPr>
            <a:spLocks noGrp="1"/>
          </p:cNvSpPr>
          <p:nvPr>
            <p:ph type="ftr" sz="quarter" idx="11"/>
          </p:nvPr>
        </p:nvSpPr>
        <p:spPr/>
        <p:txBody>
          <a:bodyPr/>
          <a:lstStyle/>
          <a:p>
            <a:pPr defTabSz="1827802"/>
            <a:endParaRPr lang="en-US">
              <a:solidFill>
                <a:prstClr val="black">
                  <a:tint val="75000"/>
                </a:prstClr>
              </a:solidFill>
              <a:latin typeface="Calibri" panose="020F0502020204030204"/>
              <a:ea typeface="+mn-ea"/>
              <a:sym typeface="Helvetica Light"/>
            </a:endParaRPr>
          </a:p>
        </p:txBody>
      </p:sp>
      <p:sp>
        <p:nvSpPr>
          <p:cNvPr id="9" name="Slide Number Placeholder 8"/>
          <p:cNvSpPr>
            <a:spLocks noGrp="1"/>
          </p:cNvSpPr>
          <p:nvPr>
            <p:ph type="sldNum" sz="quarter" idx="12"/>
          </p:nvPr>
        </p:nvSpPr>
        <p:spPr/>
        <p:txBody>
          <a:bodyPr/>
          <a:lstStyle/>
          <a:p>
            <a:pPr defTabSz="1827802"/>
            <a:fld id="{A03BC440-E35E-4FCB-A080-AC0E55E6F6E3}" type="slidenum">
              <a:rPr lang="en-US" smtClean="0">
                <a:solidFill>
                  <a:prstClr val="black">
                    <a:tint val="75000"/>
                  </a:prstClr>
                </a:solidFill>
                <a:latin typeface="Calibri" panose="020F0502020204030204"/>
                <a:ea typeface="+mn-ea"/>
                <a:sym typeface="Helvetica Light"/>
              </a:rPr>
              <a:pPr defTabSz="1827802"/>
              <a:t>‹#›</a:t>
            </a:fld>
            <a:endParaRPr lang="en-US">
              <a:solidFill>
                <a:prstClr val="black">
                  <a:tint val="75000"/>
                </a:prstClr>
              </a:solidFill>
              <a:latin typeface="Calibri" panose="020F0502020204030204"/>
              <a:ea typeface="+mn-ea"/>
              <a:sym typeface="Helvetica Light"/>
            </a:endParaRPr>
          </a:p>
        </p:txBody>
      </p:sp>
    </p:spTree>
    <p:extLst>
      <p:ext uri="{BB962C8B-B14F-4D97-AF65-F5344CB8AC3E}">
        <p14:creationId xmlns:p14="http://schemas.microsoft.com/office/powerpoint/2010/main" val="21348389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defTabSz="1827802"/>
            <a:fld id="{9D82EC73-1CF3-42CA-8830-E3A2C9A80F38}" type="datetimeFigureOut">
              <a:rPr lang="en-US" smtClean="0">
                <a:solidFill>
                  <a:prstClr val="black">
                    <a:tint val="75000"/>
                  </a:prstClr>
                </a:solidFill>
                <a:latin typeface="Calibri" panose="020F0502020204030204"/>
                <a:ea typeface="+mn-ea"/>
                <a:sym typeface="Helvetica Light"/>
              </a:rPr>
              <a:pPr defTabSz="1827802"/>
              <a:t>9/24/2026</a:t>
            </a:fld>
            <a:endParaRPr lang="en-US">
              <a:solidFill>
                <a:prstClr val="black">
                  <a:tint val="75000"/>
                </a:prstClr>
              </a:solidFill>
              <a:latin typeface="Calibri" panose="020F0502020204030204"/>
              <a:ea typeface="+mn-ea"/>
              <a:sym typeface="Helvetica Light"/>
            </a:endParaRPr>
          </a:p>
        </p:txBody>
      </p:sp>
      <p:sp>
        <p:nvSpPr>
          <p:cNvPr id="4" name="Footer Placeholder 3"/>
          <p:cNvSpPr>
            <a:spLocks noGrp="1"/>
          </p:cNvSpPr>
          <p:nvPr>
            <p:ph type="ftr" sz="quarter" idx="11"/>
          </p:nvPr>
        </p:nvSpPr>
        <p:spPr/>
        <p:txBody>
          <a:bodyPr/>
          <a:lstStyle/>
          <a:p>
            <a:pPr defTabSz="1827802"/>
            <a:endParaRPr lang="en-US">
              <a:solidFill>
                <a:prstClr val="black">
                  <a:tint val="75000"/>
                </a:prstClr>
              </a:solidFill>
              <a:latin typeface="Calibri" panose="020F0502020204030204"/>
              <a:ea typeface="+mn-ea"/>
              <a:sym typeface="Helvetica Light"/>
            </a:endParaRPr>
          </a:p>
        </p:txBody>
      </p:sp>
      <p:sp>
        <p:nvSpPr>
          <p:cNvPr id="5" name="Slide Number Placeholder 4"/>
          <p:cNvSpPr>
            <a:spLocks noGrp="1"/>
          </p:cNvSpPr>
          <p:nvPr>
            <p:ph type="sldNum" sz="quarter" idx="12"/>
          </p:nvPr>
        </p:nvSpPr>
        <p:spPr/>
        <p:txBody>
          <a:bodyPr/>
          <a:lstStyle/>
          <a:p>
            <a:pPr defTabSz="1827802"/>
            <a:fld id="{A03BC440-E35E-4FCB-A080-AC0E55E6F6E3}" type="slidenum">
              <a:rPr lang="en-US" smtClean="0">
                <a:solidFill>
                  <a:prstClr val="black">
                    <a:tint val="75000"/>
                  </a:prstClr>
                </a:solidFill>
                <a:latin typeface="Calibri" panose="020F0502020204030204"/>
                <a:ea typeface="+mn-ea"/>
                <a:sym typeface="Helvetica Light"/>
              </a:rPr>
              <a:pPr defTabSz="1827802"/>
              <a:t>‹#›</a:t>
            </a:fld>
            <a:endParaRPr lang="en-US">
              <a:solidFill>
                <a:prstClr val="black">
                  <a:tint val="75000"/>
                </a:prstClr>
              </a:solidFill>
              <a:latin typeface="Calibri" panose="020F0502020204030204"/>
              <a:ea typeface="+mn-ea"/>
              <a:sym typeface="Helvetica Light"/>
            </a:endParaRPr>
          </a:p>
        </p:txBody>
      </p:sp>
    </p:spTree>
    <p:extLst>
      <p:ext uri="{BB962C8B-B14F-4D97-AF65-F5344CB8AC3E}">
        <p14:creationId xmlns:p14="http://schemas.microsoft.com/office/powerpoint/2010/main" val="12869809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defTabSz="1827802"/>
            <a:fld id="{9D82EC73-1CF3-42CA-8830-E3A2C9A80F38}" type="datetimeFigureOut">
              <a:rPr lang="en-US" smtClean="0">
                <a:solidFill>
                  <a:prstClr val="black">
                    <a:tint val="75000"/>
                  </a:prstClr>
                </a:solidFill>
                <a:latin typeface="Calibri" panose="020F0502020204030204"/>
                <a:ea typeface="+mn-ea"/>
                <a:sym typeface="Helvetica Light"/>
              </a:rPr>
              <a:pPr defTabSz="1827802"/>
              <a:t>9/24/2026</a:t>
            </a:fld>
            <a:endParaRPr lang="en-US">
              <a:solidFill>
                <a:prstClr val="black">
                  <a:tint val="75000"/>
                </a:prstClr>
              </a:solidFill>
              <a:latin typeface="Calibri" panose="020F0502020204030204"/>
              <a:ea typeface="+mn-ea"/>
              <a:sym typeface="Helvetica Light"/>
            </a:endParaRPr>
          </a:p>
        </p:txBody>
      </p:sp>
      <p:sp>
        <p:nvSpPr>
          <p:cNvPr id="3" name="Footer Placeholder 2"/>
          <p:cNvSpPr>
            <a:spLocks noGrp="1"/>
          </p:cNvSpPr>
          <p:nvPr>
            <p:ph type="ftr" sz="quarter" idx="11"/>
          </p:nvPr>
        </p:nvSpPr>
        <p:spPr/>
        <p:txBody>
          <a:bodyPr/>
          <a:lstStyle/>
          <a:p>
            <a:pPr defTabSz="1827802"/>
            <a:endParaRPr lang="en-US">
              <a:solidFill>
                <a:prstClr val="black">
                  <a:tint val="75000"/>
                </a:prstClr>
              </a:solidFill>
              <a:latin typeface="Calibri" panose="020F0502020204030204"/>
              <a:ea typeface="+mn-ea"/>
              <a:sym typeface="Helvetica Light"/>
            </a:endParaRPr>
          </a:p>
        </p:txBody>
      </p:sp>
      <p:sp>
        <p:nvSpPr>
          <p:cNvPr id="4" name="Slide Number Placeholder 3"/>
          <p:cNvSpPr>
            <a:spLocks noGrp="1"/>
          </p:cNvSpPr>
          <p:nvPr>
            <p:ph type="sldNum" sz="quarter" idx="12"/>
          </p:nvPr>
        </p:nvSpPr>
        <p:spPr/>
        <p:txBody>
          <a:bodyPr/>
          <a:lstStyle/>
          <a:p>
            <a:pPr defTabSz="1827802"/>
            <a:fld id="{A03BC440-E35E-4FCB-A080-AC0E55E6F6E3}" type="slidenum">
              <a:rPr lang="en-US" smtClean="0">
                <a:solidFill>
                  <a:prstClr val="black">
                    <a:tint val="75000"/>
                  </a:prstClr>
                </a:solidFill>
                <a:latin typeface="Calibri" panose="020F0502020204030204"/>
                <a:ea typeface="+mn-ea"/>
                <a:sym typeface="Helvetica Light"/>
              </a:rPr>
              <a:pPr defTabSz="1827802"/>
              <a:t>‹#›</a:t>
            </a:fld>
            <a:endParaRPr lang="en-US">
              <a:solidFill>
                <a:prstClr val="black">
                  <a:tint val="75000"/>
                </a:prstClr>
              </a:solidFill>
              <a:latin typeface="Calibri" panose="020F0502020204030204"/>
              <a:ea typeface="+mn-ea"/>
              <a:sym typeface="Helvetica Light"/>
            </a:endParaRPr>
          </a:p>
        </p:txBody>
      </p:sp>
    </p:spTree>
    <p:extLst>
      <p:ext uri="{BB962C8B-B14F-4D97-AF65-F5344CB8AC3E}">
        <p14:creationId xmlns:p14="http://schemas.microsoft.com/office/powerpoint/2010/main" val="2379017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9596" y="914400"/>
            <a:ext cx="7864472" cy="3200400"/>
          </a:xfrm>
        </p:spPr>
        <p:txBody>
          <a:bodyPr anchor="b"/>
          <a:lstStyle>
            <a:lvl1pPr>
              <a:defRPr sz="6400"/>
            </a:lvl1pPr>
          </a:lstStyle>
          <a:p>
            <a:r>
              <a:rPr lang="en-US"/>
              <a:t>Click to edit Master title style</a:t>
            </a:r>
          </a:p>
        </p:txBody>
      </p:sp>
      <p:sp>
        <p:nvSpPr>
          <p:cNvPr id="3" name="Content Placeholder 2"/>
          <p:cNvSpPr>
            <a:spLocks noGrp="1"/>
          </p:cNvSpPr>
          <p:nvPr>
            <p:ph idx="1"/>
          </p:nvPr>
        </p:nvSpPr>
        <p:spPr>
          <a:xfrm>
            <a:off x="10366381" y="1974883"/>
            <a:ext cx="12344400" cy="9747253"/>
          </a:xfrm>
        </p:spPr>
        <p:txBody>
          <a:bodyPr/>
          <a:lstStyle>
            <a:lvl1pPr>
              <a:defRPr sz="6400"/>
            </a:lvl1pPr>
            <a:lvl2pPr>
              <a:defRPr sz="6101"/>
            </a:lvl2pPr>
            <a:lvl3pPr>
              <a:defRPr sz="5101"/>
            </a:lvl3pPr>
            <a:lvl4pPr>
              <a:defRPr sz="4000"/>
            </a:lvl4pPr>
            <a:lvl5pPr>
              <a:defRPr sz="4000"/>
            </a:lvl5pPr>
            <a:lvl6pPr>
              <a:defRPr sz="4000"/>
            </a:lvl6pPr>
            <a:lvl7pPr>
              <a:defRPr sz="4000"/>
            </a:lvl7pPr>
            <a:lvl8pPr>
              <a:defRPr sz="4000"/>
            </a:lvl8pPr>
            <a:lvl9pPr>
              <a:defRPr sz="4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679596" y="4114804"/>
            <a:ext cx="7864472" cy="7623176"/>
          </a:xfrm>
        </p:spPr>
        <p:txBody>
          <a:bodyPr/>
          <a:lstStyle>
            <a:lvl1pPr marL="0" indent="0">
              <a:buNone/>
              <a:defRPr sz="3200"/>
            </a:lvl1pPr>
            <a:lvl2pPr marL="913894" indent="0">
              <a:buNone/>
              <a:defRPr sz="2901"/>
            </a:lvl2pPr>
            <a:lvl3pPr marL="1827802" indent="0">
              <a:buNone/>
              <a:defRPr sz="2400"/>
            </a:lvl3pPr>
            <a:lvl4pPr marL="2741693" indent="0">
              <a:buNone/>
              <a:defRPr sz="2101"/>
            </a:lvl4pPr>
            <a:lvl5pPr marL="3655608" indent="0">
              <a:buNone/>
              <a:defRPr sz="2101"/>
            </a:lvl5pPr>
            <a:lvl6pPr marL="4569502" indent="0">
              <a:buNone/>
              <a:defRPr sz="2101"/>
            </a:lvl6pPr>
            <a:lvl7pPr marL="5483410" indent="0">
              <a:buNone/>
              <a:defRPr sz="2101"/>
            </a:lvl7pPr>
            <a:lvl8pPr marL="6397296" indent="0">
              <a:buNone/>
              <a:defRPr sz="2101"/>
            </a:lvl8pPr>
            <a:lvl9pPr marL="7311198" indent="0">
              <a:buNone/>
              <a:defRPr sz="2101"/>
            </a:lvl9pPr>
          </a:lstStyle>
          <a:p>
            <a:pPr lvl="0"/>
            <a:r>
              <a:rPr lang="en-US"/>
              <a:t>Click to edit Master text styles</a:t>
            </a:r>
          </a:p>
        </p:txBody>
      </p:sp>
      <p:sp>
        <p:nvSpPr>
          <p:cNvPr id="5" name="Date Placeholder 4"/>
          <p:cNvSpPr>
            <a:spLocks noGrp="1"/>
          </p:cNvSpPr>
          <p:nvPr>
            <p:ph type="dt" sz="half" idx="10"/>
          </p:nvPr>
        </p:nvSpPr>
        <p:spPr/>
        <p:txBody>
          <a:bodyPr/>
          <a:lstStyle/>
          <a:p>
            <a:pPr defTabSz="1827802"/>
            <a:fld id="{9D82EC73-1CF3-42CA-8830-E3A2C9A80F38}" type="datetimeFigureOut">
              <a:rPr lang="en-US" smtClean="0">
                <a:solidFill>
                  <a:prstClr val="black">
                    <a:tint val="75000"/>
                  </a:prstClr>
                </a:solidFill>
                <a:latin typeface="Calibri" panose="020F0502020204030204"/>
                <a:ea typeface="+mn-ea"/>
                <a:sym typeface="Helvetica Light"/>
              </a:rPr>
              <a:pPr defTabSz="1827802"/>
              <a:t>9/24/2026</a:t>
            </a:fld>
            <a:endParaRPr lang="en-US">
              <a:solidFill>
                <a:prstClr val="black">
                  <a:tint val="75000"/>
                </a:prstClr>
              </a:solidFill>
              <a:latin typeface="Calibri" panose="020F0502020204030204"/>
              <a:ea typeface="+mn-ea"/>
              <a:sym typeface="Helvetica Light"/>
            </a:endParaRPr>
          </a:p>
        </p:txBody>
      </p:sp>
      <p:sp>
        <p:nvSpPr>
          <p:cNvPr id="6" name="Footer Placeholder 5"/>
          <p:cNvSpPr>
            <a:spLocks noGrp="1"/>
          </p:cNvSpPr>
          <p:nvPr>
            <p:ph type="ftr" sz="quarter" idx="11"/>
          </p:nvPr>
        </p:nvSpPr>
        <p:spPr/>
        <p:txBody>
          <a:bodyPr/>
          <a:lstStyle/>
          <a:p>
            <a:pPr defTabSz="1827802"/>
            <a:endParaRPr lang="en-US">
              <a:solidFill>
                <a:prstClr val="black">
                  <a:tint val="75000"/>
                </a:prstClr>
              </a:solidFill>
              <a:latin typeface="Calibri" panose="020F0502020204030204"/>
              <a:ea typeface="+mn-ea"/>
              <a:sym typeface="Helvetica Light"/>
            </a:endParaRPr>
          </a:p>
        </p:txBody>
      </p:sp>
      <p:sp>
        <p:nvSpPr>
          <p:cNvPr id="7" name="Slide Number Placeholder 6"/>
          <p:cNvSpPr>
            <a:spLocks noGrp="1"/>
          </p:cNvSpPr>
          <p:nvPr>
            <p:ph type="sldNum" sz="quarter" idx="12"/>
          </p:nvPr>
        </p:nvSpPr>
        <p:spPr/>
        <p:txBody>
          <a:bodyPr/>
          <a:lstStyle/>
          <a:p>
            <a:pPr defTabSz="1827802"/>
            <a:fld id="{A03BC440-E35E-4FCB-A080-AC0E55E6F6E3}" type="slidenum">
              <a:rPr lang="en-US" smtClean="0">
                <a:solidFill>
                  <a:prstClr val="black">
                    <a:tint val="75000"/>
                  </a:prstClr>
                </a:solidFill>
                <a:latin typeface="Calibri" panose="020F0502020204030204"/>
                <a:ea typeface="+mn-ea"/>
                <a:sym typeface="Helvetica Light"/>
              </a:rPr>
              <a:pPr defTabSz="1827802"/>
              <a:t>‹#›</a:t>
            </a:fld>
            <a:endParaRPr lang="en-US">
              <a:solidFill>
                <a:prstClr val="black">
                  <a:tint val="75000"/>
                </a:prstClr>
              </a:solidFill>
              <a:latin typeface="Calibri" panose="020F0502020204030204"/>
              <a:ea typeface="+mn-ea"/>
              <a:sym typeface="Helvetica Light"/>
            </a:endParaRPr>
          </a:p>
        </p:txBody>
      </p:sp>
    </p:spTree>
    <p:extLst>
      <p:ext uri="{BB962C8B-B14F-4D97-AF65-F5344CB8AC3E}">
        <p14:creationId xmlns:p14="http://schemas.microsoft.com/office/powerpoint/2010/main" val="407386284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9596" y="914400"/>
            <a:ext cx="7864472" cy="3200400"/>
          </a:xfrm>
        </p:spPr>
        <p:txBody>
          <a:bodyPr anchor="b"/>
          <a:lstStyle>
            <a:lvl1pPr>
              <a:defRPr sz="6400"/>
            </a:lvl1pPr>
          </a:lstStyle>
          <a:p>
            <a:r>
              <a:rPr lang="en-US"/>
              <a:t>Click to edit Master title style</a:t>
            </a:r>
          </a:p>
        </p:txBody>
      </p:sp>
      <p:sp>
        <p:nvSpPr>
          <p:cNvPr id="3" name="Picture Placeholder 2"/>
          <p:cNvSpPr>
            <a:spLocks noGrp="1"/>
          </p:cNvSpPr>
          <p:nvPr>
            <p:ph type="pic" idx="1"/>
          </p:nvPr>
        </p:nvSpPr>
        <p:spPr>
          <a:xfrm>
            <a:off x="10366381" y="1974883"/>
            <a:ext cx="12344400" cy="9747253"/>
          </a:xfrm>
        </p:spPr>
        <p:txBody>
          <a:bodyPr/>
          <a:lstStyle>
            <a:lvl1pPr marL="0" indent="0">
              <a:buNone/>
              <a:defRPr sz="6400"/>
            </a:lvl1pPr>
            <a:lvl2pPr marL="913894" indent="0">
              <a:buNone/>
              <a:defRPr sz="6101"/>
            </a:lvl2pPr>
            <a:lvl3pPr marL="1827802" indent="0">
              <a:buNone/>
              <a:defRPr sz="5101"/>
            </a:lvl3pPr>
            <a:lvl4pPr marL="2741693" indent="0">
              <a:buNone/>
              <a:defRPr sz="4000"/>
            </a:lvl4pPr>
            <a:lvl5pPr marL="3655608" indent="0">
              <a:buNone/>
              <a:defRPr sz="4000"/>
            </a:lvl5pPr>
            <a:lvl6pPr marL="4569502" indent="0">
              <a:buNone/>
              <a:defRPr sz="4000"/>
            </a:lvl6pPr>
            <a:lvl7pPr marL="5483410" indent="0">
              <a:buNone/>
              <a:defRPr sz="4000"/>
            </a:lvl7pPr>
            <a:lvl8pPr marL="6397296" indent="0">
              <a:buNone/>
              <a:defRPr sz="4000"/>
            </a:lvl8pPr>
            <a:lvl9pPr marL="7311198" indent="0">
              <a:buNone/>
              <a:defRPr sz="4000"/>
            </a:lvl9pPr>
          </a:lstStyle>
          <a:p>
            <a:endParaRPr lang="en-US"/>
          </a:p>
        </p:txBody>
      </p:sp>
      <p:sp>
        <p:nvSpPr>
          <p:cNvPr id="4" name="Text Placeholder 3"/>
          <p:cNvSpPr>
            <a:spLocks noGrp="1"/>
          </p:cNvSpPr>
          <p:nvPr>
            <p:ph type="body" sz="half" idx="2"/>
          </p:nvPr>
        </p:nvSpPr>
        <p:spPr>
          <a:xfrm>
            <a:off x="1679596" y="4114804"/>
            <a:ext cx="7864472" cy="7623176"/>
          </a:xfrm>
        </p:spPr>
        <p:txBody>
          <a:bodyPr/>
          <a:lstStyle>
            <a:lvl1pPr marL="0" indent="0">
              <a:buNone/>
              <a:defRPr sz="3200"/>
            </a:lvl1pPr>
            <a:lvl2pPr marL="913894" indent="0">
              <a:buNone/>
              <a:defRPr sz="2901"/>
            </a:lvl2pPr>
            <a:lvl3pPr marL="1827802" indent="0">
              <a:buNone/>
              <a:defRPr sz="2400"/>
            </a:lvl3pPr>
            <a:lvl4pPr marL="2741693" indent="0">
              <a:buNone/>
              <a:defRPr sz="2101"/>
            </a:lvl4pPr>
            <a:lvl5pPr marL="3655608" indent="0">
              <a:buNone/>
              <a:defRPr sz="2101"/>
            </a:lvl5pPr>
            <a:lvl6pPr marL="4569502" indent="0">
              <a:buNone/>
              <a:defRPr sz="2101"/>
            </a:lvl6pPr>
            <a:lvl7pPr marL="5483410" indent="0">
              <a:buNone/>
              <a:defRPr sz="2101"/>
            </a:lvl7pPr>
            <a:lvl8pPr marL="6397296" indent="0">
              <a:buNone/>
              <a:defRPr sz="2101"/>
            </a:lvl8pPr>
            <a:lvl9pPr marL="7311198" indent="0">
              <a:buNone/>
              <a:defRPr sz="2101"/>
            </a:lvl9pPr>
          </a:lstStyle>
          <a:p>
            <a:pPr lvl="0"/>
            <a:r>
              <a:rPr lang="en-US"/>
              <a:t>Click to edit Master text styles</a:t>
            </a:r>
          </a:p>
        </p:txBody>
      </p:sp>
      <p:sp>
        <p:nvSpPr>
          <p:cNvPr id="5" name="Date Placeholder 4"/>
          <p:cNvSpPr>
            <a:spLocks noGrp="1"/>
          </p:cNvSpPr>
          <p:nvPr>
            <p:ph type="dt" sz="half" idx="10"/>
          </p:nvPr>
        </p:nvSpPr>
        <p:spPr/>
        <p:txBody>
          <a:bodyPr/>
          <a:lstStyle/>
          <a:p>
            <a:pPr defTabSz="1827802"/>
            <a:fld id="{9D82EC73-1CF3-42CA-8830-E3A2C9A80F38}" type="datetimeFigureOut">
              <a:rPr lang="en-US" smtClean="0">
                <a:solidFill>
                  <a:prstClr val="black">
                    <a:tint val="75000"/>
                  </a:prstClr>
                </a:solidFill>
                <a:latin typeface="Calibri" panose="020F0502020204030204"/>
                <a:ea typeface="+mn-ea"/>
                <a:sym typeface="Helvetica Light"/>
              </a:rPr>
              <a:pPr defTabSz="1827802"/>
              <a:t>9/24/2026</a:t>
            </a:fld>
            <a:endParaRPr lang="en-US">
              <a:solidFill>
                <a:prstClr val="black">
                  <a:tint val="75000"/>
                </a:prstClr>
              </a:solidFill>
              <a:latin typeface="Calibri" panose="020F0502020204030204"/>
              <a:ea typeface="+mn-ea"/>
              <a:sym typeface="Helvetica Light"/>
            </a:endParaRPr>
          </a:p>
        </p:txBody>
      </p:sp>
      <p:sp>
        <p:nvSpPr>
          <p:cNvPr id="6" name="Footer Placeholder 5"/>
          <p:cNvSpPr>
            <a:spLocks noGrp="1"/>
          </p:cNvSpPr>
          <p:nvPr>
            <p:ph type="ftr" sz="quarter" idx="11"/>
          </p:nvPr>
        </p:nvSpPr>
        <p:spPr/>
        <p:txBody>
          <a:bodyPr/>
          <a:lstStyle/>
          <a:p>
            <a:pPr defTabSz="1827802"/>
            <a:endParaRPr lang="en-US">
              <a:solidFill>
                <a:prstClr val="black">
                  <a:tint val="75000"/>
                </a:prstClr>
              </a:solidFill>
              <a:latin typeface="Calibri" panose="020F0502020204030204"/>
              <a:ea typeface="+mn-ea"/>
              <a:sym typeface="Helvetica Light"/>
            </a:endParaRPr>
          </a:p>
        </p:txBody>
      </p:sp>
      <p:sp>
        <p:nvSpPr>
          <p:cNvPr id="7" name="Slide Number Placeholder 6"/>
          <p:cNvSpPr>
            <a:spLocks noGrp="1"/>
          </p:cNvSpPr>
          <p:nvPr>
            <p:ph type="sldNum" sz="quarter" idx="12"/>
          </p:nvPr>
        </p:nvSpPr>
        <p:spPr/>
        <p:txBody>
          <a:bodyPr/>
          <a:lstStyle/>
          <a:p>
            <a:pPr defTabSz="1827802"/>
            <a:fld id="{A03BC440-E35E-4FCB-A080-AC0E55E6F6E3}" type="slidenum">
              <a:rPr lang="en-US" smtClean="0">
                <a:solidFill>
                  <a:prstClr val="black">
                    <a:tint val="75000"/>
                  </a:prstClr>
                </a:solidFill>
                <a:latin typeface="Calibri" panose="020F0502020204030204"/>
                <a:ea typeface="+mn-ea"/>
                <a:sym typeface="Helvetica Light"/>
              </a:rPr>
              <a:pPr defTabSz="1827802"/>
              <a:t>‹#›</a:t>
            </a:fld>
            <a:endParaRPr lang="en-US">
              <a:solidFill>
                <a:prstClr val="black">
                  <a:tint val="75000"/>
                </a:prstClr>
              </a:solidFill>
              <a:latin typeface="Calibri" panose="020F0502020204030204"/>
              <a:ea typeface="+mn-ea"/>
              <a:sym typeface="Helvetica Light"/>
            </a:endParaRPr>
          </a:p>
        </p:txBody>
      </p:sp>
    </p:spTree>
    <p:extLst>
      <p:ext uri="{BB962C8B-B14F-4D97-AF65-F5344CB8AC3E}">
        <p14:creationId xmlns:p14="http://schemas.microsoft.com/office/powerpoint/2010/main" val="18681559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defTabSz="1827802"/>
            <a:fld id="{9D82EC73-1CF3-42CA-8830-E3A2C9A80F38}" type="datetimeFigureOut">
              <a:rPr lang="en-US" smtClean="0">
                <a:solidFill>
                  <a:prstClr val="black">
                    <a:tint val="75000"/>
                  </a:prstClr>
                </a:solidFill>
                <a:latin typeface="Calibri" panose="020F0502020204030204"/>
                <a:ea typeface="+mn-ea"/>
                <a:sym typeface="Helvetica Light"/>
              </a:rPr>
              <a:pPr defTabSz="1827802"/>
              <a:t>9/24/2026</a:t>
            </a:fld>
            <a:endParaRPr lang="en-US">
              <a:solidFill>
                <a:prstClr val="black">
                  <a:tint val="75000"/>
                </a:prstClr>
              </a:solidFill>
              <a:latin typeface="Calibri" panose="020F0502020204030204"/>
              <a:ea typeface="+mn-ea"/>
              <a:sym typeface="Helvetica Light"/>
            </a:endParaRPr>
          </a:p>
        </p:txBody>
      </p:sp>
      <p:sp>
        <p:nvSpPr>
          <p:cNvPr id="5" name="Footer Placeholder 4"/>
          <p:cNvSpPr>
            <a:spLocks noGrp="1"/>
          </p:cNvSpPr>
          <p:nvPr>
            <p:ph type="ftr" sz="quarter" idx="11"/>
          </p:nvPr>
        </p:nvSpPr>
        <p:spPr/>
        <p:txBody>
          <a:bodyPr/>
          <a:lstStyle/>
          <a:p>
            <a:pPr defTabSz="1827802"/>
            <a:endParaRPr lang="en-US">
              <a:solidFill>
                <a:prstClr val="black">
                  <a:tint val="75000"/>
                </a:prstClr>
              </a:solidFill>
              <a:latin typeface="Calibri" panose="020F0502020204030204"/>
              <a:ea typeface="+mn-ea"/>
              <a:sym typeface="Helvetica Light"/>
            </a:endParaRPr>
          </a:p>
        </p:txBody>
      </p:sp>
      <p:sp>
        <p:nvSpPr>
          <p:cNvPr id="6" name="Slide Number Placeholder 5"/>
          <p:cNvSpPr>
            <a:spLocks noGrp="1"/>
          </p:cNvSpPr>
          <p:nvPr>
            <p:ph type="sldNum" sz="quarter" idx="12"/>
          </p:nvPr>
        </p:nvSpPr>
        <p:spPr/>
        <p:txBody>
          <a:bodyPr/>
          <a:lstStyle/>
          <a:p>
            <a:pPr defTabSz="1827802"/>
            <a:fld id="{A03BC440-E35E-4FCB-A080-AC0E55E6F6E3}" type="slidenum">
              <a:rPr lang="en-US" smtClean="0">
                <a:solidFill>
                  <a:prstClr val="black">
                    <a:tint val="75000"/>
                  </a:prstClr>
                </a:solidFill>
                <a:latin typeface="Calibri" panose="020F0502020204030204"/>
                <a:ea typeface="+mn-ea"/>
                <a:sym typeface="Helvetica Light"/>
              </a:rPr>
              <a:pPr defTabSz="1827802"/>
              <a:t>‹#›</a:t>
            </a:fld>
            <a:endParaRPr lang="en-US">
              <a:solidFill>
                <a:prstClr val="black">
                  <a:tint val="75000"/>
                </a:prstClr>
              </a:solidFill>
              <a:latin typeface="Calibri" panose="020F0502020204030204"/>
              <a:ea typeface="+mn-ea"/>
              <a:sym typeface="Helvetica Light"/>
            </a:endParaRPr>
          </a:p>
        </p:txBody>
      </p:sp>
    </p:spTree>
    <p:extLst>
      <p:ext uri="{BB962C8B-B14F-4D97-AF65-F5344CB8AC3E}">
        <p14:creationId xmlns:p14="http://schemas.microsoft.com/office/powerpoint/2010/main" val="297779323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7449804" y="730276"/>
            <a:ext cx="5257800" cy="1162367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676404" y="730276"/>
            <a:ext cx="15468600" cy="1162367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defTabSz="1827802"/>
            <a:fld id="{9D82EC73-1CF3-42CA-8830-E3A2C9A80F38}" type="datetimeFigureOut">
              <a:rPr lang="en-US" smtClean="0">
                <a:solidFill>
                  <a:prstClr val="black">
                    <a:tint val="75000"/>
                  </a:prstClr>
                </a:solidFill>
                <a:latin typeface="Calibri" panose="020F0502020204030204"/>
                <a:ea typeface="+mn-ea"/>
                <a:sym typeface="Helvetica Light"/>
              </a:rPr>
              <a:pPr defTabSz="1827802"/>
              <a:t>9/24/2026</a:t>
            </a:fld>
            <a:endParaRPr lang="en-US">
              <a:solidFill>
                <a:prstClr val="black">
                  <a:tint val="75000"/>
                </a:prstClr>
              </a:solidFill>
              <a:latin typeface="Calibri" panose="020F0502020204030204"/>
              <a:ea typeface="+mn-ea"/>
              <a:sym typeface="Helvetica Light"/>
            </a:endParaRPr>
          </a:p>
        </p:txBody>
      </p:sp>
      <p:sp>
        <p:nvSpPr>
          <p:cNvPr id="5" name="Footer Placeholder 4"/>
          <p:cNvSpPr>
            <a:spLocks noGrp="1"/>
          </p:cNvSpPr>
          <p:nvPr>
            <p:ph type="ftr" sz="quarter" idx="11"/>
          </p:nvPr>
        </p:nvSpPr>
        <p:spPr/>
        <p:txBody>
          <a:bodyPr/>
          <a:lstStyle/>
          <a:p>
            <a:pPr defTabSz="1827802"/>
            <a:endParaRPr lang="en-US">
              <a:solidFill>
                <a:prstClr val="black">
                  <a:tint val="75000"/>
                </a:prstClr>
              </a:solidFill>
              <a:latin typeface="Calibri" panose="020F0502020204030204"/>
              <a:ea typeface="+mn-ea"/>
              <a:sym typeface="Helvetica Light"/>
            </a:endParaRPr>
          </a:p>
        </p:txBody>
      </p:sp>
      <p:sp>
        <p:nvSpPr>
          <p:cNvPr id="6" name="Slide Number Placeholder 5"/>
          <p:cNvSpPr>
            <a:spLocks noGrp="1"/>
          </p:cNvSpPr>
          <p:nvPr>
            <p:ph type="sldNum" sz="quarter" idx="12"/>
          </p:nvPr>
        </p:nvSpPr>
        <p:spPr/>
        <p:txBody>
          <a:bodyPr/>
          <a:lstStyle/>
          <a:p>
            <a:pPr defTabSz="1827802"/>
            <a:fld id="{A03BC440-E35E-4FCB-A080-AC0E55E6F6E3}" type="slidenum">
              <a:rPr lang="en-US" smtClean="0">
                <a:solidFill>
                  <a:prstClr val="black">
                    <a:tint val="75000"/>
                  </a:prstClr>
                </a:solidFill>
                <a:latin typeface="Calibri" panose="020F0502020204030204"/>
                <a:ea typeface="+mn-ea"/>
                <a:sym typeface="Helvetica Light"/>
              </a:rPr>
              <a:pPr defTabSz="1827802"/>
              <a:t>‹#›</a:t>
            </a:fld>
            <a:endParaRPr lang="en-US">
              <a:solidFill>
                <a:prstClr val="black">
                  <a:tint val="75000"/>
                </a:prstClr>
              </a:solidFill>
              <a:latin typeface="Calibri" panose="020F0502020204030204"/>
              <a:ea typeface="+mn-ea"/>
              <a:sym typeface="Helvetica Light"/>
            </a:endParaRPr>
          </a:p>
        </p:txBody>
      </p:sp>
    </p:spTree>
    <p:extLst>
      <p:ext uri="{BB962C8B-B14F-4D97-AF65-F5344CB8AC3E}">
        <p14:creationId xmlns:p14="http://schemas.microsoft.com/office/powerpoint/2010/main" val="242858931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56" name="Shape 56"/>
          <p:cNvSpPr>
            <a:spLocks noGrp="1"/>
          </p:cNvSpPr>
          <p:nvPr>
            <p:ph type="title"/>
          </p:nvPr>
        </p:nvSpPr>
        <p:spPr>
          <a:xfrm>
            <a:off x="4387464" y="625116"/>
            <a:ext cx="15609093" cy="3036093"/>
          </a:xfrm>
          <a:prstGeom prst="rect">
            <a:avLst/>
          </a:prstGeom>
        </p:spPr>
        <p:txBody>
          <a:bodyPr lIns="71372" tIns="71372" rIns="71372" bIns="71372"/>
          <a:lstStyle>
            <a:lvl1pPr defTabSz="820640">
              <a:defRPr sz="11200">
                <a:latin typeface="+mn-lt"/>
                <a:ea typeface="+mn-ea"/>
                <a:cs typeface="+mn-cs"/>
                <a:sym typeface="Helvetica Light"/>
              </a:defRPr>
            </a:lvl1pPr>
          </a:lstStyle>
          <a:p>
            <a:r>
              <a:t>Title Text</a:t>
            </a:r>
          </a:p>
        </p:txBody>
      </p:sp>
      <p:sp>
        <p:nvSpPr>
          <p:cNvPr id="57" name="Shape 57"/>
          <p:cNvSpPr>
            <a:spLocks noGrp="1"/>
          </p:cNvSpPr>
          <p:nvPr>
            <p:ph type="body" idx="1"/>
          </p:nvPr>
        </p:nvSpPr>
        <p:spPr>
          <a:xfrm>
            <a:off x="4387464" y="3661180"/>
            <a:ext cx="15609093" cy="8840392"/>
          </a:xfrm>
          <a:prstGeom prst="rect">
            <a:avLst/>
          </a:prstGeom>
        </p:spPr>
        <p:txBody>
          <a:bodyPr lIns="71372" tIns="71372" rIns="71372" bIns="71372" anchor="ctr"/>
          <a:lstStyle>
            <a:lvl1pPr marL="616698" indent="-616698" defTabSz="820640">
              <a:spcBef>
                <a:spcPts val="5901"/>
              </a:spcBef>
              <a:buSzPct val="75000"/>
              <a:defRPr sz="5301">
                <a:latin typeface="+mn-lt"/>
                <a:ea typeface="+mn-ea"/>
                <a:cs typeface="+mn-cs"/>
                <a:sym typeface="Helvetica Light"/>
              </a:defRPr>
            </a:lvl1pPr>
            <a:lvl2pPr marL="1060739" indent="-616698" defTabSz="820640">
              <a:spcBef>
                <a:spcPts val="5901"/>
              </a:spcBef>
              <a:buSzPct val="75000"/>
              <a:buChar char="•"/>
              <a:defRPr sz="5301">
                <a:latin typeface="+mn-lt"/>
                <a:ea typeface="+mn-ea"/>
                <a:cs typeface="+mn-cs"/>
                <a:sym typeface="Helvetica Light"/>
              </a:defRPr>
            </a:lvl2pPr>
            <a:lvl3pPr marL="1504771" indent="-616698" defTabSz="820640">
              <a:spcBef>
                <a:spcPts val="5901"/>
              </a:spcBef>
              <a:buSzPct val="75000"/>
              <a:defRPr sz="5301">
                <a:latin typeface="+mn-lt"/>
                <a:ea typeface="+mn-ea"/>
                <a:cs typeface="+mn-cs"/>
                <a:sym typeface="Helvetica Light"/>
              </a:defRPr>
            </a:lvl3pPr>
            <a:lvl4pPr marL="1948795" indent="-616698" defTabSz="820640">
              <a:spcBef>
                <a:spcPts val="5901"/>
              </a:spcBef>
              <a:buSzPct val="75000"/>
              <a:buChar char="•"/>
              <a:defRPr sz="5301">
                <a:latin typeface="+mn-lt"/>
                <a:ea typeface="+mn-ea"/>
                <a:cs typeface="+mn-cs"/>
                <a:sym typeface="Helvetica Light"/>
              </a:defRPr>
            </a:lvl4pPr>
            <a:lvl5pPr marL="2392841" indent="-616698" defTabSz="820640">
              <a:spcBef>
                <a:spcPts val="5901"/>
              </a:spcBef>
              <a:buSzPct val="75000"/>
              <a:buChar char="•"/>
              <a:defRPr sz="5301">
                <a:latin typeface="+mn-lt"/>
                <a:ea typeface="+mn-ea"/>
                <a:cs typeface="+mn-cs"/>
                <a:sym typeface="Helvetica Light"/>
              </a:defRPr>
            </a:lvl5pPr>
          </a:lstStyle>
          <a:p>
            <a:r>
              <a:t>Body Level One</a:t>
            </a:r>
          </a:p>
          <a:p>
            <a:pPr lvl="1"/>
            <a:r>
              <a:t>Body Level Two</a:t>
            </a:r>
          </a:p>
          <a:p>
            <a:pPr lvl="2"/>
            <a:r>
              <a:t>Body Level Three</a:t>
            </a:r>
          </a:p>
          <a:p>
            <a:pPr lvl="3"/>
            <a:r>
              <a:t>Body Level Four</a:t>
            </a:r>
          </a:p>
          <a:p>
            <a:pPr lvl="4"/>
            <a:r>
              <a:t>Body Level Five</a:t>
            </a:r>
          </a:p>
        </p:txBody>
      </p:sp>
      <p:sp>
        <p:nvSpPr>
          <p:cNvPr id="58" name="Shape 58"/>
          <p:cNvSpPr>
            <a:spLocks noGrp="1"/>
          </p:cNvSpPr>
          <p:nvPr>
            <p:ph type="sldNum" sz="quarter" idx="2"/>
          </p:nvPr>
        </p:nvSpPr>
        <p:spPr>
          <a:xfrm>
            <a:off x="11922691" y="13010582"/>
            <a:ext cx="520853" cy="513477"/>
          </a:xfrm>
          <a:prstGeom prst="rect">
            <a:avLst/>
          </a:prstGeom>
        </p:spPr>
        <p:txBody>
          <a:bodyPr lIns="71372" tIns="71372" rIns="71372" bIns="71372"/>
          <a:lstStyle>
            <a:lvl1pPr algn="ctr" defTabSz="820640">
              <a:defRPr sz="2400">
                <a:latin typeface="+mn-lt"/>
                <a:ea typeface="+mn-ea"/>
                <a:cs typeface="+mn-cs"/>
                <a:sym typeface="Helvetica Light"/>
              </a:defRPr>
            </a:lvl1pPr>
          </a:lstStyle>
          <a:p>
            <a:fld id="{86CB4B4D-7CA3-9044-876B-883B54F8677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33227951"/>
      </p:ext>
    </p:extLst>
  </p:cSld>
  <p:clrMapOvr>
    <a:masterClrMapping/>
  </p:clrMapOvr>
  <p:transition spd="med"/>
</p:sldLayout>
</file>

<file path=ppt/slideLayouts/slideLayout62.xml><?xml version="1.0" encoding="utf-8"?>
<p:sldLayout xmlns:a="http://schemas.openxmlformats.org/drawingml/2006/main" xmlns:r="http://schemas.openxmlformats.org/officeDocument/2006/relationships" xmlns:p="http://schemas.openxmlformats.org/presentationml/2006/main" type="tx">
  <p:cSld name="Photo - Horizontal">
    <p:spTree>
      <p:nvGrpSpPr>
        <p:cNvPr id="1" name=""/>
        <p:cNvGrpSpPr/>
        <p:nvPr/>
      </p:nvGrpSpPr>
      <p:grpSpPr>
        <a:xfrm>
          <a:off x="0" y="0"/>
          <a:ext cx="0" cy="0"/>
          <a:chOff x="0" y="0"/>
          <a:chExt cx="0" cy="0"/>
        </a:xfrm>
      </p:grpSpPr>
      <p:sp>
        <p:nvSpPr>
          <p:cNvPr id="20" name="Shape 20"/>
          <p:cNvSpPr>
            <a:spLocks noGrp="1"/>
          </p:cNvSpPr>
          <p:nvPr>
            <p:ph type="pic" sz="half" idx="13"/>
          </p:nvPr>
        </p:nvSpPr>
        <p:spPr>
          <a:xfrm>
            <a:off x="5307223" y="892974"/>
            <a:ext cx="13751725" cy="8322469"/>
          </a:xfrm>
          <a:prstGeom prst="rect">
            <a:avLst/>
          </a:prstGeom>
        </p:spPr>
        <p:txBody>
          <a:bodyPr lIns="91336" tIns="45684" rIns="91336" bIns="45684">
            <a:noAutofit/>
          </a:bodyPr>
          <a:lstStyle/>
          <a:p>
            <a:endParaRPr/>
          </a:p>
        </p:txBody>
      </p:sp>
      <p:sp>
        <p:nvSpPr>
          <p:cNvPr id="21" name="Shape 21"/>
          <p:cNvSpPr>
            <a:spLocks noGrp="1"/>
          </p:cNvSpPr>
          <p:nvPr>
            <p:ph type="title"/>
          </p:nvPr>
        </p:nvSpPr>
        <p:spPr>
          <a:xfrm>
            <a:off x="4833968" y="9447652"/>
            <a:ext cx="14716133" cy="2000253"/>
          </a:xfrm>
          <a:prstGeom prst="rect">
            <a:avLst/>
          </a:prstGeom>
        </p:spPr>
        <p:txBody>
          <a:bodyPr lIns="71364" tIns="71364" rIns="71364" bIns="71364" anchor="b"/>
          <a:lstStyle>
            <a:lvl1pPr defTabSz="820544">
              <a:defRPr sz="10901">
                <a:latin typeface="+mn-lt"/>
                <a:ea typeface="+mn-ea"/>
                <a:cs typeface="+mn-cs"/>
                <a:sym typeface="Helvetica Light"/>
              </a:defRPr>
            </a:lvl1pPr>
          </a:lstStyle>
          <a:p>
            <a:r>
              <a:t>Title Text</a:t>
            </a:r>
          </a:p>
        </p:txBody>
      </p:sp>
      <p:sp>
        <p:nvSpPr>
          <p:cNvPr id="22" name="Shape 22"/>
          <p:cNvSpPr>
            <a:spLocks noGrp="1"/>
          </p:cNvSpPr>
          <p:nvPr>
            <p:ph type="body" sz="quarter" idx="1"/>
          </p:nvPr>
        </p:nvSpPr>
        <p:spPr>
          <a:xfrm>
            <a:off x="4833968" y="11519328"/>
            <a:ext cx="14716133" cy="1589493"/>
          </a:xfrm>
          <a:prstGeom prst="rect">
            <a:avLst/>
          </a:prstGeom>
        </p:spPr>
        <p:txBody>
          <a:bodyPr lIns="71364" tIns="71364" rIns="71364" bIns="71364"/>
          <a:lstStyle>
            <a:lvl1pPr marL="0" indent="0" algn="ctr" defTabSz="820544">
              <a:spcBef>
                <a:spcPts val="0"/>
              </a:spcBef>
              <a:buSzTx/>
              <a:buNone/>
              <a:defRPr sz="4501">
                <a:latin typeface="+mn-lt"/>
                <a:ea typeface="+mn-ea"/>
                <a:cs typeface="+mn-cs"/>
                <a:sym typeface="Helvetica Light"/>
              </a:defRPr>
            </a:lvl1pPr>
            <a:lvl2pPr marL="0" indent="228326" algn="ctr" defTabSz="820544">
              <a:spcBef>
                <a:spcPts val="0"/>
              </a:spcBef>
              <a:buSzTx/>
              <a:buNone/>
              <a:defRPr sz="4501">
                <a:latin typeface="+mn-lt"/>
                <a:ea typeface="+mn-ea"/>
                <a:cs typeface="+mn-cs"/>
                <a:sym typeface="Helvetica Light"/>
              </a:defRPr>
            </a:lvl2pPr>
            <a:lvl3pPr marL="0" indent="456667" algn="ctr" defTabSz="820544">
              <a:spcBef>
                <a:spcPts val="0"/>
              </a:spcBef>
              <a:buSzTx/>
              <a:buNone/>
              <a:defRPr sz="4501">
                <a:latin typeface="+mn-lt"/>
                <a:ea typeface="+mn-ea"/>
                <a:cs typeface="+mn-cs"/>
                <a:sym typeface="Helvetica Light"/>
              </a:defRPr>
            </a:lvl3pPr>
            <a:lvl4pPr marL="0" indent="685001" algn="ctr" defTabSz="820544">
              <a:spcBef>
                <a:spcPts val="0"/>
              </a:spcBef>
              <a:buSzTx/>
              <a:buNone/>
              <a:defRPr sz="4501">
                <a:latin typeface="+mn-lt"/>
                <a:ea typeface="+mn-ea"/>
                <a:cs typeface="+mn-cs"/>
                <a:sym typeface="Helvetica Light"/>
              </a:defRPr>
            </a:lvl4pPr>
            <a:lvl5pPr marL="0" indent="913315" algn="ctr" defTabSz="820544">
              <a:spcBef>
                <a:spcPts val="0"/>
              </a:spcBef>
              <a:buSzTx/>
              <a:buNone/>
              <a:defRPr sz="4501">
                <a:latin typeface="+mn-lt"/>
                <a:ea typeface="+mn-ea"/>
                <a:cs typeface="+mn-cs"/>
                <a:sym typeface="Helvetica Light"/>
              </a:defRPr>
            </a:lvl5pPr>
          </a:lstStyle>
          <a:p>
            <a:r>
              <a:t>Body Level One</a:t>
            </a:r>
          </a:p>
          <a:p>
            <a:pPr lvl="1"/>
            <a:r>
              <a:t>Body Level Two</a:t>
            </a:r>
          </a:p>
          <a:p>
            <a:pPr lvl="2"/>
            <a:r>
              <a:t>Body Level Three</a:t>
            </a:r>
          </a:p>
          <a:p>
            <a:pPr lvl="3"/>
            <a:r>
              <a:t>Body Level Four</a:t>
            </a:r>
          </a:p>
          <a:p>
            <a:pPr lvl="4"/>
            <a:r>
              <a:t>Body Level Five</a:t>
            </a:r>
          </a:p>
        </p:txBody>
      </p:sp>
      <p:sp>
        <p:nvSpPr>
          <p:cNvPr id="23" name="Shape 23"/>
          <p:cNvSpPr>
            <a:spLocks noGrp="1"/>
          </p:cNvSpPr>
          <p:nvPr>
            <p:ph type="sldNum" sz="quarter" idx="2"/>
          </p:nvPr>
        </p:nvSpPr>
        <p:spPr>
          <a:xfrm>
            <a:off x="11917899" y="13001645"/>
            <a:ext cx="530446" cy="513454"/>
          </a:xfrm>
          <a:prstGeom prst="rect">
            <a:avLst/>
          </a:prstGeom>
        </p:spPr>
        <p:txBody>
          <a:bodyPr lIns="71364" tIns="71364" rIns="71364" bIns="71364"/>
          <a:lstStyle>
            <a:lvl1pPr algn="ctr" defTabSz="820544">
              <a:defRPr sz="2400">
                <a:latin typeface="+mn-lt"/>
                <a:ea typeface="+mn-ea"/>
                <a:cs typeface="+mn-cs"/>
                <a:sym typeface="Helvetica Light"/>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3013540611"/>
      </p:ext>
    </p:extLst>
  </p:cSld>
  <p:clrMapOvr>
    <a:masterClrMapping/>
  </p:clrMapOvr>
  <p:transition spd="med"/>
</p:sldLayout>
</file>

<file path=ppt/slideLayouts/slideLayout63.xml><?xml version="1.0" encoding="utf-8"?>
<p:sldLayout xmlns:a="http://schemas.openxmlformats.org/drawingml/2006/main" xmlns:r="http://schemas.openxmlformats.org/officeDocument/2006/relationships" xmlns:p="http://schemas.openxmlformats.org/presentationml/2006/main" type="tx">
  <p:cSld name="Title - Center">
    <p:spTree>
      <p:nvGrpSpPr>
        <p:cNvPr id="1" name=""/>
        <p:cNvGrpSpPr/>
        <p:nvPr/>
      </p:nvGrpSpPr>
      <p:grpSpPr>
        <a:xfrm>
          <a:off x="0" y="0"/>
          <a:ext cx="0" cy="0"/>
          <a:chOff x="0" y="0"/>
          <a:chExt cx="0" cy="0"/>
        </a:xfrm>
      </p:grpSpPr>
      <p:sp>
        <p:nvSpPr>
          <p:cNvPr id="30" name="Shape 30"/>
          <p:cNvSpPr>
            <a:spLocks noGrp="1"/>
          </p:cNvSpPr>
          <p:nvPr>
            <p:ph type="title"/>
          </p:nvPr>
        </p:nvSpPr>
        <p:spPr>
          <a:xfrm>
            <a:off x="4833968" y="4536324"/>
            <a:ext cx="14716133" cy="4643437"/>
          </a:xfrm>
          <a:prstGeom prst="rect">
            <a:avLst/>
          </a:prstGeom>
        </p:spPr>
        <p:txBody>
          <a:bodyPr lIns="71364" tIns="71364" rIns="71364" bIns="71364"/>
          <a:lstStyle>
            <a:lvl1pPr defTabSz="820544">
              <a:defRPr sz="10901">
                <a:latin typeface="+mn-lt"/>
                <a:ea typeface="+mn-ea"/>
                <a:cs typeface="+mn-cs"/>
                <a:sym typeface="Helvetica Light"/>
              </a:defRPr>
            </a:lvl1pPr>
          </a:lstStyle>
          <a:p>
            <a:r>
              <a:t>Title Text</a:t>
            </a:r>
          </a:p>
        </p:txBody>
      </p:sp>
      <p:sp>
        <p:nvSpPr>
          <p:cNvPr id="31" name="Shape 31"/>
          <p:cNvSpPr>
            <a:spLocks noGrp="1"/>
          </p:cNvSpPr>
          <p:nvPr>
            <p:ph type="sldNum" sz="quarter" idx="2"/>
          </p:nvPr>
        </p:nvSpPr>
        <p:spPr>
          <a:xfrm>
            <a:off x="11917899" y="13010581"/>
            <a:ext cx="530446" cy="513454"/>
          </a:xfrm>
          <a:prstGeom prst="rect">
            <a:avLst/>
          </a:prstGeom>
        </p:spPr>
        <p:txBody>
          <a:bodyPr lIns="71364" tIns="71364" rIns="71364" bIns="71364"/>
          <a:lstStyle>
            <a:lvl1pPr algn="ctr" defTabSz="820544">
              <a:defRPr sz="2400">
                <a:latin typeface="+mn-lt"/>
                <a:ea typeface="+mn-ea"/>
                <a:cs typeface="+mn-cs"/>
                <a:sym typeface="Helvetica Light"/>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2428719070"/>
      </p:ext>
    </p:extLst>
  </p:cSld>
  <p:clrMapOvr>
    <a:masterClrMapping/>
  </p:clrMapOvr>
  <p:transition spd="med"/>
</p:sldLayout>
</file>

<file path=ppt/slideLayouts/slideLayout64.xml><?xml version="1.0" encoding="utf-8"?>
<p:sldLayout xmlns:a="http://schemas.openxmlformats.org/drawingml/2006/main" xmlns:r="http://schemas.openxmlformats.org/officeDocument/2006/relationships" xmlns:p="http://schemas.openxmlformats.org/presentationml/2006/main" type="tx">
  <p:cSld name="Photo - Vertical">
    <p:spTree>
      <p:nvGrpSpPr>
        <p:cNvPr id="1" name=""/>
        <p:cNvGrpSpPr/>
        <p:nvPr/>
      </p:nvGrpSpPr>
      <p:grpSpPr>
        <a:xfrm>
          <a:off x="0" y="0"/>
          <a:ext cx="0" cy="0"/>
          <a:chOff x="0" y="0"/>
          <a:chExt cx="0" cy="0"/>
        </a:xfrm>
      </p:grpSpPr>
      <p:sp>
        <p:nvSpPr>
          <p:cNvPr id="38" name="Shape 38"/>
          <p:cNvSpPr>
            <a:spLocks noGrp="1"/>
          </p:cNvSpPr>
          <p:nvPr>
            <p:ph type="pic" sz="half" idx="13"/>
          </p:nvPr>
        </p:nvSpPr>
        <p:spPr>
          <a:xfrm>
            <a:off x="12495610" y="893007"/>
            <a:ext cx="7500941" cy="11572877"/>
          </a:xfrm>
          <a:prstGeom prst="rect">
            <a:avLst/>
          </a:prstGeom>
        </p:spPr>
        <p:txBody>
          <a:bodyPr lIns="91336" tIns="45684" rIns="91336" bIns="45684">
            <a:noAutofit/>
          </a:bodyPr>
          <a:lstStyle/>
          <a:p>
            <a:endParaRPr/>
          </a:p>
        </p:txBody>
      </p:sp>
      <p:sp>
        <p:nvSpPr>
          <p:cNvPr id="39" name="Shape 39"/>
          <p:cNvSpPr>
            <a:spLocks noGrp="1"/>
          </p:cNvSpPr>
          <p:nvPr>
            <p:ph type="title"/>
          </p:nvPr>
        </p:nvSpPr>
        <p:spPr>
          <a:xfrm>
            <a:off x="4387458" y="893008"/>
            <a:ext cx="7500941" cy="5607845"/>
          </a:xfrm>
          <a:prstGeom prst="rect">
            <a:avLst/>
          </a:prstGeom>
        </p:spPr>
        <p:txBody>
          <a:bodyPr lIns="71364" tIns="71364" rIns="71364" bIns="71364" anchor="b"/>
          <a:lstStyle>
            <a:lvl1pPr defTabSz="820544">
              <a:defRPr sz="8501">
                <a:latin typeface="+mn-lt"/>
                <a:ea typeface="+mn-ea"/>
                <a:cs typeface="+mn-cs"/>
                <a:sym typeface="Helvetica Light"/>
              </a:defRPr>
            </a:lvl1pPr>
          </a:lstStyle>
          <a:p>
            <a:r>
              <a:t>Title Text</a:t>
            </a:r>
          </a:p>
        </p:txBody>
      </p:sp>
      <p:sp>
        <p:nvSpPr>
          <p:cNvPr id="40" name="Shape 40"/>
          <p:cNvSpPr>
            <a:spLocks noGrp="1"/>
          </p:cNvSpPr>
          <p:nvPr>
            <p:ph type="body" sz="quarter" idx="1"/>
          </p:nvPr>
        </p:nvSpPr>
        <p:spPr>
          <a:xfrm>
            <a:off x="4387458" y="6697307"/>
            <a:ext cx="7500941" cy="5768581"/>
          </a:xfrm>
          <a:prstGeom prst="rect">
            <a:avLst/>
          </a:prstGeom>
        </p:spPr>
        <p:txBody>
          <a:bodyPr lIns="71364" tIns="71364" rIns="71364" bIns="71364"/>
          <a:lstStyle>
            <a:lvl1pPr marL="0" indent="0" algn="ctr" defTabSz="820544">
              <a:spcBef>
                <a:spcPts val="0"/>
              </a:spcBef>
              <a:buSzTx/>
              <a:buNone/>
              <a:defRPr sz="4501">
                <a:latin typeface="+mn-lt"/>
                <a:ea typeface="+mn-ea"/>
                <a:cs typeface="+mn-cs"/>
                <a:sym typeface="Helvetica Light"/>
              </a:defRPr>
            </a:lvl1pPr>
            <a:lvl2pPr marL="0" indent="228326" algn="ctr" defTabSz="820544">
              <a:spcBef>
                <a:spcPts val="0"/>
              </a:spcBef>
              <a:buSzTx/>
              <a:buNone/>
              <a:defRPr sz="4501">
                <a:latin typeface="+mn-lt"/>
                <a:ea typeface="+mn-ea"/>
                <a:cs typeface="+mn-cs"/>
                <a:sym typeface="Helvetica Light"/>
              </a:defRPr>
            </a:lvl2pPr>
            <a:lvl3pPr marL="0" indent="456667" algn="ctr" defTabSz="820544">
              <a:spcBef>
                <a:spcPts val="0"/>
              </a:spcBef>
              <a:buSzTx/>
              <a:buNone/>
              <a:defRPr sz="4501">
                <a:latin typeface="+mn-lt"/>
                <a:ea typeface="+mn-ea"/>
                <a:cs typeface="+mn-cs"/>
                <a:sym typeface="Helvetica Light"/>
              </a:defRPr>
            </a:lvl3pPr>
            <a:lvl4pPr marL="0" indent="685001" algn="ctr" defTabSz="820544">
              <a:spcBef>
                <a:spcPts val="0"/>
              </a:spcBef>
              <a:buSzTx/>
              <a:buNone/>
              <a:defRPr sz="4501">
                <a:latin typeface="+mn-lt"/>
                <a:ea typeface="+mn-ea"/>
                <a:cs typeface="+mn-cs"/>
                <a:sym typeface="Helvetica Light"/>
              </a:defRPr>
            </a:lvl4pPr>
            <a:lvl5pPr marL="0" indent="913315" algn="ctr" defTabSz="820544">
              <a:spcBef>
                <a:spcPts val="0"/>
              </a:spcBef>
              <a:buSzTx/>
              <a:buNone/>
              <a:defRPr sz="4501">
                <a:latin typeface="+mn-lt"/>
                <a:ea typeface="+mn-ea"/>
                <a:cs typeface="+mn-cs"/>
                <a:sym typeface="Helvetica Light"/>
              </a:defRPr>
            </a:lvl5pPr>
          </a:lstStyle>
          <a:p>
            <a:r>
              <a:t>Body Level One</a:t>
            </a:r>
          </a:p>
          <a:p>
            <a:pPr lvl="1"/>
            <a:r>
              <a:t>Body Level Two</a:t>
            </a:r>
          </a:p>
          <a:p>
            <a:pPr lvl="2"/>
            <a:r>
              <a:t>Body Level Three</a:t>
            </a:r>
          </a:p>
          <a:p>
            <a:pPr lvl="3"/>
            <a:r>
              <a:t>Body Level Four</a:t>
            </a:r>
          </a:p>
          <a:p>
            <a:pPr lvl="4"/>
            <a:r>
              <a:t>Body Level Five</a:t>
            </a:r>
          </a:p>
        </p:txBody>
      </p:sp>
      <p:sp>
        <p:nvSpPr>
          <p:cNvPr id="41" name="Shape 41"/>
          <p:cNvSpPr>
            <a:spLocks noGrp="1"/>
          </p:cNvSpPr>
          <p:nvPr>
            <p:ph type="sldNum" sz="quarter" idx="2"/>
          </p:nvPr>
        </p:nvSpPr>
        <p:spPr>
          <a:xfrm>
            <a:off x="11917899" y="13010581"/>
            <a:ext cx="530446" cy="513454"/>
          </a:xfrm>
          <a:prstGeom prst="rect">
            <a:avLst/>
          </a:prstGeom>
        </p:spPr>
        <p:txBody>
          <a:bodyPr lIns="71364" tIns="71364" rIns="71364" bIns="71364"/>
          <a:lstStyle>
            <a:lvl1pPr algn="ctr" defTabSz="820544">
              <a:defRPr sz="2400">
                <a:latin typeface="+mn-lt"/>
                <a:ea typeface="+mn-ea"/>
                <a:cs typeface="+mn-cs"/>
                <a:sym typeface="Helvetica Light"/>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3041014195"/>
      </p:ext>
    </p:extLst>
  </p:cSld>
  <p:clrMapOvr>
    <a:masterClrMapping/>
  </p:clrMapOvr>
  <p:transition spd="med"/>
</p:sldLayout>
</file>

<file path=ppt/slideLayouts/slideLayout65.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56" name="Shape 56"/>
          <p:cNvSpPr>
            <a:spLocks noGrp="1"/>
          </p:cNvSpPr>
          <p:nvPr>
            <p:ph type="title"/>
          </p:nvPr>
        </p:nvSpPr>
        <p:spPr>
          <a:xfrm>
            <a:off x="4387467" y="625119"/>
            <a:ext cx="15609093" cy="3036093"/>
          </a:xfrm>
          <a:prstGeom prst="rect">
            <a:avLst/>
          </a:prstGeom>
        </p:spPr>
        <p:txBody>
          <a:bodyPr lIns="71364" tIns="71364" rIns="71364" bIns="71364"/>
          <a:lstStyle>
            <a:lvl1pPr defTabSz="820544">
              <a:defRPr sz="10901">
                <a:latin typeface="+mn-lt"/>
                <a:ea typeface="+mn-ea"/>
                <a:cs typeface="+mn-cs"/>
                <a:sym typeface="Helvetica Light"/>
              </a:defRPr>
            </a:lvl1pPr>
          </a:lstStyle>
          <a:p>
            <a:r>
              <a:t>Title Text</a:t>
            </a:r>
          </a:p>
        </p:txBody>
      </p:sp>
      <p:sp>
        <p:nvSpPr>
          <p:cNvPr id="57" name="Shape 57"/>
          <p:cNvSpPr>
            <a:spLocks noGrp="1"/>
          </p:cNvSpPr>
          <p:nvPr>
            <p:ph type="body" idx="1"/>
          </p:nvPr>
        </p:nvSpPr>
        <p:spPr>
          <a:xfrm>
            <a:off x="4387467" y="3661185"/>
            <a:ext cx="15609093" cy="8840392"/>
          </a:xfrm>
          <a:prstGeom prst="rect">
            <a:avLst/>
          </a:prstGeom>
        </p:spPr>
        <p:txBody>
          <a:bodyPr lIns="71364" tIns="71364" rIns="71364" bIns="71364" anchor="ctr"/>
          <a:lstStyle>
            <a:lvl1pPr marL="616626" indent="-616626" defTabSz="820544">
              <a:spcBef>
                <a:spcPts val="5901"/>
              </a:spcBef>
              <a:buSzPct val="75000"/>
              <a:defRPr sz="5301">
                <a:latin typeface="+mn-lt"/>
                <a:ea typeface="+mn-ea"/>
                <a:cs typeface="+mn-cs"/>
                <a:sym typeface="Helvetica Light"/>
              </a:defRPr>
            </a:lvl1pPr>
            <a:lvl2pPr marL="1060611" indent="-616626" defTabSz="820544">
              <a:spcBef>
                <a:spcPts val="5901"/>
              </a:spcBef>
              <a:buSzPct val="75000"/>
              <a:buChar char="•"/>
              <a:defRPr sz="5301">
                <a:latin typeface="+mn-lt"/>
                <a:ea typeface="+mn-ea"/>
                <a:cs typeface="+mn-cs"/>
                <a:sym typeface="Helvetica Light"/>
              </a:defRPr>
            </a:lvl2pPr>
            <a:lvl3pPr marL="1504592" indent="-616626" defTabSz="820544">
              <a:spcBef>
                <a:spcPts val="5901"/>
              </a:spcBef>
              <a:buSzPct val="75000"/>
              <a:defRPr sz="5301">
                <a:latin typeface="+mn-lt"/>
                <a:ea typeface="+mn-ea"/>
                <a:cs typeface="+mn-cs"/>
                <a:sym typeface="Helvetica Light"/>
              </a:defRPr>
            </a:lvl3pPr>
            <a:lvl4pPr marL="1948566" indent="-616626" defTabSz="820544">
              <a:spcBef>
                <a:spcPts val="5901"/>
              </a:spcBef>
              <a:buSzPct val="75000"/>
              <a:buChar char="•"/>
              <a:defRPr sz="5301">
                <a:latin typeface="+mn-lt"/>
                <a:ea typeface="+mn-ea"/>
                <a:cs typeface="+mn-cs"/>
                <a:sym typeface="Helvetica Light"/>
              </a:defRPr>
            </a:lvl4pPr>
            <a:lvl5pPr marL="2392561" indent="-616626" defTabSz="820544">
              <a:spcBef>
                <a:spcPts val="5901"/>
              </a:spcBef>
              <a:buSzPct val="75000"/>
              <a:buChar char="•"/>
              <a:defRPr sz="5301">
                <a:latin typeface="+mn-lt"/>
                <a:ea typeface="+mn-ea"/>
                <a:cs typeface="+mn-cs"/>
                <a:sym typeface="Helvetica Light"/>
              </a:defRPr>
            </a:lvl5pPr>
          </a:lstStyle>
          <a:p>
            <a:r>
              <a:t>Body Level One</a:t>
            </a:r>
          </a:p>
          <a:p>
            <a:pPr lvl="1"/>
            <a:r>
              <a:t>Body Level Two</a:t>
            </a:r>
          </a:p>
          <a:p>
            <a:pPr lvl="2"/>
            <a:r>
              <a:t>Body Level Three</a:t>
            </a:r>
          </a:p>
          <a:p>
            <a:pPr lvl="3"/>
            <a:r>
              <a:t>Body Level Four</a:t>
            </a:r>
          </a:p>
          <a:p>
            <a:pPr lvl="4"/>
            <a:r>
              <a:t>Body Level Five</a:t>
            </a:r>
          </a:p>
        </p:txBody>
      </p:sp>
      <p:sp>
        <p:nvSpPr>
          <p:cNvPr id="58" name="Shape 58"/>
          <p:cNvSpPr>
            <a:spLocks noGrp="1"/>
          </p:cNvSpPr>
          <p:nvPr>
            <p:ph type="sldNum" sz="quarter" idx="2"/>
          </p:nvPr>
        </p:nvSpPr>
        <p:spPr>
          <a:xfrm>
            <a:off x="11917899" y="13010581"/>
            <a:ext cx="530446" cy="513454"/>
          </a:xfrm>
          <a:prstGeom prst="rect">
            <a:avLst/>
          </a:prstGeom>
        </p:spPr>
        <p:txBody>
          <a:bodyPr lIns="71364" tIns="71364" rIns="71364" bIns="71364"/>
          <a:lstStyle>
            <a:lvl1pPr algn="ctr" defTabSz="820544">
              <a:defRPr sz="2400">
                <a:latin typeface="+mn-lt"/>
                <a:ea typeface="+mn-ea"/>
                <a:cs typeface="+mn-cs"/>
                <a:sym typeface="Helvetica Light"/>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1884430893"/>
      </p:ext>
    </p:extLst>
  </p:cSld>
  <p:clrMapOvr>
    <a:masterClrMapping/>
  </p:clrMapOvr>
  <p:transition spd="med"/>
</p:sldLayout>
</file>

<file path=ppt/slideLayouts/slideLayout66.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65" name="Shape 65"/>
          <p:cNvSpPr>
            <a:spLocks noGrp="1"/>
          </p:cNvSpPr>
          <p:nvPr>
            <p:ph type="pic" sz="quarter" idx="13"/>
          </p:nvPr>
        </p:nvSpPr>
        <p:spPr>
          <a:xfrm>
            <a:off x="12495610" y="3661185"/>
            <a:ext cx="7500941" cy="8840392"/>
          </a:xfrm>
          <a:prstGeom prst="rect">
            <a:avLst/>
          </a:prstGeom>
        </p:spPr>
        <p:txBody>
          <a:bodyPr lIns="91336" tIns="45684" rIns="91336" bIns="45684">
            <a:noAutofit/>
          </a:bodyPr>
          <a:lstStyle/>
          <a:p>
            <a:endParaRPr/>
          </a:p>
        </p:txBody>
      </p:sp>
      <p:sp>
        <p:nvSpPr>
          <p:cNvPr id="66" name="Shape 66"/>
          <p:cNvSpPr>
            <a:spLocks noGrp="1"/>
          </p:cNvSpPr>
          <p:nvPr>
            <p:ph type="title"/>
          </p:nvPr>
        </p:nvSpPr>
        <p:spPr>
          <a:xfrm>
            <a:off x="4387467" y="625119"/>
            <a:ext cx="15609093" cy="3036093"/>
          </a:xfrm>
          <a:prstGeom prst="rect">
            <a:avLst/>
          </a:prstGeom>
        </p:spPr>
        <p:txBody>
          <a:bodyPr lIns="71364" tIns="71364" rIns="71364" bIns="71364"/>
          <a:lstStyle>
            <a:lvl1pPr defTabSz="820544">
              <a:defRPr sz="10901">
                <a:latin typeface="+mn-lt"/>
                <a:ea typeface="+mn-ea"/>
                <a:cs typeface="+mn-cs"/>
                <a:sym typeface="Helvetica Light"/>
              </a:defRPr>
            </a:lvl1pPr>
          </a:lstStyle>
          <a:p>
            <a:r>
              <a:t>Title Text</a:t>
            </a:r>
          </a:p>
        </p:txBody>
      </p:sp>
      <p:sp>
        <p:nvSpPr>
          <p:cNvPr id="67" name="Shape 67"/>
          <p:cNvSpPr>
            <a:spLocks noGrp="1"/>
          </p:cNvSpPr>
          <p:nvPr>
            <p:ph type="body" sz="quarter" idx="1"/>
          </p:nvPr>
        </p:nvSpPr>
        <p:spPr>
          <a:xfrm>
            <a:off x="4387458" y="3661185"/>
            <a:ext cx="7500941" cy="8840392"/>
          </a:xfrm>
          <a:prstGeom prst="rect">
            <a:avLst/>
          </a:prstGeom>
        </p:spPr>
        <p:txBody>
          <a:bodyPr lIns="71364" tIns="71364" rIns="71364" bIns="71364" anchor="ctr"/>
          <a:lstStyle>
            <a:lvl1pPr marL="464830" indent="-464830" defTabSz="820544">
              <a:spcBef>
                <a:spcPts val="4501"/>
              </a:spcBef>
              <a:buSzPct val="75000"/>
              <a:defRPr sz="4000">
                <a:latin typeface="+mn-lt"/>
                <a:ea typeface="+mn-ea"/>
                <a:cs typeface="+mn-cs"/>
                <a:sym typeface="Helvetica Light"/>
              </a:defRPr>
            </a:lvl1pPr>
            <a:lvl2pPr marL="807311" indent="-464830" defTabSz="820544">
              <a:spcBef>
                <a:spcPts val="4501"/>
              </a:spcBef>
              <a:buSzPct val="75000"/>
              <a:buChar char="•"/>
              <a:defRPr sz="4000">
                <a:latin typeface="+mn-lt"/>
                <a:ea typeface="+mn-ea"/>
                <a:cs typeface="+mn-cs"/>
                <a:sym typeface="Helvetica Light"/>
              </a:defRPr>
            </a:lvl2pPr>
            <a:lvl3pPr marL="1149812" indent="-464830" defTabSz="820544">
              <a:spcBef>
                <a:spcPts val="4501"/>
              </a:spcBef>
              <a:buSzPct val="75000"/>
              <a:defRPr sz="4000">
                <a:latin typeface="+mn-lt"/>
                <a:ea typeface="+mn-ea"/>
                <a:cs typeface="+mn-cs"/>
                <a:sym typeface="Helvetica Light"/>
              </a:defRPr>
            </a:lvl3pPr>
            <a:lvl4pPr marL="1492299" indent="-464830" defTabSz="820544">
              <a:spcBef>
                <a:spcPts val="4501"/>
              </a:spcBef>
              <a:buSzPct val="75000"/>
              <a:buChar char="•"/>
              <a:defRPr sz="4000">
                <a:latin typeface="+mn-lt"/>
                <a:ea typeface="+mn-ea"/>
                <a:cs typeface="+mn-cs"/>
                <a:sym typeface="Helvetica Light"/>
              </a:defRPr>
            </a:lvl4pPr>
            <a:lvl5pPr marL="1834804" indent="-464830" defTabSz="820544">
              <a:spcBef>
                <a:spcPts val="4501"/>
              </a:spcBef>
              <a:buSzPct val="75000"/>
              <a:buChar char="•"/>
              <a:defRPr sz="4000">
                <a:latin typeface="+mn-lt"/>
                <a:ea typeface="+mn-ea"/>
                <a:cs typeface="+mn-cs"/>
                <a:sym typeface="Helvetica Light"/>
              </a:defRPr>
            </a:lvl5pPr>
          </a:lstStyle>
          <a:p>
            <a:r>
              <a:t>Body Level One</a:t>
            </a:r>
          </a:p>
          <a:p>
            <a:pPr lvl="1"/>
            <a:r>
              <a:t>Body Level Two</a:t>
            </a:r>
          </a:p>
          <a:p>
            <a:pPr lvl="2"/>
            <a:r>
              <a:t>Body Level Three</a:t>
            </a:r>
          </a:p>
          <a:p>
            <a:pPr lvl="3"/>
            <a:r>
              <a:t>Body Level Four</a:t>
            </a:r>
          </a:p>
          <a:p>
            <a:pPr lvl="4"/>
            <a:r>
              <a:t>Body Level Five</a:t>
            </a:r>
          </a:p>
        </p:txBody>
      </p:sp>
      <p:sp>
        <p:nvSpPr>
          <p:cNvPr id="68" name="Shape 68"/>
          <p:cNvSpPr>
            <a:spLocks noGrp="1"/>
          </p:cNvSpPr>
          <p:nvPr>
            <p:ph type="sldNum" sz="quarter" idx="2"/>
          </p:nvPr>
        </p:nvSpPr>
        <p:spPr>
          <a:xfrm>
            <a:off x="11917899" y="13010581"/>
            <a:ext cx="530446" cy="513454"/>
          </a:xfrm>
          <a:prstGeom prst="rect">
            <a:avLst/>
          </a:prstGeom>
        </p:spPr>
        <p:txBody>
          <a:bodyPr lIns="71364" tIns="71364" rIns="71364" bIns="71364"/>
          <a:lstStyle>
            <a:lvl1pPr algn="ctr" defTabSz="820544">
              <a:defRPr sz="2400">
                <a:latin typeface="+mn-lt"/>
                <a:ea typeface="+mn-ea"/>
                <a:cs typeface="+mn-cs"/>
                <a:sym typeface="Helvetica Light"/>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4095862742"/>
      </p:ext>
    </p:extLst>
  </p:cSld>
  <p:clrMapOvr>
    <a:masterClrMapping/>
  </p:clrMapOvr>
  <p:transition spd="med"/>
</p:sldLayout>
</file>

<file path=ppt/slideLayouts/slideLayout67.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83" name="Shape 83"/>
          <p:cNvSpPr>
            <a:spLocks noGrp="1"/>
          </p:cNvSpPr>
          <p:nvPr>
            <p:ph type="pic" sz="quarter" idx="13"/>
          </p:nvPr>
        </p:nvSpPr>
        <p:spPr>
          <a:xfrm>
            <a:off x="12495610" y="7161650"/>
            <a:ext cx="7500941" cy="5304237"/>
          </a:xfrm>
          <a:prstGeom prst="rect">
            <a:avLst/>
          </a:prstGeom>
        </p:spPr>
        <p:txBody>
          <a:bodyPr lIns="91336" tIns="45684" rIns="91336" bIns="45684">
            <a:noAutofit/>
          </a:bodyPr>
          <a:lstStyle/>
          <a:p>
            <a:endParaRPr/>
          </a:p>
        </p:txBody>
      </p:sp>
      <p:sp>
        <p:nvSpPr>
          <p:cNvPr id="84" name="Shape 84"/>
          <p:cNvSpPr>
            <a:spLocks noGrp="1"/>
          </p:cNvSpPr>
          <p:nvPr>
            <p:ph type="pic" sz="quarter" idx="14"/>
          </p:nvPr>
        </p:nvSpPr>
        <p:spPr>
          <a:xfrm>
            <a:off x="12504367" y="1250194"/>
            <a:ext cx="7500941" cy="5304237"/>
          </a:xfrm>
          <a:prstGeom prst="rect">
            <a:avLst/>
          </a:prstGeom>
        </p:spPr>
        <p:txBody>
          <a:bodyPr lIns="91336" tIns="45684" rIns="91336" bIns="45684">
            <a:noAutofit/>
          </a:bodyPr>
          <a:lstStyle/>
          <a:p>
            <a:endParaRPr/>
          </a:p>
        </p:txBody>
      </p:sp>
      <p:sp>
        <p:nvSpPr>
          <p:cNvPr id="85" name="Shape 85"/>
          <p:cNvSpPr>
            <a:spLocks noGrp="1"/>
          </p:cNvSpPr>
          <p:nvPr>
            <p:ph type="pic" sz="half" idx="15"/>
          </p:nvPr>
        </p:nvSpPr>
        <p:spPr>
          <a:xfrm>
            <a:off x="4387458" y="1250172"/>
            <a:ext cx="7500941" cy="11215688"/>
          </a:xfrm>
          <a:prstGeom prst="rect">
            <a:avLst/>
          </a:prstGeom>
        </p:spPr>
        <p:txBody>
          <a:bodyPr lIns="91336" tIns="45684" rIns="91336" bIns="45684">
            <a:noAutofit/>
          </a:bodyPr>
          <a:lstStyle/>
          <a:p>
            <a:endParaRPr/>
          </a:p>
        </p:txBody>
      </p:sp>
      <p:sp>
        <p:nvSpPr>
          <p:cNvPr id="86" name="Shape 86"/>
          <p:cNvSpPr>
            <a:spLocks noGrp="1"/>
          </p:cNvSpPr>
          <p:nvPr>
            <p:ph type="sldNum" sz="quarter" idx="2"/>
          </p:nvPr>
        </p:nvSpPr>
        <p:spPr>
          <a:xfrm>
            <a:off x="11917899" y="13010581"/>
            <a:ext cx="530446" cy="513454"/>
          </a:xfrm>
          <a:prstGeom prst="rect">
            <a:avLst/>
          </a:prstGeom>
        </p:spPr>
        <p:txBody>
          <a:bodyPr lIns="71364" tIns="71364" rIns="71364" bIns="71364"/>
          <a:lstStyle>
            <a:lvl1pPr algn="ctr" defTabSz="820544">
              <a:defRPr sz="2400">
                <a:latin typeface="+mn-lt"/>
                <a:ea typeface="+mn-ea"/>
                <a:cs typeface="+mn-cs"/>
                <a:sym typeface="Helvetica Light"/>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1696169871"/>
      </p:ext>
    </p:extLst>
  </p:cSld>
  <p:clrMapOvr>
    <a:masterClrMapping/>
  </p:clrMapOvr>
  <p:transition spd="med"/>
</p:sldLayout>
</file>

<file path=ppt/slideLayouts/slideLayout68.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93" name="Shape 93"/>
          <p:cNvSpPr>
            <a:spLocks noGrp="1"/>
          </p:cNvSpPr>
          <p:nvPr>
            <p:ph type="body" sz="quarter" idx="13"/>
          </p:nvPr>
        </p:nvSpPr>
        <p:spPr>
          <a:xfrm>
            <a:off x="4833968" y="8947573"/>
            <a:ext cx="14716133" cy="636564"/>
          </a:xfrm>
          <a:prstGeom prst="rect">
            <a:avLst/>
          </a:prstGeom>
        </p:spPr>
        <p:txBody>
          <a:bodyPr lIns="71364" tIns="71364" rIns="71364" bIns="71364">
            <a:spAutoFit/>
          </a:bodyPr>
          <a:lstStyle>
            <a:lvl1pPr marL="0" indent="0" algn="ctr" defTabSz="820544">
              <a:spcBef>
                <a:spcPts val="0"/>
              </a:spcBef>
              <a:buSzTx/>
              <a:buNone/>
              <a:defRPr sz="3200">
                <a:latin typeface="+mn-lt"/>
                <a:ea typeface="+mn-ea"/>
                <a:cs typeface="+mn-cs"/>
                <a:sym typeface="Helvetica Light"/>
              </a:defRPr>
            </a:lvl1pPr>
          </a:lstStyle>
          <a:p>
            <a:r>
              <a:t>–Johnny Appleseed</a:t>
            </a:r>
          </a:p>
        </p:txBody>
      </p:sp>
      <p:sp>
        <p:nvSpPr>
          <p:cNvPr id="94" name="Shape 94"/>
          <p:cNvSpPr>
            <a:spLocks noGrp="1"/>
          </p:cNvSpPr>
          <p:nvPr>
            <p:ph type="body" sz="quarter" idx="14"/>
          </p:nvPr>
        </p:nvSpPr>
        <p:spPr>
          <a:xfrm>
            <a:off x="4833968" y="6003052"/>
            <a:ext cx="14716133" cy="959858"/>
          </a:xfrm>
          <a:prstGeom prst="rect">
            <a:avLst/>
          </a:prstGeom>
        </p:spPr>
        <p:txBody>
          <a:bodyPr lIns="71364" tIns="71364" rIns="71364" bIns="71364" anchor="ctr">
            <a:spAutoFit/>
          </a:bodyPr>
          <a:lstStyle>
            <a:lvl1pPr marL="0" indent="0" algn="ctr" defTabSz="820544">
              <a:spcBef>
                <a:spcPts val="0"/>
              </a:spcBef>
              <a:buSzTx/>
              <a:buNone/>
              <a:defRPr sz="5301">
                <a:latin typeface="+mn-lt"/>
                <a:ea typeface="+mn-ea"/>
                <a:cs typeface="+mn-cs"/>
                <a:sym typeface="Helvetica Light"/>
              </a:defRPr>
            </a:lvl1pPr>
          </a:lstStyle>
          <a:p>
            <a:r>
              <a:t>“Type a quote here.” </a:t>
            </a:r>
          </a:p>
        </p:txBody>
      </p:sp>
      <p:sp>
        <p:nvSpPr>
          <p:cNvPr id="95" name="Shape 95"/>
          <p:cNvSpPr>
            <a:spLocks noGrp="1"/>
          </p:cNvSpPr>
          <p:nvPr>
            <p:ph type="sldNum" sz="quarter" idx="2"/>
          </p:nvPr>
        </p:nvSpPr>
        <p:spPr>
          <a:xfrm>
            <a:off x="11917899" y="13010581"/>
            <a:ext cx="530446" cy="513454"/>
          </a:xfrm>
          <a:prstGeom prst="rect">
            <a:avLst/>
          </a:prstGeom>
        </p:spPr>
        <p:txBody>
          <a:bodyPr lIns="71364" tIns="71364" rIns="71364" bIns="71364"/>
          <a:lstStyle>
            <a:lvl1pPr algn="ctr" defTabSz="820544">
              <a:defRPr sz="2400">
                <a:latin typeface="+mn-lt"/>
                <a:ea typeface="+mn-ea"/>
                <a:cs typeface="+mn-cs"/>
                <a:sym typeface="Helvetica Light"/>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3443060085"/>
      </p:ext>
    </p:extLst>
  </p:cSld>
  <p:clrMapOvr>
    <a:masterClrMapping/>
  </p:clrMapOvr>
  <p:transition spd="med"/>
</p:sldLayout>
</file>

<file path=ppt/slideLayouts/slideLayout69.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02" name="Shape 102"/>
          <p:cNvSpPr>
            <a:spLocks noGrp="1"/>
          </p:cNvSpPr>
          <p:nvPr>
            <p:ph type="pic" idx="13"/>
          </p:nvPr>
        </p:nvSpPr>
        <p:spPr>
          <a:xfrm>
            <a:off x="3048000" y="0"/>
            <a:ext cx="18288000" cy="13716000"/>
          </a:xfrm>
          <a:prstGeom prst="rect">
            <a:avLst/>
          </a:prstGeom>
        </p:spPr>
        <p:txBody>
          <a:bodyPr lIns="91336" tIns="45684" rIns="91336" bIns="45684">
            <a:noAutofit/>
          </a:bodyPr>
          <a:lstStyle/>
          <a:p>
            <a:endParaRPr/>
          </a:p>
        </p:txBody>
      </p:sp>
      <p:sp>
        <p:nvSpPr>
          <p:cNvPr id="103" name="Shape 103"/>
          <p:cNvSpPr>
            <a:spLocks noGrp="1"/>
          </p:cNvSpPr>
          <p:nvPr>
            <p:ph type="sldNum" sz="quarter" idx="2"/>
          </p:nvPr>
        </p:nvSpPr>
        <p:spPr>
          <a:xfrm>
            <a:off x="11917899" y="13010581"/>
            <a:ext cx="530446" cy="513454"/>
          </a:xfrm>
          <a:prstGeom prst="rect">
            <a:avLst/>
          </a:prstGeom>
        </p:spPr>
        <p:txBody>
          <a:bodyPr lIns="71364" tIns="71364" rIns="71364" bIns="71364"/>
          <a:lstStyle>
            <a:lvl1pPr algn="ctr" defTabSz="820544">
              <a:defRPr sz="2400">
                <a:latin typeface="+mn-lt"/>
                <a:ea typeface="+mn-ea"/>
                <a:cs typeface="+mn-cs"/>
                <a:sym typeface="Helvetica Light"/>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355182122"/>
      </p:ext>
    </p:extLst>
  </p:cSld>
  <p:clrMapOvr>
    <a:masterClrMapping/>
  </p:clrMapOvr>
  <p:transition spd="med"/>
</p:sldLayout>
</file>

<file path=ppt/slideLayouts/slideLayout70.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10" name="Shape 110"/>
          <p:cNvSpPr>
            <a:spLocks noGrp="1"/>
          </p:cNvSpPr>
          <p:nvPr>
            <p:ph type="sldNum" sz="quarter" idx="2"/>
          </p:nvPr>
        </p:nvSpPr>
        <p:spPr>
          <a:xfrm>
            <a:off x="11917899" y="13010581"/>
            <a:ext cx="530446" cy="513454"/>
          </a:xfrm>
          <a:prstGeom prst="rect">
            <a:avLst/>
          </a:prstGeom>
        </p:spPr>
        <p:txBody>
          <a:bodyPr lIns="71364" tIns="71364" rIns="71364" bIns="71364"/>
          <a:lstStyle>
            <a:lvl1pPr algn="ctr" defTabSz="820544">
              <a:defRPr sz="2400">
                <a:latin typeface="+mn-lt"/>
                <a:ea typeface="+mn-ea"/>
                <a:cs typeface="+mn-cs"/>
                <a:sym typeface="Helvetica Light"/>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472178538"/>
      </p:ext>
    </p:extLst>
  </p:cSld>
  <p:clrMapOvr>
    <a:masterClrMapping/>
  </p:clrMapOvr>
  <p:transition spd="med"/>
</p:sldLayout>
</file>

<file path=ppt/slideLayouts/slideLayout71.xml><?xml version="1.0" encoding="utf-8"?>
<p:sldLayout xmlns:a="http://schemas.openxmlformats.org/drawingml/2006/main" xmlns:r="http://schemas.openxmlformats.org/officeDocument/2006/relationships" xmlns:p="http://schemas.openxmlformats.org/presentationml/2006/main" type="tx">
  <p:cSld name="Two Content">
    <p:spTree>
      <p:nvGrpSpPr>
        <p:cNvPr id="1" name=""/>
        <p:cNvGrpSpPr/>
        <p:nvPr/>
      </p:nvGrpSpPr>
      <p:grpSpPr>
        <a:xfrm>
          <a:off x="0" y="0"/>
          <a:ext cx="0" cy="0"/>
          <a:chOff x="0" y="0"/>
          <a:chExt cx="0" cy="0"/>
        </a:xfrm>
      </p:grpSpPr>
      <p:sp>
        <p:nvSpPr>
          <p:cNvPr id="170" name="Shape 170"/>
          <p:cNvSpPr>
            <a:spLocks noGrp="1"/>
          </p:cNvSpPr>
          <p:nvPr>
            <p:ph type="title"/>
          </p:nvPr>
        </p:nvSpPr>
        <p:spPr>
          <a:xfrm>
            <a:off x="4305308" y="2262212"/>
            <a:ext cx="15773405" cy="1988344"/>
          </a:xfrm>
          <a:prstGeom prst="rect">
            <a:avLst/>
          </a:prstGeom>
        </p:spPr>
        <p:txBody>
          <a:bodyPr lIns="68524" tIns="68524" rIns="68524" bIns="68524"/>
          <a:lstStyle>
            <a:lvl1pPr algn="l" defTabSz="1826647">
              <a:lnSpc>
                <a:spcPct val="90000"/>
              </a:lnSpc>
              <a:defRPr sz="8800">
                <a:latin typeface="Calibri Light"/>
                <a:ea typeface="Calibri Light"/>
                <a:cs typeface="Calibri Light"/>
                <a:sym typeface="Calibri Light"/>
              </a:defRPr>
            </a:lvl1pPr>
          </a:lstStyle>
          <a:p>
            <a:r>
              <a:t>Title Text</a:t>
            </a:r>
          </a:p>
        </p:txBody>
      </p:sp>
      <p:sp>
        <p:nvSpPr>
          <p:cNvPr id="171" name="Shape 171"/>
          <p:cNvSpPr>
            <a:spLocks noGrp="1"/>
          </p:cNvSpPr>
          <p:nvPr>
            <p:ph type="body" sz="quarter" idx="1"/>
          </p:nvPr>
        </p:nvSpPr>
        <p:spPr>
          <a:xfrm>
            <a:off x="4305339" y="4452941"/>
            <a:ext cx="7772405" cy="6527008"/>
          </a:xfrm>
          <a:prstGeom prst="rect">
            <a:avLst/>
          </a:prstGeom>
        </p:spPr>
        <p:txBody>
          <a:bodyPr lIns="68524" tIns="68524" rIns="68524" bIns="68524"/>
          <a:lstStyle>
            <a:lvl1pPr marL="424045" indent="-424045" defTabSz="1826647">
              <a:lnSpc>
                <a:spcPct val="90000"/>
              </a:lnSpc>
              <a:spcBef>
                <a:spcPts val="2005"/>
              </a:spcBef>
              <a:buFont typeface="Arial"/>
              <a:defRPr sz="5301">
                <a:latin typeface="Calibri"/>
                <a:ea typeface="Calibri"/>
                <a:cs typeface="Calibri"/>
                <a:sym typeface="Calibri"/>
              </a:defRPr>
            </a:lvl1pPr>
            <a:lvl2pPr marL="951369" indent="-494721" defTabSz="1826647">
              <a:lnSpc>
                <a:spcPct val="90000"/>
              </a:lnSpc>
              <a:spcBef>
                <a:spcPts val="2005"/>
              </a:spcBef>
              <a:buFont typeface="Arial"/>
              <a:buChar char="•"/>
              <a:defRPr sz="5301">
                <a:latin typeface="Calibri"/>
                <a:ea typeface="Calibri"/>
                <a:cs typeface="Calibri"/>
                <a:sym typeface="Calibri"/>
              </a:defRPr>
            </a:lvl2pPr>
            <a:lvl3pPr marL="1506992" indent="-593658" defTabSz="1826647">
              <a:lnSpc>
                <a:spcPct val="90000"/>
              </a:lnSpc>
              <a:spcBef>
                <a:spcPts val="2005"/>
              </a:spcBef>
              <a:buFont typeface="Arial"/>
              <a:defRPr sz="5301">
                <a:latin typeface="Calibri"/>
                <a:ea typeface="Calibri"/>
                <a:cs typeface="Calibri"/>
                <a:sym typeface="Calibri"/>
              </a:defRPr>
            </a:lvl3pPr>
            <a:lvl4pPr marL="2029599" indent="-659624" defTabSz="1826647">
              <a:lnSpc>
                <a:spcPct val="90000"/>
              </a:lnSpc>
              <a:spcBef>
                <a:spcPts val="2005"/>
              </a:spcBef>
              <a:buFont typeface="Arial"/>
              <a:buChar char="•"/>
              <a:defRPr sz="5301">
                <a:latin typeface="Calibri"/>
                <a:ea typeface="Calibri"/>
                <a:cs typeface="Calibri"/>
                <a:sym typeface="Calibri"/>
              </a:defRPr>
            </a:lvl4pPr>
            <a:lvl5pPr marL="2486268" indent="-659624" defTabSz="1826647">
              <a:lnSpc>
                <a:spcPct val="90000"/>
              </a:lnSpc>
              <a:spcBef>
                <a:spcPts val="2005"/>
              </a:spcBef>
              <a:buFont typeface="Arial"/>
              <a:buChar char="•"/>
              <a:defRPr sz="5301">
                <a:latin typeface="Calibri"/>
                <a:ea typeface="Calibri"/>
                <a:cs typeface="Calibri"/>
                <a:sym typeface="Calibri"/>
              </a:defRPr>
            </a:lvl5pPr>
          </a:lstStyle>
          <a:p>
            <a:r>
              <a:t>Body Level One</a:t>
            </a:r>
          </a:p>
          <a:p>
            <a:pPr lvl="1"/>
            <a:r>
              <a:t>Body Level Two</a:t>
            </a:r>
          </a:p>
          <a:p>
            <a:pPr lvl="2"/>
            <a:r>
              <a:t>Body Level Three</a:t>
            </a:r>
          </a:p>
          <a:p>
            <a:pPr lvl="3"/>
            <a:r>
              <a:t>Body Level Four</a:t>
            </a:r>
          </a:p>
          <a:p>
            <a:pPr lvl="4"/>
            <a:r>
              <a:t>Body Level Five</a:t>
            </a:r>
          </a:p>
        </p:txBody>
      </p:sp>
      <p:sp>
        <p:nvSpPr>
          <p:cNvPr id="172" name="Shape 172"/>
          <p:cNvSpPr>
            <a:spLocks noGrp="1"/>
          </p:cNvSpPr>
          <p:nvPr>
            <p:ph type="sldNum" sz="quarter" idx="2"/>
          </p:nvPr>
        </p:nvSpPr>
        <p:spPr>
          <a:xfrm>
            <a:off x="19619745" y="11292066"/>
            <a:ext cx="458987" cy="461680"/>
          </a:xfrm>
          <a:prstGeom prst="rect">
            <a:avLst/>
          </a:prstGeom>
        </p:spPr>
        <p:txBody>
          <a:bodyPr lIns="68524" tIns="68524" rIns="68524" bIns="68524" anchor="ctr"/>
          <a:lstStyle>
            <a:lvl1pPr defTabSz="1826647">
              <a:defRPr sz="2101">
                <a:solidFill>
                  <a:srgbClr val="888888"/>
                </a:solidFill>
                <a:latin typeface="Calibri"/>
                <a:ea typeface="Calibri"/>
                <a:cs typeface="Calibri"/>
                <a:sym typeface="Calibri"/>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1396291865"/>
      </p:ext>
    </p:extLst>
  </p:cSld>
  <p:clrMapOvr>
    <a:masterClrMapping/>
  </p:clrMapOvr>
  <p:transition spd="med"/>
</p:sldLayout>
</file>

<file path=ppt/slideLayouts/slideLayout72.xml><?xml version="1.0" encoding="utf-8"?>
<p:sldLayout xmlns:a="http://schemas.openxmlformats.org/drawingml/2006/main" xmlns:r="http://schemas.openxmlformats.org/officeDocument/2006/relationships" xmlns:p="http://schemas.openxmlformats.org/presentationml/2006/main" type="obj">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a:xfrm>
            <a:off x="1219205" y="12712727"/>
            <a:ext cx="5689600" cy="730253"/>
          </a:xfrm>
          <a:prstGeom prst="rect">
            <a:avLst/>
          </a:prstGeom>
        </p:spPr>
        <p:txBody>
          <a:bodyPr lIns="152242" tIns="76097" rIns="152242" bIns="76097"/>
          <a:lstStyle/>
          <a:p>
            <a:pPr defTabSz="820544"/>
            <a:endParaRPr lang="es-ES" sz="5301" dirty="0">
              <a:latin typeface="Helvetica Light"/>
              <a:sym typeface="Helvetica Light"/>
            </a:endParaRPr>
          </a:p>
        </p:txBody>
      </p:sp>
      <p:sp>
        <p:nvSpPr>
          <p:cNvPr id="5" name="4 Marcador de pie de página"/>
          <p:cNvSpPr>
            <a:spLocks noGrp="1"/>
          </p:cNvSpPr>
          <p:nvPr>
            <p:ph type="ftr" sz="quarter" idx="11"/>
          </p:nvPr>
        </p:nvSpPr>
        <p:spPr>
          <a:xfrm>
            <a:off x="8331205" y="12712727"/>
            <a:ext cx="7721600" cy="730253"/>
          </a:xfrm>
          <a:prstGeom prst="rect">
            <a:avLst/>
          </a:prstGeom>
        </p:spPr>
        <p:txBody>
          <a:bodyPr lIns="152242" tIns="76097" rIns="152242" bIns="76097"/>
          <a:lstStyle/>
          <a:p>
            <a:pPr defTabSz="820544"/>
            <a:endParaRPr lang="es-ES" sz="5301" dirty="0">
              <a:latin typeface="Helvetica Light"/>
              <a:sym typeface="Helvetica Light"/>
            </a:endParaRPr>
          </a:p>
        </p:txBody>
      </p:sp>
      <p:sp>
        <p:nvSpPr>
          <p:cNvPr id="6" name="5 Marcador de número de diapositiva"/>
          <p:cNvSpPr>
            <a:spLocks noGrp="1"/>
          </p:cNvSpPr>
          <p:nvPr>
            <p:ph type="sldNum" sz="quarter" idx="12"/>
          </p:nvPr>
        </p:nvSpPr>
        <p:spPr/>
        <p:txBody>
          <a:bodyPr/>
          <a:lstStyle/>
          <a:p>
            <a:fld id="{132FADFE-3B8F-471C-ABF0-DBC7717ECBBC}" type="slidenum">
              <a:rPr lang="es-ES" smtClean="0"/>
              <a:pPr/>
              <a:t>‹#›</a:t>
            </a:fld>
            <a:endParaRPr lang="es-ES" dirty="0"/>
          </a:p>
        </p:txBody>
      </p:sp>
    </p:spTree>
    <p:extLst>
      <p:ext uri="{BB962C8B-B14F-4D97-AF65-F5344CB8AC3E}">
        <p14:creationId xmlns:p14="http://schemas.microsoft.com/office/powerpoint/2010/main" val="310961060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827840" y="4259985"/>
            <a:ext cx="20728320" cy="2940787"/>
          </a:xfrm>
        </p:spPr>
        <p:txBody>
          <a:bodyPr/>
          <a:lstStyle/>
          <a:p>
            <a:r>
              <a:rPr lang="en-US"/>
              <a:t>Click to edit Master title style</a:t>
            </a:r>
          </a:p>
        </p:txBody>
      </p:sp>
      <p:sp>
        <p:nvSpPr>
          <p:cNvPr id="3" name="Subtitle 2"/>
          <p:cNvSpPr>
            <a:spLocks noGrp="1"/>
          </p:cNvSpPr>
          <p:nvPr>
            <p:ph type="subTitle" idx="1"/>
          </p:nvPr>
        </p:nvSpPr>
        <p:spPr>
          <a:xfrm>
            <a:off x="3659523" y="7771059"/>
            <a:ext cx="17068800" cy="3505328"/>
          </a:xfrm>
        </p:spPr>
        <p:txBody>
          <a:bodyPr/>
          <a:lstStyle>
            <a:lvl1pPr marL="0" indent="0" algn="ctr">
              <a:buNone/>
              <a:defRPr>
                <a:solidFill>
                  <a:schemeClr val="tx1">
                    <a:tint val="75000"/>
                  </a:schemeClr>
                </a:solidFill>
              </a:defRPr>
            </a:lvl1pPr>
            <a:lvl2pPr marL="986674" indent="0" algn="ctr">
              <a:buNone/>
              <a:defRPr>
                <a:solidFill>
                  <a:schemeClr val="tx1">
                    <a:tint val="75000"/>
                  </a:schemeClr>
                </a:solidFill>
              </a:defRPr>
            </a:lvl2pPr>
            <a:lvl3pPr marL="1973347" indent="0" algn="ctr">
              <a:buNone/>
              <a:defRPr>
                <a:solidFill>
                  <a:schemeClr val="tx1">
                    <a:tint val="75000"/>
                  </a:schemeClr>
                </a:solidFill>
              </a:defRPr>
            </a:lvl3pPr>
            <a:lvl4pPr marL="2960024" indent="0" algn="ctr">
              <a:buNone/>
              <a:defRPr>
                <a:solidFill>
                  <a:schemeClr val="tx1">
                    <a:tint val="75000"/>
                  </a:schemeClr>
                </a:solidFill>
              </a:defRPr>
            </a:lvl4pPr>
            <a:lvl5pPr marL="3946687" indent="0" algn="ctr">
              <a:buNone/>
              <a:defRPr>
                <a:solidFill>
                  <a:schemeClr val="tx1">
                    <a:tint val="75000"/>
                  </a:schemeClr>
                </a:solidFill>
              </a:defRPr>
            </a:lvl5pPr>
            <a:lvl6pPr marL="4933366" indent="0" algn="ctr">
              <a:buNone/>
              <a:defRPr>
                <a:solidFill>
                  <a:schemeClr val="tx1">
                    <a:tint val="75000"/>
                  </a:schemeClr>
                </a:solidFill>
              </a:defRPr>
            </a:lvl6pPr>
            <a:lvl7pPr marL="5920031" indent="0" algn="ctr">
              <a:buNone/>
              <a:defRPr>
                <a:solidFill>
                  <a:schemeClr val="tx1">
                    <a:tint val="75000"/>
                  </a:schemeClr>
                </a:solidFill>
              </a:defRPr>
            </a:lvl7pPr>
            <a:lvl8pPr marL="6906713" indent="0" algn="ctr">
              <a:buNone/>
              <a:defRPr>
                <a:solidFill>
                  <a:schemeClr val="tx1">
                    <a:tint val="75000"/>
                  </a:schemeClr>
                </a:solidFill>
              </a:defRPr>
            </a:lvl8pPr>
            <a:lvl9pPr marL="7893379"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endParaRPr>
              <a:solidFill>
                <a:prstClr val="black"/>
              </a:solidFill>
            </a:endParaRPr>
          </a:p>
        </p:txBody>
      </p:sp>
      <p:sp>
        <p:nvSpPr>
          <p:cNvPr id="5" name="Footer Placeholder 4"/>
          <p:cNvSpPr>
            <a:spLocks noGrp="1"/>
          </p:cNvSpPr>
          <p:nvPr>
            <p:ph type="ftr" sz="quarter" idx="11"/>
          </p:nvPr>
        </p:nvSpPr>
        <p:spPr/>
        <p:txBody>
          <a:bodyPr/>
          <a:lstStyle/>
          <a:p>
            <a:endParaRPr>
              <a:solidFill>
                <a:prstClr val="black"/>
              </a:solidFill>
            </a:endParaRPr>
          </a:p>
        </p:txBody>
      </p:sp>
      <p:sp>
        <p:nvSpPr>
          <p:cNvPr id="6" name="Slide Number Placeholder 5"/>
          <p:cNvSpPr>
            <a:spLocks noGrp="1"/>
          </p:cNvSpPr>
          <p:nvPr>
            <p:ph type="sldNum" sz="quarter" idx="12"/>
          </p:nvPr>
        </p:nvSpPr>
        <p:spPr/>
        <p:txBody>
          <a:bodyPr/>
          <a:lstStyle/>
          <a:p>
            <a:fld id="{856306DF-2999-41ED-99D1-85B27BB2272A}" type="slidenum">
              <a:rPr>
                <a:solidFill>
                  <a:prstClr val="black"/>
                </a:solidFill>
              </a:rPr>
              <a:pPr/>
              <a:t>‹#›</a:t>
            </a:fld>
            <a:endParaRPr>
              <a:solidFill>
                <a:prstClr val="black"/>
              </a:solidFill>
            </a:endParaRPr>
          </a:p>
        </p:txBody>
      </p:sp>
    </p:spTree>
    <p:extLst>
      <p:ext uri="{BB962C8B-B14F-4D97-AF65-F5344CB8AC3E}">
        <p14:creationId xmlns:p14="http://schemas.microsoft.com/office/powerpoint/2010/main" val="22631387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a:solidFill>
                <a:prstClr val="black"/>
              </a:solidFill>
            </a:endParaRPr>
          </a:p>
        </p:txBody>
      </p:sp>
      <p:sp>
        <p:nvSpPr>
          <p:cNvPr id="5" name="Footer Placeholder 4"/>
          <p:cNvSpPr>
            <a:spLocks noGrp="1"/>
          </p:cNvSpPr>
          <p:nvPr>
            <p:ph type="ftr" sz="quarter" idx="11"/>
          </p:nvPr>
        </p:nvSpPr>
        <p:spPr/>
        <p:txBody>
          <a:bodyPr/>
          <a:lstStyle/>
          <a:p>
            <a:endParaRPr>
              <a:solidFill>
                <a:prstClr val="black"/>
              </a:solidFill>
            </a:endParaRPr>
          </a:p>
        </p:txBody>
      </p:sp>
      <p:sp>
        <p:nvSpPr>
          <p:cNvPr id="6" name="Slide Number Placeholder 5"/>
          <p:cNvSpPr>
            <a:spLocks noGrp="1"/>
          </p:cNvSpPr>
          <p:nvPr>
            <p:ph type="sldNum" sz="quarter" idx="12"/>
          </p:nvPr>
        </p:nvSpPr>
        <p:spPr/>
        <p:txBody>
          <a:bodyPr/>
          <a:lstStyle/>
          <a:p>
            <a:fld id="{8680FF02-47EB-4042-ACA0-CB02337F9D58}" type="slidenum">
              <a:rPr>
                <a:solidFill>
                  <a:prstClr val="black"/>
                </a:solidFill>
              </a:rPr>
              <a:pPr/>
              <a:t>‹#›</a:t>
            </a:fld>
            <a:endParaRPr>
              <a:solidFill>
                <a:prstClr val="black"/>
              </a:solidFill>
            </a:endParaRPr>
          </a:p>
        </p:txBody>
      </p:sp>
    </p:spTree>
    <p:extLst>
      <p:ext uri="{BB962C8B-B14F-4D97-AF65-F5344CB8AC3E}">
        <p14:creationId xmlns:p14="http://schemas.microsoft.com/office/powerpoint/2010/main" val="262969007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27680" y="8813783"/>
            <a:ext cx="20724480" cy="2724765"/>
          </a:xfrm>
        </p:spPr>
        <p:txBody>
          <a:bodyPr anchor="t"/>
          <a:lstStyle>
            <a:lvl1pPr algn="l">
              <a:defRPr sz="8533" b="1" cap="all"/>
            </a:lvl1pPr>
          </a:lstStyle>
          <a:p>
            <a:r>
              <a:rPr lang="en-US"/>
              <a:t>Click to edit Master title style</a:t>
            </a:r>
          </a:p>
        </p:txBody>
      </p:sp>
      <p:sp>
        <p:nvSpPr>
          <p:cNvPr id="3" name="Text Placeholder 2"/>
          <p:cNvSpPr>
            <a:spLocks noGrp="1"/>
          </p:cNvSpPr>
          <p:nvPr>
            <p:ph type="body" idx="1"/>
          </p:nvPr>
        </p:nvSpPr>
        <p:spPr>
          <a:xfrm>
            <a:off x="1927680" y="5812459"/>
            <a:ext cx="20724480" cy="3001275"/>
          </a:xfrm>
        </p:spPr>
        <p:txBody>
          <a:bodyPr anchor="b"/>
          <a:lstStyle>
            <a:lvl1pPr marL="0" indent="0">
              <a:buNone/>
              <a:defRPr sz="4267">
                <a:solidFill>
                  <a:schemeClr val="tx1">
                    <a:tint val="75000"/>
                  </a:schemeClr>
                </a:solidFill>
              </a:defRPr>
            </a:lvl1pPr>
            <a:lvl2pPr marL="986674" indent="0">
              <a:buNone/>
              <a:defRPr sz="4000">
                <a:solidFill>
                  <a:schemeClr val="tx1">
                    <a:tint val="75000"/>
                  </a:schemeClr>
                </a:solidFill>
              </a:defRPr>
            </a:lvl2pPr>
            <a:lvl3pPr marL="1973347" indent="0">
              <a:buNone/>
              <a:defRPr sz="3467">
                <a:solidFill>
                  <a:schemeClr val="tx1">
                    <a:tint val="75000"/>
                  </a:schemeClr>
                </a:solidFill>
              </a:defRPr>
            </a:lvl3pPr>
            <a:lvl4pPr marL="2960024" indent="0">
              <a:buNone/>
              <a:defRPr sz="2933">
                <a:solidFill>
                  <a:schemeClr val="tx1">
                    <a:tint val="75000"/>
                  </a:schemeClr>
                </a:solidFill>
              </a:defRPr>
            </a:lvl4pPr>
            <a:lvl5pPr marL="3946687" indent="0">
              <a:buNone/>
              <a:defRPr sz="2933">
                <a:solidFill>
                  <a:schemeClr val="tx1">
                    <a:tint val="75000"/>
                  </a:schemeClr>
                </a:solidFill>
              </a:defRPr>
            </a:lvl5pPr>
            <a:lvl6pPr marL="4933366" indent="0">
              <a:buNone/>
              <a:defRPr sz="2933">
                <a:solidFill>
                  <a:schemeClr val="tx1">
                    <a:tint val="75000"/>
                  </a:schemeClr>
                </a:solidFill>
              </a:defRPr>
            </a:lvl6pPr>
            <a:lvl7pPr marL="5920031" indent="0">
              <a:buNone/>
              <a:defRPr sz="2933">
                <a:solidFill>
                  <a:schemeClr val="tx1">
                    <a:tint val="75000"/>
                  </a:schemeClr>
                </a:solidFill>
              </a:defRPr>
            </a:lvl7pPr>
            <a:lvl8pPr marL="6906713" indent="0">
              <a:buNone/>
              <a:defRPr sz="2933">
                <a:solidFill>
                  <a:schemeClr val="tx1">
                    <a:tint val="75000"/>
                  </a:schemeClr>
                </a:solidFill>
              </a:defRPr>
            </a:lvl8pPr>
            <a:lvl9pPr marL="7893379" indent="0">
              <a:buNone/>
              <a:defRPr sz="2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a:solidFill>
                <a:prstClr val="black"/>
              </a:solidFill>
            </a:endParaRPr>
          </a:p>
        </p:txBody>
      </p:sp>
      <p:sp>
        <p:nvSpPr>
          <p:cNvPr id="5" name="Footer Placeholder 4"/>
          <p:cNvSpPr>
            <a:spLocks noGrp="1"/>
          </p:cNvSpPr>
          <p:nvPr>
            <p:ph type="ftr" sz="quarter" idx="11"/>
          </p:nvPr>
        </p:nvSpPr>
        <p:spPr/>
        <p:txBody>
          <a:bodyPr/>
          <a:lstStyle/>
          <a:p>
            <a:endParaRPr>
              <a:solidFill>
                <a:prstClr val="black"/>
              </a:solidFill>
            </a:endParaRPr>
          </a:p>
        </p:txBody>
      </p:sp>
      <p:sp>
        <p:nvSpPr>
          <p:cNvPr id="6" name="Slide Number Placeholder 5"/>
          <p:cNvSpPr>
            <a:spLocks noGrp="1"/>
          </p:cNvSpPr>
          <p:nvPr>
            <p:ph type="sldNum" sz="quarter" idx="12"/>
          </p:nvPr>
        </p:nvSpPr>
        <p:spPr/>
        <p:txBody>
          <a:bodyPr/>
          <a:lstStyle/>
          <a:p>
            <a:fld id="{49F75BA6-BFD4-4F55-8C66-6E10716AFC66}" type="slidenum">
              <a:rPr>
                <a:solidFill>
                  <a:prstClr val="black"/>
                </a:solidFill>
              </a:rPr>
              <a:pPr/>
              <a:t>‹#›</a:t>
            </a:fld>
            <a:endParaRPr>
              <a:solidFill>
                <a:prstClr val="black"/>
              </a:solidFill>
            </a:endParaRPr>
          </a:p>
        </p:txBody>
      </p:sp>
    </p:spTree>
    <p:extLst>
      <p:ext uri="{BB962C8B-B14F-4D97-AF65-F5344CB8AC3E}">
        <p14:creationId xmlns:p14="http://schemas.microsoft.com/office/powerpoint/2010/main" val="1004499051"/>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217283" y="3208711"/>
            <a:ext cx="10786560" cy="9052792"/>
          </a:xfrm>
        </p:spPr>
        <p:txBody>
          <a:bodyPr/>
          <a:lstStyle>
            <a:lvl1pPr>
              <a:defRPr sz="6133"/>
            </a:lvl1pPr>
            <a:lvl2pPr>
              <a:defRPr sz="5067"/>
            </a:lvl2pPr>
            <a:lvl3pPr>
              <a:defRPr sz="4267"/>
            </a:lvl3pPr>
            <a:lvl4pPr>
              <a:defRPr sz="4000"/>
            </a:lvl4pPr>
            <a:lvl5pPr>
              <a:defRPr sz="4000"/>
            </a:lvl5pPr>
            <a:lvl6pPr>
              <a:defRPr sz="4000"/>
            </a:lvl6pPr>
            <a:lvl7pPr>
              <a:defRPr sz="4000"/>
            </a:lvl7pPr>
            <a:lvl8pPr>
              <a:defRPr sz="4000"/>
            </a:lvl8pPr>
            <a:lvl9pPr>
              <a:defRPr sz="4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12372480" y="3208711"/>
            <a:ext cx="10790400" cy="9052792"/>
          </a:xfrm>
        </p:spPr>
        <p:txBody>
          <a:bodyPr/>
          <a:lstStyle>
            <a:lvl1pPr>
              <a:defRPr sz="6133"/>
            </a:lvl1pPr>
            <a:lvl2pPr>
              <a:defRPr sz="5067"/>
            </a:lvl2pPr>
            <a:lvl3pPr>
              <a:defRPr sz="4267"/>
            </a:lvl3pPr>
            <a:lvl4pPr>
              <a:defRPr sz="4000"/>
            </a:lvl4pPr>
            <a:lvl5pPr>
              <a:defRPr sz="4000"/>
            </a:lvl5pPr>
            <a:lvl6pPr>
              <a:defRPr sz="4000"/>
            </a:lvl6pPr>
            <a:lvl7pPr>
              <a:defRPr sz="4000"/>
            </a:lvl7pPr>
            <a:lvl8pPr>
              <a:defRPr sz="4000"/>
            </a:lvl8pPr>
            <a:lvl9pPr>
              <a:defRPr sz="4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a:solidFill>
                <a:prstClr val="black"/>
              </a:solidFill>
            </a:endParaRPr>
          </a:p>
        </p:txBody>
      </p:sp>
      <p:sp>
        <p:nvSpPr>
          <p:cNvPr id="6" name="Footer Placeholder 5"/>
          <p:cNvSpPr>
            <a:spLocks noGrp="1"/>
          </p:cNvSpPr>
          <p:nvPr>
            <p:ph type="ftr" sz="quarter" idx="11"/>
          </p:nvPr>
        </p:nvSpPr>
        <p:spPr/>
        <p:txBody>
          <a:bodyPr/>
          <a:lstStyle/>
          <a:p>
            <a:endParaRPr>
              <a:solidFill>
                <a:prstClr val="black"/>
              </a:solidFill>
            </a:endParaRPr>
          </a:p>
        </p:txBody>
      </p:sp>
      <p:sp>
        <p:nvSpPr>
          <p:cNvPr id="7" name="Slide Number Placeholder 6"/>
          <p:cNvSpPr>
            <a:spLocks noGrp="1"/>
          </p:cNvSpPr>
          <p:nvPr>
            <p:ph type="sldNum" sz="quarter" idx="12"/>
          </p:nvPr>
        </p:nvSpPr>
        <p:spPr/>
        <p:txBody>
          <a:bodyPr/>
          <a:lstStyle/>
          <a:p>
            <a:fld id="{9C423740-5D72-454D-9B64-1928E5F07989}" type="slidenum">
              <a:rPr>
                <a:solidFill>
                  <a:prstClr val="black"/>
                </a:solidFill>
              </a:rPr>
              <a:pPr/>
              <a:t>‹#›</a:t>
            </a:fld>
            <a:endParaRPr>
              <a:solidFill>
                <a:prstClr val="black"/>
              </a:solidFill>
            </a:endParaRPr>
          </a:p>
        </p:txBody>
      </p:sp>
    </p:spTree>
    <p:extLst>
      <p:ext uri="{BB962C8B-B14F-4D97-AF65-F5344CB8AC3E}">
        <p14:creationId xmlns:p14="http://schemas.microsoft.com/office/powerpoint/2010/main" val="151231587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21125" y="550139"/>
            <a:ext cx="21945600" cy="228408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221120" y="3070403"/>
            <a:ext cx="10771200" cy="1278853"/>
          </a:xfrm>
        </p:spPr>
        <p:txBody>
          <a:bodyPr anchor="b"/>
          <a:lstStyle>
            <a:lvl1pPr marL="0" indent="0">
              <a:buNone/>
              <a:defRPr sz="5067" b="1"/>
            </a:lvl1pPr>
            <a:lvl2pPr marL="986674" indent="0">
              <a:buNone/>
              <a:defRPr sz="4267" b="1"/>
            </a:lvl2pPr>
            <a:lvl3pPr marL="1973347" indent="0">
              <a:buNone/>
              <a:defRPr sz="4000" b="1"/>
            </a:lvl3pPr>
            <a:lvl4pPr marL="2960024" indent="0">
              <a:buNone/>
              <a:defRPr sz="3467" b="1"/>
            </a:lvl4pPr>
            <a:lvl5pPr marL="3946687" indent="0">
              <a:buNone/>
              <a:defRPr sz="3467" b="1"/>
            </a:lvl5pPr>
            <a:lvl6pPr marL="4933366" indent="0">
              <a:buNone/>
              <a:defRPr sz="3467" b="1"/>
            </a:lvl6pPr>
            <a:lvl7pPr marL="5920031" indent="0">
              <a:buNone/>
              <a:defRPr sz="3467" b="1"/>
            </a:lvl7pPr>
            <a:lvl8pPr marL="6906713" indent="0">
              <a:buNone/>
              <a:defRPr sz="3467" b="1"/>
            </a:lvl8pPr>
            <a:lvl9pPr marL="7893379" indent="0">
              <a:buNone/>
              <a:defRPr sz="3467" b="1"/>
            </a:lvl9pPr>
          </a:lstStyle>
          <a:p>
            <a:pPr lvl="0"/>
            <a:r>
              <a:rPr lang="en-US"/>
              <a:t>Click to edit Master text styles</a:t>
            </a:r>
          </a:p>
        </p:txBody>
      </p:sp>
      <p:sp>
        <p:nvSpPr>
          <p:cNvPr id="4" name="Content Placeholder 3"/>
          <p:cNvSpPr>
            <a:spLocks noGrp="1"/>
          </p:cNvSpPr>
          <p:nvPr>
            <p:ph sz="half" idx="2"/>
          </p:nvPr>
        </p:nvSpPr>
        <p:spPr>
          <a:xfrm>
            <a:off x="1221120" y="4349265"/>
            <a:ext cx="10771200" cy="7903549"/>
          </a:xfrm>
        </p:spPr>
        <p:txBody>
          <a:bodyPr/>
          <a:lstStyle>
            <a:lvl1pPr>
              <a:defRPr sz="5067"/>
            </a:lvl1pPr>
            <a:lvl2pPr>
              <a:defRPr sz="4267"/>
            </a:lvl2pPr>
            <a:lvl3pPr>
              <a:defRPr sz="4000"/>
            </a:lvl3pPr>
            <a:lvl4pPr>
              <a:defRPr sz="3467"/>
            </a:lvl4pPr>
            <a:lvl5pPr>
              <a:defRPr sz="3467"/>
            </a:lvl5pPr>
            <a:lvl6pPr>
              <a:defRPr sz="3467"/>
            </a:lvl6pPr>
            <a:lvl7pPr>
              <a:defRPr sz="3467"/>
            </a:lvl7pPr>
            <a:lvl8pPr>
              <a:defRPr sz="3467"/>
            </a:lvl8pPr>
            <a:lvl9pPr>
              <a:defRPr sz="34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12387845" y="3070403"/>
            <a:ext cx="10778880" cy="1278853"/>
          </a:xfrm>
        </p:spPr>
        <p:txBody>
          <a:bodyPr anchor="b"/>
          <a:lstStyle>
            <a:lvl1pPr marL="0" indent="0">
              <a:buNone/>
              <a:defRPr sz="5067" b="1"/>
            </a:lvl1pPr>
            <a:lvl2pPr marL="986674" indent="0">
              <a:buNone/>
              <a:defRPr sz="4267" b="1"/>
            </a:lvl2pPr>
            <a:lvl3pPr marL="1973347" indent="0">
              <a:buNone/>
              <a:defRPr sz="4000" b="1"/>
            </a:lvl3pPr>
            <a:lvl4pPr marL="2960024" indent="0">
              <a:buNone/>
              <a:defRPr sz="3467" b="1"/>
            </a:lvl4pPr>
            <a:lvl5pPr marL="3946687" indent="0">
              <a:buNone/>
              <a:defRPr sz="3467" b="1"/>
            </a:lvl5pPr>
            <a:lvl6pPr marL="4933366" indent="0">
              <a:buNone/>
              <a:defRPr sz="3467" b="1"/>
            </a:lvl6pPr>
            <a:lvl7pPr marL="5920031" indent="0">
              <a:buNone/>
              <a:defRPr sz="3467" b="1"/>
            </a:lvl7pPr>
            <a:lvl8pPr marL="6906713" indent="0">
              <a:buNone/>
              <a:defRPr sz="3467" b="1"/>
            </a:lvl8pPr>
            <a:lvl9pPr marL="7893379" indent="0">
              <a:buNone/>
              <a:defRPr sz="3467" b="1"/>
            </a:lvl9pPr>
          </a:lstStyle>
          <a:p>
            <a:pPr lvl="0"/>
            <a:r>
              <a:rPr lang="en-US"/>
              <a:t>Click to edit Master text styles</a:t>
            </a:r>
          </a:p>
        </p:txBody>
      </p:sp>
      <p:sp>
        <p:nvSpPr>
          <p:cNvPr id="6" name="Content Placeholder 5"/>
          <p:cNvSpPr>
            <a:spLocks noGrp="1"/>
          </p:cNvSpPr>
          <p:nvPr>
            <p:ph sz="quarter" idx="4"/>
          </p:nvPr>
        </p:nvSpPr>
        <p:spPr>
          <a:xfrm>
            <a:off x="12387845" y="4349265"/>
            <a:ext cx="10778880" cy="7903549"/>
          </a:xfrm>
        </p:spPr>
        <p:txBody>
          <a:bodyPr/>
          <a:lstStyle>
            <a:lvl1pPr>
              <a:defRPr sz="5067"/>
            </a:lvl1pPr>
            <a:lvl2pPr>
              <a:defRPr sz="4267"/>
            </a:lvl2pPr>
            <a:lvl3pPr>
              <a:defRPr sz="4000"/>
            </a:lvl3pPr>
            <a:lvl4pPr>
              <a:defRPr sz="3467"/>
            </a:lvl4pPr>
            <a:lvl5pPr>
              <a:defRPr sz="3467"/>
            </a:lvl5pPr>
            <a:lvl6pPr>
              <a:defRPr sz="3467"/>
            </a:lvl6pPr>
            <a:lvl7pPr>
              <a:defRPr sz="3467"/>
            </a:lvl7pPr>
            <a:lvl8pPr>
              <a:defRPr sz="3467"/>
            </a:lvl8pPr>
            <a:lvl9pPr>
              <a:defRPr sz="34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endParaRPr>
              <a:solidFill>
                <a:prstClr val="black"/>
              </a:solidFill>
            </a:endParaRPr>
          </a:p>
        </p:txBody>
      </p:sp>
      <p:sp>
        <p:nvSpPr>
          <p:cNvPr id="8" name="Footer Placeholder 7"/>
          <p:cNvSpPr>
            <a:spLocks noGrp="1"/>
          </p:cNvSpPr>
          <p:nvPr>
            <p:ph type="ftr" sz="quarter" idx="11"/>
          </p:nvPr>
        </p:nvSpPr>
        <p:spPr/>
        <p:txBody>
          <a:bodyPr/>
          <a:lstStyle/>
          <a:p>
            <a:endParaRPr>
              <a:solidFill>
                <a:prstClr val="black"/>
              </a:solidFill>
            </a:endParaRPr>
          </a:p>
        </p:txBody>
      </p:sp>
      <p:sp>
        <p:nvSpPr>
          <p:cNvPr id="9" name="Slide Number Placeholder 8"/>
          <p:cNvSpPr>
            <a:spLocks noGrp="1"/>
          </p:cNvSpPr>
          <p:nvPr>
            <p:ph type="sldNum" sz="quarter" idx="12"/>
          </p:nvPr>
        </p:nvSpPr>
        <p:spPr/>
        <p:txBody>
          <a:bodyPr/>
          <a:lstStyle/>
          <a:p>
            <a:fld id="{CDF927E0-D30C-4CF5-8913-497CB1179862}" type="slidenum">
              <a:rPr>
                <a:solidFill>
                  <a:prstClr val="black"/>
                </a:solidFill>
              </a:rPr>
              <a:pPr/>
              <a:t>‹#›</a:t>
            </a:fld>
            <a:endParaRPr>
              <a:solidFill>
                <a:prstClr val="black"/>
              </a:solidFill>
            </a:endParaRPr>
          </a:p>
        </p:txBody>
      </p:sp>
    </p:spTree>
    <p:extLst>
      <p:ext uri="{BB962C8B-B14F-4D97-AF65-F5344CB8AC3E}">
        <p14:creationId xmlns:p14="http://schemas.microsoft.com/office/powerpoint/2010/main" val="3195769638"/>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endParaRPr>
              <a:solidFill>
                <a:prstClr val="black"/>
              </a:solidFill>
            </a:endParaRPr>
          </a:p>
        </p:txBody>
      </p:sp>
      <p:sp>
        <p:nvSpPr>
          <p:cNvPr id="4" name="Footer Placeholder 3"/>
          <p:cNvSpPr>
            <a:spLocks noGrp="1"/>
          </p:cNvSpPr>
          <p:nvPr>
            <p:ph type="ftr" sz="quarter" idx="11"/>
          </p:nvPr>
        </p:nvSpPr>
        <p:spPr/>
        <p:txBody>
          <a:bodyPr/>
          <a:lstStyle/>
          <a:p>
            <a:endParaRPr>
              <a:solidFill>
                <a:prstClr val="black"/>
              </a:solidFill>
            </a:endParaRPr>
          </a:p>
        </p:txBody>
      </p:sp>
      <p:sp>
        <p:nvSpPr>
          <p:cNvPr id="5" name="Slide Number Placeholder 4"/>
          <p:cNvSpPr>
            <a:spLocks noGrp="1"/>
          </p:cNvSpPr>
          <p:nvPr>
            <p:ph type="sldNum" sz="quarter" idx="12"/>
          </p:nvPr>
        </p:nvSpPr>
        <p:spPr/>
        <p:txBody>
          <a:bodyPr/>
          <a:lstStyle/>
          <a:p>
            <a:fld id="{BBF136E6-3E3B-43D1-8D4B-EEB63643E42B}" type="slidenum">
              <a:rPr>
                <a:solidFill>
                  <a:prstClr val="black"/>
                </a:solidFill>
              </a:rPr>
              <a:pPr/>
              <a:t>‹#›</a:t>
            </a:fld>
            <a:endParaRPr>
              <a:solidFill>
                <a:prstClr val="black"/>
              </a:solidFill>
            </a:endParaRPr>
          </a:p>
        </p:txBody>
      </p:sp>
    </p:spTree>
    <p:extLst>
      <p:ext uri="{BB962C8B-B14F-4D97-AF65-F5344CB8AC3E}">
        <p14:creationId xmlns:p14="http://schemas.microsoft.com/office/powerpoint/2010/main" val="2563343875"/>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a:solidFill>
                <a:prstClr val="black"/>
              </a:solidFill>
            </a:endParaRPr>
          </a:p>
        </p:txBody>
      </p:sp>
      <p:sp>
        <p:nvSpPr>
          <p:cNvPr id="3" name="Footer Placeholder 2"/>
          <p:cNvSpPr>
            <a:spLocks noGrp="1"/>
          </p:cNvSpPr>
          <p:nvPr>
            <p:ph type="ftr" sz="quarter" idx="11"/>
          </p:nvPr>
        </p:nvSpPr>
        <p:spPr/>
        <p:txBody>
          <a:bodyPr/>
          <a:lstStyle/>
          <a:p>
            <a:endParaRPr>
              <a:solidFill>
                <a:prstClr val="black"/>
              </a:solidFill>
            </a:endParaRPr>
          </a:p>
        </p:txBody>
      </p:sp>
      <p:sp>
        <p:nvSpPr>
          <p:cNvPr id="4" name="Slide Number Placeholder 3"/>
          <p:cNvSpPr>
            <a:spLocks noGrp="1"/>
          </p:cNvSpPr>
          <p:nvPr>
            <p:ph type="sldNum" sz="quarter" idx="12"/>
          </p:nvPr>
        </p:nvSpPr>
        <p:spPr/>
        <p:txBody>
          <a:bodyPr/>
          <a:lstStyle/>
          <a:p>
            <a:fld id="{E2FFE1A5-76F3-4EB5-BE40-7A54DE5DAF74}" type="slidenum">
              <a:rPr>
                <a:solidFill>
                  <a:prstClr val="black"/>
                </a:solidFill>
              </a:rPr>
              <a:pPr/>
              <a:t>‹#›</a:t>
            </a:fld>
            <a:endParaRPr>
              <a:solidFill>
                <a:prstClr val="black"/>
              </a:solidFill>
            </a:endParaRPr>
          </a:p>
        </p:txBody>
      </p:sp>
    </p:spTree>
    <p:extLst>
      <p:ext uri="{BB962C8B-B14F-4D97-AF65-F5344CB8AC3E}">
        <p14:creationId xmlns:p14="http://schemas.microsoft.com/office/powerpoint/2010/main" val="1581571020"/>
      </p:ext>
    </p:extLst>
  </p:cSld>
  <p:clrMapOvr>
    <a:masterClrMapping/>
  </p:clrMapOvr>
  <p:hf sldNum="0" hdr="0" ftr="0" dt="0"/>
</p:sldLayout>
</file>

<file path=ppt/slideLayouts/slideLayout8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21120" y="547276"/>
            <a:ext cx="8021760" cy="2321523"/>
          </a:xfrm>
        </p:spPr>
        <p:txBody>
          <a:bodyPr anchor="b"/>
          <a:lstStyle>
            <a:lvl1pPr algn="l">
              <a:defRPr sz="4267" b="1"/>
            </a:lvl1pPr>
          </a:lstStyle>
          <a:p>
            <a:r>
              <a:rPr lang="en-US"/>
              <a:t>Click to edit Master title style</a:t>
            </a:r>
          </a:p>
        </p:txBody>
      </p:sp>
      <p:sp>
        <p:nvSpPr>
          <p:cNvPr id="3" name="Content Placeholder 2"/>
          <p:cNvSpPr>
            <a:spLocks noGrp="1"/>
          </p:cNvSpPr>
          <p:nvPr>
            <p:ph idx="1"/>
          </p:nvPr>
        </p:nvSpPr>
        <p:spPr>
          <a:xfrm>
            <a:off x="9534733" y="547271"/>
            <a:ext cx="13632000" cy="11705549"/>
          </a:xfrm>
        </p:spPr>
        <p:txBody>
          <a:bodyPr/>
          <a:lstStyle>
            <a:lvl1pPr>
              <a:defRPr sz="6933"/>
            </a:lvl1pPr>
            <a:lvl2pPr>
              <a:defRPr sz="6133"/>
            </a:lvl2pPr>
            <a:lvl3pPr>
              <a:defRPr sz="5067"/>
            </a:lvl3pPr>
            <a:lvl4pPr>
              <a:defRPr sz="4267"/>
            </a:lvl4pPr>
            <a:lvl5pPr>
              <a:defRPr sz="4267"/>
            </a:lvl5pPr>
            <a:lvl6pPr>
              <a:defRPr sz="4267"/>
            </a:lvl6pPr>
            <a:lvl7pPr>
              <a:defRPr sz="4267"/>
            </a:lvl7pPr>
            <a:lvl8pPr>
              <a:defRPr sz="4267"/>
            </a:lvl8pPr>
            <a:lvl9pPr>
              <a:defRPr sz="42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221120" y="2868788"/>
            <a:ext cx="8021760" cy="9384024"/>
          </a:xfrm>
        </p:spPr>
        <p:txBody>
          <a:bodyPr/>
          <a:lstStyle>
            <a:lvl1pPr marL="0" indent="0">
              <a:buNone/>
              <a:defRPr sz="2933"/>
            </a:lvl1pPr>
            <a:lvl2pPr marL="986674" indent="0">
              <a:buNone/>
              <a:defRPr sz="2667"/>
            </a:lvl2pPr>
            <a:lvl3pPr marL="1973347" indent="0">
              <a:buNone/>
              <a:defRPr sz="2133"/>
            </a:lvl3pPr>
            <a:lvl4pPr marL="2960024" indent="0">
              <a:buNone/>
              <a:defRPr sz="1867"/>
            </a:lvl4pPr>
            <a:lvl5pPr marL="3946687" indent="0">
              <a:buNone/>
              <a:defRPr sz="1867"/>
            </a:lvl5pPr>
            <a:lvl6pPr marL="4933366" indent="0">
              <a:buNone/>
              <a:defRPr sz="1867"/>
            </a:lvl6pPr>
            <a:lvl7pPr marL="5920031" indent="0">
              <a:buNone/>
              <a:defRPr sz="1867"/>
            </a:lvl7pPr>
            <a:lvl8pPr marL="6906713" indent="0">
              <a:buNone/>
              <a:defRPr sz="1867"/>
            </a:lvl8pPr>
            <a:lvl9pPr marL="7893379" indent="0">
              <a:buNone/>
              <a:defRPr sz="1867"/>
            </a:lvl9pPr>
          </a:lstStyle>
          <a:p>
            <a:pPr lvl="0"/>
            <a:r>
              <a:rPr lang="en-US"/>
              <a:t>Click to edit Master text styles</a:t>
            </a:r>
          </a:p>
        </p:txBody>
      </p:sp>
      <p:sp>
        <p:nvSpPr>
          <p:cNvPr id="5" name="Date Placeholder 4"/>
          <p:cNvSpPr>
            <a:spLocks noGrp="1"/>
          </p:cNvSpPr>
          <p:nvPr>
            <p:ph type="dt" sz="half" idx="10"/>
          </p:nvPr>
        </p:nvSpPr>
        <p:spPr/>
        <p:txBody>
          <a:bodyPr/>
          <a:lstStyle/>
          <a:p>
            <a:endParaRPr>
              <a:solidFill>
                <a:prstClr val="black"/>
              </a:solidFill>
            </a:endParaRPr>
          </a:p>
        </p:txBody>
      </p:sp>
      <p:sp>
        <p:nvSpPr>
          <p:cNvPr id="6" name="Footer Placeholder 5"/>
          <p:cNvSpPr>
            <a:spLocks noGrp="1"/>
          </p:cNvSpPr>
          <p:nvPr>
            <p:ph type="ftr" sz="quarter" idx="11"/>
          </p:nvPr>
        </p:nvSpPr>
        <p:spPr/>
        <p:txBody>
          <a:bodyPr/>
          <a:lstStyle/>
          <a:p>
            <a:endParaRPr>
              <a:solidFill>
                <a:prstClr val="black"/>
              </a:solidFill>
            </a:endParaRPr>
          </a:p>
        </p:txBody>
      </p:sp>
      <p:sp>
        <p:nvSpPr>
          <p:cNvPr id="7" name="Slide Number Placeholder 6"/>
          <p:cNvSpPr>
            <a:spLocks noGrp="1"/>
          </p:cNvSpPr>
          <p:nvPr>
            <p:ph type="sldNum" sz="quarter" idx="12"/>
          </p:nvPr>
        </p:nvSpPr>
        <p:spPr/>
        <p:txBody>
          <a:bodyPr/>
          <a:lstStyle/>
          <a:p>
            <a:fld id="{2651D2D6-F7A1-4F76-B402-DB9A414A7E86}" type="slidenum">
              <a:rPr>
                <a:solidFill>
                  <a:prstClr val="black"/>
                </a:solidFill>
              </a:rPr>
              <a:pPr/>
              <a:t>‹#›</a:t>
            </a:fld>
            <a:endParaRPr>
              <a:solidFill>
                <a:prstClr val="black"/>
              </a:solidFill>
            </a:endParaRPr>
          </a:p>
        </p:txBody>
      </p:sp>
    </p:spTree>
    <p:extLst>
      <p:ext uri="{BB962C8B-B14F-4D97-AF65-F5344CB8AC3E}">
        <p14:creationId xmlns:p14="http://schemas.microsoft.com/office/powerpoint/2010/main" val="1287743013"/>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80813" y="9600071"/>
            <a:ext cx="14630400" cy="1134840"/>
          </a:xfrm>
        </p:spPr>
        <p:txBody>
          <a:bodyPr anchor="b"/>
          <a:lstStyle>
            <a:lvl1pPr algn="l">
              <a:defRPr sz="4267" b="1"/>
            </a:lvl1pPr>
          </a:lstStyle>
          <a:p>
            <a:r>
              <a:rPr lang="en-US"/>
              <a:t>Click to edit Master title style</a:t>
            </a:r>
          </a:p>
        </p:txBody>
      </p:sp>
      <p:sp>
        <p:nvSpPr>
          <p:cNvPr id="3" name="Picture Placeholder 2"/>
          <p:cNvSpPr>
            <a:spLocks noGrp="1"/>
          </p:cNvSpPr>
          <p:nvPr>
            <p:ph type="pic" idx="1"/>
          </p:nvPr>
        </p:nvSpPr>
        <p:spPr>
          <a:xfrm>
            <a:off x="4780813" y="1224133"/>
            <a:ext cx="14630400" cy="8231904"/>
          </a:xfrm>
        </p:spPr>
        <p:txBody>
          <a:bodyPr/>
          <a:lstStyle>
            <a:lvl1pPr marL="0" indent="0">
              <a:buNone/>
              <a:defRPr sz="6933"/>
            </a:lvl1pPr>
            <a:lvl2pPr marL="986674" indent="0">
              <a:buNone/>
              <a:defRPr sz="6133"/>
            </a:lvl2pPr>
            <a:lvl3pPr marL="1973347" indent="0">
              <a:buNone/>
              <a:defRPr sz="5067"/>
            </a:lvl3pPr>
            <a:lvl4pPr marL="2960024" indent="0">
              <a:buNone/>
              <a:defRPr sz="4267"/>
            </a:lvl4pPr>
            <a:lvl5pPr marL="3946687" indent="0">
              <a:buNone/>
              <a:defRPr sz="4267"/>
            </a:lvl5pPr>
            <a:lvl6pPr marL="4933366" indent="0">
              <a:buNone/>
              <a:defRPr sz="4267"/>
            </a:lvl6pPr>
            <a:lvl7pPr marL="5920031" indent="0">
              <a:buNone/>
              <a:defRPr sz="4267"/>
            </a:lvl7pPr>
            <a:lvl8pPr marL="6906713" indent="0">
              <a:buNone/>
              <a:defRPr sz="4267"/>
            </a:lvl8pPr>
            <a:lvl9pPr marL="7893379" indent="0">
              <a:buNone/>
              <a:defRPr sz="4267"/>
            </a:lvl9pPr>
          </a:lstStyle>
          <a:p>
            <a:endParaRPr lang="en-US"/>
          </a:p>
        </p:txBody>
      </p:sp>
      <p:sp>
        <p:nvSpPr>
          <p:cNvPr id="4" name="Text Placeholder 3"/>
          <p:cNvSpPr>
            <a:spLocks noGrp="1"/>
          </p:cNvSpPr>
          <p:nvPr>
            <p:ph type="body" sz="half" idx="2"/>
          </p:nvPr>
        </p:nvSpPr>
        <p:spPr>
          <a:xfrm>
            <a:off x="4780813" y="10734919"/>
            <a:ext cx="14630400" cy="1610088"/>
          </a:xfrm>
        </p:spPr>
        <p:txBody>
          <a:bodyPr/>
          <a:lstStyle>
            <a:lvl1pPr marL="0" indent="0">
              <a:buNone/>
              <a:defRPr sz="2933"/>
            </a:lvl1pPr>
            <a:lvl2pPr marL="986674" indent="0">
              <a:buNone/>
              <a:defRPr sz="2667"/>
            </a:lvl2pPr>
            <a:lvl3pPr marL="1973347" indent="0">
              <a:buNone/>
              <a:defRPr sz="2133"/>
            </a:lvl3pPr>
            <a:lvl4pPr marL="2960024" indent="0">
              <a:buNone/>
              <a:defRPr sz="1867"/>
            </a:lvl4pPr>
            <a:lvl5pPr marL="3946687" indent="0">
              <a:buNone/>
              <a:defRPr sz="1867"/>
            </a:lvl5pPr>
            <a:lvl6pPr marL="4933366" indent="0">
              <a:buNone/>
              <a:defRPr sz="1867"/>
            </a:lvl6pPr>
            <a:lvl7pPr marL="5920031" indent="0">
              <a:buNone/>
              <a:defRPr sz="1867"/>
            </a:lvl7pPr>
            <a:lvl8pPr marL="6906713" indent="0">
              <a:buNone/>
              <a:defRPr sz="1867"/>
            </a:lvl8pPr>
            <a:lvl9pPr marL="7893379" indent="0">
              <a:buNone/>
              <a:defRPr sz="1867"/>
            </a:lvl9pPr>
          </a:lstStyle>
          <a:p>
            <a:pPr lvl="0"/>
            <a:r>
              <a:rPr lang="en-US"/>
              <a:t>Click to edit Master text styles</a:t>
            </a:r>
          </a:p>
        </p:txBody>
      </p:sp>
      <p:sp>
        <p:nvSpPr>
          <p:cNvPr id="5" name="Date Placeholder 4"/>
          <p:cNvSpPr>
            <a:spLocks noGrp="1"/>
          </p:cNvSpPr>
          <p:nvPr>
            <p:ph type="dt" sz="half" idx="10"/>
          </p:nvPr>
        </p:nvSpPr>
        <p:spPr/>
        <p:txBody>
          <a:bodyPr/>
          <a:lstStyle/>
          <a:p>
            <a:endParaRPr>
              <a:solidFill>
                <a:prstClr val="black"/>
              </a:solidFill>
            </a:endParaRPr>
          </a:p>
        </p:txBody>
      </p:sp>
      <p:sp>
        <p:nvSpPr>
          <p:cNvPr id="6" name="Footer Placeholder 5"/>
          <p:cNvSpPr>
            <a:spLocks noGrp="1"/>
          </p:cNvSpPr>
          <p:nvPr>
            <p:ph type="ftr" sz="quarter" idx="11"/>
          </p:nvPr>
        </p:nvSpPr>
        <p:spPr/>
        <p:txBody>
          <a:bodyPr/>
          <a:lstStyle/>
          <a:p>
            <a:endParaRPr>
              <a:solidFill>
                <a:prstClr val="black"/>
              </a:solidFill>
            </a:endParaRPr>
          </a:p>
        </p:txBody>
      </p:sp>
      <p:sp>
        <p:nvSpPr>
          <p:cNvPr id="7" name="Slide Number Placeholder 6"/>
          <p:cNvSpPr>
            <a:spLocks noGrp="1"/>
          </p:cNvSpPr>
          <p:nvPr>
            <p:ph type="sldNum" sz="quarter" idx="12"/>
          </p:nvPr>
        </p:nvSpPr>
        <p:spPr/>
        <p:txBody>
          <a:bodyPr/>
          <a:lstStyle/>
          <a:p>
            <a:fld id="{21975A74-7D56-4EAA-A47D-C19AA9C4BAEB}" type="slidenum">
              <a:rPr>
                <a:solidFill>
                  <a:prstClr val="black"/>
                </a:solidFill>
              </a:rPr>
              <a:pPr/>
              <a:t>‹#›</a:t>
            </a:fld>
            <a:endParaRPr>
              <a:solidFill>
                <a:prstClr val="black"/>
              </a:solidFill>
            </a:endParaRPr>
          </a:p>
        </p:txBody>
      </p:sp>
    </p:spTree>
    <p:extLst>
      <p:ext uri="{BB962C8B-B14F-4D97-AF65-F5344CB8AC3E}">
        <p14:creationId xmlns:p14="http://schemas.microsoft.com/office/powerpoint/2010/main" val="1498493410"/>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a:solidFill>
                <a:prstClr val="black"/>
              </a:solidFill>
            </a:endParaRPr>
          </a:p>
        </p:txBody>
      </p:sp>
      <p:sp>
        <p:nvSpPr>
          <p:cNvPr id="5" name="Footer Placeholder 4"/>
          <p:cNvSpPr>
            <a:spLocks noGrp="1"/>
          </p:cNvSpPr>
          <p:nvPr>
            <p:ph type="ftr" sz="quarter" idx="11"/>
          </p:nvPr>
        </p:nvSpPr>
        <p:spPr/>
        <p:txBody>
          <a:bodyPr/>
          <a:lstStyle/>
          <a:p>
            <a:endParaRPr>
              <a:solidFill>
                <a:prstClr val="black"/>
              </a:solidFill>
            </a:endParaRPr>
          </a:p>
        </p:txBody>
      </p:sp>
      <p:sp>
        <p:nvSpPr>
          <p:cNvPr id="6" name="Slide Number Placeholder 5"/>
          <p:cNvSpPr>
            <a:spLocks noGrp="1"/>
          </p:cNvSpPr>
          <p:nvPr>
            <p:ph type="sldNum" sz="quarter" idx="12"/>
          </p:nvPr>
        </p:nvSpPr>
        <p:spPr/>
        <p:txBody>
          <a:bodyPr/>
          <a:lstStyle/>
          <a:p>
            <a:fld id="{2C69472F-8DAC-43AB-82E7-E7AA3C5089C1}" type="slidenum">
              <a:rPr>
                <a:solidFill>
                  <a:prstClr val="black"/>
                </a:solidFill>
              </a:rPr>
              <a:pPr/>
              <a:t>‹#›</a:t>
            </a:fld>
            <a:endParaRPr>
              <a:solidFill>
                <a:prstClr val="black"/>
              </a:solidFill>
            </a:endParaRPr>
          </a:p>
        </p:txBody>
      </p:sp>
    </p:spTree>
    <p:extLst>
      <p:ext uri="{BB962C8B-B14F-4D97-AF65-F5344CB8AC3E}">
        <p14:creationId xmlns:p14="http://schemas.microsoft.com/office/powerpoint/2010/main" val="976140586"/>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7679360" y="547259"/>
            <a:ext cx="5483520" cy="1171419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217280" y="547259"/>
            <a:ext cx="16093440" cy="1171419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a:solidFill>
                <a:prstClr val="black"/>
              </a:solidFill>
            </a:endParaRPr>
          </a:p>
        </p:txBody>
      </p:sp>
      <p:sp>
        <p:nvSpPr>
          <p:cNvPr id="5" name="Footer Placeholder 4"/>
          <p:cNvSpPr>
            <a:spLocks noGrp="1"/>
          </p:cNvSpPr>
          <p:nvPr>
            <p:ph type="ftr" sz="quarter" idx="11"/>
          </p:nvPr>
        </p:nvSpPr>
        <p:spPr/>
        <p:txBody>
          <a:bodyPr/>
          <a:lstStyle/>
          <a:p>
            <a:endParaRPr>
              <a:solidFill>
                <a:prstClr val="black"/>
              </a:solidFill>
            </a:endParaRPr>
          </a:p>
        </p:txBody>
      </p:sp>
      <p:sp>
        <p:nvSpPr>
          <p:cNvPr id="6" name="Slide Number Placeholder 5"/>
          <p:cNvSpPr>
            <a:spLocks noGrp="1"/>
          </p:cNvSpPr>
          <p:nvPr>
            <p:ph type="sldNum" sz="quarter" idx="12"/>
          </p:nvPr>
        </p:nvSpPr>
        <p:spPr/>
        <p:txBody>
          <a:bodyPr/>
          <a:lstStyle/>
          <a:p>
            <a:fld id="{BFE04141-98D6-4FC9-9DF8-8F9C16F63999}" type="slidenum">
              <a:rPr>
                <a:solidFill>
                  <a:prstClr val="black"/>
                </a:solidFill>
              </a:rPr>
              <a:pPr/>
              <a:t>‹#›</a:t>
            </a:fld>
            <a:endParaRPr>
              <a:solidFill>
                <a:prstClr val="black"/>
              </a:solidFill>
            </a:endParaRPr>
          </a:p>
        </p:txBody>
      </p:sp>
    </p:spTree>
    <p:extLst>
      <p:ext uri="{BB962C8B-B14F-4D97-AF65-F5344CB8AC3E}">
        <p14:creationId xmlns:p14="http://schemas.microsoft.com/office/powerpoint/2010/main" val="27244521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theme" Target="../theme/theme3.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slideLayout" Target="../slideLayouts/slideLayout48.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5" Type="http://schemas.openxmlformats.org/officeDocument/2006/relationships/theme" Target="../theme/theme4.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slideLayout" Target="../slideLayouts/slideLayout49.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7.xml"/><Relationship Id="rId13" Type="http://schemas.openxmlformats.org/officeDocument/2006/relationships/theme" Target="../theme/theme5.xml"/><Relationship Id="rId3" Type="http://schemas.openxmlformats.org/officeDocument/2006/relationships/slideLayout" Target="../slideLayouts/slideLayout52.xml"/><Relationship Id="rId7" Type="http://schemas.openxmlformats.org/officeDocument/2006/relationships/slideLayout" Target="../slideLayouts/slideLayout56.xml"/><Relationship Id="rId12" Type="http://schemas.openxmlformats.org/officeDocument/2006/relationships/slideLayout" Target="../slideLayouts/slideLayout61.xml"/><Relationship Id="rId2" Type="http://schemas.openxmlformats.org/officeDocument/2006/relationships/slideLayout" Target="../slideLayouts/slideLayout51.xml"/><Relationship Id="rId1" Type="http://schemas.openxmlformats.org/officeDocument/2006/relationships/slideLayout" Target="../slideLayouts/slideLayout50.xml"/><Relationship Id="rId6" Type="http://schemas.openxmlformats.org/officeDocument/2006/relationships/slideLayout" Target="../slideLayouts/slideLayout55.xml"/><Relationship Id="rId11" Type="http://schemas.openxmlformats.org/officeDocument/2006/relationships/slideLayout" Target="../slideLayouts/slideLayout60.xml"/><Relationship Id="rId5" Type="http://schemas.openxmlformats.org/officeDocument/2006/relationships/slideLayout" Target="../slideLayouts/slideLayout54.xml"/><Relationship Id="rId10" Type="http://schemas.openxmlformats.org/officeDocument/2006/relationships/slideLayout" Target="../slideLayouts/slideLayout59.xml"/><Relationship Id="rId4" Type="http://schemas.openxmlformats.org/officeDocument/2006/relationships/slideLayout" Target="../slideLayouts/slideLayout53.xml"/><Relationship Id="rId9" Type="http://schemas.openxmlformats.org/officeDocument/2006/relationships/slideLayout" Target="../slideLayouts/slideLayout58.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9.xml"/><Relationship Id="rId3" Type="http://schemas.openxmlformats.org/officeDocument/2006/relationships/slideLayout" Target="../slideLayouts/slideLayout64.xml"/><Relationship Id="rId7" Type="http://schemas.openxmlformats.org/officeDocument/2006/relationships/slideLayout" Target="../slideLayouts/slideLayout68.xml"/><Relationship Id="rId12" Type="http://schemas.openxmlformats.org/officeDocument/2006/relationships/theme" Target="../theme/theme6.xml"/><Relationship Id="rId2" Type="http://schemas.openxmlformats.org/officeDocument/2006/relationships/slideLayout" Target="../slideLayouts/slideLayout63.xml"/><Relationship Id="rId1" Type="http://schemas.openxmlformats.org/officeDocument/2006/relationships/slideLayout" Target="../slideLayouts/slideLayout62.xml"/><Relationship Id="rId6" Type="http://schemas.openxmlformats.org/officeDocument/2006/relationships/slideLayout" Target="../slideLayouts/slideLayout67.xml"/><Relationship Id="rId11" Type="http://schemas.openxmlformats.org/officeDocument/2006/relationships/slideLayout" Target="../slideLayouts/slideLayout72.xml"/><Relationship Id="rId5" Type="http://schemas.openxmlformats.org/officeDocument/2006/relationships/slideLayout" Target="../slideLayouts/slideLayout66.xml"/><Relationship Id="rId10" Type="http://schemas.openxmlformats.org/officeDocument/2006/relationships/slideLayout" Target="../slideLayouts/slideLayout71.xml"/><Relationship Id="rId4" Type="http://schemas.openxmlformats.org/officeDocument/2006/relationships/slideLayout" Target="../slideLayouts/slideLayout65.xml"/><Relationship Id="rId9" Type="http://schemas.openxmlformats.org/officeDocument/2006/relationships/slideLayout" Target="../slideLayouts/slideLayout70.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0.xml"/><Relationship Id="rId3" Type="http://schemas.openxmlformats.org/officeDocument/2006/relationships/slideLayout" Target="../slideLayouts/slideLayout75.xml"/><Relationship Id="rId7" Type="http://schemas.openxmlformats.org/officeDocument/2006/relationships/slideLayout" Target="../slideLayouts/slideLayout79.xml"/><Relationship Id="rId12" Type="http://schemas.openxmlformats.org/officeDocument/2006/relationships/theme" Target="../theme/theme7.xml"/><Relationship Id="rId2" Type="http://schemas.openxmlformats.org/officeDocument/2006/relationships/slideLayout" Target="../slideLayouts/slideLayout74.xml"/><Relationship Id="rId1" Type="http://schemas.openxmlformats.org/officeDocument/2006/relationships/slideLayout" Target="../slideLayouts/slideLayout73.xml"/><Relationship Id="rId6" Type="http://schemas.openxmlformats.org/officeDocument/2006/relationships/slideLayout" Target="../slideLayouts/slideLayout78.xml"/><Relationship Id="rId11" Type="http://schemas.openxmlformats.org/officeDocument/2006/relationships/slideLayout" Target="../slideLayouts/slideLayout83.xml"/><Relationship Id="rId5" Type="http://schemas.openxmlformats.org/officeDocument/2006/relationships/slideLayout" Target="../slideLayouts/slideLayout77.xml"/><Relationship Id="rId10" Type="http://schemas.openxmlformats.org/officeDocument/2006/relationships/slideLayout" Target="../slideLayouts/slideLayout82.xml"/><Relationship Id="rId4" Type="http://schemas.openxmlformats.org/officeDocument/2006/relationships/slideLayout" Target="../slideLayouts/slideLayout76.xml"/><Relationship Id="rId9" Type="http://schemas.openxmlformats.org/officeDocument/2006/relationships/slideLayout" Target="../slideLayouts/slideLayout8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bwMode="auto">
          <a:xfrm>
            <a:off x="1220438" y="549176"/>
            <a:ext cx="2194321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1158" tIns="40580" rIns="81158" bIns="40580" numCol="1" anchor="ctr" anchorCtr="0" compatLnSpc="1">
            <a:prstTxWarp prst="textNoShape">
              <a:avLst/>
            </a:prstTxWarp>
          </a:bodyPr>
          <a:lstStyle/>
          <a:p>
            <a:pPr lvl="0"/>
            <a:r>
              <a:rPr lang="ru-RU" altLang="en-US"/>
              <a:t>Click to edit Master title style</a:t>
            </a:r>
          </a:p>
        </p:txBody>
      </p:sp>
      <p:sp>
        <p:nvSpPr>
          <p:cNvPr id="7171" name="Rectangle 3"/>
          <p:cNvSpPr>
            <a:spLocks noGrp="1" noChangeArrowheads="1"/>
          </p:cNvSpPr>
          <p:nvPr>
            <p:ph type="body" idx="1"/>
          </p:nvPr>
        </p:nvSpPr>
        <p:spPr bwMode="auto">
          <a:xfrm>
            <a:off x="1220438" y="3201340"/>
            <a:ext cx="21943219" cy="9050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1158" tIns="40580" rIns="81158" bIns="40580" numCol="1" anchor="t" anchorCtr="0" compatLnSpc="1">
            <a:prstTxWarp prst="textNoShape">
              <a:avLst/>
            </a:prstTxWarp>
          </a:bodyPr>
          <a:lstStyle/>
          <a:p>
            <a:pPr lvl="0"/>
            <a:r>
              <a:rPr lang="ru-RU" altLang="en-US"/>
              <a:t>Click to edit Master text styles</a:t>
            </a:r>
          </a:p>
          <a:p>
            <a:pPr lvl="1"/>
            <a:r>
              <a:rPr lang="ru-RU" altLang="en-US"/>
              <a:t>Second level</a:t>
            </a:r>
          </a:p>
          <a:p>
            <a:pPr lvl="2"/>
            <a:r>
              <a:rPr lang="ru-RU" altLang="en-US"/>
              <a:t>Third level</a:t>
            </a:r>
          </a:p>
          <a:p>
            <a:pPr lvl="3"/>
            <a:r>
              <a:rPr lang="ru-RU" altLang="en-US"/>
              <a:t>Fourth level</a:t>
            </a:r>
          </a:p>
          <a:p>
            <a:pPr lvl="4"/>
            <a:r>
              <a:rPr lang="ru-RU" altLang="en-US"/>
              <a:t>Fifth level</a:t>
            </a:r>
          </a:p>
        </p:txBody>
      </p:sp>
      <p:sp>
        <p:nvSpPr>
          <p:cNvPr id="1028" name="Rectangle 4"/>
          <p:cNvSpPr>
            <a:spLocks noGrp="1" noChangeArrowheads="1"/>
          </p:cNvSpPr>
          <p:nvPr>
            <p:ph type="dt" sz="half" idx="2"/>
          </p:nvPr>
        </p:nvSpPr>
        <p:spPr bwMode="auto">
          <a:xfrm>
            <a:off x="1220399" y="12490400"/>
            <a:ext cx="5688211" cy="953243"/>
          </a:xfrm>
          <a:prstGeom prst="rect">
            <a:avLst/>
          </a:prstGeom>
          <a:noFill/>
          <a:ln w="9525">
            <a:noFill/>
            <a:miter lim="800000"/>
            <a:headEnd/>
            <a:tailEnd/>
          </a:ln>
          <a:effectLst/>
        </p:spPr>
        <p:txBody>
          <a:bodyPr vert="horz" wrap="square" lIns="81158" tIns="40580" rIns="81158" bIns="40580" numCol="1" anchor="t" anchorCtr="0" compatLnSpc="1">
            <a:prstTxWarp prst="textNoShape">
              <a:avLst/>
            </a:prstTxWarp>
          </a:bodyPr>
          <a:lstStyle>
            <a:lvl1pPr algn="l">
              <a:defRPr sz="3467">
                <a:latin typeface="Arial" charset="0"/>
                <a:cs typeface="Arial" charset="0"/>
              </a:defRPr>
            </a:lvl1pPr>
          </a:lstStyle>
          <a:p>
            <a:pPr defTabSz="1523398">
              <a:defRPr/>
            </a:pPr>
            <a:endParaRPr lang="ru-RU">
              <a:ea typeface="+mn-ea"/>
              <a:sym typeface="Gill Sans"/>
            </a:endParaRPr>
          </a:p>
        </p:txBody>
      </p:sp>
      <p:sp>
        <p:nvSpPr>
          <p:cNvPr id="1029" name="Rectangle 5"/>
          <p:cNvSpPr>
            <a:spLocks noGrp="1" noChangeArrowheads="1"/>
          </p:cNvSpPr>
          <p:nvPr>
            <p:ph type="ftr" sz="quarter" idx="3"/>
          </p:nvPr>
        </p:nvSpPr>
        <p:spPr bwMode="auto">
          <a:xfrm>
            <a:off x="8331431" y="12490400"/>
            <a:ext cx="7721203" cy="953243"/>
          </a:xfrm>
          <a:prstGeom prst="rect">
            <a:avLst/>
          </a:prstGeom>
          <a:noFill/>
          <a:ln w="9525">
            <a:noFill/>
            <a:miter lim="800000"/>
            <a:headEnd/>
            <a:tailEnd/>
          </a:ln>
          <a:effectLst/>
        </p:spPr>
        <p:txBody>
          <a:bodyPr vert="horz" wrap="square" lIns="81158" tIns="40580" rIns="81158" bIns="40580" numCol="1" anchor="t" anchorCtr="0" compatLnSpc="1">
            <a:prstTxWarp prst="textNoShape">
              <a:avLst/>
            </a:prstTxWarp>
          </a:bodyPr>
          <a:lstStyle>
            <a:lvl1pPr algn="ctr">
              <a:defRPr sz="3467">
                <a:latin typeface="Arial" charset="0"/>
                <a:cs typeface="Arial" charset="0"/>
              </a:defRPr>
            </a:lvl1pPr>
          </a:lstStyle>
          <a:p>
            <a:pPr defTabSz="1523398">
              <a:defRPr/>
            </a:pPr>
            <a:endParaRPr lang="ru-RU">
              <a:ea typeface="+mn-ea"/>
              <a:sym typeface="Gill Sans"/>
            </a:endParaRPr>
          </a:p>
        </p:txBody>
      </p:sp>
      <p:sp>
        <p:nvSpPr>
          <p:cNvPr id="1030" name="Rectangle 6"/>
          <p:cNvSpPr>
            <a:spLocks noGrp="1" noChangeArrowheads="1"/>
          </p:cNvSpPr>
          <p:nvPr>
            <p:ph type="sldNum" sz="quarter" idx="4"/>
          </p:nvPr>
        </p:nvSpPr>
        <p:spPr bwMode="auto">
          <a:xfrm>
            <a:off x="17475407" y="12490400"/>
            <a:ext cx="5688211" cy="953243"/>
          </a:xfrm>
          <a:prstGeom prst="rect">
            <a:avLst/>
          </a:prstGeom>
          <a:noFill/>
          <a:ln w="9525">
            <a:noFill/>
            <a:miter lim="800000"/>
            <a:headEnd/>
            <a:tailEnd/>
          </a:ln>
          <a:effectLst/>
        </p:spPr>
        <p:txBody>
          <a:bodyPr vert="horz" wrap="square" lIns="81158" tIns="40580" rIns="81158" bIns="40580" numCol="1" anchor="t" anchorCtr="0" compatLnSpc="1">
            <a:prstTxWarp prst="textNoShape">
              <a:avLst/>
            </a:prstTxWarp>
          </a:bodyPr>
          <a:lstStyle>
            <a:lvl1pPr algn="r">
              <a:defRPr sz="3467">
                <a:latin typeface="Arial" charset="0"/>
                <a:cs typeface="Arial" charset="0"/>
              </a:defRPr>
            </a:lvl1pPr>
          </a:lstStyle>
          <a:p>
            <a:pPr defTabSz="1523398">
              <a:defRPr/>
            </a:pPr>
            <a:fld id="{D3AE1128-5485-4825-B48B-9AEF1D534499}" type="slidenum">
              <a:rPr lang="ru-RU" smtClean="0">
                <a:ea typeface="+mn-ea"/>
                <a:sym typeface="Gill Sans"/>
              </a:rPr>
              <a:pPr defTabSz="1523398">
                <a:defRPr/>
              </a:pPr>
              <a:t>‹#›</a:t>
            </a:fld>
            <a:endParaRPr lang="ru-RU">
              <a:ea typeface="+mn-ea"/>
              <a:sym typeface="Gill Sans"/>
            </a:endParaRPr>
          </a:p>
        </p:txBody>
      </p:sp>
    </p:spTree>
    <p:extLst>
      <p:ext uri="{BB962C8B-B14F-4D97-AF65-F5344CB8AC3E}">
        <p14:creationId xmlns:p14="http://schemas.microsoft.com/office/powerpoint/2010/main" val="2109857373"/>
      </p:ext>
    </p:extLst>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 id="2147483876" r:id="rId12"/>
  </p:sldLayoutIdLst>
  <p:hf sldNum="0" hdr="0" ftr="0" dt="0"/>
  <p:txStyles>
    <p:titleStyle>
      <a:lvl1pPr algn="ctr" rtl="0" eaLnBrk="0" fontAlgn="base" hangingPunct="0">
        <a:spcBef>
          <a:spcPct val="0"/>
        </a:spcBef>
        <a:spcAft>
          <a:spcPct val="0"/>
        </a:spcAft>
        <a:defRPr sz="10133">
          <a:solidFill>
            <a:schemeClr val="tx2"/>
          </a:solidFill>
          <a:latin typeface="+mj-lt"/>
          <a:ea typeface="+mj-ea"/>
          <a:cs typeface="+mj-cs"/>
        </a:defRPr>
      </a:lvl1pPr>
      <a:lvl2pPr algn="ctr" rtl="0" eaLnBrk="0" fontAlgn="base" hangingPunct="0">
        <a:spcBef>
          <a:spcPct val="0"/>
        </a:spcBef>
        <a:spcAft>
          <a:spcPct val="0"/>
        </a:spcAft>
        <a:defRPr sz="10133">
          <a:solidFill>
            <a:schemeClr val="tx2"/>
          </a:solidFill>
          <a:latin typeface="Arial" charset="0"/>
          <a:cs typeface="Arial" charset="0"/>
        </a:defRPr>
      </a:lvl2pPr>
      <a:lvl3pPr algn="ctr" rtl="0" eaLnBrk="0" fontAlgn="base" hangingPunct="0">
        <a:spcBef>
          <a:spcPct val="0"/>
        </a:spcBef>
        <a:spcAft>
          <a:spcPct val="0"/>
        </a:spcAft>
        <a:defRPr sz="10133">
          <a:solidFill>
            <a:schemeClr val="tx2"/>
          </a:solidFill>
          <a:latin typeface="Arial" charset="0"/>
          <a:cs typeface="Arial" charset="0"/>
        </a:defRPr>
      </a:lvl3pPr>
      <a:lvl4pPr algn="ctr" rtl="0" eaLnBrk="0" fontAlgn="base" hangingPunct="0">
        <a:spcBef>
          <a:spcPct val="0"/>
        </a:spcBef>
        <a:spcAft>
          <a:spcPct val="0"/>
        </a:spcAft>
        <a:defRPr sz="10133">
          <a:solidFill>
            <a:schemeClr val="tx2"/>
          </a:solidFill>
          <a:latin typeface="Arial" charset="0"/>
          <a:cs typeface="Arial" charset="0"/>
        </a:defRPr>
      </a:lvl4pPr>
      <a:lvl5pPr algn="ctr" rtl="0" eaLnBrk="0" fontAlgn="base" hangingPunct="0">
        <a:spcBef>
          <a:spcPct val="0"/>
        </a:spcBef>
        <a:spcAft>
          <a:spcPct val="0"/>
        </a:spcAft>
        <a:defRPr sz="10133">
          <a:solidFill>
            <a:schemeClr val="tx2"/>
          </a:solidFill>
          <a:latin typeface="Arial" charset="0"/>
          <a:cs typeface="Arial" charset="0"/>
        </a:defRPr>
      </a:lvl5pPr>
      <a:lvl6pPr marL="1082136" algn="ctr" rtl="0" fontAlgn="base">
        <a:spcBef>
          <a:spcPct val="0"/>
        </a:spcBef>
        <a:spcAft>
          <a:spcPct val="0"/>
        </a:spcAft>
        <a:defRPr sz="10133">
          <a:solidFill>
            <a:schemeClr val="tx2"/>
          </a:solidFill>
          <a:latin typeface="Arial" charset="0"/>
          <a:cs typeface="Arial" charset="0"/>
        </a:defRPr>
      </a:lvl6pPr>
      <a:lvl7pPr marL="2164288" algn="ctr" rtl="0" fontAlgn="base">
        <a:spcBef>
          <a:spcPct val="0"/>
        </a:spcBef>
        <a:spcAft>
          <a:spcPct val="0"/>
        </a:spcAft>
        <a:defRPr sz="10133">
          <a:solidFill>
            <a:schemeClr val="tx2"/>
          </a:solidFill>
          <a:latin typeface="Arial" charset="0"/>
          <a:cs typeface="Arial" charset="0"/>
        </a:defRPr>
      </a:lvl7pPr>
      <a:lvl8pPr marL="3246449" algn="ctr" rtl="0" fontAlgn="base">
        <a:spcBef>
          <a:spcPct val="0"/>
        </a:spcBef>
        <a:spcAft>
          <a:spcPct val="0"/>
        </a:spcAft>
        <a:defRPr sz="10133">
          <a:solidFill>
            <a:schemeClr val="tx2"/>
          </a:solidFill>
          <a:latin typeface="Arial" charset="0"/>
          <a:cs typeface="Arial" charset="0"/>
        </a:defRPr>
      </a:lvl8pPr>
      <a:lvl9pPr marL="4328590" algn="ctr" rtl="0" fontAlgn="base">
        <a:spcBef>
          <a:spcPct val="0"/>
        </a:spcBef>
        <a:spcAft>
          <a:spcPct val="0"/>
        </a:spcAft>
        <a:defRPr sz="10133">
          <a:solidFill>
            <a:schemeClr val="tx2"/>
          </a:solidFill>
          <a:latin typeface="Arial" charset="0"/>
          <a:cs typeface="Arial" charset="0"/>
        </a:defRPr>
      </a:lvl9pPr>
    </p:titleStyle>
    <p:bodyStyle>
      <a:lvl1pPr marL="806333" indent="-806333" algn="l" rtl="0" eaLnBrk="0" fontAlgn="base" hangingPunct="0">
        <a:spcBef>
          <a:spcPct val="20000"/>
        </a:spcBef>
        <a:spcAft>
          <a:spcPct val="0"/>
        </a:spcAft>
        <a:buChar char="•"/>
        <a:defRPr sz="7733">
          <a:solidFill>
            <a:schemeClr val="tx1"/>
          </a:solidFill>
          <a:latin typeface="+mn-lt"/>
          <a:ea typeface="+mn-ea"/>
          <a:cs typeface="+mn-cs"/>
        </a:defRPr>
      </a:lvl1pPr>
      <a:lvl2pPr marL="1752771" indent="-668859" algn="l" rtl="0" eaLnBrk="0" fontAlgn="base" hangingPunct="0">
        <a:spcBef>
          <a:spcPct val="20000"/>
        </a:spcBef>
        <a:spcAft>
          <a:spcPct val="0"/>
        </a:spcAft>
        <a:buChar char="–"/>
        <a:defRPr sz="6667">
          <a:solidFill>
            <a:schemeClr val="tx1"/>
          </a:solidFill>
          <a:latin typeface="+mn-lt"/>
          <a:cs typeface="+mn-cs"/>
        </a:defRPr>
      </a:lvl2pPr>
      <a:lvl3pPr marL="2699215" indent="-534023" algn="l" rtl="0" eaLnBrk="0" fontAlgn="base" hangingPunct="0">
        <a:spcBef>
          <a:spcPct val="20000"/>
        </a:spcBef>
        <a:spcAft>
          <a:spcPct val="0"/>
        </a:spcAft>
        <a:buChar char="•"/>
        <a:defRPr sz="5600">
          <a:solidFill>
            <a:schemeClr val="tx1"/>
          </a:solidFill>
          <a:latin typeface="+mn-lt"/>
          <a:cs typeface="+mn-cs"/>
        </a:defRPr>
      </a:lvl3pPr>
      <a:lvl4pPr marL="3783135" indent="-534023" algn="l" rtl="0" eaLnBrk="0" fontAlgn="base" hangingPunct="0">
        <a:spcBef>
          <a:spcPct val="20000"/>
        </a:spcBef>
        <a:spcAft>
          <a:spcPct val="0"/>
        </a:spcAft>
        <a:buChar char="–"/>
        <a:defRPr sz="4800">
          <a:solidFill>
            <a:schemeClr val="tx1"/>
          </a:solidFill>
          <a:latin typeface="+mn-lt"/>
          <a:cs typeface="+mn-cs"/>
        </a:defRPr>
      </a:lvl4pPr>
      <a:lvl5pPr marL="4864410" indent="-534023" algn="l" rtl="0" eaLnBrk="0" fontAlgn="base" hangingPunct="0">
        <a:spcBef>
          <a:spcPct val="20000"/>
        </a:spcBef>
        <a:spcAft>
          <a:spcPct val="0"/>
        </a:spcAft>
        <a:buChar char="»"/>
        <a:defRPr sz="4800">
          <a:solidFill>
            <a:schemeClr val="tx1"/>
          </a:solidFill>
          <a:latin typeface="+mn-lt"/>
          <a:cs typeface="+mn-cs"/>
        </a:defRPr>
      </a:lvl5pPr>
      <a:lvl6pPr marL="5951818" indent="-541065" algn="l" rtl="0" fontAlgn="base">
        <a:spcBef>
          <a:spcPct val="20000"/>
        </a:spcBef>
        <a:spcAft>
          <a:spcPct val="0"/>
        </a:spcAft>
        <a:buChar char="»"/>
        <a:defRPr sz="4800">
          <a:solidFill>
            <a:schemeClr val="tx1"/>
          </a:solidFill>
          <a:latin typeface="+mn-lt"/>
          <a:cs typeface="+mn-cs"/>
        </a:defRPr>
      </a:lvl6pPr>
      <a:lvl7pPr marL="7033963" indent="-541065" algn="l" rtl="0" fontAlgn="base">
        <a:spcBef>
          <a:spcPct val="20000"/>
        </a:spcBef>
        <a:spcAft>
          <a:spcPct val="0"/>
        </a:spcAft>
        <a:buChar char="»"/>
        <a:defRPr sz="4800">
          <a:solidFill>
            <a:schemeClr val="tx1"/>
          </a:solidFill>
          <a:latin typeface="+mn-lt"/>
          <a:cs typeface="+mn-cs"/>
        </a:defRPr>
      </a:lvl7pPr>
      <a:lvl8pPr marL="8116109" indent="-541065" algn="l" rtl="0" fontAlgn="base">
        <a:spcBef>
          <a:spcPct val="20000"/>
        </a:spcBef>
        <a:spcAft>
          <a:spcPct val="0"/>
        </a:spcAft>
        <a:buChar char="»"/>
        <a:defRPr sz="4800">
          <a:solidFill>
            <a:schemeClr val="tx1"/>
          </a:solidFill>
          <a:latin typeface="+mn-lt"/>
          <a:cs typeface="+mn-cs"/>
        </a:defRPr>
      </a:lvl8pPr>
      <a:lvl9pPr marL="9198240" indent="-541065" algn="l" rtl="0" fontAlgn="base">
        <a:spcBef>
          <a:spcPct val="20000"/>
        </a:spcBef>
        <a:spcAft>
          <a:spcPct val="0"/>
        </a:spcAft>
        <a:buChar char="»"/>
        <a:defRPr sz="4800">
          <a:solidFill>
            <a:schemeClr val="tx1"/>
          </a:solidFill>
          <a:latin typeface="+mn-lt"/>
          <a:cs typeface="+mn-cs"/>
        </a:defRPr>
      </a:lvl9pPr>
    </p:bodyStyle>
    <p:otherStyle>
      <a:defPPr>
        <a:defRPr lang="en-US"/>
      </a:defPPr>
      <a:lvl1pPr marL="0" algn="l" defTabSz="2164288" rtl="0" eaLnBrk="1" latinLnBrk="0" hangingPunct="1">
        <a:defRPr sz="4267" kern="1200">
          <a:solidFill>
            <a:schemeClr val="tx1"/>
          </a:solidFill>
          <a:latin typeface="+mn-lt"/>
          <a:ea typeface="+mn-ea"/>
          <a:cs typeface="+mn-cs"/>
        </a:defRPr>
      </a:lvl1pPr>
      <a:lvl2pPr marL="1082136" algn="l" defTabSz="2164288" rtl="0" eaLnBrk="1" latinLnBrk="0" hangingPunct="1">
        <a:defRPr sz="4267" kern="1200">
          <a:solidFill>
            <a:schemeClr val="tx1"/>
          </a:solidFill>
          <a:latin typeface="+mn-lt"/>
          <a:ea typeface="+mn-ea"/>
          <a:cs typeface="+mn-cs"/>
        </a:defRPr>
      </a:lvl2pPr>
      <a:lvl3pPr marL="2164288" algn="l" defTabSz="2164288" rtl="0" eaLnBrk="1" latinLnBrk="0" hangingPunct="1">
        <a:defRPr sz="4267" kern="1200">
          <a:solidFill>
            <a:schemeClr val="tx1"/>
          </a:solidFill>
          <a:latin typeface="+mn-lt"/>
          <a:ea typeface="+mn-ea"/>
          <a:cs typeface="+mn-cs"/>
        </a:defRPr>
      </a:lvl3pPr>
      <a:lvl4pPr marL="3246449" algn="l" defTabSz="2164288" rtl="0" eaLnBrk="1" latinLnBrk="0" hangingPunct="1">
        <a:defRPr sz="4267" kern="1200">
          <a:solidFill>
            <a:schemeClr val="tx1"/>
          </a:solidFill>
          <a:latin typeface="+mn-lt"/>
          <a:ea typeface="+mn-ea"/>
          <a:cs typeface="+mn-cs"/>
        </a:defRPr>
      </a:lvl4pPr>
      <a:lvl5pPr marL="4328590" algn="l" defTabSz="2164288" rtl="0" eaLnBrk="1" latinLnBrk="0" hangingPunct="1">
        <a:defRPr sz="4267" kern="1200">
          <a:solidFill>
            <a:schemeClr val="tx1"/>
          </a:solidFill>
          <a:latin typeface="+mn-lt"/>
          <a:ea typeface="+mn-ea"/>
          <a:cs typeface="+mn-cs"/>
        </a:defRPr>
      </a:lvl5pPr>
      <a:lvl6pPr marL="5410732" algn="l" defTabSz="2164288" rtl="0" eaLnBrk="1" latinLnBrk="0" hangingPunct="1">
        <a:defRPr sz="4267" kern="1200">
          <a:solidFill>
            <a:schemeClr val="tx1"/>
          </a:solidFill>
          <a:latin typeface="+mn-lt"/>
          <a:ea typeface="+mn-ea"/>
          <a:cs typeface="+mn-cs"/>
        </a:defRPr>
      </a:lvl6pPr>
      <a:lvl7pPr marL="6492892" algn="l" defTabSz="2164288" rtl="0" eaLnBrk="1" latinLnBrk="0" hangingPunct="1">
        <a:defRPr sz="4267" kern="1200">
          <a:solidFill>
            <a:schemeClr val="tx1"/>
          </a:solidFill>
          <a:latin typeface="+mn-lt"/>
          <a:ea typeface="+mn-ea"/>
          <a:cs typeface="+mn-cs"/>
        </a:defRPr>
      </a:lvl7pPr>
      <a:lvl8pPr marL="7575033" algn="l" defTabSz="2164288" rtl="0" eaLnBrk="1" latinLnBrk="0" hangingPunct="1">
        <a:defRPr sz="4267" kern="1200">
          <a:solidFill>
            <a:schemeClr val="tx1"/>
          </a:solidFill>
          <a:latin typeface="+mn-lt"/>
          <a:ea typeface="+mn-ea"/>
          <a:cs typeface="+mn-cs"/>
        </a:defRPr>
      </a:lvl8pPr>
      <a:lvl9pPr marL="8657175" algn="l" defTabSz="2164288" rtl="0" eaLnBrk="1" latinLnBrk="0" hangingPunct="1">
        <a:defRPr sz="4267"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676400" y="730254"/>
            <a:ext cx="21031200" cy="2651125"/>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676400" y="3651251"/>
            <a:ext cx="21031200" cy="8702677"/>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676400" y="12712704"/>
            <a:ext cx="5486400" cy="730251"/>
          </a:xfrm>
          <a:prstGeom prst="rect">
            <a:avLst/>
          </a:prstGeom>
        </p:spPr>
        <p:txBody>
          <a:bodyPr vert="horz" lIns="91440" tIns="45720" rIns="91440" bIns="45720" rtlCol="0" anchor="ctr"/>
          <a:lstStyle>
            <a:lvl1pPr algn="l">
              <a:defRPr sz="2400">
                <a:solidFill>
                  <a:schemeClr val="tx1">
                    <a:tint val="75000"/>
                  </a:schemeClr>
                </a:solidFill>
              </a:defRPr>
            </a:lvl1pPr>
          </a:lstStyle>
          <a:p>
            <a:fld id="{963A2CEE-8553-4EF5-8C07-9C65C7BAD42E}" type="datetimeFigureOut">
              <a:rPr lang="en-US" smtClean="0"/>
              <a:t>9/24/2026</a:t>
            </a:fld>
            <a:endParaRPr lang="en-US"/>
          </a:p>
        </p:txBody>
      </p:sp>
      <p:sp>
        <p:nvSpPr>
          <p:cNvPr id="5" name="Footer Placeholder 4"/>
          <p:cNvSpPr>
            <a:spLocks noGrp="1"/>
          </p:cNvSpPr>
          <p:nvPr>
            <p:ph type="ftr" sz="quarter" idx="3"/>
          </p:nvPr>
        </p:nvSpPr>
        <p:spPr>
          <a:xfrm>
            <a:off x="8077200" y="12712704"/>
            <a:ext cx="8229600" cy="730251"/>
          </a:xfrm>
          <a:prstGeom prst="rect">
            <a:avLst/>
          </a:prstGeom>
        </p:spPr>
        <p:txBody>
          <a:bodyPr vert="horz" lIns="91440" tIns="45720" rIns="91440" bIns="45720" rtlCol="0" anchor="ctr"/>
          <a:lstStyle>
            <a:lvl1pPr algn="ctr">
              <a:defRPr sz="24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7221200" y="12712704"/>
            <a:ext cx="5486400" cy="730251"/>
          </a:xfrm>
          <a:prstGeom prst="rect">
            <a:avLst/>
          </a:prstGeom>
        </p:spPr>
        <p:txBody>
          <a:bodyPr vert="horz" lIns="91440" tIns="45720" rIns="91440" bIns="45720" rtlCol="0" anchor="ctr"/>
          <a:lstStyle>
            <a:lvl1pPr algn="r">
              <a:defRPr sz="2400">
                <a:solidFill>
                  <a:schemeClr val="tx1">
                    <a:tint val="75000"/>
                  </a:schemeClr>
                </a:solidFill>
              </a:defRPr>
            </a:lvl1pPr>
          </a:lstStyle>
          <a:p>
            <a:fld id="{A4988FC8-CA68-4348-9658-2286908ED762}" type="slidenum">
              <a:rPr lang="en-US" smtClean="0"/>
              <a:t>‹#›</a:t>
            </a:fld>
            <a:endParaRPr lang="en-US"/>
          </a:p>
        </p:txBody>
      </p:sp>
    </p:spTree>
    <p:extLst>
      <p:ext uri="{BB962C8B-B14F-4D97-AF65-F5344CB8AC3E}">
        <p14:creationId xmlns:p14="http://schemas.microsoft.com/office/powerpoint/2010/main" val="750540577"/>
      </p:ext>
    </p:extLst>
  </p:cSld>
  <p:clrMap bg1="lt1" tx1="dk1" bg2="lt2" tx2="dk2" accent1="accent1" accent2="accent2" accent3="accent3" accent4="accent4" accent5="accent5" accent6="accent6" hlink="hlink" folHlink="folHlink"/>
  <p:sldLayoutIdLst>
    <p:sldLayoutId id="2147483800" r:id="rId1"/>
    <p:sldLayoutId id="2147483801" r:id="rId2"/>
    <p:sldLayoutId id="2147483802" r:id="rId3"/>
    <p:sldLayoutId id="2147483803" r:id="rId4"/>
    <p:sldLayoutId id="2147483804" r:id="rId5"/>
    <p:sldLayoutId id="2147483805" r:id="rId6"/>
    <p:sldLayoutId id="2147483806" r:id="rId7"/>
    <p:sldLayoutId id="2147483807" r:id="rId8"/>
    <p:sldLayoutId id="2147483808" r:id="rId9"/>
    <p:sldLayoutId id="2147483809" r:id="rId10"/>
    <p:sldLayoutId id="2147483810" r:id="rId11"/>
    <p:sldLayoutId id="2147483811" r:id="rId12"/>
  </p:sldLayoutIdLst>
  <p:txStyles>
    <p:titleStyle>
      <a:lvl1pPr algn="ctr" defTabSz="1828823" rtl="0" eaLnBrk="1" latinLnBrk="0" hangingPunct="1">
        <a:lnSpc>
          <a:spcPct val="90000"/>
        </a:lnSpc>
        <a:spcBef>
          <a:spcPct val="0"/>
        </a:spcBef>
        <a:buNone/>
        <a:defRPr sz="7600" kern="1200">
          <a:solidFill>
            <a:schemeClr val="tx1"/>
          </a:solidFill>
          <a:latin typeface="+mj-lt"/>
          <a:ea typeface="+mj-ea"/>
          <a:cs typeface="+mj-cs"/>
        </a:defRPr>
      </a:lvl1pPr>
    </p:titleStyle>
    <p:bodyStyle>
      <a:lvl1pPr marL="457206" indent="-457206" algn="l" defTabSz="1828823" rtl="0" eaLnBrk="1" latinLnBrk="0" hangingPunct="1">
        <a:lnSpc>
          <a:spcPct val="90000"/>
        </a:lnSpc>
        <a:spcBef>
          <a:spcPts val="2000"/>
        </a:spcBef>
        <a:buFont typeface="Arial" panose="020B0604020202020204" pitchFamily="34" charset="0"/>
        <a:buChar char="•"/>
        <a:defRPr sz="5600" kern="1200">
          <a:solidFill>
            <a:schemeClr val="tx1"/>
          </a:solidFill>
          <a:latin typeface="+mn-lt"/>
          <a:ea typeface="+mn-ea"/>
          <a:cs typeface="+mn-cs"/>
        </a:defRPr>
      </a:lvl1pPr>
      <a:lvl2pPr marL="1371617" indent="-457206" algn="l" defTabSz="1828823" rtl="0" eaLnBrk="1" latinLnBrk="0" hangingPunct="1">
        <a:lnSpc>
          <a:spcPct val="90000"/>
        </a:lnSpc>
        <a:spcBef>
          <a:spcPts val="1000"/>
        </a:spcBef>
        <a:buFont typeface="Arial" panose="020B0604020202020204" pitchFamily="34" charset="0"/>
        <a:buChar char="•"/>
        <a:defRPr sz="4800" kern="1200">
          <a:solidFill>
            <a:schemeClr val="tx1"/>
          </a:solidFill>
          <a:latin typeface="+mn-lt"/>
          <a:ea typeface="+mn-ea"/>
          <a:cs typeface="+mn-cs"/>
        </a:defRPr>
      </a:lvl2pPr>
      <a:lvl3pPr marL="2286029" indent="-457206" algn="l" defTabSz="1828823" rtl="0" eaLnBrk="1" latinLnBrk="0" hangingPunct="1">
        <a:lnSpc>
          <a:spcPct val="90000"/>
        </a:lnSpc>
        <a:spcBef>
          <a:spcPts val="1000"/>
        </a:spcBef>
        <a:buFont typeface="Arial" panose="020B0604020202020204" pitchFamily="34" charset="0"/>
        <a:buChar char="•"/>
        <a:defRPr sz="4000" kern="1200">
          <a:solidFill>
            <a:schemeClr val="tx1"/>
          </a:solidFill>
          <a:latin typeface="+mn-lt"/>
          <a:ea typeface="+mn-ea"/>
          <a:cs typeface="+mn-cs"/>
        </a:defRPr>
      </a:lvl3pPr>
      <a:lvl4pPr marL="3200440" indent="-457206" algn="l" defTabSz="1828823"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4pPr>
      <a:lvl5pPr marL="4114851" indent="-457206" algn="l" defTabSz="1828823"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5pPr>
      <a:lvl6pPr marL="5029263" indent="-457206" algn="l" defTabSz="1828823"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74" indent="-457206" algn="l" defTabSz="1828823"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86" indent="-457206" algn="l" defTabSz="1828823"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97" indent="-457206" algn="l" defTabSz="1828823"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p:bodyStyle>
    <p:otherStyle>
      <a:defPPr>
        <a:defRPr lang="en-US"/>
      </a:defPPr>
      <a:lvl1pPr marL="0" algn="l" defTabSz="1828823" rtl="0" eaLnBrk="1" latinLnBrk="0" hangingPunct="1">
        <a:defRPr sz="3600" kern="1200">
          <a:solidFill>
            <a:schemeClr val="tx1"/>
          </a:solidFill>
          <a:latin typeface="+mn-lt"/>
          <a:ea typeface="+mn-ea"/>
          <a:cs typeface="+mn-cs"/>
        </a:defRPr>
      </a:lvl1pPr>
      <a:lvl2pPr marL="914411" algn="l" defTabSz="1828823" rtl="0" eaLnBrk="1" latinLnBrk="0" hangingPunct="1">
        <a:defRPr sz="3600" kern="1200">
          <a:solidFill>
            <a:schemeClr val="tx1"/>
          </a:solidFill>
          <a:latin typeface="+mn-lt"/>
          <a:ea typeface="+mn-ea"/>
          <a:cs typeface="+mn-cs"/>
        </a:defRPr>
      </a:lvl2pPr>
      <a:lvl3pPr marL="1828823" algn="l" defTabSz="1828823" rtl="0" eaLnBrk="1" latinLnBrk="0" hangingPunct="1">
        <a:defRPr sz="3600" kern="1200">
          <a:solidFill>
            <a:schemeClr val="tx1"/>
          </a:solidFill>
          <a:latin typeface="+mn-lt"/>
          <a:ea typeface="+mn-ea"/>
          <a:cs typeface="+mn-cs"/>
        </a:defRPr>
      </a:lvl3pPr>
      <a:lvl4pPr marL="2743234" algn="l" defTabSz="1828823" rtl="0" eaLnBrk="1" latinLnBrk="0" hangingPunct="1">
        <a:defRPr sz="3600" kern="1200">
          <a:solidFill>
            <a:schemeClr val="tx1"/>
          </a:solidFill>
          <a:latin typeface="+mn-lt"/>
          <a:ea typeface="+mn-ea"/>
          <a:cs typeface="+mn-cs"/>
        </a:defRPr>
      </a:lvl4pPr>
      <a:lvl5pPr marL="3657646" algn="l" defTabSz="1828823" rtl="0" eaLnBrk="1" latinLnBrk="0" hangingPunct="1">
        <a:defRPr sz="3600" kern="1200">
          <a:solidFill>
            <a:schemeClr val="tx1"/>
          </a:solidFill>
          <a:latin typeface="+mn-lt"/>
          <a:ea typeface="+mn-ea"/>
          <a:cs typeface="+mn-cs"/>
        </a:defRPr>
      </a:lvl5pPr>
      <a:lvl6pPr marL="4572057" algn="l" defTabSz="1828823" rtl="0" eaLnBrk="1" latinLnBrk="0" hangingPunct="1">
        <a:defRPr sz="3600" kern="1200">
          <a:solidFill>
            <a:schemeClr val="tx1"/>
          </a:solidFill>
          <a:latin typeface="+mn-lt"/>
          <a:ea typeface="+mn-ea"/>
          <a:cs typeface="+mn-cs"/>
        </a:defRPr>
      </a:lvl6pPr>
      <a:lvl7pPr marL="5486469" algn="l" defTabSz="1828823" rtl="0" eaLnBrk="1" latinLnBrk="0" hangingPunct="1">
        <a:defRPr sz="3600" kern="1200">
          <a:solidFill>
            <a:schemeClr val="tx1"/>
          </a:solidFill>
          <a:latin typeface="+mn-lt"/>
          <a:ea typeface="+mn-ea"/>
          <a:cs typeface="+mn-cs"/>
        </a:defRPr>
      </a:lvl7pPr>
      <a:lvl8pPr marL="6400880" algn="l" defTabSz="1828823" rtl="0" eaLnBrk="1" latinLnBrk="0" hangingPunct="1">
        <a:defRPr sz="3600" kern="1200">
          <a:solidFill>
            <a:schemeClr val="tx1"/>
          </a:solidFill>
          <a:latin typeface="+mn-lt"/>
          <a:ea typeface="+mn-ea"/>
          <a:cs typeface="+mn-cs"/>
        </a:defRPr>
      </a:lvl8pPr>
      <a:lvl9pPr marL="7315291" algn="l" defTabSz="1828823" rtl="0" eaLnBrk="1" latinLnBrk="0" hangingPunct="1">
        <a:defRPr sz="36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le Placeholder 1"/>
          <p:cNvSpPr txBox="1">
            <a:spLocks noGrp="1"/>
          </p:cNvSpPr>
          <p:nvPr>
            <p:ph type="title"/>
          </p:nvPr>
        </p:nvSpPr>
        <p:spPr>
          <a:xfrm>
            <a:off x="1219161" y="546704"/>
            <a:ext cx="21943368" cy="2290016"/>
          </a:xfrm>
          <a:prstGeom prst="rect">
            <a:avLst/>
          </a:prstGeom>
          <a:noFill/>
          <a:ln>
            <a:noFill/>
          </a:ln>
        </p:spPr>
        <p:txBody>
          <a:bodyPr lIns="0" tIns="0" rIns="0" bIns="0" anchor="ct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endParaRPr lang="en-US"/>
          </a:p>
        </p:txBody>
      </p:sp>
      <p:sp>
        <p:nvSpPr>
          <p:cNvPr id="3" name="Text Placeholder 2"/>
          <p:cNvSpPr txBox="1">
            <a:spLocks noGrp="1"/>
          </p:cNvSpPr>
          <p:nvPr>
            <p:ph type="body" idx="1"/>
          </p:nvPr>
        </p:nvSpPr>
        <p:spPr>
          <a:xfrm>
            <a:off x="1219161" y="3209683"/>
            <a:ext cx="21943368" cy="9052949"/>
          </a:xfrm>
          <a:prstGeom prst="rect">
            <a:avLst/>
          </a:prstGeom>
          <a:noFill/>
          <a:ln>
            <a:noFill/>
          </a:ln>
        </p:spPr>
        <p:txBody>
          <a:bodyPr lIns="0" tIns="0" rIns="0" bIns="0"/>
          <a:lstStyle>
            <a:defPPr marL="432000" lvl="0" indent="-324000">
              <a:spcBef>
                <a:spcPts val="0"/>
              </a:spcBef>
              <a:spcAft>
                <a:spcPts val="1417"/>
              </a:spcAft>
              <a:buSzPct val="45000"/>
              <a:buFont typeface="StarSymbol"/>
              <a:buNone/>
              <a:defRPr lang="en-US" sz="3200" b="0" i="0" u="none" strike="noStrike" kern="1200">
                <a:ln>
                  <a:noFill/>
                </a:ln>
                <a:latin typeface="Arial" pitchFamily="18"/>
                <a:ea typeface="DejaVu Sans" pitchFamily="2"/>
                <a:cs typeface="DejaVu Sans" pitchFamily="2"/>
              </a:defRPr>
            </a:defPPr>
            <a:lvl1pPr marL="432000" lvl="0" indent="-324000">
              <a:spcBef>
                <a:spcPts val="0"/>
              </a:spcBef>
              <a:spcAft>
                <a:spcPts val="1417"/>
              </a:spcAft>
              <a:buSzPct val="45000"/>
              <a:buFont typeface="StarSymbol"/>
              <a:buChar char="●"/>
              <a:defRPr lang="en-US" sz="3200" b="0" i="0" u="none" strike="noStrike" kern="1200">
                <a:ln>
                  <a:noFill/>
                </a:ln>
                <a:latin typeface="Arial" pitchFamily="18"/>
                <a:ea typeface="DejaVu Sans" pitchFamily="2"/>
                <a:cs typeface="DejaVu Sans" pitchFamily="2"/>
              </a:defRPr>
            </a:lvl1pPr>
            <a:lvl2pPr marL="864000" lvl="1" indent="-324000">
              <a:spcBef>
                <a:spcPts val="0"/>
              </a:spcBef>
              <a:spcAft>
                <a:spcPts val="1134"/>
              </a:spcAft>
              <a:buSzPct val="45000"/>
              <a:buFont typeface="StarSymbol"/>
              <a:buChar char="●"/>
              <a:defRPr lang="en-US" sz="2800" b="0" i="0" u="none" strike="noStrike" kern="1200">
                <a:ln>
                  <a:noFill/>
                </a:ln>
                <a:latin typeface="Arial" pitchFamily="18"/>
                <a:ea typeface="DejaVu Sans" pitchFamily="2"/>
                <a:cs typeface="DejaVu Sans" pitchFamily="2"/>
              </a:defRPr>
            </a:lvl2pPr>
            <a:lvl3pPr marL="1295999" lvl="2" indent="-288000">
              <a:spcBef>
                <a:spcPts val="0"/>
              </a:spcBef>
              <a:spcAft>
                <a:spcPts val="850"/>
              </a:spcAft>
              <a:buSzPct val="75000"/>
              <a:buFont typeface="StarSymbol"/>
              <a:buChar char="–"/>
              <a:defRPr lang="en-US" sz="2400" b="0" i="0" u="none" strike="noStrike" kern="1200">
                <a:ln>
                  <a:noFill/>
                </a:ln>
                <a:latin typeface="Arial" pitchFamily="18"/>
                <a:ea typeface="DejaVu Sans" pitchFamily="2"/>
                <a:cs typeface="DejaVu Sans" pitchFamily="2"/>
              </a:defRPr>
            </a:lvl3pPr>
            <a:lvl4pPr marL="1728000" lvl="3" indent="-216000">
              <a:spcBef>
                <a:spcPts val="0"/>
              </a:spcBef>
              <a:spcAft>
                <a:spcPts val="567"/>
              </a:spcAft>
              <a:buSzPct val="45000"/>
              <a:buFont typeface="StarSymbol"/>
              <a:buChar char="●"/>
              <a:defRPr lang="en-US" sz="2000" b="0" i="0" u="none" strike="noStrike" kern="1200">
                <a:ln>
                  <a:noFill/>
                </a:ln>
                <a:latin typeface="Arial" pitchFamily="18"/>
                <a:ea typeface="DejaVu Sans" pitchFamily="2"/>
                <a:cs typeface="DejaVu Sans" pitchFamily="2"/>
              </a:defRPr>
            </a:lvl4pPr>
            <a:lvl5pPr marL="2160000" lvl="4" indent="-216000">
              <a:spcBef>
                <a:spcPts val="0"/>
              </a:spcBef>
              <a:spcAft>
                <a:spcPts val="283"/>
              </a:spcAft>
              <a:buSzPct val="75000"/>
              <a:buFont typeface="StarSymbol"/>
              <a:buChar char="–"/>
              <a:defRPr lang="en-US" sz="2000" b="0" i="0" u="none" strike="noStrike" kern="1200">
                <a:ln>
                  <a:noFill/>
                </a:ln>
                <a:latin typeface="Arial" pitchFamily="18"/>
                <a:ea typeface="DejaVu Sans" pitchFamily="2"/>
                <a:cs typeface="DejaVu Sans" pitchFamily="2"/>
              </a:defRPr>
            </a:lvl5pPr>
            <a:lvl6pPr marL="2591999" lvl="5" indent="-216000">
              <a:spcBef>
                <a:spcPts val="0"/>
              </a:spcBef>
              <a:spcAft>
                <a:spcPts val="283"/>
              </a:spcAft>
              <a:buSzPct val="45000"/>
              <a:buFont typeface="StarSymbol"/>
              <a:buChar char="●"/>
              <a:defRPr lang="en-US" sz="2000" b="0" i="0" u="none" strike="noStrike" kern="1200">
                <a:ln>
                  <a:noFill/>
                </a:ln>
                <a:latin typeface="Arial" pitchFamily="18"/>
                <a:ea typeface="DejaVu Sans" pitchFamily="2"/>
                <a:cs typeface="DejaVu Sans" pitchFamily="2"/>
              </a:defRPr>
            </a:lvl6pPr>
            <a:lvl7pPr marL="3023999" lvl="6" indent="-216000">
              <a:spcBef>
                <a:spcPts val="0"/>
              </a:spcBef>
              <a:spcAft>
                <a:spcPts val="283"/>
              </a:spcAft>
              <a:buSzPct val="45000"/>
              <a:buFont typeface="StarSymbol"/>
              <a:buChar char="●"/>
              <a:defRPr lang="en-US" sz="2000" b="0" i="0" u="none" strike="noStrike" kern="1200">
                <a:ln>
                  <a:noFill/>
                </a:ln>
                <a:latin typeface="Arial" pitchFamily="18"/>
                <a:ea typeface="DejaVu Sans" pitchFamily="2"/>
                <a:cs typeface="DejaVu Sans" pitchFamily="2"/>
              </a:defRPr>
            </a:lvl7pPr>
            <a:lvl8pPr marL="3456000" lvl="7" indent="-216000">
              <a:spcBef>
                <a:spcPts val="0"/>
              </a:spcBef>
              <a:spcAft>
                <a:spcPts val="283"/>
              </a:spcAft>
              <a:buSzPct val="45000"/>
              <a:buFont typeface="StarSymbol"/>
              <a:buChar char="●"/>
              <a:defRPr lang="en-US" sz="2000" b="0" i="0" u="none" strike="noStrike" kern="1200">
                <a:ln>
                  <a:noFill/>
                </a:ln>
                <a:latin typeface="Arial" pitchFamily="18"/>
                <a:ea typeface="DejaVu Sans" pitchFamily="2"/>
                <a:cs typeface="DejaVu Sans" pitchFamily="2"/>
              </a:defRPr>
            </a:lvl8pPr>
            <a:lvl9pPr marL="3887999" lvl="8" indent="-216000">
              <a:spcBef>
                <a:spcPts val="0"/>
              </a:spcBef>
              <a:spcAft>
                <a:spcPts val="283"/>
              </a:spcAft>
              <a:buSzPct val="45000"/>
              <a:buFont typeface="StarSymbol"/>
              <a:buChar char="●"/>
              <a:defRPr lang="en-US" sz="2000" b="0" i="0" u="none" strike="noStrike" kern="1200">
                <a:ln>
                  <a:noFill/>
                </a:ln>
                <a:latin typeface="Arial" pitchFamily="18"/>
                <a:ea typeface="DejaVu Sans" pitchFamily="2"/>
                <a:cs typeface="DejaVu Sans" pitchFamily="2"/>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2"/>
          </p:nvPr>
        </p:nvSpPr>
        <p:spPr>
          <a:xfrm>
            <a:off x="1219126" y="12495831"/>
            <a:ext cx="5680245" cy="945789"/>
          </a:xfrm>
          <a:prstGeom prst="rect">
            <a:avLst/>
          </a:prstGeom>
          <a:noFill/>
          <a:ln>
            <a:noFill/>
          </a:ln>
        </p:spPr>
        <p:txBody>
          <a:bodyPr lIns="0" tIns="0" rIns="0" bIns="0"/>
          <a:lstStyle>
            <a:lvl1pPr lvl="0" rtl="0" hangingPunct="0">
              <a:buNone/>
              <a:tabLst/>
              <a:defRPr lang="en-US" sz="2933" kern="1200">
                <a:latin typeface="Times New Roman" pitchFamily="18"/>
                <a:ea typeface="DejaVu Sans" pitchFamily="2"/>
                <a:cs typeface="DejaVu Sans" pitchFamily="2"/>
              </a:defRPr>
            </a:lvl1pPr>
          </a:lstStyle>
          <a:p>
            <a:pPr algn="l" defTabSz="1974691">
              <a:defRPr/>
            </a:pPr>
            <a:endParaRPr lang="en-US" b="0">
              <a:solidFill>
                <a:prstClr val="black"/>
              </a:solidFill>
            </a:endParaRPr>
          </a:p>
        </p:txBody>
      </p:sp>
      <p:sp>
        <p:nvSpPr>
          <p:cNvPr id="5" name="Footer Placeholder 4"/>
          <p:cNvSpPr txBox="1">
            <a:spLocks noGrp="1"/>
          </p:cNvSpPr>
          <p:nvPr>
            <p:ph type="ftr" sz="quarter" idx="3"/>
          </p:nvPr>
        </p:nvSpPr>
        <p:spPr>
          <a:xfrm>
            <a:off x="8338813" y="12495831"/>
            <a:ext cx="7728379" cy="945789"/>
          </a:xfrm>
          <a:prstGeom prst="rect">
            <a:avLst/>
          </a:prstGeom>
          <a:noFill/>
          <a:ln>
            <a:noFill/>
          </a:ln>
        </p:spPr>
        <p:txBody>
          <a:bodyPr lIns="0" tIns="0" rIns="0" bIns="0"/>
          <a:lstStyle>
            <a:lvl1pPr lvl="0" algn="ctr" rtl="0" hangingPunct="0">
              <a:buNone/>
              <a:tabLst/>
              <a:defRPr lang="en-US" sz="2933" kern="1200">
                <a:latin typeface="Times New Roman" pitchFamily="18"/>
                <a:ea typeface="DejaVu Sans" pitchFamily="2"/>
                <a:cs typeface="DejaVu Sans" pitchFamily="2"/>
              </a:defRPr>
            </a:lvl1pPr>
          </a:lstStyle>
          <a:p>
            <a:pPr defTabSz="1974691">
              <a:defRPr/>
            </a:pPr>
            <a:endParaRPr lang="en-US" b="0">
              <a:solidFill>
                <a:prstClr val="black"/>
              </a:solidFill>
            </a:endParaRPr>
          </a:p>
        </p:txBody>
      </p:sp>
      <p:sp>
        <p:nvSpPr>
          <p:cNvPr id="6" name="Slide Number Placeholder 5"/>
          <p:cNvSpPr txBox="1">
            <a:spLocks noGrp="1"/>
          </p:cNvSpPr>
          <p:nvPr>
            <p:ph type="sldNum" sz="quarter" idx="4"/>
          </p:nvPr>
        </p:nvSpPr>
        <p:spPr>
          <a:xfrm>
            <a:off x="17481379" y="12495831"/>
            <a:ext cx="5680245" cy="945789"/>
          </a:xfrm>
          <a:prstGeom prst="rect">
            <a:avLst/>
          </a:prstGeom>
          <a:noFill/>
          <a:ln>
            <a:noFill/>
          </a:ln>
        </p:spPr>
        <p:txBody>
          <a:bodyPr lIns="0" tIns="0" rIns="0" bIns="0"/>
          <a:lstStyle>
            <a:lvl1pPr lvl="0" algn="r" rtl="0" hangingPunct="0">
              <a:buNone/>
              <a:tabLst/>
              <a:defRPr lang="en-US" sz="2933" kern="1200">
                <a:latin typeface="Times New Roman" pitchFamily="18"/>
                <a:ea typeface="DejaVu Sans" pitchFamily="2"/>
                <a:cs typeface="DejaVu Sans" pitchFamily="2"/>
              </a:defRPr>
            </a:lvl1pPr>
          </a:lstStyle>
          <a:p>
            <a:pPr defTabSz="1974691">
              <a:defRPr/>
            </a:pPr>
            <a:fld id="{39DC1224-671F-44E9-ABBD-6930984F0DA4}" type="slidenum">
              <a:rPr lang="en-US" b="0" smtClean="0">
                <a:solidFill>
                  <a:prstClr val="black"/>
                </a:solidFill>
              </a:rPr>
              <a:pPr defTabSz="1974691">
                <a:defRPr/>
              </a:pPr>
              <a:t>‹#›</a:t>
            </a:fld>
            <a:endParaRPr lang="en-US" b="0">
              <a:solidFill>
                <a:prstClr val="black"/>
              </a:solidFill>
            </a:endParaRPr>
          </a:p>
        </p:txBody>
      </p:sp>
    </p:spTree>
    <p:extLst>
      <p:ext uri="{BB962C8B-B14F-4D97-AF65-F5344CB8AC3E}">
        <p14:creationId xmlns:p14="http://schemas.microsoft.com/office/powerpoint/2010/main" val="966036313"/>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Lst>
  <p:txStyles>
    <p:titleStyle>
      <a:lvl1pPr algn="ctr" rtl="0" hangingPunct="0">
        <a:tabLst/>
        <a:defRPr lang="en-US" sz="9600" b="0" i="0" u="none" strike="noStrike" kern="1200">
          <a:ln>
            <a:noFill/>
          </a:ln>
          <a:latin typeface="Arial" pitchFamily="18"/>
        </a:defRPr>
      </a:lvl1pPr>
    </p:titleStyle>
    <p:bodyStyle>
      <a:lvl1pPr rtl="0" hangingPunct="0">
        <a:spcBef>
          <a:spcPts val="0"/>
        </a:spcBef>
        <a:spcAft>
          <a:spcPts val="3061"/>
        </a:spcAft>
        <a:tabLst/>
        <a:defRPr lang="en-US" sz="6933" b="0" i="0" u="none" strike="noStrike" kern="1200">
          <a:ln>
            <a:noFill/>
          </a:ln>
          <a:latin typeface="Arial" pitchFamily="18"/>
        </a:defRPr>
      </a:lvl1pPr>
    </p:bodyStyle>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2"/>
          <p:cNvSpPr>
            <a:spLocks noGrp="1"/>
          </p:cNvSpPr>
          <p:nvPr>
            <p:ph type="title"/>
          </p:nvPr>
        </p:nvSpPr>
        <p:spPr>
          <a:xfrm>
            <a:off x="1220435" y="549195"/>
            <a:ext cx="21943221" cy="2286005"/>
          </a:xfrm>
          <a:prstGeom prst="rect">
            <a:avLst/>
          </a:prstGeom>
          <a:ln w="12700">
            <a:miter lim="400000"/>
          </a:ln>
          <a:extLst>
            <a:ext uri="{C572A759-6A51-4108-AA02-DFA0A04FC94B}">
              <ma14:wrappingTextBoxFlag xmlns="" xmlns:ma14="http://schemas.microsoft.com/office/mac/drawingml/2011/main" val="1"/>
            </a:ext>
          </a:extLst>
        </p:spPr>
        <p:txBody>
          <a:bodyPr lIns="108157" tIns="108157" rIns="108157" bIns="108157" anchor="ctr">
            <a:normAutofit/>
          </a:bodyPr>
          <a:lstStyle/>
          <a:p>
            <a:r>
              <a:t>Title Text</a:t>
            </a:r>
          </a:p>
        </p:txBody>
      </p:sp>
      <p:sp>
        <p:nvSpPr>
          <p:cNvPr id="3" name="Shape 3"/>
          <p:cNvSpPr>
            <a:spLocks noGrp="1"/>
          </p:cNvSpPr>
          <p:nvPr>
            <p:ph type="body" idx="1"/>
          </p:nvPr>
        </p:nvSpPr>
        <p:spPr>
          <a:xfrm>
            <a:off x="1220435" y="3201333"/>
            <a:ext cx="21943221" cy="9050240"/>
          </a:xfrm>
          <a:prstGeom prst="rect">
            <a:avLst/>
          </a:prstGeom>
          <a:ln w="12700">
            <a:miter lim="400000"/>
          </a:ln>
          <a:extLst>
            <a:ext uri="{C572A759-6A51-4108-AA02-DFA0A04FC94B}">
              <ma14:wrappingTextBoxFlag xmlns="" xmlns:ma14="http://schemas.microsoft.com/office/mac/drawingml/2011/main" val="1"/>
            </a:ext>
          </a:extLst>
        </p:spPr>
        <p:txBody>
          <a:bodyPr lIns="108157" tIns="108157" rIns="108157" bIns="108157">
            <a:normAutofit/>
          </a:bodyPr>
          <a:lstStyle/>
          <a:p>
            <a:r>
              <a:t>Body Level One</a:t>
            </a:r>
          </a:p>
          <a:p>
            <a:pPr lvl="1"/>
            <a:r>
              <a:t>Body Level Two</a:t>
            </a:r>
          </a:p>
          <a:p>
            <a:pPr lvl="2"/>
            <a:r>
              <a:t>Body Level Three</a:t>
            </a:r>
          </a:p>
          <a:p>
            <a:pPr lvl="3"/>
            <a:r>
              <a:t>Body Level Four</a:t>
            </a:r>
          </a:p>
          <a:p>
            <a:pPr lvl="4"/>
            <a:r>
              <a:t>Body Level Five</a:t>
            </a:r>
          </a:p>
        </p:txBody>
      </p:sp>
      <p:sp>
        <p:nvSpPr>
          <p:cNvPr id="4" name="Shape 4"/>
          <p:cNvSpPr>
            <a:spLocks noGrp="1"/>
          </p:cNvSpPr>
          <p:nvPr>
            <p:ph type="sldNum" sz="quarter" idx="2"/>
          </p:nvPr>
        </p:nvSpPr>
        <p:spPr>
          <a:xfrm>
            <a:off x="22445059" y="12490423"/>
            <a:ext cx="718563" cy="710869"/>
          </a:xfrm>
          <a:prstGeom prst="rect">
            <a:avLst/>
          </a:prstGeom>
          <a:ln w="12700">
            <a:miter lim="400000"/>
          </a:ln>
        </p:spPr>
        <p:txBody>
          <a:bodyPr wrap="none" lIns="108157" tIns="108157" rIns="108157" bIns="108157">
            <a:spAutoFit/>
          </a:bodyPr>
          <a:lstStyle>
            <a:lvl1pPr algn="r" defTabSz="2171267">
              <a:defRPr sz="3200">
                <a:latin typeface="Arial"/>
                <a:ea typeface="Arial"/>
                <a:cs typeface="Arial"/>
                <a:sym typeface="Arial"/>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529164560"/>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 id="2147483836" r:id="rId12"/>
    <p:sldLayoutId id="2147483837" r:id="rId13"/>
    <p:sldLayoutId id="2147483838" r:id="rId14"/>
  </p:sldLayoutIdLst>
  <p:transition spd="med"/>
  <p:txStyles>
    <p:titleStyle>
      <a:lvl1pPr marL="0" marR="0" indent="0" algn="ctr" defTabSz="1523296" latinLnBrk="0">
        <a:lnSpc>
          <a:spcPct val="100000"/>
        </a:lnSpc>
        <a:spcBef>
          <a:spcPts val="0"/>
        </a:spcBef>
        <a:spcAft>
          <a:spcPts val="0"/>
        </a:spcAft>
        <a:buClrTx/>
        <a:buSzTx/>
        <a:buFontTx/>
        <a:buNone/>
        <a:tabLst/>
        <a:defRPr sz="10101" b="0" i="0" u="none" strike="noStrike" cap="none" spc="0" baseline="0">
          <a:ln>
            <a:noFill/>
          </a:ln>
          <a:solidFill>
            <a:srgbClr val="000000"/>
          </a:solidFill>
          <a:uFillTx/>
          <a:latin typeface="Arial"/>
          <a:ea typeface="Arial"/>
          <a:cs typeface="Arial"/>
          <a:sym typeface="Arial"/>
        </a:defRPr>
      </a:lvl1pPr>
      <a:lvl2pPr marL="0" marR="0" indent="0" algn="ctr" defTabSz="1523296" latinLnBrk="0">
        <a:lnSpc>
          <a:spcPct val="100000"/>
        </a:lnSpc>
        <a:spcBef>
          <a:spcPts val="0"/>
        </a:spcBef>
        <a:spcAft>
          <a:spcPts val="0"/>
        </a:spcAft>
        <a:buClrTx/>
        <a:buSzTx/>
        <a:buFontTx/>
        <a:buNone/>
        <a:tabLst/>
        <a:defRPr sz="10101" b="0" i="0" u="none" strike="noStrike" cap="none" spc="0" baseline="0">
          <a:ln>
            <a:noFill/>
          </a:ln>
          <a:solidFill>
            <a:srgbClr val="000000"/>
          </a:solidFill>
          <a:uFillTx/>
          <a:latin typeface="Arial"/>
          <a:ea typeface="Arial"/>
          <a:cs typeface="Arial"/>
          <a:sym typeface="Arial"/>
        </a:defRPr>
      </a:lvl2pPr>
      <a:lvl3pPr marL="0" marR="0" indent="0" algn="ctr" defTabSz="1523296" latinLnBrk="0">
        <a:lnSpc>
          <a:spcPct val="100000"/>
        </a:lnSpc>
        <a:spcBef>
          <a:spcPts val="0"/>
        </a:spcBef>
        <a:spcAft>
          <a:spcPts val="0"/>
        </a:spcAft>
        <a:buClrTx/>
        <a:buSzTx/>
        <a:buFontTx/>
        <a:buNone/>
        <a:tabLst/>
        <a:defRPr sz="10101" b="0" i="0" u="none" strike="noStrike" cap="none" spc="0" baseline="0">
          <a:ln>
            <a:noFill/>
          </a:ln>
          <a:solidFill>
            <a:srgbClr val="000000"/>
          </a:solidFill>
          <a:uFillTx/>
          <a:latin typeface="Arial"/>
          <a:ea typeface="Arial"/>
          <a:cs typeface="Arial"/>
          <a:sym typeface="Arial"/>
        </a:defRPr>
      </a:lvl3pPr>
      <a:lvl4pPr marL="0" marR="0" indent="0" algn="ctr" defTabSz="1523296" latinLnBrk="0">
        <a:lnSpc>
          <a:spcPct val="100000"/>
        </a:lnSpc>
        <a:spcBef>
          <a:spcPts val="0"/>
        </a:spcBef>
        <a:spcAft>
          <a:spcPts val="0"/>
        </a:spcAft>
        <a:buClrTx/>
        <a:buSzTx/>
        <a:buFontTx/>
        <a:buNone/>
        <a:tabLst/>
        <a:defRPr sz="10101" b="0" i="0" u="none" strike="noStrike" cap="none" spc="0" baseline="0">
          <a:ln>
            <a:noFill/>
          </a:ln>
          <a:solidFill>
            <a:srgbClr val="000000"/>
          </a:solidFill>
          <a:uFillTx/>
          <a:latin typeface="Arial"/>
          <a:ea typeface="Arial"/>
          <a:cs typeface="Arial"/>
          <a:sym typeface="Arial"/>
        </a:defRPr>
      </a:lvl4pPr>
      <a:lvl5pPr marL="0" marR="0" indent="0" algn="ctr" defTabSz="1523296" latinLnBrk="0">
        <a:lnSpc>
          <a:spcPct val="100000"/>
        </a:lnSpc>
        <a:spcBef>
          <a:spcPts val="0"/>
        </a:spcBef>
        <a:spcAft>
          <a:spcPts val="0"/>
        </a:spcAft>
        <a:buClrTx/>
        <a:buSzTx/>
        <a:buFontTx/>
        <a:buNone/>
        <a:tabLst/>
        <a:defRPr sz="10101" b="0" i="0" u="none" strike="noStrike" cap="none" spc="0" baseline="0">
          <a:ln>
            <a:noFill/>
          </a:ln>
          <a:solidFill>
            <a:srgbClr val="000000"/>
          </a:solidFill>
          <a:uFillTx/>
          <a:latin typeface="Arial"/>
          <a:ea typeface="Arial"/>
          <a:cs typeface="Arial"/>
          <a:sym typeface="Arial"/>
        </a:defRPr>
      </a:lvl5pPr>
      <a:lvl6pPr marL="0" marR="0" indent="648976" algn="ctr" defTabSz="1523296" latinLnBrk="0">
        <a:lnSpc>
          <a:spcPct val="100000"/>
        </a:lnSpc>
        <a:spcBef>
          <a:spcPts val="0"/>
        </a:spcBef>
        <a:spcAft>
          <a:spcPts val="0"/>
        </a:spcAft>
        <a:buClrTx/>
        <a:buSzTx/>
        <a:buFontTx/>
        <a:buNone/>
        <a:tabLst/>
        <a:defRPr sz="10101" b="0" i="0" u="none" strike="noStrike" cap="none" spc="0" baseline="0">
          <a:ln>
            <a:noFill/>
          </a:ln>
          <a:solidFill>
            <a:srgbClr val="000000"/>
          </a:solidFill>
          <a:uFillTx/>
          <a:latin typeface="Arial"/>
          <a:ea typeface="Arial"/>
          <a:cs typeface="Arial"/>
          <a:sym typeface="Arial"/>
        </a:defRPr>
      </a:lvl6pPr>
      <a:lvl7pPr marL="0" marR="0" indent="1297955" algn="ctr" defTabSz="1523296" latinLnBrk="0">
        <a:lnSpc>
          <a:spcPct val="100000"/>
        </a:lnSpc>
        <a:spcBef>
          <a:spcPts val="0"/>
        </a:spcBef>
        <a:spcAft>
          <a:spcPts val="0"/>
        </a:spcAft>
        <a:buClrTx/>
        <a:buSzTx/>
        <a:buFontTx/>
        <a:buNone/>
        <a:tabLst/>
        <a:defRPr sz="10101" b="0" i="0" u="none" strike="noStrike" cap="none" spc="0" baseline="0">
          <a:ln>
            <a:noFill/>
          </a:ln>
          <a:solidFill>
            <a:srgbClr val="000000"/>
          </a:solidFill>
          <a:uFillTx/>
          <a:latin typeface="Arial"/>
          <a:ea typeface="Arial"/>
          <a:cs typeface="Arial"/>
          <a:sym typeface="Arial"/>
        </a:defRPr>
      </a:lvl7pPr>
      <a:lvl8pPr marL="0" marR="0" indent="1946936" algn="ctr" defTabSz="1523296" latinLnBrk="0">
        <a:lnSpc>
          <a:spcPct val="100000"/>
        </a:lnSpc>
        <a:spcBef>
          <a:spcPts val="0"/>
        </a:spcBef>
        <a:spcAft>
          <a:spcPts val="0"/>
        </a:spcAft>
        <a:buClrTx/>
        <a:buSzTx/>
        <a:buFontTx/>
        <a:buNone/>
        <a:tabLst/>
        <a:defRPr sz="10101" b="0" i="0" u="none" strike="noStrike" cap="none" spc="0" baseline="0">
          <a:ln>
            <a:noFill/>
          </a:ln>
          <a:solidFill>
            <a:srgbClr val="000000"/>
          </a:solidFill>
          <a:uFillTx/>
          <a:latin typeface="Arial"/>
          <a:ea typeface="Arial"/>
          <a:cs typeface="Arial"/>
          <a:sym typeface="Arial"/>
        </a:defRPr>
      </a:lvl8pPr>
      <a:lvl9pPr marL="0" marR="0" indent="2595910" algn="ctr" defTabSz="1523296" latinLnBrk="0">
        <a:lnSpc>
          <a:spcPct val="100000"/>
        </a:lnSpc>
        <a:spcBef>
          <a:spcPts val="0"/>
        </a:spcBef>
        <a:spcAft>
          <a:spcPts val="0"/>
        </a:spcAft>
        <a:buClrTx/>
        <a:buSzTx/>
        <a:buFontTx/>
        <a:buNone/>
        <a:tabLst/>
        <a:defRPr sz="10101" b="0" i="0" u="none" strike="noStrike" cap="none" spc="0" baseline="0">
          <a:ln>
            <a:noFill/>
          </a:ln>
          <a:solidFill>
            <a:srgbClr val="000000"/>
          </a:solidFill>
          <a:uFillTx/>
          <a:latin typeface="Arial"/>
          <a:ea typeface="Arial"/>
          <a:cs typeface="Arial"/>
          <a:sym typeface="Arial"/>
        </a:defRPr>
      </a:lvl9pPr>
    </p:titleStyle>
    <p:bodyStyle>
      <a:lvl1pPr marL="798943" marR="0" indent="-798943" algn="l" defTabSz="1523296" latinLnBrk="0">
        <a:lnSpc>
          <a:spcPct val="100000"/>
        </a:lnSpc>
        <a:spcBef>
          <a:spcPts val="1800"/>
        </a:spcBef>
        <a:spcAft>
          <a:spcPts val="0"/>
        </a:spcAft>
        <a:buClrTx/>
        <a:buSzPct val="100000"/>
        <a:buFontTx/>
        <a:buChar char="•"/>
        <a:tabLst/>
        <a:defRPr sz="7701" b="0" i="0" u="none" strike="noStrike" cap="none" spc="0" baseline="0">
          <a:ln>
            <a:noFill/>
          </a:ln>
          <a:solidFill>
            <a:srgbClr val="000000"/>
          </a:solidFill>
          <a:uFillTx/>
          <a:latin typeface="Arial"/>
          <a:ea typeface="Arial"/>
          <a:cs typeface="Arial"/>
          <a:sym typeface="Arial"/>
        </a:defRPr>
      </a:lvl1pPr>
      <a:lvl2pPr marL="1412172" marR="0" indent="-762140" algn="l" defTabSz="1523296" latinLnBrk="0">
        <a:lnSpc>
          <a:spcPct val="100000"/>
        </a:lnSpc>
        <a:spcBef>
          <a:spcPts val="1800"/>
        </a:spcBef>
        <a:spcAft>
          <a:spcPts val="0"/>
        </a:spcAft>
        <a:buClrTx/>
        <a:buSzPct val="100000"/>
        <a:buFontTx/>
        <a:buChar char="–"/>
        <a:tabLst/>
        <a:defRPr sz="7701" b="0" i="0" u="none" strike="noStrike" cap="none" spc="0" baseline="0">
          <a:ln>
            <a:noFill/>
          </a:ln>
          <a:solidFill>
            <a:srgbClr val="000000"/>
          </a:solidFill>
          <a:uFillTx/>
          <a:latin typeface="Arial"/>
          <a:ea typeface="Arial"/>
          <a:cs typeface="Arial"/>
          <a:sym typeface="Arial"/>
        </a:defRPr>
      </a:lvl2pPr>
      <a:lvl3pPr marL="2014369" marR="0" indent="-715870" algn="l" defTabSz="1523296" latinLnBrk="0">
        <a:lnSpc>
          <a:spcPct val="100000"/>
        </a:lnSpc>
        <a:spcBef>
          <a:spcPts val="1800"/>
        </a:spcBef>
        <a:spcAft>
          <a:spcPts val="0"/>
        </a:spcAft>
        <a:buClrTx/>
        <a:buSzPct val="100000"/>
        <a:buFontTx/>
        <a:buChar char="•"/>
        <a:tabLst/>
        <a:defRPr sz="7701" b="0" i="0" u="none" strike="noStrike" cap="none" spc="0" baseline="0">
          <a:ln>
            <a:noFill/>
          </a:ln>
          <a:solidFill>
            <a:srgbClr val="000000"/>
          </a:solidFill>
          <a:uFillTx/>
          <a:latin typeface="Arial"/>
          <a:ea typeface="Arial"/>
          <a:cs typeface="Arial"/>
          <a:sym typeface="Arial"/>
        </a:defRPr>
      </a:lvl3pPr>
      <a:lvl4pPr marL="2787835" marR="0" indent="-839304" algn="l" defTabSz="1523296" latinLnBrk="0">
        <a:lnSpc>
          <a:spcPct val="100000"/>
        </a:lnSpc>
        <a:spcBef>
          <a:spcPts val="1800"/>
        </a:spcBef>
        <a:spcAft>
          <a:spcPts val="0"/>
        </a:spcAft>
        <a:buClrTx/>
        <a:buSzPct val="100000"/>
        <a:buFontTx/>
        <a:buChar char="–"/>
        <a:tabLst/>
        <a:defRPr sz="7701" b="0" i="0" u="none" strike="noStrike" cap="none" spc="0" baseline="0">
          <a:ln>
            <a:noFill/>
          </a:ln>
          <a:solidFill>
            <a:srgbClr val="000000"/>
          </a:solidFill>
          <a:uFillTx/>
          <a:latin typeface="Arial"/>
          <a:ea typeface="Arial"/>
          <a:cs typeface="Arial"/>
          <a:sym typeface="Arial"/>
        </a:defRPr>
      </a:lvl4pPr>
      <a:lvl5pPr marL="3436291" marR="0" indent="-839304" algn="l" defTabSz="1523296" latinLnBrk="0">
        <a:lnSpc>
          <a:spcPct val="100000"/>
        </a:lnSpc>
        <a:spcBef>
          <a:spcPts val="1800"/>
        </a:spcBef>
        <a:spcAft>
          <a:spcPts val="0"/>
        </a:spcAft>
        <a:buClrTx/>
        <a:buSzPct val="100000"/>
        <a:buFontTx/>
        <a:buChar char="»"/>
        <a:tabLst/>
        <a:defRPr sz="7701" b="0" i="0" u="none" strike="noStrike" cap="none" spc="0" baseline="0">
          <a:ln>
            <a:noFill/>
          </a:ln>
          <a:solidFill>
            <a:srgbClr val="000000"/>
          </a:solidFill>
          <a:uFillTx/>
          <a:latin typeface="Arial"/>
          <a:ea typeface="Arial"/>
          <a:cs typeface="Arial"/>
          <a:sym typeface="Arial"/>
        </a:defRPr>
      </a:lvl5pPr>
      <a:lvl6pPr marL="4095265" marR="0" indent="-850368" algn="l" defTabSz="1523296" latinLnBrk="0">
        <a:lnSpc>
          <a:spcPct val="100000"/>
        </a:lnSpc>
        <a:spcBef>
          <a:spcPts val="1800"/>
        </a:spcBef>
        <a:spcAft>
          <a:spcPts val="0"/>
        </a:spcAft>
        <a:buClrTx/>
        <a:buSzPct val="100000"/>
        <a:buFontTx/>
        <a:buChar char="»"/>
        <a:tabLst/>
        <a:defRPr sz="7701" b="0" i="0" u="none" strike="noStrike" cap="none" spc="0" baseline="0">
          <a:ln>
            <a:noFill/>
          </a:ln>
          <a:solidFill>
            <a:srgbClr val="000000"/>
          </a:solidFill>
          <a:uFillTx/>
          <a:latin typeface="Arial"/>
          <a:ea typeface="Arial"/>
          <a:cs typeface="Arial"/>
          <a:sym typeface="Arial"/>
        </a:defRPr>
      </a:lvl6pPr>
      <a:lvl7pPr marL="4744230" marR="0" indent="-850368" algn="l" defTabSz="1523296" latinLnBrk="0">
        <a:lnSpc>
          <a:spcPct val="100000"/>
        </a:lnSpc>
        <a:spcBef>
          <a:spcPts val="1800"/>
        </a:spcBef>
        <a:spcAft>
          <a:spcPts val="0"/>
        </a:spcAft>
        <a:buClrTx/>
        <a:buSzPct val="100000"/>
        <a:buFontTx/>
        <a:buChar char="»"/>
        <a:tabLst/>
        <a:defRPr sz="7701" b="0" i="0" u="none" strike="noStrike" cap="none" spc="0" baseline="0">
          <a:ln>
            <a:noFill/>
          </a:ln>
          <a:solidFill>
            <a:srgbClr val="000000"/>
          </a:solidFill>
          <a:uFillTx/>
          <a:latin typeface="Arial"/>
          <a:ea typeface="Arial"/>
          <a:cs typeface="Arial"/>
          <a:sym typeface="Arial"/>
        </a:defRPr>
      </a:lvl7pPr>
      <a:lvl8pPr marL="5393214" marR="0" indent="-850368" algn="l" defTabSz="1523296" latinLnBrk="0">
        <a:lnSpc>
          <a:spcPct val="100000"/>
        </a:lnSpc>
        <a:spcBef>
          <a:spcPts val="1800"/>
        </a:spcBef>
        <a:spcAft>
          <a:spcPts val="0"/>
        </a:spcAft>
        <a:buClrTx/>
        <a:buSzPct val="100000"/>
        <a:buFontTx/>
        <a:buChar char="»"/>
        <a:tabLst/>
        <a:defRPr sz="7701" b="0" i="0" u="none" strike="noStrike" cap="none" spc="0" baseline="0">
          <a:ln>
            <a:noFill/>
          </a:ln>
          <a:solidFill>
            <a:srgbClr val="000000"/>
          </a:solidFill>
          <a:uFillTx/>
          <a:latin typeface="Arial"/>
          <a:ea typeface="Arial"/>
          <a:cs typeface="Arial"/>
          <a:sym typeface="Arial"/>
        </a:defRPr>
      </a:lvl8pPr>
      <a:lvl9pPr marL="6042177" marR="0" indent="-850368" algn="l" defTabSz="1523296" latinLnBrk="0">
        <a:lnSpc>
          <a:spcPct val="100000"/>
        </a:lnSpc>
        <a:spcBef>
          <a:spcPts val="1800"/>
        </a:spcBef>
        <a:spcAft>
          <a:spcPts val="0"/>
        </a:spcAft>
        <a:buClrTx/>
        <a:buSzPct val="100000"/>
        <a:buFontTx/>
        <a:buChar char="»"/>
        <a:tabLst/>
        <a:defRPr sz="7701" b="0" i="0" u="none" strike="noStrike" cap="none" spc="0" baseline="0">
          <a:ln>
            <a:noFill/>
          </a:ln>
          <a:solidFill>
            <a:srgbClr val="000000"/>
          </a:solidFill>
          <a:uFillTx/>
          <a:latin typeface="Arial"/>
          <a:ea typeface="Arial"/>
          <a:cs typeface="Arial"/>
          <a:sym typeface="Arial"/>
        </a:defRPr>
      </a:lvl9pPr>
    </p:bodyStyle>
    <p:otherStyle>
      <a:lvl1pPr marL="0" marR="0" indent="0" algn="r" defTabSz="2171267" latinLnBrk="0">
        <a:lnSpc>
          <a:spcPct val="100000"/>
        </a:lnSpc>
        <a:spcBef>
          <a:spcPts val="0"/>
        </a:spcBef>
        <a:spcAft>
          <a:spcPts val="0"/>
        </a:spcAft>
        <a:buClrTx/>
        <a:buSzTx/>
        <a:buFontTx/>
        <a:buNone/>
        <a:tabLst/>
        <a:defRPr sz="3200" b="0" i="0" u="none" strike="noStrike" cap="none" spc="0" baseline="0">
          <a:ln>
            <a:noFill/>
          </a:ln>
          <a:solidFill>
            <a:schemeClr val="tx1"/>
          </a:solidFill>
          <a:uFillTx/>
          <a:latin typeface="+mn-lt"/>
          <a:ea typeface="+mn-ea"/>
          <a:cs typeface="+mn-cs"/>
          <a:sym typeface="Arial"/>
        </a:defRPr>
      </a:lvl1pPr>
      <a:lvl2pPr marL="0" marR="0" indent="651381" algn="r" defTabSz="2171267" latinLnBrk="0">
        <a:lnSpc>
          <a:spcPct val="100000"/>
        </a:lnSpc>
        <a:spcBef>
          <a:spcPts val="0"/>
        </a:spcBef>
        <a:spcAft>
          <a:spcPts val="0"/>
        </a:spcAft>
        <a:buClrTx/>
        <a:buSzTx/>
        <a:buFontTx/>
        <a:buNone/>
        <a:tabLst/>
        <a:defRPr sz="3200" b="0" i="0" u="none" strike="noStrike" cap="none" spc="0" baseline="0">
          <a:ln>
            <a:noFill/>
          </a:ln>
          <a:solidFill>
            <a:schemeClr val="tx1"/>
          </a:solidFill>
          <a:uFillTx/>
          <a:latin typeface="+mn-lt"/>
          <a:ea typeface="+mn-ea"/>
          <a:cs typeface="+mn-cs"/>
          <a:sym typeface="Arial"/>
        </a:defRPr>
      </a:lvl2pPr>
      <a:lvl3pPr marL="0" marR="0" indent="1302760" algn="r" defTabSz="2171267" latinLnBrk="0">
        <a:lnSpc>
          <a:spcPct val="100000"/>
        </a:lnSpc>
        <a:spcBef>
          <a:spcPts val="0"/>
        </a:spcBef>
        <a:spcAft>
          <a:spcPts val="0"/>
        </a:spcAft>
        <a:buClrTx/>
        <a:buSzTx/>
        <a:buFontTx/>
        <a:buNone/>
        <a:tabLst/>
        <a:defRPr sz="3200" b="0" i="0" u="none" strike="noStrike" cap="none" spc="0" baseline="0">
          <a:ln>
            <a:noFill/>
          </a:ln>
          <a:solidFill>
            <a:schemeClr val="tx1"/>
          </a:solidFill>
          <a:uFillTx/>
          <a:latin typeface="+mn-lt"/>
          <a:ea typeface="+mn-ea"/>
          <a:cs typeface="+mn-cs"/>
          <a:sym typeface="Arial"/>
        </a:defRPr>
      </a:lvl3pPr>
      <a:lvl4pPr marL="0" marR="0" indent="1954136" algn="r" defTabSz="2171267" latinLnBrk="0">
        <a:lnSpc>
          <a:spcPct val="100000"/>
        </a:lnSpc>
        <a:spcBef>
          <a:spcPts val="0"/>
        </a:spcBef>
        <a:spcAft>
          <a:spcPts val="0"/>
        </a:spcAft>
        <a:buClrTx/>
        <a:buSzTx/>
        <a:buFontTx/>
        <a:buNone/>
        <a:tabLst/>
        <a:defRPr sz="3200" b="0" i="0" u="none" strike="noStrike" cap="none" spc="0" baseline="0">
          <a:ln>
            <a:noFill/>
          </a:ln>
          <a:solidFill>
            <a:schemeClr val="tx1"/>
          </a:solidFill>
          <a:uFillTx/>
          <a:latin typeface="+mn-lt"/>
          <a:ea typeface="+mn-ea"/>
          <a:cs typeface="+mn-cs"/>
          <a:sym typeface="Arial"/>
        </a:defRPr>
      </a:lvl4pPr>
      <a:lvl5pPr marL="0" marR="0" indent="2605513" algn="r" defTabSz="2171267" latinLnBrk="0">
        <a:lnSpc>
          <a:spcPct val="100000"/>
        </a:lnSpc>
        <a:spcBef>
          <a:spcPts val="0"/>
        </a:spcBef>
        <a:spcAft>
          <a:spcPts val="0"/>
        </a:spcAft>
        <a:buClrTx/>
        <a:buSzTx/>
        <a:buFontTx/>
        <a:buNone/>
        <a:tabLst/>
        <a:defRPr sz="3200" b="0" i="0" u="none" strike="noStrike" cap="none" spc="0" baseline="0">
          <a:ln>
            <a:noFill/>
          </a:ln>
          <a:solidFill>
            <a:schemeClr val="tx1"/>
          </a:solidFill>
          <a:uFillTx/>
          <a:latin typeface="+mn-lt"/>
          <a:ea typeface="+mn-ea"/>
          <a:cs typeface="+mn-cs"/>
          <a:sym typeface="Arial"/>
        </a:defRPr>
      </a:lvl5pPr>
      <a:lvl6pPr marL="0" marR="0" indent="3256902" algn="r" defTabSz="2171267" latinLnBrk="0">
        <a:lnSpc>
          <a:spcPct val="100000"/>
        </a:lnSpc>
        <a:spcBef>
          <a:spcPts val="0"/>
        </a:spcBef>
        <a:spcAft>
          <a:spcPts val="0"/>
        </a:spcAft>
        <a:buClrTx/>
        <a:buSzTx/>
        <a:buFontTx/>
        <a:buNone/>
        <a:tabLst/>
        <a:defRPr sz="3200" b="0" i="0" u="none" strike="noStrike" cap="none" spc="0" baseline="0">
          <a:ln>
            <a:noFill/>
          </a:ln>
          <a:solidFill>
            <a:schemeClr val="tx1"/>
          </a:solidFill>
          <a:uFillTx/>
          <a:latin typeface="+mn-lt"/>
          <a:ea typeface="+mn-ea"/>
          <a:cs typeface="+mn-cs"/>
          <a:sym typeface="Arial"/>
        </a:defRPr>
      </a:lvl6pPr>
      <a:lvl7pPr marL="0" marR="0" indent="3908270" algn="r" defTabSz="2171267" latinLnBrk="0">
        <a:lnSpc>
          <a:spcPct val="100000"/>
        </a:lnSpc>
        <a:spcBef>
          <a:spcPts val="0"/>
        </a:spcBef>
        <a:spcAft>
          <a:spcPts val="0"/>
        </a:spcAft>
        <a:buClrTx/>
        <a:buSzTx/>
        <a:buFontTx/>
        <a:buNone/>
        <a:tabLst/>
        <a:defRPr sz="3200" b="0" i="0" u="none" strike="noStrike" cap="none" spc="0" baseline="0">
          <a:ln>
            <a:noFill/>
          </a:ln>
          <a:solidFill>
            <a:schemeClr val="tx1"/>
          </a:solidFill>
          <a:uFillTx/>
          <a:latin typeface="+mn-lt"/>
          <a:ea typeface="+mn-ea"/>
          <a:cs typeface="+mn-cs"/>
          <a:sym typeface="Arial"/>
        </a:defRPr>
      </a:lvl7pPr>
      <a:lvl8pPr marL="0" marR="0" indent="4559638" algn="r" defTabSz="2171267" latinLnBrk="0">
        <a:lnSpc>
          <a:spcPct val="100000"/>
        </a:lnSpc>
        <a:spcBef>
          <a:spcPts val="0"/>
        </a:spcBef>
        <a:spcAft>
          <a:spcPts val="0"/>
        </a:spcAft>
        <a:buClrTx/>
        <a:buSzTx/>
        <a:buFontTx/>
        <a:buNone/>
        <a:tabLst/>
        <a:defRPr sz="3200" b="0" i="0" u="none" strike="noStrike" cap="none" spc="0" baseline="0">
          <a:ln>
            <a:noFill/>
          </a:ln>
          <a:solidFill>
            <a:schemeClr val="tx1"/>
          </a:solidFill>
          <a:uFillTx/>
          <a:latin typeface="+mn-lt"/>
          <a:ea typeface="+mn-ea"/>
          <a:cs typeface="+mn-cs"/>
          <a:sym typeface="Arial"/>
        </a:defRPr>
      </a:lvl8pPr>
      <a:lvl9pPr marL="0" marR="0" indent="5211017" algn="r" defTabSz="2171267" latinLnBrk="0">
        <a:lnSpc>
          <a:spcPct val="100000"/>
        </a:lnSpc>
        <a:spcBef>
          <a:spcPts val="0"/>
        </a:spcBef>
        <a:spcAft>
          <a:spcPts val="0"/>
        </a:spcAft>
        <a:buClrTx/>
        <a:buSzTx/>
        <a:buFontTx/>
        <a:buNone/>
        <a:tabLst/>
        <a:defRPr sz="3200" b="0" i="0" u="none" strike="noStrike" cap="none" spc="0" baseline="0">
          <a:ln>
            <a:noFill/>
          </a:ln>
          <a:solidFill>
            <a:schemeClr val="tx1"/>
          </a:solidFill>
          <a:uFillTx/>
          <a:latin typeface="+mn-lt"/>
          <a:ea typeface="+mn-ea"/>
          <a:cs typeface="+mn-cs"/>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676400" y="730260"/>
            <a:ext cx="21031200" cy="2651128"/>
          </a:xfrm>
          <a:prstGeom prst="rect">
            <a:avLst/>
          </a:prstGeom>
        </p:spPr>
        <p:txBody>
          <a:bodyPr vert="horz" lIns="152327" tIns="76150" rIns="152327" bIns="76150" rtlCol="0" anchor="ctr">
            <a:normAutofit/>
          </a:bodyPr>
          <a:lstStyle/>
          <a:p>
            <a:r>
              <a:rPr lang="en-US"/>
              <a:t>Click to edit Master title style</a:t>
            </a:r>
          </a:p>
        </p:txBody>
      </p:sp>
      <p:sp>
        <p:nvSpPr>
          <p:cNvPr id="3" name="Text Placeholder 2"/>
          <p:cNvSpPr>
            <a:spLocks noGrp="1"/>
          </p:cNvSpPr>
          <p:nvPr>
            <p:ph type="body" idx="1"/>
          </p:nvPr>
        </p:nvSpPr>
        <p:spPr>
          <a:xfrm>
            <a:off x="1676400" y="3651256"/>
            <a:ext cx="21031200" cy="8702677"/>
          </a:xfrm>
          <a:prstGeom prst="rect">
            <a:avLst/>
          </a:prstGeom>
        </p:spPr>
        <p:txBody>
          <a:bodyPr vert="horz" lIns="152327" tIns="76150" rIns="152327" bIns="7615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676400" y="12712708"/>
            <a:ext cx="5486400" cy="730253"/>
          </a:xfrm>
          <a:prstGeom prst="rect">
            <a:avLst/>
          </a:prstGeom>
        </p:spPr>
        <p:txBody>
          <a:bodyPr vert="horz" lIns="152327" tIns="76150" rIns="152327" bIns="76150" rtlCol="0" anchor="ctr"/>
          <a:lstStyle>
            <a:lvl1pPr algn="l">
              <a:defRPr sz="2400">
                <a:solidFill>
                  <a:schemeClr val="tx1">
                    <a:tint val="75000"/>
                  </a:schemeClr>
                </a:solidFill>
              </a:defRPr>
            </a:lvl1pPr>
          </a:lstStyle>
          <a:p>
            <a:pPr defTabSz="1827802"/>
            <a:fld id="{9D82EC73-1CF3-42CA-8830-E3A2C9A80F38}" type="datetimeFigureOut">
              <a:rPr lang="en-US" smtClean="0">
                <a:solidFill>
                  <a:prstClr val="black">
                    <a:tint val="75000"/>
                  </a:prstClr>
                </a:solidFill>
                <a:latin typeface="Calibri" panose="020F0502020204030204"/>
                <a:ea typeface="+mn-ea"/>
                <a:sym typeface="Avenir Light"/>
              </a:rPr>
              <a:pPr defTabSz="1827802"/>
              <a:t>9/24/2026</a:t>
            </a:fld>
            <a:endParaRPr lang="en-US">
              <a:solidFill>
                <a:prstClr val="black">
                  <a:tint val="75000"/>
                </a:prstClr>
              </a:solidFill>
              <a:latin typeface="Calibri" panose="020F0502020204030204"/>
              <a:ea typeface="+mn-ea"/>
              <a:sym typeface="Avenir Light"/>
            </a:endParaRPr>
          </a:p>
        </p:txBody>
      </p:sp>
      <p:sp>
        <p:nvSpPr>
          <p:cNvPr id="5" name="Footer Placeholder 4"/>
          <p:cNvSpPr>
            <a:spLocks noGrp="1"/>
          </p:cNvSpPr>
          <p:nvPr>
            <p:ph type="ftr" sz="quarter" idx="3"/>
          </p:nvPr>
        </p:nvSpPr>
        <p:spPr>
          <a:xfrm>
            <a:off x="8077200" y="12712708"/>
            <a:ext cx="8229600" cy="730253"/>
          </a:xfrm>
          <a:prstGeom prst="rect">
            <a:avLst/>
          </a:prstGeom>
        </p:spPr>
        <p:txBody>
          <a:bodyPr vert="horz" lIns="152327" tIns="76150" rIns="152327" bIns="76150" rtlCol="0" anchor="ctr"/>
          <a:lstStyle>
            <a:lvl1pPr algn="ctr">
              <a:defRPr sz="2400">
                <a:solidFill>
                  <a:schemeClr val="tx1">
                    <a:tint val="75000"/>
                  </a:schemeClr>
                </a:solidFill>
              </a:defRPr>
            </a:lvl1pPr>
          </a:lstStyle>
          <a:p>
            <a:pPr defTabSz="1827802"/>
            <a:endParaRPr lang="en-US">
              <a:solidFill>
                <a:prstClr val="black">
                  <a:tint val="75000"/>
                </a:prstClr>
              </a:solidFill>
              <a:latin typeface="Calibri" panose="020F0502020204030204"/>
              <a:ea typeface="+mn-ea"/>
              <a:sym typeface="Avenir Light"/>
            </a:endParaRPr>
          </a:p>
        </p:txBody>
      </p:sp>
      <p:sp>
        <p:nvSpPr>
          <p:cNvPr id="6" name="Slide Number Placeholder 5"/>
          <p:cNvSpPr>
            <a:spLocks noGrp="1"/>
          </p:cNvSpPr>
          <p:nvPr>
            <p:ph type="sldNum" sz="quarter" idx="4"/>
          </p:nvPr>
        </p:nvSpPr>
        <p:spPr>
          <a:xfrm>
            <a:off x="17221200" y="12712708"/>
            <a:ext cx="5486400" cy="730253"/>
          </a:xfrm>
          <a:prstGeom prst="rect">
            <a:avLst/>
          </a:prstGeom>
        </p:spPr>
        <p:txBody>
          <a:bodyPr vert="horz" lIns="152327" tIns="76150" rIns="152327" bIns="76150" rtlCol="0" anchor="ctr"/>
          <a:lstStyle>
            <a:lvl1pPr algn="r">
              <a:defRPr sz="2400">
                <a:solidFill>
                  <a:schemeClr val="tx1">
                    <a:tint val="75000"/>
                  </a:schemeClr>
                </a:solidFill>
              </a:defRPr>
            </a:lvl1pPr>
          </a:lstStyle>
          <a:p>
            <a:pPr defTabSz="1827802"/>
            <a:fld id="{A03BC440-E35E-4FCB-A080-AC0E55E6F6E3}" type="slidenum">
              <a:rPr lang="en-US" smtClean="0">
                <a:solidFill>
                  <a:prstClr val="black">
                    <a:tint val="75000"/>
                  </a:prstClr>
                </a:solidFill>
                <a:latin typeface="Calibri" panose="020F0502020204030204"/>
                <a:ea typeface="+mn-ea"/>
                <a:sym typeface="Avenir Light"/>
              </a:rPr>
              <a:pPr defTabSz="1827802"/>
              <a:t>‹#›</a:t>
            </a:fld>
            <a:endParaRPr lang="en-US">
              <a:solidFill>
                <a:prstClr val="black">
                  <a:tint val="75000"/>
                </a:prstClr>
              </a:solidFill>
              <a:latin typeface="Calibri" panose="020F0502020204030204"/>
              <a:ea typeface="+mn-ea"/>
              <a:sym typeface="Avenir Light"/>
            </a:endParaRPr>
          </a:p>
        </p:txBody>
      </p:sp>
    </p:spTree>
    <p:extLst>
      <p:ext uri="{BB962C8B-B14F-4D97-AF65-F5344CB8AC3E}">
        <p14:creationId xmlns:p14="http://schemas.microsoft.com/office/powerpoint/2010/main" val="2089933363"/>
      </p:ext>
    </p:extLst>
  </p:cSld>
  <p:clrMap bg1="lt1" tx1="dk1" bg2="lt2" tx2="dk2" accent1="accent1" accent2="accent2" accent3="accent3" accent4="accent4" accent5="accent5" accent6="accent6" hlink="hlink" folHlink="folHlink"/>
  <p:sldLayoutIdLst>
    <p:sldLayoutId id="2147483840" r:id="rId1"/>
    <p:sldLayoutId id="2147483841" r:id="rId2"/>
    <p:sldLayoutId id="2147483842" r:id="rId3"/>
    <p:sldLayoutId id="2147483843" r:id="rId4"/>
    <p:sldLayoutId id="2147483844" r:id="rId5"/>
    <p:sldLayoutId id="2147483845" r:id="rId6"/>
    <p:sldLayoutId id="2147483846" r:id="rId7"/>
    <p:sldLayoutId id="2147483847" r:id="rId8"/>
    <p:sldLayoutId id="2147483848" r:id="rId9"/>
    <p:sldLayoutId id="2147483849" r:id="rId10"/>
    <p:sldLayoutId id="2147483850" r:id="rId11"/>
    <p:sldLayoutId id="2147483851" r:id="rId12"/>
  </p:sldLayoutIdLst>
  <p:txStyles>
    <p:titleStyle>
      <a:lvl1pPr algn="l" defTabSz="1827802" rtl="0" eaLnBrk="1" latinLnBrk="0" hangingPunct="1">
        <a:lnSpc>
          <a:spcPct val="90000"/>
        </a:lnSpc>
        <a:spcBef>
          <a:spcPct val="0"/>
        </a:spcBef>
        <a:buNone/>
        <a:defRPr sz="8800" kern="1200">
          <a:solidFill>
            <a:schemeClr val="tx1"/>
          </a:solidFill>
          <a:latin typeface="+mj-lt"/>
          <a:ea typeface="+mj-ea"/>
          <a:cs typeface="+mj-cs"/>
        </a:defRPr>
      </a:lvl1pPr>
    </p:titleStyle>
    <p:bodyStyle>
      <a:lvl1pPr marL="456958" indent="-456958" algn="l" defTabSz="1827802" rtl="0" eaLnBrk="1" latinLnBrk="0" hangingPunct="1">
        <a:lnSpc>
          <a:spcPct val="90000"/>
        </a:lnSpc>
        <a:spcBef>
          <a:spcPts val="2005"/>
        </a:spcBef>
        <a:buFont typeface="Arial" panose="020B0604020202020204" pitchFamily="34" charset="0"/>
        <a:buChar char="•"/>
        <a:defRPr sz="6101" kern="1200">
          <a:solidFill>
            <a:schemeClr val="tx1"/>
          </a:solidFill>
          <a:latin typeface="+mn-lt"/>
          <a:ea typeface="+mn-ea"/>
          <a:cs typeface="+mn-cs"/>
        </a:defRPr>
      </a:lvl1pPr>
      <a:lvl2pPr marL="1370854" indent="-456958" algn="l" defTabSz="1827802" rtl="0" eaLnBrk="1" latinLnBrk="0" hangingPunct="1">
        <a:lnSpc>
          <a:spcPct val="90000"/>
        </a:lnSpc>
        <a:spcBef>
          <a:spcPts val="997"/>
        </a:spcBef>
        <a:buFont typeface="Arial" panose="020B0604020202020204" pitchFamily="34" charset="0"/>
        <a:buChar char="•"/>
        <a:defRPr sz="5101" kern="1200">
          <a:solidFill>
            <a:schemeClr val="tx1"/>
          </a:solidFill>
          <a:latin typeface="+mn-lt"/>
          <a:ea typeface="+mn-ea"/>
          <a:cs typeface="+mn-cs"/>
        </a:defRPr>
      </a:lvl2pPr>
      <a:lvl3pPr marL="2284762" indent="-456958" algn="l" defTabSz="1827802" rtl="0" eaLnBrk="1" latinLnBrk="0" hangingPunct="1">
        <a:lnSpc>
          <a:spcPct val="90000"/>
        </a:lnSpc>
        <a:spcBef>
          <a:spcPts val="997"/>
        </a:spcBef>
        <a:buFont typeface="Arial" panose="020B0604020202020204" pitchFamily="34" charset="0"/>
        <a:buChar char="•"/>
        <a:defRPr sz="4000" kern="1200">
          <a:solidFill>
            <a:schemeClr val="tx1"/>
          </a:solidFill>
          <a:latin typeface="+mn-lt"/>
          <a:ea typeface="+mn-ea"/>
          <a:cs typeface="+mn-cs"/>
        </a:defRPr>
      </a:lvl3pPr>
      <a:lvl4pPr marL="3198653" indent="-456958" algn="l" defTabSz="1827802" rtl="0" eaLnBrk="1" latinLnBrk="0" hangingPunct="1">
        <a:lnSpc>
          <a:spcPct val="90000"/>
        </a:lnSpc>
        <a:spcBef>
          <a:spcPts val="997"/>
        </a:spcBef>
        <a:buFont typeface="Arial" panose="020B0604020202020204" pitchFamily="34" charset="0"/>
        <a:buChar char="•"/>
        <a:defRPr sz="4000" kern="1200">
          <a:solidFill>
            <a:schemeClr val="tx1"/>
          </a:solidFill>
          <a:latin typeface="+mn-lt"/>
          <a:ea typeface="+mn-ea"/>
          <a:cs typeface="+mn-cs"/>
        </a:defRPr>
      </a:lvl4pPr>
      <a:lvl5pPr marL="4112550" indent="-456958" algn="l" defTabSz="1827802" rtl="0" eaLnBrk="1" latinLnBrk="0" hangingPunct="1">
        <a:lnSpc>
          <a:spcPct val="90000"/>
        </a:lnSpc>
        <a:spcBef>
          <a:spcPts val="997"/>
        </a:spcBef>
        <a:buFont typeface="Arial" panose="020B0604020202020204" pitchFamily="34" charset="0"/>
        <a:buChar char="•"/>
        <a:defRPr sz="4000" kern="1200">
          <a:solidFill>
            <a:schemeClr val="tx1"/>
          </a:solidFill>
          <a:latin typeface="+mn-lt"/>
          <a:ea typeface="+mn-ea"/>
          <a:cs typeface="+mn-cs"/>
        </a:defRPr>
      </a:lvl5pPr>
      <a:lvl6pPr marL="5026452" indent="-456958" algn="l" defTabSz="1827802" rtl="0" eaLnBrk="1" latinLnBrk="0" hangingPunct="1">
        <a:lnSpc>
          <a:spcPct val="90000"/>
        </a:lnSpc>
        <a:spcBef>
          <a:spcPts val="997"/>
        </a:spcBef>
        <a:buFont typeface="Arial" panose="020B0604020202020204" pitchFamily="34" charset="0"/>
        <a:buChar char="•"/>
        <a:defRPr sz="4000" kern="1200">
          <a:solidFill>
            <a:schemeClr val="tx1"/>
          </a:solidFill>
          <a:latin typeface="+mn-lt"/>
          <a:ea typeface="+mn-ea"/>
          <a:cs typeface="+mn-cs"/>
        </a:defRPr>
      </a:lvl6pPr>
      <a:lvl7pPr marL="5940344" indent="-456958" algn="l" defTabSz="1827802" rtl="0" eaLnBrk="1" latinLnBrk="0" hangingPunct="1">
        <a:lnSpc>
          <a:spcPct val="90000"/>
        </a:lnSpc>
        <a:spcBef>
          <a:spcPts val="997"/>
        </a:spcBef>
        <a:buFont typeface="Arial" panose="020B0604020202020204" pitchFamily="34" charset="0"/>
        <a:buChar char="•"/>
        <a:defRPr sz="4000" kern="1200">
          <a:solidFill>
            <a:schemeClr val="tx1"/>
          </a:solidFill>
          <a:latin typeface="+mn-lt"/>
          <a:ea typeface="+mn-ea"/>
          <a:cs typeface="+mn-cs"/>
        </a:defRPr>
      </a:lvl7pPr>
      <a:lvl8pPr marL="6854259" indent="-456958" algn="l" defTabSz="1827802" rtl="0" eaLnBrk="1" latinLnBrk="0" hangingPunct="1">
        <a:lnSpc>
          <a:spcPct val="90000"/>
        </a:lnSpc>
        <a:spcBef>
          <a:spcPts val="997"/>
        </a:spcBef>
        <a:buFont typeface="Arial" panose="020B0604020202020204" pitchFamily="34" charset="0"/>
        <a:buChar char="•"/>
        <a:defRPr sz="4000" kern="1200">
          <a:solidFill>
            <a:schemeClr val="tx1"/>
          </a:solidFill>
          <a:latin typeface="+mn-lt"/>
          <a:ea typeface="+mn-ea"/>
          <a:cs typeface="+mn-cs"/>
        </a:defRPr>
      </a:lvl8pPr>
      <a:lvl9pPr marL="7768150" indent="-456958" algn="l" defTabSz="1827802" rtl="0" eaLnBrk="1" latinLnBrk="0" hangingPunct="1">
        <a:lnSpc>
          <a:spcPct val="90000"/>
        </a:lnSpc>
        <a:spcBef>
          <a:spcPts val="997"/>
        </a:spcBef>
        <a:buFont typeface="Arial" panose="020B0604020202020204" pitchFamily="34" charset="0"/>
        <a:buChar char="•"/>
        <a:defRPr sz="4000" kern="1200">
          <a:solidFill>
            <a:schemeClr val="tx1"/>
          </a:solidFill>
          <a:latin typeface="+mn-lt"/>
          <a:ea typeface="+mn-ea"/>
          <a:cs typeface="+mn-cs"/>
        </a:defRPr>
      </a:lvl9pPr>
    </p:bodyStyle>
    <p:otherStyle>
      <a:defPPr>
        <a:defRPr lang="en-US"/>
      </a:defPPr>
      <a:lvl1pPr marL="0" algn="l" defTabSz="1827802" rtl="0" eaLnBrk="1" latinLnBrk="0" hangingPunct="1">
        <a:defRPr sz="4000" kern="1200">
          <a:solidFill>
            <a:schemeClr val="tx1"/>
          </a:solidFill>
          <a:latin typeface="+mn-lt"/>
          <a:ea typeface="+mn-ea"/>
          <a:cs typeface="+mn-cs"/>
        </a:defRPr>
      </a:lvl1pPr>
      <a:lvl2pPr marL="913894" algn="l" defTabSz="1827802" rtl="0" eaLnBrk="1" latinLnBrk="0" hangingPunct="1">
        <a:defRPr sz="4000" kern="1200">
          <a:solidFill>
            <a:schemeClr val="tx1"/>
          </a:solidFill>
          <a:latin typeface="+mn-lt"/>
          <a:ea typeface="+mn-ea"/>
          <a:cs typeface="+mn-cs"/>
        </a:defRPr>
      </a:lvl2pPr>
      <a:lvl3pPr marL="1827802" algn="l" defTabSz="1827802" rtl="0" eaLnBrk="1" latinLnBrk="0" hangingPunct="1">
        <a:defRPr sz="4000" kern="1200">
          <a:solidFill>
            <a:schemeClr val="tx1"/>
          </a:solidFill>
          <a:latin typeface="+mn-lt"/>
          <a:ea typeface="+mn-ea"/>
          <a:cs typeface="+mn-cs"/>
        </a:defRPr>
      </a:lvl3pPr>
      <a:lvl4pPr marL="2741693" algn="l" defTabSz="1827802" rtl="0" eaLnBrk="1" latinLnBrk="0" hangingPunct="1">
        <a:defRPr sz="4000" kern="1200">
          <a:solidFill>
            <a:schemeClr val="tx1"/>
          </a:solidFill>
          <a:latin typeface="+mn-lt"/>
          <a:ea typeface="+mn-ea"/>
          <a:cs typeface="+mn-cs"/>
        </a:defRPr>
      </a:lvl4pPr>
      <a:lvl5pPr marL="3655608" algn="l" defTabSz="1827802" rtl="0" eaLnBrk="1" latinLnBrk="0" hangingPunct="1">
        <a:defRPr sz="4000" kern="1200">
          <a:solidFill>
            <a:schemeClr val="tx1"/>
          </a:solidFill>
          <a:latin typeface="+mn-lt"/>
          <a:ea typeface="+mn-ea"/>
          <a:cs typeface="+mn-cs"/>
        </a:defRPr>
      </a:lvl5pPr>
      <a:lvl6pPr marL="4569502" algn="l" defTabSz="1827802" rtl="0" eaLnBrk="1" latinLnBrk="0" hangingPunct="1">
        <a:defRPr sz="4000" kern="1200">
          <a:solidFill>
            <a:schemeClr val="tx1"/>
          </a:solidFill>
          <a:latin typeface="+mn-lt"/>
          <a:ea typeface="+mn-ea"/>
          <a:cs typeface="+mn-cs"/>
        </a:defRPr>
      </a:lvl6pPr>
      <a:lvl7pPr marL="5483410" algn="l" defTabSz="1827802" rtl="0" eaLnBrk="1" latinLnBrk="0" hangingPunct="1">
        <a:defRPr sz="4000" kern="1200">
          <a:solidFill>
            <a:schemeClr val="tx1"/>
          </a:solidFill>
          <a:latin typeface="+mn-lt"/>
          <a:ea typeface="+mn-ea"/>
          <a:cs typeface="+mn-cs"/>
        </a:defRPr>
      </a:lvl7pPr>
      <a:lvl8pPr marL="6397296" algn="l" defTabSz="1827802" rtl="0" eaLnBrk="1" latinLnBrk="0" hangingPunct="1">
        <a:defRPr sz="4000" kern="1200">
          <a:solidFill>
            <a:schemeClr val="tx1"/>
          </a:solidFill>
          <a:latin typeface="+mn-lt"/>
          <a:ea typeface="+mn-ea"/>
          <a:cs typeface="+mn-cs"/>
        </a:defRPr>
      </a:lvl8pPr>
      <a:lvl9pPr marL="7311198" algn="l" defTabSz="1827802" rtl="0" eaLnBrk="1" latinLnBrk="0" hangingPunct="1">
        <a:defRPr sz="40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2"/>
          <p:cNvSpPr>
            <a:spLocks noGrp="1"/>
          </p:cNvSpPr>
          <p:nvPr>
            <p:ph type="title"/>
          </p:nvPr>
        </p:nvSpPr>
        <p:spPr>
          <a:xfrm>
            <a:off x="1220427" y="549190"/>
            <a:ext cx="21943221" cy="2286005"/>
          </a:xfrm>
          <a:prstGeom prst="rect">
            <a:avLst/>
          </a:prstGeom>
          <a:ln w="12700">
            <a:miter lim="400000"/>
          </a:ln>
          <a:extLst>
            <a:ext uri="{C572A759-6A51-4108-AA02-DFA0A04FC94B}">
              <ma14:wrappingTextBoxFlag xmlns:ma14="http://schemas.microsoft.com/office/mac/drawingml/2011/main" xmlns="" val="1"/>
            </a:ext>
          </a:extLst>
        </p:spPr>
        <p:txBody>
          <a:bodyPr lIns="108072" tIns="108072" rIns="108072" bIns="108072" anchor="ctr">
            <a:normAutofit/>
          </a:bodyPr>
          <a:lstStyle/>
          <a:p>
            <a:r>
              <a:t>Title Text</a:t>
            </a:r>
          </a:p>
        </p:txBody>
      </p:sp>
      <p:sp>
        <p:nvSpPr>
          <p:cNvPr id="3" name="Shape 3"/>
          <p:cNvSpPr>
            <a:spLocks noGrp="1"/>
          </p:cNvSpPr>
          <p:nvPr>
            <p:ph type="body" idx="1"/>
          </p:nvPr>
        </p:nvSpPr>
        <p:spPr>
          <a:xfrm>
            <a:off x="1220427" y="3201333"/>
            <a:ext cx="21943221" cy="9050240"/>
          </a:xfrm>
          <a:prstGeom prst="rect">
            <a:avLst/>
          </a:prstGeom>
          <a:ln w="12700">
            <a:miter lim="400000"/>
          </a:ln>
          <a:extLst>
            <a:ext uri="{C572A759-6A51-4108-AA02-DFA0A04FC94B}">
              <ma14:wrappingTextBoxFlag xmlns:ma14="http://schemas.microsoft.com/office/mac/drawingml/2011/main" xmlns="" val="1"/>
            </a:ext>
          </a:extLst>
        </p:spPr>
        <p:txBody>
          <a:bodyPr lIns="108072" tIns="108072" rIns="108072" bIns="108072">
            <a:normAutofit/>
          </a:bodyPr>
          <a:lstStyle/>
          <a:p>
            <a:r>
              <a:t>Body Level One</a:t>
            </a:r>
          </a:p>
          <a:p>
            <a:pPr lvl="1"/>
            <a:r>
              <a:t>Body Level Two</a:t>
            </a:r>
          </a:p>
          <a:p>
            <a:pPr lvl="2"/>
            <a:r>
              <a:t>Body Level Three</a:t>
            </a:r>
          </a:p>
          <a:p>
            <a:pPr lvl="3"/>
            <a:r>
              <a:t>Body Level Four</a:t>
            </a:r>
          </a:p>
          <a:p>
            <a:pPr lvl="4"/>
            <a:r>
              <a:t>Body Level Five</a:t>
            </a:r>
          </a:p>
        </p:txBody>
      </p:sp>
      <p:sp>
        <p:nvSpPr>
          <p:cNvPr id="4" name="Shape 4"/>
          <p:cNvSpPr>
            <a:spLocks noGrp="1"/>
          </p:cNvSpPr>
          <p:nvPr>
            <p:ph type="sldNum" sz="quarter" idx="2"/>
          </p:nvPr>
        </p:nvSpPr>
        <p:spPr>
          <a:xfrm>
            <a:off x="22445260" y="12490444"/>
            <a:ext cx="718392" cy="710697"/>
          </a:xfrm>
          <a:prstGeom prst="rect">
            <a:avLst/>
          </a:prstGeom>
          <a:ln w="12700">
            <a:miter lim="400000"/>
          </a:ln>
        </p:spPr>
        <p:txBody>
          <a:bodyPr wrap="none" lIns="108072" tIns="108072" rIns="108072" bIns="108072">
            <a:spAutoFit/>
          </a:bodyPr>
          <a:lstStyle>
            <a:lvl1pPr algn="r" defTabSz="2169726">
              <a:defRPr sz="3200">
                <a:latin typeface="Arial"/>
                <a:ea typeface="Arial"/>
                <a:cs typeface="Arial"/>
                <a:sym typeface="Arial"/>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1732569925"/>
      </p:ext>
    </p:extLst>
  </p:cSld>
  <p:clrMap bg1="lt1" tx1="dk1" bg2="lt2" tx2="dk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 id="2147483863" r:id="rId11"/>
  </p:sldLayoutIdLst>
  <p:transition spd="med"/>
  <p:txStyles>
    <p:titleStyle>
      <a:lvl1pPr marL="0" marR="0" indent="0" algn="ctr" defTabSz="1522219" latinLnBrk="0">
        <a:lnSpc>
          <a:spcPct val="100000"/>
        </a:lnSpc>
        <a:spcBef>
          <a:spcPts val="0"/>
        </a:spcBef>
        <a:spcAft>
          <a:spcPts val="0"/>
        </a:spcAft>
        <a:buClrTx/>
        <a:buSzTx/>
        <a:buFontTx/>
        <a:buNone/>
        <a:tabLst/>
        <a:defRPr sz="10101" b="0" i="0" u="none" strike="noStrike" cap="none" spc="0" baseline="0">
          <a:ln>
            <a:noFill/>
          </a:ln>
          <a:solidFill>
            <a:srgbClr val="000000"/>
          </a:solidFill>
          <a:uFillTx/>
          <a:latin typeface="Arial"/>
          <a:ea typeface="Arial"/>
          <a:cs typeface="Arial"/>
          <a:sym typeface="Arial"/>
        </a:defRPr>
      </a:lvl1pPr>
      <a:lvl2pPr marL="0" marR="0" indent="0" algn="ctr" defTabSz="1522219" latinLnBrk="0">
        <a:lnSpc>
          <a:spcPct val="100000"/>
        </a:lnSpc>
        <a:spcBef>
          <a:spcPts val="0"/>
        </a:spcBef>
        <a:spcAft>
          <a:spcPts val="0"/>
        </a:spcAft>
        <a:buClrTx/>
        <a:buSzTx/>
        <a:buFontTx/>
        <a:buNone/>
        <a:tabLst/>
        <a:defRPr sz="10101" b="0" i="0" u="none" strike="noStrike" cap="none" spc="0" baseline="0">
          <a:ln>
            <a:noFill/>
          </a:ln>
          <a:solidFill>
            <a:srgbClr val="000000"/>
          </a:solidFill>
          <a:uFillTx/>
          <a:latin typeface="Arial"/>
          <a:ea typeface="Arial"/>
          <a:cs typeface="Arial"/>
          <a:sym typeface="Arial"/>
        </a:defRPr>
      </a:lvl2pPr>
      <a:lvl3pPr marL="0" marR="0" indent="0" algn="ctr" defTabSz="1522219" latinLnBrk="0">
        <a:lnSpc>
          <a:spcPct val="100000"/>
        </a:lnSpc>
        <a:spcBef>
          <a:spcPts val="0"/>
        </a:spcBef>
        <a:spcAft>
          <a:spcPts val="0"/>
        </a:spcAft>
        <a:buClrTx/>
        <a:buSzTx/>
        <a:buFontTx/>
        <a:buNone/>
        <a:tabLst/>
        <a:defRPr sz="10101" b="0" i="0" u="none" strike="noStrike" cap="none" spc="0" baseline="0">
          <a:ln>
            <a:noFill/>
          </a:ln>
          <a:solidFill>
            <a:srgbClr val="000000"/>
          </a:solidFill>
          <a:uFillTx/>
          <a:latin typeface="Arial"/>
          <a:ea typeface="Arial"/>
          <a:cs typeface="Arial"/>
          <a:sym typeface="Arial"/>
        </a:defRPr>
      </a:lvl3pPr>
      <a:lvl4pPr marL="0" marR="0" indent="0" algn="ctr" defTabSz="1522219" latinLnBrk="0">
        <a:lnSpc>
          <a:spcPct val="100000"/>
        </a:lnSpc>
        <a:spcBef>
          <a:spcPts val="0"/>
        </a:spcBef>
        <a:spcAft>
          <a:spcPts val="0"/>
        </a:spcAft>
        <a:buClrTx/>
        <a:buSzTx/>
        <a:buFontTx/>
        <a:buNone/>
        <a:tabLst/>
        <a:defRPr sz="10101" b="0" i="0" u="none" strike="noStrike" cap="none" spc="0" baseline="0">
          <a:ln>
            <a:noFill/>
          </a:ln>
          <a:solidFill>
            <a:srgbClr val="000000"/>
          </a:solidFill>
          <a:uFillTx/>
          <a:latin typeface="Arial"/>
          <a:ea typeface="Arial"/>
          <a:cs typeface="Arial"/>
          <a:sym typeface="Arial"/>
        </a:defRPr>
      </a:lvl4pPr>
      <a:lvl5pPr marL="0" marR="0" indent="0" algn="ctr" defTabSz="1522219" latinLnBrk="0">
        <a:lnSpc>
          <a:spcPct val="100000"/>
        </a:lnSpc>
        <a:spcBef>
          <a:spcPts val="0"/>
        </a:spcBef>
        <a:spcAft>
          <a:spcPts val="0"/>
        </a:spcAft>
        <a:buClrTx/>
        <a:buSzTx/>
        <a:buFontTx/>
        <a:buNone/>
        <a:tabLst/>
        <a:defRPr sz="10101" b="0" i="0" u="none" strike="noStrike" cap="none" spc="0" baseline="0">
          <a:ln>
            <a:noFill/>
          </a:ln>
          <a:solidFill>
            <a:srgbClr val="000000"/>
          </a:solidFill>
          <a:uFillTx/>
          <a:latin typeface="Arial"/>
          <a:ea typeface="Arial"/>
          <a:cs typeface="Arial"/>
          <a:sym typeface="Arial"/>
        </a:defRPr>
      </a:lvl5pPr>
      <a:lvl6pPr marL="0" marR="0" indent="648525" algn="ctr" defTabSz="1522219" latinLnBrk="0">
        <a:lnSpc>
          <a:spcPct val="100000"/>
        </a:lnSpc>
        <a:spcBef>
          <a:spcPts val="0"/>
        </a:spcBef>
        <a:spcAft>
          <a:spcPts val="0"/>
        </a:spcAft>
        <a:buClrTx/>
        <a:buSzTx/>
        <a:buFontTx/>
        <a:buNone/>
        <a:tabLst/>
        <a:defRPr sz="10101" b="0" i="0" u="none" strike="noStrike" cap="none" spc="0" baseline="0">
          <a:ln>
            <a:noFill/>
          </a:ln>
          <a:solidFill>
            <a:srgbClr val="000000"/>
          </a:solidFill>
          <a:uFillTx/>
          <a:latin typeface="Arial"/>
          <a:ea typeface="Arial"/>
          <a:cs typeface="Arial"/>
          <a:sym typeface="Arial"/>
        </a:defRPr>
      </a:lvl6pPr>
      <a:lvl7pPr marL="0" marR="0" indent="1297032" algn="ctr" defTabSz="1522219" latinLnBrk="0">
        <a:lnSpc>
          <a:spcPct val="100000"/>
        </a:lnSpc>
        <a:spcBef>
          <a:spcPts val="0"/>
        </a:spcBef>
        <a:spcAft>
          <a:spcPts val="0"/>
        </a:spcAft>
        <a:buClrTx/>
        <a:buSzTx/>
        <a:buFontTx/>
        <a:buNone/>
        <a:tabLst/>
        <a:defRPr sz="10101" b="0" i="0" u="none" strike="noStrike" cap="none" spc="0" baseline="0">
          <a:ln>
            <a:noFill/>
          </a:ln>
          <a:solidFill>
            <a:srgbClr val="000000"/>
          </a:solidFill>
          <a:uFillTx/>
          <a:latin typeface="Arial"/>
          <a:ea typeface="Arial"/>
          <a:cs typeface="Arial"/>
          <a:sym typeface="Arial"/>
        </a:defRPr>
      </a:lvl7pPr>
      <a:lvl8pPr marL="0" marR="0" indent="1945547" algn="ctr" defTabSz="1522219" latinLnBrk="0">
        <a:lnSpc>
          <a:spcPct val="100000"/>
        </a:lnSpc>
        <a:spcBef>
          <a:spcPts val="0"/>
        </a:spcBef>
        <a:spcAft>
          <a:spcPts val="0"/>
        </a:spcAft>
        <a:buClrTx/>
        <a:buSzTx/>
        <a:buFontTx/>
        <a:buNone/>
        <a:tabLst/>
        <a:defRPr sz="10101" b="0" i="0" u="none" strike="noStrike" cap="none" spc="0" baseline="0">
          <a:ln>
            <a:noFill/>
          </a:ln>
          <a:solidFill>
            <a:srgbClr val="000000"/>
          </a:solidFill>
          <a:uFillTx/>
          <a:latin typeface="Arial"/>
          <a:ea typeface="Arial"/>
          <a:cs typeface="Arial"/>
          <a:sym typeface="Arial"/>
        </a:defRPr>
      </a:lvl8pPr>
      <a:lvl9pPr marL="0" marR="0" indent="2594062" algn="ctr" defTabSz="1522219" latinLnBrk="0">
        <a:lnSpc>
          <a:spcPct val="100000"/>
        </a:lnSpc>
        <a:spcBef>
          <a:spcPts val="0"/>
        </a:spcBef>
        <a:spcAft>
          <a:spcPts val="0"/>
        </a:spcAft>
        <a:buClrTx/>
        <a:buSzTx/>
        <a:buFontTx/>
        <a:buNone/>
        <a:tabLst/>
        <a:defRPr sz="10101" b="0" i="0" u="none" strike="noStrike" cap="none" spc="0" baseline="0">
          <a:ln>
            <a:noFill/>
          </a:ln>
          <a:solidFill>
            <a:srgbClr val="000000"/>
          </a:solidFill>
          <a:uFillTx/>
          <a:latin typeface="Arial"/>
          <a:ea typeface="Arial"/>
          <a:cs typeface="Arial"/>
          <a:sym typeface="Arial"/>
        </a:defRPr>
      </a:lvl9pPr>
    </p:titleStyle>
    <p:bodyStyle>
      <a:lvl1pPr marL="798375" marR="0" indent="-798375" algn="l" defTabSz="1522219" latinLnBrk="0">
        <a:lnSpc>
          <a:spcPct val="100000"/>
        </a:lnSpc>
        <a:spcBef>
          <a:spcPts val="1800"/>
        </a:spcBef>
        <a:spcAft>
          <a:spcPts val="0"/>
        </a:spcAft>
        <a:buClrTx/>
        <a:buSzPct val="100000"/>
        <a:buFontTx/>
        <a:buChar char="•"/>
        <a:tabLst/>
        <a:defRPr sz="7701" b="0" i="0" u="none" strike="noStrike" cap="none" spc="0" baseline="0">
          <a:ln>
            <a:noFill/>
          </a:ln>
          <a:solidFill>
            <a:srgbClr val="000000"/>
          </a:solidFill>
          <a:uFillTx/>
          <a:latin typeface="Arial"/>
          <a:ea typeface="Arial"/>
          <a:cs typeface="Arial"/>
          <a:sym typeface="Arial"/>
        </a:defRPr>
      </a:lvl1pPr>
      <a:lvl2pPr marL="1411167" marR="0" indent="-761604" algn="l" defTabSz="1522219" latinLnBrk="0">
        <a:lnSpc>
          <a:spcPct val="100000"/>
        </a:lnSpc>
        <a:spcBef>
          <a:spcPts val="1800"/>
        </a:spcBef>
        <a:spcAft>
          <a:spcPts val="0"/>
        </a:spcAft>
        <a:buClrTx/>
        <a:buSzPct val="100000"/>
        <a:buFontTx/>
        <a:buChar char="–"/>
        <a:tabLst/>
        <a:defRPr sz="7701" b="0" i="0" u="none" strike="noStrike" cap="none" spc="0" baseline="0">
          <a:ln>
            <a:noFill/>
          </a:ln>
          <a:solidFill>
            <a:srgbClr val="000000"/>
          </a:solidFill>
          <a:uFillTx/>
          <a:latin typeface="Arial"/>
          <a:ea typeface="Arial"/>
          <a:cs typeface="Arial"/>
          <a:sym typeface="Arial"/>
        </a:defRPr>
      </a:lvl2pPr>
      <a:lvl3pPr marL="2012942" marR="0" indent="-715358" algn="l" defTabSz="1522219" latinLnBrk="0">
        <a:lnSpc>
          <a:spcPct val="100000"/>
        </a:lnSpc>
        <a:spcBef>
          <a:spcPts val="1800"/>
        </a:spcBef>
        <a:spcAft>
          <a:spcPts val="0"/>
        </a:spcAft>
        <a:buClrTx/>
        <a:buSzPct val="100000"/>
        <a:buFontTx/>
        <a:buChar char="•"/>
        <a:tabLst/>
        <a:defRPr sz="7701" b="0" i="0" u="none" strike="noStrike" cap="none" spc="0" baseline="0">
          <a:ln>
            <a:noFill/>
          </a:ln>
          <a:solidFill>
            <a:srgbClr val="000000"/>
          </a:solidFill>
          <a:uFillTx/>
          <a:latin typeface="Arial"/>
          <a:ea typeface="Arial"/>
          <a:cs typeface="Arial"/>
          <a:sym typeface="Arial"/>
        </a:defRPr>
      </a:lvl3pPr>
      <a:lvl4pPr marL="2785848" marR="0" indent="-838704" algn="l" defTabSz="1522219" latinLnBrk="0">
        <a:lnSpc>
          <a:spcPct val="100000"/>
        </a:lnSpc>
        <a:spcBef>
          <a:spcPts val="1800"/>
        </a:spcBef>
        <a:spcAft>
          <a:spcPts val="0"/>
        </a:spcAft>
        <a:buClrTx/>
        <a:buSzPct val="100000"/>
        <a:buFontTx/>
        <a:buChar char="–"/>
        <a:tabLst/>
        <a:defRPr sz="7701" b="0" i="0" u="none" strike="noStrike" cap="none" spc="0" baseline="0">
          <a:ln>
            <a:noFill/>
          </a:ln>
          <a:solidFill>
            <a:srgbClr val="000000"/>
          </a:solidFill>
          <a:uFillTx/>
          <a:latin typeface="Arial"/>
          <a:ea typeface="Arial"/>
          <a:cs typeface="Arial"/>
          <a:sym typeface="Arial"/>
        </a:defRPr>
      </a:lvl4pPr>
      <a:lvl5pPr marL="3433843" marR="0" indent="-838704" algn="l" defTabSz="1522219" latinLnBrk="0">
        <a:lnSpc>
          <a:spcPct val="100000"/>
        </a:lnSpc>
        <a:spcBef>
          <a:spcPts val="1800"/>
        </a:spcBef>
        <a:spcAft>
          <a:spcPts val="0"/>
        </a:spcAft>
        <a:buClrTx/>
        <a:buSzPct val="100000"/>
        <a:buFontTx/>
        <a:buChar char="»"/>
        <a:tabLst/>
        <a:defRPr sz="7701" b="0" i="0" u="none" strike="noStrike" cap="none" spc="0" baseline="0">
          <a:ln>
            <a:noFill/>
          </a:ln>
          <a:solidFill>
            <a:srgbClr val="000000"/>
          </a:solidFill>
          <a:uFillTx/>
          <a:latin typeface="Arial"/>
          <a:ea typeface="Arial"/>
          <a:cs typeface="Arial"/>
          <a:sym typeface="Arial"/>
        </a:defRPr>
      </a:lvl5pPr>
      <a:lvl6pPr marL="4092352" marR="0" indent="-849755" algn="l" defTabSz="1522219" latinLnBrk="0">
        <a:lnSpc>
          <a:spcPct val="100000"/>
        </a:lnSpc>
        <a:spcBef>
          <a:spcPts val="1800"/>
        </a:spcBef>
        <a:spcAft>
          <a:spcPts val="0"/>
        </a:spcAft>
        <a:buClrTx/>
        <a:buSzPct val="100000"/>
        <a:buFontTx/>
        <a:buChar char="»"/>
        <a:tabLst/>
        <a:defRPr sz="7701" b="0" i="0" u="none" strike="noStrike" cap="none" spc="0" baseline="0">
          <a:ln>
            <a:noFill/>
          </a:ln>
          <a:solidFill>
            <a:srgbClr val="000000"/>
          </a:solidFill>
          <a:uFillTx/>
          <a:latin typeface="Arial"/>
          <a:ea typeface="Arial"/>
          <a:cs typeface="Arial"/>
          <a:sym typeface="Arial"/>
        </a:defRPr>
      </a:lvl6pPr>
      <a:lvl7pPr marL="4740846" marR="0" indent="-849755" algn="l" defTabSz="1522219" latinLnBrk="0">
        <a:lnSpc>
          <a:spcPct val="100000"/>
        </a:lnSpc>
        <a:spcBef>
          <a:spcPts val="1800"/>
        </a:spcBef>
        <a:spcAft>
          <a:spcPts val="0"/>
        </a:spcAft>
        <a:buClrTx/>
        <a:buSzPct val="100000"/>
        <a:buFontTx/>
        <a:buChar char="»"/>
        <a:tabLst/>
        <a:defRPr sz="7701" b="0" i="0" u="none" strike="noStrike" cap="none" spc="0" baseline="0">
          <a:ln>
            <a:noFill/>
          </a:ln>
          <a:solidFill>
            <a:srgbClr val="000000"/>
          </a:solidFill>
          <a:uFillTx/>
          <a:latin typeface="Arial"/>
          <a:ea typeface="Arial"/>
          <a:cs typeface="Arial"/>
          <a:sym typeface="Arial"/>
        </a:defRPr>
      </a:lvl7pPr>
      <a:lvl8pPr marL="5389374" marR="0" indent="-849755" algn="l" defTabSz="1522219" latinLnBrk="0">
        <a:lnSpc>
          <a:spcPct val="100000"/>
        </a:lnSpc>
        <a:spcBef>
          <a:spcPts val="1800"/>
        </a:spcBef>
        <a:spcAft>
          <a:spcPts val="0"/>
        </a:spcAft>
        <a:buClrTx/>
        <a:buSzPct val="100000"/>
        <a:buFontTx/>
        <a:buChar char="»"/>
        <a:tabLst/>
        <a:defRPr sz="7701" b="0" i="0" u="none" strike="noStrike" cap="none" spc="0" baseline="0">
          <a:ln>
            <a:noFill/>
          </a:ln>
          <a:solidFill>
            <a:srgbClr val="000000"/>
          </a:solidFill>
          <a:uFillTx/>
          <a:latin typeface="Arial"/>
          <a:ea typeface="Arial"/>
          <a:cs typeface="Arial"/>
          <a:sym typeface="Arial"/>
        </a:defRPr>
      </a:lvl8pPr>
      <a:lvl9pPr marL="6037865" marR="0" indent="-849755" algn="l" defTabSz="1522219" latinLnBrk="0">
        <a:lnSpc>
          <a:spcPct val="100000"/>
        </a:lnSpc>
        <a:spcBef>
          <a:spcPts val="1800"/>
        </a:spcBef>
        <a:spcAft>
          <a:spcPts val="0"/>
        </a:spcAft>
        <a:buClrTx/>
        <a:buSzPct val="100000"/>
        <a:buFontTx/>
        <a:buChar char="»"/>
        <a:tabLst/>
        <a:defRPr sz="7701" b="0" i="0" u="none" strike="noStrike" cap="none" spc="0" baseline="0">
          <a:ln>
            <a:noFill/>
          </a:ln>
          <a:solidFill>
            <a:srgbClr val="000000"/>
          </a:solidFill>
          <a:uFillTx/>
          <a:latin typeface="Arial"/>
          <a:ea typeface="Arial"/>
          <a:cs typeface="Arial"/>
          <a:sym typeface="Arial"/>
        </a:defRPr>
      </a:lvl9pPr>
    </p:bodyStyle>
    <p:otherStyle>
      <a:lvl1pPr marL="0" marR="0" indent="0" algn="r" defTabSz="2169726" latinLnBrk="0">
        <a:lnSpc>
          <a:spcPct val="100000"/>
        </a:lnSpc>
        <a:spcBef>
          <a:spcPts val="0"/>
        </a:spcBef>
        <a:spcAft>
          <a:spcPts val="0"/>
        </a:spcAft>
        <a:buClrTx/>
        <a:buSzTx/>
        <a:buFontTx/>
        <a:buNone/>
        <a:tabLst/>
        <a:defRPr sz="3200" b="0" i="0" u="none" strike="noStrike" cap="none" spc="0" baseline="0">
          <a:ln>
            <a:noFill/>
          </a:ln>
          <a:solidFill>
            <a:schemeClr val="tx1"/>
          </a:solidFill>
          <a:uFillTx/>
          <a:latin typeface="+mn-lt"/>
          <a:ea typeface="+mn-ea"/>
          <a:cs typeface="+mn-cs"/>
          <a:sym typeface="Arial"/>
        </a:defRPr>
      </a:lvl1pPr>
      <a:lvl2pPr marL="0" marR="0" indent="650928" algn="r" defTabSz="2169726" latinLnBrk="0">
        <a:lnSpc>
          <a:spcPct val="100000"/>
        </a:lnSpc>
        <a:spcBef>
          <a:spcPts val="0"/>
        </a:spcBef>
        <a:spcAft>
          <a:spcPts val="0"/>
        </a:spcAft>
        <a:buClrTx/>
        <a:buSzTx/>
        <a:buFontTx/>
        <a:buNone/>
        <a:tabLst/>
        <a:defRPr sz="3200" b="0" i="0" u="none" strike="noStrike" cap="none" spc="0" baseline="0">
          <a:ln>
            <a:noFill/>
          </a:ln>
          <a:solidFill>
            <a:schemeClr val="tx1"/>
          </a:solidFill>
          <a:uFillTx/>
          <a:latin typeface="+mn-lt"/>
          <a:ea typeface="+mn-ea"/>
          <a:cs typeface="+mn-cs"/>
          <a:sym typeface="Arial"/>
        </a:defRPr>
      </a:lvl2pPr>
      <a:lvl3pPr marL="0" marR="0" indent="1301838" algn="r" defTabSz="2169726" latinLnBrk="0">
        <a:lnSpc>
          <a:spcPct val="100000"/>
        </a:lnSpc>
        <a:spcBef>
          <a:spcPts val="0"/>
        </a:spcBef>
        <a:spcAft>
          <a:spcPts val="0"/>
        </a:spcAft>
        <a:buClrTx/>
        <a:buSzTx/>
        <a:buFontTx/>
        <a:buNone/>
        <a:tabLst/>
        <a:defRPr sz="3200" b="0" i="0" u="none" strike="noStrike" cap="none" spc="0" baseline="0">
          <a:ln>
            <a:noFill/>
          </a:ln>
          <a:solidFill>
            <a:schemeClr val="tx1"/>
          </a:solidFill>
          <a:uFillTx/>
          <a:latin typeface="+mn-lt"/>
          <a:ea typeface="+mn-ea"/>
          <a:cs typeface="+mn-cs"/>
          <a:sym typeface="Arial"/>
        </a:defRPr>
      </a:lvl3pPr>
      <a:lvl4pPr marL="0" marR="0" indent="1952750" algn="r" defTabSz="2169726" latinLnBrk="0">
        <a:lnSpc>
          <a:spcPct val="100000"/>
        </a:lnSpc>
        <a:spcBef>
          <a:spcPts val="0"/>
        </a:spcBef>
        <a:spcAft>
          <a:spcPts val="0"/>
        </a:spcAft>
        <a:buClrTx/>
        <a:buSzTx/>
        <a:buFontTx/>
        <a:buNone/>
        <a:tabLst/>
        <a:defRPr sz="3200" b="0" i="0" u="none" strike="noStrike" cap="none" spc="0" baseline="0">
          <a:ln>
            <a:noFill/>
          </a:ln>
          <a:solidFill>
            <a:schemeClr val="tx1"/>
          </a:solidFill>
          <a:uFillTx/>
          <a:latin typeface="+mn-lt"/>
          <a:ea typeface="+mn-ea"/>
          <a:cs typeface="+mn-cs"/>
          <a:sym typeface="Arial"/>
        </a:defRPr>
      </a:lvl4pPr>
      <a:lvl5pPr marL="0" marR="0" indent="2603654" algn="r" defTabSz="2169726" latinLnBrk="0">
        <a:lnSpc>
          <a:spcPct val="100000"/>
        </a:lnSpc>
        <a:spcBef>
          <a:spcPts val="0"/>
        </a:spcBef>
        <a:spcAft>
          <a:spcPts val="0"/>
        </a:spcAft>
        <a:buClrTx/>
        <a:buSzTx/>
        <a:buFontTx/>
        <a:buNone/>
        <a:tabLst/>
        <a:defRPr sz="3200" b="0" i="0" u="none" strike="noStrike" cap="none" spc="0" baseline="0">
          <a:ln>
            <a:noFill/>
          </a:ln>
          <a:solidFill>
            <a:schemeClr val="tx1"/>
          </a:solidFill>
          <a:uFillTx/>
          <a:latin typeface="+mn-lt"/>
          <a:ea typeface="+mn-ea"/>
          <a:cs typeface="+mn-cs"/>
          <a:sym typeface="Arial"/>
        </a:defRPr>
      </a:lvl5pPr>
      <a:lvl6pPr marL="0" marR="0" indent="3254590" algn="r" defTabSz="2169726" latinLnBrk="0">
        <a:lnSpc>
          <a:spcPct val="100000"/>
        </a:lnSpc>
        <a:spcBef>
          <a:spcPts val="0"/>
        </a:spcBef>
        <a:spcAft>
          <a:spcPts val="0"/>
        </a:spcAft>
        <a:buClrTx/>
        <a:buSzTx/>
        <a:buFontTx/>
        <a:buNone/>
        <a:tabLst/>
        <a:defRPr sz="3200" b="0" i="0" u="none" strike="noStrike" cap="none" spc="0" baseline="0">
          <a:ln>
            <a:noFill/>
          </a:ln>
          <a:solidFill>
            <a:schemeClr val="tx1"/>
          </a:solidFill>
          <a:uFillTx/>
          <a:latin typeface="+mn-lt"/>
          <a:ea typeface="+mn-ea"/>
          <a:cs typeface="+mn-cs"/>
          <a:sym typeface="Arial"/>
        </a:defRPr>
      </a:lvl6pPr>
      <a:lvl7pPr marL="0" marR="0" indent="3905486" algn="r" defTabSz="2169726" latinLnBrk="0">
        <a:lnSpc>
          <a:spcPct val="100000"/>
        </a:lnSpc>
        <a:spcBef>
          <a:spcPts val="0"/>
        </a:spcBef>
        <a:spcAft>
          <a:spcPts val="0"/>
        </a:spcAft>
        <a:buClrTx/>
        <a:buSzTx/>
        <a:buFontTx/>
        <a:buNone/>
        <a:tabLst/>
        <a:defRPr sz="3200" b="0" i="0" u="none" strike="noStrike" cap="none" spc="0" baseline="0">
          <a:ln>
            <a:noFill/>
          </a:ln>
          <a:solidFill>
            <a:schemeClr val="tx1"/>
          </a:solidFill>
          <a:uFillTx/>
          <a:latin typeface="+mn-lt"/>
          <a:ea typeface="+mn-ea"/>
          <a:cs typeface="+mn-cs"/>
          <a:sym typeface="Arial"/>
        </a:defRPr>
      </a:lvl7pPr>
      <a:lvl8pPr marL="0" marR="0" indent="4556388" algn="r" defTabSz="2169726" latinLnBrk="0">
        <a:lnSpc>
          <a:spcPct val="100000"/>
        </a:lnSpc>
        <a:spcBef>
          <a:spcPts val="0"/>
        </a:spcBef>
        <a:spcAft>
          <a:spcPts val="0"/>
        </a:spcAft>
        <a:buClrTx/>
        <a:buSzTx/>
        <a:buFontTx/>
        <a:buNone/>
        <a:tabLst/>
        <a:defRPr sz="3200" b="0" i="0" u="none" strike="noStrike" cap="none" spc="0" baseline="0">
          <a:ln>
            <a:noFill/>
          </a:ln>
          <a:solidFill>
            <a:schemeClr val="tx1"/>
          </a:solidFill>
          <a:uFillTx/>
          <a:latin typeface="+mn-lt"/>
          <a:ea typeface="+mn-ea"/>
          <a:cs typeface="+mn-cs"/>
          <a:sym typeface="Arial"/>
        </a:defRPr>
      </a:lvl8pPr>
      <a:lvl9pPr marL="0" marR="0" indent="5207302" algn="r" defTabSz="2169726" latinLnBrk="0">
        <a:lnSpc>
          <a:spcPct val="100000"/>
        </a:lnSpc>
        <a:spcBef>
          <a:spcPts val="0"/>
        </a:spcBef>
        <a:spcAft>
          <a:spcPts val="0"/>
        </a:spcAft>
        <a:buClrTx/>
        <a:buSzTx/>
        <a:buFontTx/>
        <a:buNone/>
        <a:tabLst/>
        <a:defRPr sz="3200" b="0" i="0" u="none" strike="noStrike" cap="none" spc="0" baseline="0">
          <a:ln>
            <a:noFill/>
          </a:ln>
          <a:solidFill>
            <a:schemeClr val="tx1"/>
          </a:solidFill>
          <a:uFillTx/>
          <a:latin typeface="+mn-lt"/>
          <a:ea typeface="+mn-ea"/>
          <a:cs typeface="+mn-cs"/>
          <a:sym typeface="Arial"/>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le Placeholder 1"/>
          <p:cNvSpPr txBox="1">
            <a:spLocks noGrp="1"/>
          </p:cNvSpPr>
          <p:nvPr>
            <p:ph type="title"/>
          </p:nvPr>
        </p:nvSpPr>
        <p:spPr>
          <a:xfrm>
            <a:off x="1219177" y="546704"/>
            <a:ext cx="21943368" cy="2290016"/>
          </a:xfrm>
          <a:prstGeom prst="rect">
            <a:avLst/>
          </a:prstGeom>
          <a:noFill/>
          <a:ln>
            <a:noFill/>
          </a:ln>
        </p:spPr>
        <p:txBody>
          <a:bodyPr lIns="0" tIns="0" rIns="0" bIns="0" anchor="ct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endParaRPr lang="en-US"/>
          </a:p>
        </p:txBody>
      </p:sp>
      <p:sp>
        <p:nvSpPr>
          <p:cNvPr id="3" name="Text Placeholder 2"/>
          <p:cNvSpPr txBox="1">
            <a:spLocks noGrp="1"/>
          </p:cNvSpPr>
          <p:nvPr>
            <p:ph type="body" idx="1"/>
          </p:nvPr>
        </p:nvSpPr>
        <p:spPr>
          <a:xfrm>
            <a:off x="1219177" y="3209683"/>
            <a:ext cx="21943368" cy="9052949"/>
          </a:xfrm>
          <a:prstGeom prst="rect">
            <a:avLst/>
          </a:prstGeom>
          <a:noFill/>
          <a:ln>
            <a:noFill/>
          </a:ln>
        </p:spPr>
        <p:txBody>
          <a:bodyPr lIns="0" tIns="0" rIns="0" bIns="0"/>
          <a:lstStyle>
            <a:defPPr marL="432000" lvl="0" indent="-324000">
              <a:spcBef>
                <a:spcPts val="0"/>
              </a:spcBef>
              <a:spcAft>
                <a:spcPts val="1417"/>
              </a:spcAft>
              <a:buSzPct val="45000"/>
              <a:buFont typeface="StarSymbol"/>
              <a:buNone/>
              <a:defRPr lang="en-US" sz="3200" b="0" i="0" u="none" strike="noStrike" kern="1200">
                <a:ln>
                  <a:noFill/>
                </a:ln>
                <a:latin typeface="Arial" pitchFamily="18"/>
                <a:ea typeface="DejaVu Sans" pitchFamily="2"/>
                <a:cs typeface="DejaVu Sans" pitchFamily="2"/>
              </a:defRPr>
            </a:defPPr>
            <a:lvl1pPr marL="432000" lvl="0" indent="-324000">
              <a:spcBef>
                <a:spcPts val="0"/>
              </a:spcBef>
              <a:spcAft>
                <a:spcPts val="1417"/>
              </a:spcAft>
              <a:buSzPct val="45000"/>
              <a:buFont typeface="StarSymbol"/>
              <a:buChar char="●"/>
              <a:defRPr lang="en-US" sz="3200" b="0" i="0" u="none" strike="noStrike" kern="1200">
                <a:ln>
                  <a:noFill/>
                </a:ln>
                <a:latin typeface="Arial" pitchFamily="18"/>
                <a:ea typeface="DejaVu Sans" pitchFamily="2"/>
                <a:cs typeface="DejaVu Sans" pitchFamily="2"/>
              </a:defRPr>
            </a:lvl1pPr>
            <a:lvl2pPr marL="864000" lvl="1" indent="-324000">
              <a:spcBef>
                <a:spcPts val="0"/>
              </a:spcBef>
              <a:spcAft>
                <a:spcPts val="1134"/>
              </a:spcAft>
              <a:buSzPct val="45000"/>
              <a:buFont typeface="StarSymbol"/>
              <a:buChar char="●"/>
              <a:defRPr lang="en-US" sz="2800" b="0" i="0" u="none" strike="noStrike" kern="1200">
                <a:ln>
                  <a:noFill/>
                </a:ln>
                <a:latin typeface="Arial" pitchFamily="18"/>
                <a:ea typeface="DejaVu Sans" pitchFamily="2"/>
                <a:cs typeface="DejaVu Sans" pitchFamily="2"/>
              </a:defRPr>
            </a:lvl2pPr>
            <a:lvl3pPr marL="1295999" lvl="2" indent="-288000">
              <a:spcBef>
                <a:spcPts val="0"/>
              </a:spcBef>
              <a:spcAft>
                <a:spcPts val="850"/>
              </a:spcAft>
              <a:buSzPct val="75000"/>
              <a:buFont typeface="StarSymbol"/>
              <a:buChar char="–"/>
              <a:defRPr lang="en-US" sz="2400" b="0" i="0" u="none" strike="noStrike" kern="1200">
                <a:ln>
                  <a:noFill/>
                </a:ln>
                <a:latin typeface="Arial" pitchFamily="18"/>
                <a:ea typeface="DejaVu Sans" pitchFamily="2"/>
                <a:cs typeface="DejaVu Sans" pitchFamily="2"/>
              </a:defRPr>
            </a:lvl3pPr>
            <a:lvl4pPr marL="1728000" lvl="3" indent="-216000">
              <a:spcBef>
                <a:spcPts val="0"/>
              </a:spcBef>
              <a:spcAft>
                <a:spcPts val="567"/>
              </a:spcAft>
              <a:buSzPct val="45000"/>
              <a:buFont typeface="StarSymbol"/>
              <a:buChar char="●"/>
              <a:defRPr lang="en-US" sz="2000" b="0" i="0" u="none" strike="noStrike" kern="1200">
                <a:ln>
                  <a:noFill/>
                </a:ln>
                <a:latin typeface="Arial" pitchFamily="18"/>
                <a:ea typeface="DejaVu Sans" pitchFamily="2"/>
                <a:cs typeface="DejaVu Sans" pitchFamily="2"/>
              </a:defRPr>
            </a:lvl4pPr>
            <a:lvl5pPr marL="2160000" lvl="4" indent="-216000">
              <a:spcBef>
                <a:spcPts val="0"/>
              </a:spcBef>
              <a:spcAft>
                <a:spcPts val="283"/>
              </a:spcAft>
              <a:buSzPct val="75000"/>
              <a:buFont typeface="StarSymbol"/>
              <a:buChar char="–"/>
              <a:defRPr lang="en-US" sz="2000" b="0" i="0" u="none" strike="noStrike" kern="1200">
                <a:ln>
                  <a:noFill/>
                </a:ln>
                <a:latin typeface="Arial" pitchFamily="18"/>
                <a:ea typeface="DejaVu Sans" pitchFamily="2"/>
                <a:cs typeface="DejaVu Sans" pitchFamily="2"/>
              </a:defRPr>
            </a:lvl5pPr>
            <a:lvl6pPr marL="2591999" lvl="5" indent="-216000">
              <a:spcBef>
                <a:spcPts val="0"/>
              </a:spcBef>
              <a:spcAft>
                <a:spcPts val="283"/>
              </a:spcAft>
              <a:buSzPct val="45000"/>
              <a:buFont typeface="StarSymbol"/>
              <a:buChar char="●"/>
              <a:defRPr lang="en-US" sz="2000" b="0" i="0" u="none" strike="noStrike" kern="1200">
                <a:ln>
                  <a:noFill/>
                </a:ln>
                <a:latin typeface="Arial" pitchFamily="18"/>
                <a:ea typeface="DejaVu Sans" pitchFamily="2"/>
                <a:cs typeface="DejaVu Sans" pitchFamily="2"/>
              </a:defRPr>
            </a:lvl6pPr>
            <a:lvl7pPr marL="3023999" lvl="6" indent="-216000">
              <a:spcBef>
                <a:spcPts val="0"/>
              </a:spcBef>
              <a:spcAft>
                <a:spcPts val="283"/>
              </a:spcAft>
              <a:buSzPct val="45000"/>
              <a:buFont typeface="StarSymbol"/>
              <a:buChar char="●"/>
              <a:defRPr lang="en-US" sz="2000" b="0" i="0" u="none" strike="noStrike" kern="1200">
                <a:ln>
                  <a:noFill/>
                </a:ln>
                <a:latin typeface="Arial" pitchFamily="18"/>
                <a:ea typeface="DejaVu Sans" pitchFamily="2"/>
                <a:cs typeface="DejaVu Sans" pitchFamily="2"/>
              </a:defRPr>
            </a:lvl7pPr>
            <a:lvl8pPr marL="3456000" lvl="7" indent="-216000">
              <a:spcBef>
                <a:spcPts val="0"/>
              </a:spcBef>
              <a:spcAft>
                <a:spcPts val="283"/>
              </a:spcAft>
              <a:buSzPct val="45000"/>
              <a:buFont typeface="StarSymbol"/>
              <a:buChar char="●"/>
              <a:defRPr lang="en-US" sz="2000" b="0" i="0" u="none" strike="noStrike" kern="1200">
                <a:ln>
                  <a:noFill/>
                </a:ln>
                <a:latin typeface="Arial" pitchFamily="18"/>
                <a:ea typeface="DejaVu Sans" pitchFamily="2"/>
                <a:cs typeface="DejaVu Sans" pitchFamily="2"/>
              </a:defRPr>
            </a:lvl8pPr>
            <a:lvl9pPr marL="3887999" lvl="8" indent="-216000">
              <a:spcBef>
                <a:spcPts val="0"/>
              </a:spcBef>
              <a:spcAft>
                <a:spcPts val="283"/>
              </a:spcAft>
              <a:buSzPct val="45000"/>
              <a:buFont typeface="StarSymbol"/>
              <a:buChar char="●"/>
              <a:defRPr lang="en-US" sz="2000" b="0" i="0" u="none" strike="noStrike" kern="1200">
                <a:ln>
                  <a:noFill/>
                </a:ln>
                <a:latin typeface="Arial" pitchFamily="18"/>
                <a:ea typeface="DejaVu Sans" pitchFamily="2"/>
                <a:cs typeface="DejaVu Sans" pitchFamily="2"/>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2"/>
          </p:nvPr>
        </p:nvSpPr>
        <p:spPr>
          <a:xfrm>
            <a:off x="1219126" y="12495850"/>
            <a:ext cx="5680245" cy="945789"/>
          </a:xfrm>
          <a:prstGeom prst="rect">
            <a:avLst/>
          </a:prstGeom>
          <a:noFill/>
          <a:ln>
            <a:noFill/>
          </a:ln>
        </p:spPr>
        <p:txBody>
          <a:bodyPr lIns="0" tIns="0" rIns="0" bIns="0"/>
          <a:lstStyle>
            <a:lvl1pPr lvl="0" rtl="0" hangingPunct="0">
              <a:buNone/>
              <a:tabLst/>
              <a:defRPr lang="en-US" sz="2933" kern="1200">
                <a:latin typeface="Times New Roman" pitchFamily="18"/>
                <a:ea typeface="DejaVu Sans" pitchFamily="2"/>
                <a:cs typeface="DejaVu Sans" pitchFamily="2"/>
              </a:defRPr>
            </a:lvl1pPr>
          </a:lstStyle>
          <a:p>
            <a:pPr defTabSz="1973347"/>
            <a:endParaRPr lang="en-US">
              <a:solidFill>
                <a:prstClr val="black"/>
              </a:solidFill>
            </a:endParaRPr>
          </a:p>
        </p:txBody>
      </p:sp>
      <p:sp>
        <p:nvSpPr>
          <p:cNvPr id="5" name="Footer Placeholder 4"/>
          <p:cNvSpPr txBox="1">
            <a:spLocks noGrp="1"/>
          </p:cNvSpPr>
          <p:nvPr>
            <p:ph type="ftr" sz="quarter" idx="3"/>
          </p:nvPr>
        </p:nvSpPr>
        <p:spPr>
          <a:xfrm>
            <a:off x="8338813" y="12495850"/>
            <a:ext cx="7728379" cy="945789"/>
          </a:xfrm>
          <a:prstGeom prst="rect">
            <a:avLst/>
          </a:prstGeom>
          <a:noFill/>
          <a:ln>
            <a:noFill/>
          </a:ln>
        </p:spPr>
        <p:txBody>
          <a:bodyPr lIns="0" tIns="0" rIns="0" bIns="0"/>
          <a:lstStyle>
            <a:lvl1pPr lvl="0" algn="ctr" rtl="0" hangingPunct="0">
              <a:buNone/>
              <a:tabLst/>
              <a:defRPr lang="en-US" sz="2933" kern="1200">
                <a:latin typeface="Times New Roman" pitchFamily="18"/>
                <a:ea typeface="DejaVu Sans" pitchFamily="2"/>
                <a:cs typeface="DejaVu Sans" pitchFamily="2"/>
              </a:defRPr>
            </a:lvl1pPr>
          </a:lstStyle>
          <a:p>
            <a:pPr defTabSz="1973347"/>
            <a:endParaRPr lang="en-US">
              <a:solidFill>
                <a:prstClr val="black"/>
              </a:solidFill>
            </a:endParaRPr>
          </a:p>
        </p:txBody>
      </p:sp>
      <p:sp>
        <p:nvSpPr>
          <p:cNvPr id="6" name="Slide Number Placeholder 5"/>
          <p:cNvSpPr txBox="1">
            <a:spLocks noGrp="1"/>
          </p:cNvSpPr>
          <p:nvPr>
            <p:ph type="sldNum" sz="quarter" idx="4"/>
          </p:nvPr>
        </p:nvSpPr>
        <p:spPr>
          <a:xfrm>
            <a:off x="17481379" y="12495850"/>
            <a:ext cx="5680245" cy="945789"/>
          </a:xfrm>
          <a:prstGeom prst="rect">
            <a:avLst/>
          </a:prstGeom>
          <a:noFill/>
          <a:ln>
            <a:noFill/>
          </a:ln>
        </p:spPr>
        <p:txBody>
          <a:bodyPr lIns="0" tIns="0" rIns="0" bIns="0"/>
          <a:lstStyle>
            <a:lvl1pPr lvl="0" algn="r" rtl="0" hangingPunct="0">
              <a:buNone/>
              <a:tabLst/>
              <a:defRPr lang="en-US" sz="2933" kern="1200">
                <a:latin typeface="Times New Roman" pitchFamily="18"/>
                <a:ea typeface="DejaVu Sans" pitchFamily="2"/>
                <a:cs typeface="DejaVu Sans" pitchFamily="2"/>
              </a:defRPr>
            </a:lvl1pPr>
          </a:lstStyle>
          <a:p>
            <a:pPr defTabSz="1973347"/>
            <a:fld id="{39DC1224-671F-44E9-ABBD-6930984F0DA4}" type="slidenum">
              <a:rPr lang="en-US" smtClean="0">
                <a:solidFill>
                  <a:prstClr val="black"/>
                </a:solidFill>
              </a:rPr>
              <a:pPr defTabSz="1973347"/>
              <a:t>‹#›</a:t>
            </a:fld>
            <a:endParaRPr lang="en-US">
              <a:solidFill>
                <a:prstClr val="black"/>
              </a:solidFill>
            </a:endParaRPr>
          </a:p>
        </p:txBody>
      </p:sp>
    </p:spTree>
    <p:extLst>
      <p:ext uri="{BB962C8B-B14F-4D97-AF65-F5344CB8AC3E}">
        <p14:creationId xmlns:p14="http://schemas.microsoft.com/office/powerpoint/2010/main" val="3314010896"/>
      </p:ext>
    </p:extLst>
  </p:cSld>
  <p:clrMap bg1="lt1" tx1="dk1" bg2="lt2" tx2="dk2" accent1="accent1" accent2="accent2" accent3="accent3" accent4="accent4" accent5="accent5" accent6="accent6" hlink="hlink" folHlink="folHlink"/>
  <p:sldLayoutIdLst>
    <p:sldLayoutId id="2147483865" r:id="rId1"/>
    <p:sldLayoutId id="2147483866" r:id="rId2"/>
    <p:sldLayoutId id="2147483867" r:id="rId3"/>
    <p:sldLayoutId id="2147483868" r:id="rId4"/>
    <p:sldLayoutId id="2147483869" r:id="rId5"/>
    <p:sldLayoutId id="2147483870" r:id="rId6"/>
    <p:sldLayoutId id="2147483871" r:id="rId7"/>
    <p:sldLayoutId id="2147483872" r:id="rId8"/>
    <p:sldLayoutId id="2147483873" r:id="rId9"/>
    <p:sldLayoutId id="2147483874" r:id="rId10"/>
    <p:sldLayoutId id="2147483875" r:id="rId11"/>
  </p:sldLayoutIdLst>
  <p:txStyles>
    <p:titleStyle>
      <a:lvl1pPr algn="ctr" rtl="0" hangingPunct="0">
        <a:tabLst/>
        <a:defRPr lang="en-US" sz="9600" b="0" i="0" u="none" strike="noStrike" kern="1200">
          <a:ln>
            <a:noFill/>
          </a:ln>
          <a:latin typeface="Arial" pitchFamily="18"/>
        </a:defRPr>
      </a:lvl1pPr>
    </p:titleStyle>
    <p:bodyStyle>
      <a:lvl1pPr rtl="0" hangingPunct="0">
        <a:spcBef>
          <a:spcPts val="0"/>
        </a:spcBef>
        <a:spcAft>
          <a:spcPts val="3061"/>
        </a:spcAft>
        <a:tabLst/>
        <a:defRPr lang="en-US" sz="6933" b="0" i="0" u="none" strike="noStrike" kern="1200">
          <a:ln>
            <a:noFill/>
          </a:ln>
          <a:latin typeface="Arial" pitchFamily="18"/>
        </a:defRPr>
      </a:lvl1pPr>
    </p:bodyStyle>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9.jpeg"/><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79.xml"/><Relationship Id="rId4" Type="http://schemas.openxmlformats.org/officeDocument/2006/relationships/image" Target="../media/image19.jpg"/></Relationships>
</file>

<file path=ppt/slides/_rels/slide1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6.xml"/></Relationships>
</file>

<file path=ppt/slides/_rels/slide1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4.png"/><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26.jpeg"/><Relationship Id="rId7" Type="http://schemas.openxmlformats.org/officeDocument/2006/relationships/image" Target="../media/image29.png"/><Relationship Id="rId2" Type="http://schemas.openxmlformats.org/officeDocument/2006/relationships/image" Target="../media/image25.png"/><Relationship Id="rId1" Type="http://schemas.openxmlformats.org/officeDocument/2006/relationships/slideLayout" Target="../slideLayouts/slideLayout14.xml"/><Relationship Id="rId6" Type="http://schemas.microsoft.com/office/2007/relationships/hdphoto" Target="../media/hdphoto1.wdp"/><Relationship Id="rId11" Type="http://schemas.openxmlformats.org/officeDocument/2006/relationships/image" Target="../media/image31.png"/><Relationship Id="rId5" Type="http://schemas.openxmlformats.org/officeDocument/2006/relationships/image" Target="../media/image28.png"/><Relationship Id="rId10" Type="http://schemas.openxmlformats.org/officeDocument/2006/relationships/image" Target="../media/image30.jpeg"/><Relationship Id="rId4" Type="http://schemas.openxmlformats.org/officeDocument/2006/relationships/image" Target="../media/image27.png"/><Relationship Id="rId9" Type="http://schemas.openxmlformats.org/officeDocument/2006/relationships/image" Target="../media/image150.png"/></Relationships>
</file>

<file path=ppt/slides/_rels/slide2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png"/><Relationship Id="rId1" Type="http://schemas.openxmlformats.org/officeDocument/2006/relationships/slideLayout" Target="../slideLayouts/slideLayout14.xml"/><Relationship Id="rId4" Type="http://schemas.openxmlformats.org/officeDocument/2006/relationships/image" Target="../media/image200.png"/></Relationships>
</file>

<file path=ppt/slides/_rels/slide2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g"/><Relationship Id="rId1" Type="http://schemas.openxmlformats.org/officeDocument/2006/relationships/slideLayout" Target="../slideLayouts/slideLayout14.xml"/><Relationship Id="rId5" Type="http://schemas.openxmlformats.org/officeDocument/2006/relationships/image" Target="../media/image39.jpg"/><Relationship Id="rId4" Type="http://schemas.openxmlformats.org/officeDocument/2006/relationships/image" Target="../media/image38.jpg"/></Relationships>
</file>

<file path=ppt/slides/_rels/slide2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g"/><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43.jpg"/><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43.jpg"/><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image" Target="../media/image37.jpeg"/><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14.xml"/></Relationships>
</file>

<file path=ppt/slides/_rels/slide38.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46.png"/><Relationship Id="rId7" Type="http://schemas.openxmlformats.org/officeDocument/2006/relationships/image" Target="../media/image50.png"/><Relationship Id="rId2" Type="http://schemas.openxmlformats.org/officeDocument/2006/relationships/notesSlide" Target="../notesSlides/notesSlide5.xml"/><Relationship Id="rId1" Type="http://schemas.openxmlformats.org/officeDocument/2006/relationships/slideLayout" Target="../slideLayouts/slideLayout14.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tiff"/><Relationship Id="rId9" Type="http://schemas.openxmlformats.org/officeDocument/2006/relationships/image" Target="../media/image52.png"/></Relationships>
</file>

<file path=ppt/slides/_rels/slide39.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46.png"/><Relationship Id="rId7" Type="http://schemas.openxmlformats.org/officeDocument/2006/relationships/image" Target="../media/image55.png"/><Relationship Id="rId2" Type="http://schemas.openxmlformats.org/officeDocument/2006/relationships/notesSlide" Target="../notesSlides/notesSlide6.xml"/><Relationship Id="rId1" Type="http://schemas.openxmlformats.org/officeDocument/2006/relationships/slideLayout" Target="../slideLayouts/slideLayout14.xml"/><Relationship Id="rId6" Type="http://schemas.openxmlformats.org/officeDocument/2006/relationships/image" Target="../media/image54.png"/><Relationship Id="rId5" Type="http://schemas.openxmlformats.org/officeDocument/2006/relationships/image" Target="../media/image48.png"/><Relationship Id="rId10" Type="http://schemas.openxmlformats.org/officeDocument/2006/relationships/image" Target="../media/image52.png"/><Relationship Id="rId4" Type="http://schemas.openxmlformats.org/officeDocument/2006/relationships/image" Target="../media/image53.png"/><Relationship Id="rId9" Type="http://schemas.openxmlformats.org/officeDocument/2006/relationships/image" Target="../media/image51.png"/></Relationships>
</file>

<file path=ppt/slides/_rels/slide40.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7.xml"/><Relationship Id="rId1" Type="http://schemas.openxmlformats.org/officeDocument/2006/relationships/slideLayout" Target="../slideLayouts/slideLayout24.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57.png"/></Relationships>
</file>

<file path=ppt/slides/_rels/slide41.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60.png"/><Relationship Id="rId7" Type="http://schemas.openxmlformats.org/officeDocument/2006/relationships/image" Target="../media/image62.png"/><Relationship Id="rId2" Type="http://schemas.openxmlformats.org/officeDocument/2006/relationships/notesSlide" Target="../notesSlides/notesSlide8.xml"/><Relationship Id="rId1" Type="http://schemas.openxmlformats.org/officeDocument/2006/relationships/slideLayout" Target="../slideLayouts/slideLayout24.xml"/><Relationship Id="rId6" Type="http://schemas.openxmlformats.org/officeDocument/2006/relationships/image" Target="../media/image61.png"/><Relationship Id="rId5" Type="http://schemas.openxmlformats.org/officeDocument/2006/relationships/image" Target="../media/image59.png"/><Relationship Id="rId4" Type="http://schemas.openxmlformats.org/officeDocument/2006/relationships/image" Target="../media/image56.png"/></Relationships>
</file>

<file path=ppt/slides/_rels/slide42.xml.rels><?xml version="1.0" encoding="UTF-8" standalone="yes"?>
<Relationships xmlns="http://schemas.openxmlformats.org/package/2006/relationships"><Relationship Id="rId8" Type="http://schemas.openxmlformats.org/officeDocument/2006/relationships/image" Target="../media/image68.png"/><Relationship Id="rId3" Type="http://schemas.openxmlformats.org/officeDocument/2006/relationships/image" Target="../media/image63.tiff"/><Relationship Id="rId7" Type="http://schemas.openxmlformats.org/officeDocument/2006/relationships/image" Target="../media/image67.png"/><Relationship Id="rId2" Type="http://schemas.openxmlformats.org/officeDocument/2006/relationships/notesSlide" Target="../notesSlides/notesSlide9.xml"/><Relationship Id="rId1" Type="http://schemas.openxmlformats.org/officeDocument/2006/relationships/slideLayout" Target="../slideLayouts/slideLayout14.xml"/><Relationship Id="rId6" Type="http://schemas.openxmlformats.org/officeDocument/2006/relationships/image" Target="../media/image66.png"/><Relationship Id="rId5" Type="http://schemas.openxmlformats.org/officeDocument/2006/relationships/image" Target="../media/image65.png"/><Relationship Id="rId4" Type="http://schemas.openxmlformats.org/officeDocument/2006/relationships/image" Target="../media/image64.png"/></Relationships>
</file>

<file path=ppt/slides/_rels/slide43.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10.xml"/><Relationship Id="rId1" Type="http://schemas.openxmlformats.org/officeDocument/2006/relationships/slideLayout" Target="../slideLayouts/slideLayout14.xml"/><Relationship Id="rId5" Type="http://schemas.microsoft.com/office/2007/relationships/hdphoto" Target="../media/hdphoto3.wdp"/><Relationship Id="rId4" Type="http://schemas.openxmlformats.org/officeDocument/2006/relationships/image" Target="../media/image70.jpeg"/></Relationships>
</file>

<file path=ppt/slides/_rels/slide44.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11.xml"/><Relationship Id="rId1" Type="http://schemas.openxmlformats.org/officeDocument/2006/relationships/slideLayout" Target="../slideLayouts/slideLayout24.xml"/><Relationship Id="rId5" Type="http://schemas.openxmlformats.org/officeDocument/2006/relationships/image" Target="../media/image58.png"/><Relationship Id="rId4" Type="http://schemas.openxmlformats.org/officeDocument/2006/relationships/image" Target="../media/image56.png"/></Relationships>
</file>

<file path=ppt/slides/_rels/slide45.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24.xml"/></Relationships>
</file>

<file path=ppt/slides/_rels/slide46.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12.xml"/><Relationship Id="rId1" Type="http://schemas.openxmlformats.org/officeDocument/2006/relationships/slideLayout" Target="../slideLayouts/slideLayout24.xml"/><Relationship Id="rId6" Type="http://schemas.openxmlformats.org/officeDocument/2006/relationships/image" Target="../media/image76.png"/><Relationship Id="rId5" Type="http://schemas.openxmlformats.org/officeDocument/2006/relationships/image" Target="../media/image75.png"/><Relationship Id="rId4" Type="http://schemas.openxmlformats.org/officeDocument/2006/relationships/image" Target="../media/image56.png"/></Relationships>
</file>

<file path=ppt/slides/_rels/slide47.xml.rels><?xml version="1.0" encoding="UTF-8" standalone="yes"?>
<Relationships xmlns="http://schemas.openxmlformats.org/package/2006/relationships"><Relationship Id="rId3" Type="http://schemas.openxmlformats.org/officeDocument/2006/relationships/image" Target="../media/image56.png"/><Relationship Id="rId7" Type="http://schemas.openxmlformats.org/officeDocument/2006/relationships/image" Target="../media/image75.png"/><Relationship Id="rId2" Type="http://schemas.openxmlformats.org/officeDocument/2006/relationships/notesSlide" Target="../notesSlides/notesSlide13.xml"/><Relationship Id="rId1" Type="http://schemas.openxmlformats.org/officeDocument/2006/relationships/slideLayout" Target="../slideLayouts/slideLayout24.xml"/><Relationship Id="rId6" Type="http://schemas.openxmlformats.org/officeDocument/2006/relationships/image" Target="../media/image76.png"/><Relationship Id="rId5" Type="http://schemas.openxmlformats.org/officeDocument/2006/relationships/image" Target="../media/image77.png"/><Relationship Id="rId4" Type="http://schemas.openxmlformats.org/officeDocument/2006/relationships/image" Target="../media/image71.png"/></Relationships>
</file>

<file path=ppt/slides/_rels/slide48.xml.rels><?xml version="1.0" encoding="UTF-8" standalone="yes"?>
<Relationships xmlns="http://schemas.openxmlformats.org/package/2006/relationships"><Relationship Id="rId8" Type="http://schemas.openxmlformats.org/officeDocument/2006/relationships/image" Target="../media/image78.png"/><Relationship Id="rId3" Type="http://schemas.openxmlformats.org/officeDocument/2006/relationships/image" Target="../media/image56.png"/><Relationship Id="rId7" Type="http://schemas.openxmlformats.org/officeDocument/2006/relationships/image" Target="../media/image77.png"/><Relationship Id="rId2" Type="http://schemas.openxmlformats.org/officeDocument/2006/relationships/notesSlide" Target="../notesSlides/notesSlide14.xml"/><Relationship Id="rId1" Type="http://schemas.openxmlformats.org/officeDocument/2006/relationships/slideLayout" Target="../slideLayouts/slideLayout24.xml"/><Relationship Id="rId6" Type="http://schemas.openxmlformats.org/officeDocument/2006/relationships/image" Target="../media/image75.png"/><Relationship Id="rId5" Type="http://schemas.openxmlformats.org/officeDocument/2006/relationships/image" Target="../media/image76.png"/><Relationship Id="rId10" Type="http://schemas.openxmlformats.org/officeDocument/2006/relationships/image" Target="../media/image80.png"/><Relationship Id="rId4" Type="http://schemas.openxmlformats.org/officeDocument/2006/relationships/image" Target="../media/image71.png"/><Relationship Id="rId9" Type="http://schemas.openxmlformats.org/officeDocument/2006/relationships/image" Target="../media/image79.png"/></Relationships>
</file>

<file path=ppt/slides/_rels/slide49.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24.xml"/><Relationship Id="rId6" Type="http://schemas.openxmlformats.org/officeDocument/2006/relationships/image" Target="../media/image72.png"/><Relationship Id="rId5" Type="http://schemas.openxmlformats.org/officeDocument/2006/relationships/image" Target="../media/image73.png"/><Relationship Id="rId4" Type="http://schemas.openxmlformats.org/officeDocument/2006/relationships/image" Target="../media/image83.png"/></Relationships>
</file>

<file path=ppt/slides/_rels/slide50.xml.rels><?xml version="1.0" encoding="UTF-8" standalone="yes"?>
<Relationships xmlns="http://schemas.openxmlformats.org/package/2006/relationships"><Relationship Id="rId3" Type="http://schemas.openxmlformats.org/officeDocument/2006/relationships/image" Target="../media/image81.png"/><Relationship Id="rId7" Type="http://schemas.openxmlformats.org/officeDocument/2006/relationships/image" Target="../media/image72.png"/><Relationship Id="rId2" Type="http://schemas.openxmlformats.org/officeDocument/2006/relationships/image" Target="../media/image84.png"/><Relationship Id="rId1" Type="http://schemas.openxmlformats.org/officeDocument/2006/relationships/slideLayout" Target="../slideLayouts/slideLayout24.xml"/><Relationship Id="rId6" Type="http://schemas.openxmlformats.org/officeDocument/2006/relationships/image" Target="../media/image73.png"/><Relationship Id="rId5" Type="http://schemas.openxmlformats.org/officeDocument/2006/relationships/image" Target="../media/image83.png"/><Relationship Id="rId4" Type="http://schemas.openxmlformats.org/officeDocument/2006/relationships/image" Target="../media/image82.png"/></Relationships>
</file>

<file path=ppt/slides/_rels/slide51.xml.rels><?xml version="1.0" encoding="UTF-8" standalone="yes"?>
<Relationships xmlns="http://schemas.openxmlformats.org/package/2006/relationships"><Relationship Id="rId8" Type="http://schemas.openxmlformats.org/officeDocument/2006/relationships/image" Target="../media/image88.png"/><Relationship Id="rId13" Type="http://schemas.openxmlformats.org/officeDocument/2006/relationships/image" Target="../media/image90.png"/><Relationship Id="rId3" Type="http://schemas.openxmlformats.org/officeDocument/2006/relationships/image" Target="../media/image81.png"/><Relationship Id="rId7" Type="http://schemas.openxmlformats.org/officeDocument/2006/relationships/image" Target="../media/image87.png"/><Relationship Id="rId12" Type="http://schemas.openxmlformats.org/officeDocument/2006/relationships/image" Target="../media/image72.png"/><Relationship Id="rId2" Type="http://schemas.openxmlformats.org/officeDocument/2006/relationships/image" Target="../media/image84.png"/><Relationship Id="rId16" Type="http://schemas.openxmlformats.org/officeDocument/2006/relationships/image" Target="../media/image93.png"/><Relationship Id="rId1" Type="http://schemas.openxmlformats.org/officeDocument/2006/relationships/slideLayout" Target="../slideLayouts/slideLayout24.xml"/><Relationship Id="rId6" Type="http://schemas.openxmlformats.org/officeDocument/2006/relationships/image" Target="../media/image86.png"/><Relationship Id="rId11" Type="http://schemas.openxmlformats.org/officeDocument/2006/relationships/image" Target="../media/image73.png"/><Relationship Id="rId5" Type="http://schemas.openxmlformats.org/officeDocument/2006/relationships/image" Target="../media/image85.png"/><Relationship Id="rId15" Type="http://schemas.openxmlformats.org/officeDocument/2006/relationships/image" Target="../media/image92.png"/><Relationship Id="rId10" Type="http://schemas.openxmlformats.org/officeDocument/2006/relationships/image" Target="../media/image83.png"/><Relationship Id="rId4" Type="http://schemas.openxmlformats.org/officeDocument/2006/relationships/image" Target="../media/image82.png"/><Relationship Id="rId9" Type="http://schemas.openxmlformats.org/officeDocument/2006/relationships/image" Target="../media/image89.png"/><Relationship Id="rId14" Type="http://schemas.openxmlformats.org/officeDocument/2006/relationships/image" Target="../media/image91.png"/></Relationships>
</file>

<file path=ppt/slides/_rels/slide52.xml.rels><?xml version="1.0" encoding="UTF-8" standalone="yes"?>
<Relationships xmlns="http://schemas.openxmlformats.org/package/2006/relationships"><Relationship Id="rId8" Type="http://schemas.openxmlformats.org/officeDocument/2006/relationships/image" Target="../media/image81.png"/><Relationship Id="rId13" Type="http://schemas.openxmlformats.org/officeDocument/2006/relationships/image" Target="../media/image73.png"/><Relationship Id="rId3" Type="http://schemas.openxmlformats.org/officeDocument/2006/relationships/image" Target="../media/image89.png"/><Relationship Id="rId7" Type="http://schemas.openxmlformats.org/officeDocument/2006/relationships/image" Target="../media/image86.png"/><Relationship Id="rId12" Type="http://schemas.openxmlformats.org/officeDocument/2006/relationships/image" Target="../media/image83.png"/><Relationship Id="rId2" Type="http://schemas.openxmlformats.org/officeDocument/2006/relationships/image" Target="../media/image94.png"/><Relationship Id="rId1" Type="http://schemas.openxmlformats.org/officeDocument/2006/relationships/slideLayout" Target="../slideLayouts/slideLayout24.xml"/><Relationship Id="rId6" Type="http://schemas.openxmlformats.org/officeDocument/2006/relationships/image" Target="../media/image91.png"/><Relationship Id="rId11" Type="http://schemas.openxmlformats.org/officeDocument/2006/relationships/image" Target="../media/image82.png"/><Relationship Id="rId5" Type="http://schemas.openxmlformats.org/officeDocument/2006/relationships/image" Target="../media/image90.png"/><Relationship Id="rId15" Type="http://schemas.openxmlformats.org/officeDocument/2006/relationships/image" Target="../media/image95.png"/><Relationship Id="rId10" Type="http://schemas.openxmlformats.org/officeDocument/2006/relationships/image" Target="../media/image84.png"/><Relationship Id="rId4" Type="http://schemas.openxmlformats.org/officeDocument/2006/relationships/image" Target="../media/image85.png"/><Relationship Id="rId9" Type="http://schemas.openxmlformats.org/officeDocument/2006/relationships/image" Target="../media/image87.png"/><Relationship Id="rId14" Type="http://schemas.openxmlformats.org/officeDocument/2006/relationships/image" Target="../media/image72.png"/></Relationships>
</file>

<file path=ppt/slides/_rels/slide53.xml.rels><?xml version="1.0" encoding="UTF-8" standalone="yes"?>
<Relationships xmlns="http://schemas.openxmlformats.org/package/2006/relationships"><Relationship Id="rId8" Type="http://schemas.openxmlformats.org/officeDocument/2006/relationships/image" Target="../media/image82.png"/><Relationship Id="rId13" Type="http://schemas.openxmlformats.org/officeDocument/2006/relationships/image" Target="../media/image95.png"/><Relationship Id="rId3" Type="http://schemas.openxmlformats.org/officeDocument/2006/relationships/image" Target="../media/image85.png"/><Relationship Id="rId7" Type="http://schemas.openxmlformats.org/officeDocument/2006/relationships/image" Target="../media/image81.png"/><Relationship Id="rId12" Type="http://schemas.openxmlformats.org/officeDocument/2006/relationships/image" Target="../media/image72.png"/><Relationship Id="rId2" Type="http://schemas.openxmlformats.org/officeDocument/2006/relationships/image" Target="../media/image89.png"/><Relationship Id="rId1" Type="http://schemas.openxmlformats.org/officeDocument/2006/relationships/slideLayout" Target="../slideLayouts/slideLayout24.xml"/><Relationship Id="rId6" Type="http://schemas.openxmlformats.org/officeDocument/2006/relationships/image" Target="../media/image84.png"/><Relationship Id="rId11" Type="http://schemas.openxmlformats.org/officeDocument/2006/relationships/image" Target="../media/image86.png"/><Relationship Id="rId5" Type="http://schemas.openxmlformats.org/officeDocument/2006/relationships/image" Target="../media/image91.png"/><Relationship Id="rId10" Type="http://schemas.openxmlformats.org/officeDocument/2006/relationships/image" Target="../media/image96.png"/><Relationship Id="rId4" Type="http://schemas.openxmlformats.org/officeDocument/2006/relationships/image" Target="../media/image90.png"/><Relationship Id="rId9" Type="http://schemas.openxmlformats.org/officeDocument/2006/relationships/image" Target="../media/image83.png"/></Relationships>
</file>

<file path=ppt/slides/_rels/slide54.xml.rels><?xml version="1.0" encoding="UTF-8" standalone="yes"?>
<Relationships xmlns="http://schemas.openxmlformats.org/package/2006/relationships"><Relationship Id="rId3" Type="http://schemas.openxmlformats.org/officeDocument/2006/relationships/image" Target="../media/image95.png"/><Relationship Id="rId7" Type="http://schemas.openxmlformats.org/officeDocument/2006/relationships/image" Target="../media/image72.png"/><Relationship Id="rId2" Type="http://schemas.openxmlformats.org/officeDocument/2006/relationships/image" Target="../media/image84.png"/><Relationship Id="rId1" Type="http://schemas.openxmlformats.org/officeDocument/2006/relationships/slideLayout" Target="../slideLayouts/slideLayout24.xml"/><Relationship Id="rId6" Type="http://schemas.openxmlformats.org/officeDocument/2006/relationships/image" Target="../media/image83.png"/><Relationship Id="rId5" Type="http://schemas.openxmlformats.org/officeDocument/2006/relationships/image" Target="../media/image82.png"/><Relationship Id="rId4" Type="http://schemas.openxmlformats.org/officeDocument/2006/relationships/image" Target="../media/image81.png"/></Relationships>
</file>

<file path=ppt/slides/_rels/slide55.xml.rels><?xml version="1.0" encoding="UTF-8" standalone="yes"?>
<Relationships xmlns="http://schemas.openxmlformats.org/package/2006/relationships"><Relationship Id="rId8" Type="http://schemas.openxmlformats.org/officeDocument/2006/relationships/image" Target="../media/image89.png"/><Relationship Id="rId13" Type="http://schemas.openxmlformats.org/officeDocument/2006/relationships/image" Target="../media/image86.png"/><Relationship Id="rId3" Type="http://schemas.openxmlformats.org/officeDocument/2006/relationships/image" Target="../media/image84.png"/><Relationship Id="rId7" Type="http://schemas.openxmlformats.org/officeDocument/2006/relationships/image" Target="../media/image72.png"/><Relationship Id="rId12" Type="http://schemas.openxmlformats.org/officeDocument/2006/relationships/image" Target="../media/image96.png"/><Relationship Id="rId2" Type="http://schemas.openxmlformats.org/officeDocument/2006/relationships/notesSlide" Target="../notesSlides/notesSlide15.xml"/><Relationship Id="rId1" Type="http://schemas.openxmlformats.org/officeDocument/2006/relationships/slideLayout" Target="../slideLayouts/slideLayout24.xml"/><Relationship Id="rId6" Type="http://schemas.openxmlformats.org/officeDocument/2006/relationships/image" Target="../media/image83.png"/><Relationship Id="rId11" Type="http://schemas.openxmlformats.org/officeDocument/2006/relationships/image" Target="../media/image91.png"/><Relationship Id="rId5" Type="http://schemas.openxmlformats.org/officeDocument/2006/relationships/image" Target="../media/image82.png"/><Relationship Id="rId10" Type="http://schemas.openxmlformats.org/officeDocument/2006/relationships/image" Target="../media/image90.png"/><Relationship Id="rId4" Type="http://schemas.openxmlformats.org/officeDocument/2006/relationships/image" Target="../media/image81.png"/><Relationship Id="rId9" Type="http://schemas.openxmlformats.org/officeDocument/2006/relationships/image" Target="../media/image85.png"/><Relationship Id="rId14" Type="http://schemas.openxmlformats.org/officeDocument/2006/relationships/image" Target="../media/image97.png"/></Relationships>
</file>

<file path=ppt/slides/_rels/slide56.xml.rels><?xml version="1.0" encoding="UTF-8" standalone="yes"?>
<Relationships xmlns="http://schemas.openxmlformats.org/package/2006/relationships"><Relationship Id="rId8" Type="http://schemas.openxmlformats.org/officeDocument/2006/relationships/image" Target="../media/image85.png"/><Relationship Id="rId13" Type="http://schemas.openxmlformats.org/officeDocument/2006/relationships/image" Target="../media/image97.png"/><Relationship Id="rId3" Type="http://schemas.openxmlformats.org/officeDocument/2006/relationships/image" Target="../media/image81.png"/><Relationship Id="rId7" Type="http://schemas.openxmlformats.org/officeDocument/2006/relationships/image" Target="../media/image89.png"/><Relationship Id="rId12" Type="http://schemas.openxmlformats.org/officeDocument/2006/relationships/image" Target="../media/image86.png"/><Relationship Id="rId2" Type="http://schemas.openxmlformats.org/officeDocument/2006/relationships/image" Target="../media/image84.png"/><Relationship Id="rId1" Type="http://schemas.openxmlformats.org/officeDocument/2006/relationships/slideLayout" Target="../slideLayouts/slideLayout24.xml"/><Relationship Id="rId6" Type="http://schemas.openxmlformats.org/officeDocument/2006/relationships/image" Target="../media/image72.png"/><Relationship Id="rId11" Type="http://schemas.openxmlformats.org/officeDocument/2006/relationships/image" Target="../media/image96.png"/><Relationship Id="rId5" Type="http://schemas.openxmlformats.org/officeDocument/2006/relationships/image" Target="../media/image83.png"/><Relationship Id="rId10" Type="http://schemas.openxmlformats.org/officeDocument/2006/relationships/image" Target="../media/image91.png"/><Relationship Id="rId4" Type="http://schemas.openxmlformats.org/officeDocument/2006/relationships/image" Target="../media/image82.png"/><Relationship Id="rId9" Type="http://schemas.openxmlformats.org/officeDocument/2006/relationships/image" Target="../media/image90.png"/></Relationships>
</file>

<file path=ppt/slides/_rels/slide57.xml.rels><?xml version="1.0" encoding="UTF-8" standalone="yes"?>
<Relationships xmlns="http://schemas.openxmlformats.org/package/2006/relationships"><Relationship Id="rId8" Type="http://schemas.openxmlformats.org/officeDocument/2006/relationships/image" Target="../media/image86.png"/><Relationship Id="rId13" Type="http://schemas.openxmlformats.org/officeDocument/2006/relationships/image" Target="../media/image97.png"/><Relationship Id="rId3" Type="http://schemas.openxmlformats.org/officeDocument/2006/relationships/image" Target="../media/image96.png"/><Relationship Id="rId7" Type="http://schemas.openxmlformats.org/officeDocument/2006/relationships/image" Target="../media/image85.png"/><Relationship Id="rId12" Type="http://schemas.openxmlformats.org/officeDocument/2006/relationships/image" Target="../media/image72.png"/><Relationship Id="rId2" Type="http://schemas.openxmlformats.org/officeDocument/2006/relationships/image" Target="../media/image84.png"/><Relationship Id="rId1" Type="http://schemas.openxmlformats.org/officeDocument/2006/relationships/slideLayout" Target="../slideLayouts/slideLayout24.xml"/><Relationship Id="rId6" Type="http://schemas.openxmlformats.org/officeDocument/2006/relationships/image" Target="../media/image91.png"/><Relationship Id="rId11" Type="http://schemas.openxmlformats.org/officeDocument/2006/relationships/image" Target="../media/image83.png"/><Relationship Id="rId5" Type="http://schemas.openxmlformats.org/officeDocument/2006/relationships/image" Target="../media/image90.png"/><Relationship Id="rId10" Type="http://schemas.openxmlformats.org/officeDocument/2006/relationships/image" Target="../media/image82.png"/><Relationship Id="rId4" Type="http://schemas.openxmlformats.org/officeDocument/2006/relationships/image" Target="../media/image89.png"/><Relationship Id="rId9" Type="http://schemas.openxmlformats.org/officeDocument/2006/relationships/image" Target="../media/image81.png"/></Relationships>
</file>

<file path=ppt/slides/_rels/slide58.xml.rels><?xml version="1.0" encoding="UTF-8" standalone="yes"?>
<Relationships xmlns="http://schemas.openxmlformats.org/package/2006/relationships"><Relationship Id="rId8" Type="http://schemas.openxmlformats.org/officeDocument/2006/relationships/image" Target="../media/image82.png"/><Relationship Id="rId3" Type="http://schemas.openxmlformats.org/officeDocument/2006/relationships/image" Target="../media/image85.png"/><Relationship Id="rId7" Type="http://schemas.openxmlformats.org/officeDocument/2006/relationships/image" Target="../media/image81.png"/><Relationship Id="rId2" Type="http://schemas.openxmlformats.org/officeDocument/2006/relationships/image" Target="../media/image96.png"/><Relationship Id="rId1" Type="http://schemas.openxmlformats.org/officeDocument/2006/relationships/slideLayout" Target="../slideLayouts/slideLayout24.xml"/><Relationship Id="rId6" Type="http://schemas.openxmlformats.org/officeDocument/2006/relationships/image" Target="../media/image84.png"/><Relationship Id="rId11" Type="http://schemas.openxmlformats.org/officeDocument/2006/relationships/image" Target="../media/image97.png"/><Relationship Id="rId5" Type="http://schemas.openxmlformats.org/officeDocument/2006/relationships/image" Target="../media/image98.png"/><Relationship Id="rId10" Type="http://schemas.openxmlformats.org/officeDocument/2006/relationships/image" Target="../media/image72.png"/><Relationship Id="rId4" Type="http://schemas.openxmlformats.org/officeDocument/2006/relationships/image" Target="../media/image86.png"/><Relationship Id="rId9" Type="http://schemas.openxmlformats.org/officeDocument/2006/relationships/image" Target="../media/image83.png"/></Relationships>
</file>

<file path=ppt/slides/_rels/slide59.xml.rels><?xml version="1.0" encoding="UTF-8" standalone="yes"?>
<Relationships xmlns="http://schemas.openxmlformats.org/package/2006/relationships"><Relationship Id="rId8" Type="http://schemas.openxmlformats.org/officeDocument/2006/relationships/image" Target="../media/image82.png"/><Relationship Id="rId3" Type="http://schemas.openxmlformats.org/officeDocument/2006/relationships/image" Target="../media/image85.png"/><Relationship Id="rId7" Type="http://schemas.openxmlformats.org/officeDocument/2006/relationships/image" Target="../media/image81.png"/><Relationship Id="rId2" Type="http://schemas.openxmlformats.org/officeDocument/2006/relationships/image" Target="../media/image96.png"/><Relationship Id="rId1" Type="http://schemas.openxmlformats.org/officeDocument/2006/relationships/slideLayout" Target="../slideLayouts/slideLayout24.xml"/><Relationship Id="rId6" Type="http://schemas.openxmlformats.org/officeDocument/2006/relationships/image" Target="../media/image84.png"/><Relationship Id="rId11" Type="http://schemas.openxmlformats.org/officeDocument/2006/relationships/image" Target="../media/image97.png"/><Relationship Id="rId5" Type="http://schemas.openxmlformats.org/officeDocument/2006/relationships/image" Target="../media/image98.png"/><Relationship Id="rId10" Type="http://schemas.openxmlformats.org/officeDocument/2006/relationships/image" Target="../media/image72.png"/><Relationship Id="rId4" Type="http://schemas.openxmlformats.org/officeDocument/2006/relationships/image" Target="../media/image86.png"/><Relationship Id="rId9" Type="http://schemas.openxmlformats.org/officeDocument/2006/relationships/image" Target="../media/image83.png"/></Relationships>
</file>

<file path=ppt/slides/_rels/slide60.xml.rels><?xml version="1.0" encoding="UTF-8" standalone="yes"?>
<Relationships xmlns="http://schemas.openxmlformats.org/package/2006/relationships"><Relationship Id="rId8" Type="http://schemas.openxmlformats.org/officeDocument/2006/relationships/image" Target="../media/image82.png"/><Relationship Id="rId3" Type="http://schemas.openxmlformats.org/officeDocument/2006/relationships/image" Target="../media/image85.png"/><Relationship Id="rId7" Type="http://schemas.openxmlformats.org/officeDocument/2006/relationships/image" Target="../media/image81.png"/><Relationship Id="rId2" Type="http://schemas.openxmlformats.org/officeDocument/2006/relationships/image" Target="../media/image96.png"/><Relationship Id="rId1" Type="http://schemas.openxmlformats.org/officeDocument/2006/relationships/slideLayout" Target="../slideLayouts/slideLayout24.xml"/><Relationship Id="rId6" Type="http://schemas.openxmlformats.org/officeDocument/2006/relationships/image" Target="../media/image84.png"/><Relationship Id="rId11" Type="http://schemas.openxmlformats.org/officeDocument/2006/relationships/image" Target="../media/image95.png"/><Relationship Id="rId5" Type="http://schemas.openxmlformats.org/officeDocument/2006/relationships/image" Target="../media/image98.png"/><Relationship Id="rId10" Type="http://schemas.openxmlformats.org/officeDocument/2006/relationships/image" Target="../media/image72.png"/><Relationship Id="rId4" Type="http://schemas.openxmlformats.org/officeDocument/2006/relationships/image" Target="../media/image86.png"/><Relationship Id="rId9" Type="http://schemas.openxmlformats.org/officeDocument/2006/relationships/image" Target="../media/image83.png"/></Relationships>
</file>

<file path=ppt/slides/_rels/slide61.xml.rels><?xml version="1.0" encoding="UTF-8" standalone="yes"?>
<Relationships xmlns="http://schemas.openxmlformats.org/package/2006/relationships"><Relationship Id="rId8" Type="http://schemas.openxmlformats.org/officeDocument/2006/relationships/image" Target="../media/image96.png"/><Relationship Id="rId3" Type="http://schemas.openxmlformats.org/officeDocument/2006/relationships/image" Target="../media/image84.png"/><Relationship Id="rId7" Type="http://schemas.openxmlformats.org/officeDocument/2006/relationships/image" Target="../media/image72.png"/><Relationship Id="rId2" Type="http://schemas.openxmlformats.org/officeDocument/2006/relationships/image" Target="../media/image95.png"/><Relationship Id="rId1" Type="http://schemas.openxmlformats.org/officeDocument/2006/relationships/slideLayout" Target="../slideLayouts/slideLayout24.xml"/><Relationship Id="rId6" Type="http://schemas.openxmlformats.org/officeDocument/2006/relationships/image" Target="../media/image83.png"/><Relationship Id="rId11" Type="http://schemas.openxmlformats.org/officeDocument/2006/relationships/image" Target="../media/image98.png"/><Relationship Id="rId5" Type="http://schemas.openxmlformats.org/officeDocument/2006/relationships/image" Target="../media/image82.png"/><Relationship Id="rId10" Type="http://schemas.openxmlformats.org/officeDocument/2006/relationships/image" Target="../media/image86.png"/><Relationship Id="rId4" Type="http://schemas.openxmlformats.org/officeDocument/2006/relationships/image" Target="../media/image81.png"/><Relationship Id="rId9" Type="http://schemas.openxmlformats.org/officeDocument/2006/relationships/image" Target="../media/image85.png"/></Relationships>
</file>

<file path=ppt/slides/_rels/slide62.xml.rels><?xml version="1.0" encoding="UTF-8" standalone="yes"?>
<Relationships xmlns="http://schemas.openxmlformats.org/package/2006/relationships"><Relationship Id="rId3" Type="http://schemas.openxmlformats.org/officeDocument/2006/relationships/image" Target="../media/image100.png"/><Relationship Id="rId7" Type="http://schemas.openxmlformats.org/officeDocument/2006/relationships/image" Target="../media/image104.png"/><Relationship Id="rId2" Type="http://schemas.openxmlformats.org/officeDocument/2006/relationships/image" Target="../media/image99.png"/><Relationship Id="rId1" Type="http://schemas.openxmlformats.org/officeDocument/2006/relationships/slideLayout" Target="../slideLayouts/slideLayout24.xml"/><Relationship Id="rId6" Type="http://schemas.openxmlformats.org/officeDocument/2006/relationships/image" Target="../media/image103.jpeg"/><Relationship Id="rId5" Type="http://schemas.openxmlformats.org/officeDocument/2006/relationships/image" Target="../media/image102.png"/><Relationship Id="rId4" Type="http://schemas.openxmlformats.org/officeDocument/2006/relationships/image" Target="../media/image101.png"/></Relationships>
</file>

<file path=ppt/slides/_rels/slide63.xml.rels><?xml version="1.0" encoding="UTF-8" standalone="yes"?>
<Relationships xmlns="http://schemas.openxmlformats.org/package/2006/relationships"><Relationship Id="rId8" Type="http://schemas.openxmlformats.org/officeDocument/2006/relationships/image" Target="../media/image105.png"/><Relationship Id="rId13" Type="http://schemas.openxmlformats.org/officeDocument/2006/relationships/image" Target="../media/image110.png"/><Relationship Id="rId3" Type="http://schemas.openxmlformats.org/officeDocument/2006/relationships/image" Target="../media/image100.png"/><Relationship Id="rId7" Type="http://schemas.openxmlformats.org/officeDocument/2006/relationships/image" Target="../media/image104.png"/><Relationship Id="rId12" Type="http://schemas.openxmlformats.org/officeDocument/2006/relationships/image" Target="../media/image109.png"/><Relationship Id="rId2" Type="http://schemas.openxmlformats.org/officeDocument/2006/relationships/image" Target="../media/image99.png"/><Relationship Id="rId1" Type="http://schemas.openxmlformats.org/officeDocument/2006/relationships/slideLayout" Target="../slideLayouts/slideLayout24.xml"/><Relationship Id="rId6" Type="http://schemas.openxmlformats.org/officeDocument/2006/relationships/image" Target="../media/image103.jpeg"/><Relationship Id="rId11" Type="http://schemas.openxmlformats.org/officeDocument/2006/relationships/image" Target="../media/image108.png"/><Relationship Id="rId5" Type="http://schemas.openxmlformats.org/officeDocument/2006/relationships/image" Target="../media/image102.png"/><Relationship Id="rId10" Type="http://schemas.openxmlformats.org/officeDocument/2006/relationships/image" Target="../media/image107.png"/><Relationship Id="rId4" Type="http://schemas.openxmlformats.org/officeDocument/2006/relationships/image" Target="../media/image101.png"/><Relationship Id="rId9" Type="http://schemas.openxmlformats.org/officeDocument/2006/relationships/image" Target="../media/image106.png"/></Relationships>
</file>

<file path=ppt/slides/_rels/slide64.xml.rels><?xml version="1.0" encoding="UTF-8" standalone="yes"?>
<Relationships xmlns="http://schemas.openxmlformats.org/package/2006/relationships"><Relationship Id="rId8" Type="http://schemas.openxmlformats.org/officeDocument/2006/relationships/image" Target="../media/image115.png"/><Relationship Id="rId3" Type="http://schemas.openxmlformats.org/officeDocument/2006/relationships/image" Target="../media/image111.png"/><Relationship Id="rId7" Type="http://schemas.openxmlformats.org/officeDocument/2006/relationships/hyperlink" Target="http://maps.google.com/" TargetMode="External"/><Relationship Id="rId2" Type="http://schemas.openxmlformats.org/officeDocument/2006/relationships/notesSlide" Target="../notesSlides/notesSlide16.xml"/><Relationship Id="rId1" Type="http://schemas.openxmlformats.org/officeDocument/2006/relationships/slideLayout" Target="../slideLayouts/slideLayout24.xml"/><Relationship Id="rId6" Type="http://schemas.openxmlformats.org/officeDocument/2006/relationships/image" Target="../media/image114.png"/><Relationship Id="rId5" Type="http://schemas.openxmlformats.org/officeDocument/2006/relationships/image" Target="../media/image113.png"/><Relationship Id="rId4" Type="http://schemas.openxmlformats.org/officeDocument/2006/relationships/image" Target="../media/image112.png"/></Relationships>
</file>

<file path=ppt/slides/_rels/slide65.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notesSlide" Target="../notesSlides/notesSlide17.xml"/><Relationship Id="rId1" Type="http://schemas.openxmlformats.org/officeDocument/2006/relationships/slideLayout" Target="../slideLayouts/slideLayout24.xml"/><Relationship Id="rId6" Type="http://schemas.openxmlformats.org/officeDocument/2006/relationships/hyperlink" Target="http://maps.google.com/" TargetMode="External"/><Relationship Id="rId5" Type="http://schemas.openxmlformats.org/officeDocument/2006/relationships/image" Target="../media/image111.png"/><Relationship Id="rId4" Type="http://schemas.openxmlformats.org/officeDocument/2006/relationships/image" Target="../media/image112.png"/></Relationships>
</file>

<file path=ppt/slides/_rels/slide6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4.xml"/></Relationships>
</file>

<file path=ppt/slides/_rels/slide67.xml.rels><?xml version="1.0" encoding="UTF-8" standalone="yes"?>
<Relationships xmlns="http://schemas.openxmlformats.org/package/2006/relationships"><Relationship Id="rId8" Type="http://schemas.openxmlformats.org/officeDocument/2006/relationships/image" Target="../media/image122.jpeg"/><Relationship Id="rId3" Type="http://schemas.openxmlformats.org/officeDocument/2006/relationships/image" Target="../media/image117.jpeg"/><Relationship Id="rId7" Type="http://schemas.openxmlformats.org/officeDocument/2006/relationships/image" Target="../media/image121.jpeg"/><Relationship Id="rId2" Type="http://schemas.openxmlformats.org/officeDocument/2006/relationships/image" Target="../media/image116.jpeg"/><Relationship Id="rId1" Type="http://schemas.openxmlformats.org/officeDocument/2006/relationships/slideLayout" Target="../slideLayouts/slideLayout24.xml"/><Relationship Id="rId6" Type="http://schemas.openxmlformats.org/officeDocument/2006/relationships/image" Target="../media/image120.jpeg"/><Relationship Id="rId5" Type="http://schemas.openxmlformats.org/officeDocument/2006/relationships/image" Target="../media/image119.jpeg"/><Relationship Id="rId4" Type="http://schemas.openxmlformats.org/officeDocument/2006/relationships/image" Target="../media/image118.jpeg"/><Relationship Id="rId9" Type="http://schemas.openxmlformats.org/officeDocument/2006/relationships/image" Target="../media/image123.jpeg"/></Relationships>
</file>

<file path=ppt/slides/_rels/slide68.xml.rels><?xml version="1.0" encoding="UTF-8" standalone="yes"?>
<Relationships xmlns="http://schemas.openxmlformats.org/package/2006/relationships"><Relationship Id="rId8" Type="http://schemas.openxmlformats.org/officeDocument/2006/relationships/image" Target="../media/image130.jpeg"/><Relationship Id="rId13" Type="http://schemas.openxmlformats.org/officeDocument/2006/relationships/image" Target="../media/image135.jpeg"/><Relationship Id="rId3" Type="http://schemas.openxmlformats.org/officeDocument/2006/relationships/image" Target="../media/image125.jpeg"/><Relationship Id="rId7" Type="http://schemas.openxmlformats.org/officeDocument/2006/relationships/image" Target="../media/image129.jpeg"/><Relationship Id="rId12" Type="http://schemas.openxmlformats.org/officeDocument/2006/relationships/image" Target="../media/image134.jpeg"/><Relationship Id="rId2" Type="http://schemas.openxmlformats.org/officeDocument/2006/relationships/image" Target="../media/image124.jpeg"/><Relationship Id="rId1" Type="http://schemas.openxmlformats.org/officeDocument/2006/relationships/slideLayout" Target="../slideLayouts/slideLayout24.xml"/><Relationship Id="rId6" Type="http://schemas.openxmlformats.org/officeDocument/2006/relationships/image" Target="../media/image128.jpeg"/><Relationship Id="rId11" Type="http://schemas.openxmlformats.org/officeDocument/2006/relationships/image" Target="../media/image133.jpeg"/><Relationship Id="rId5" Type="http://schemas.openxmlformats.org/officeDocument/2006/relationships/image" Target="../media/image127.jpeg"/><Relationship Id="rId10" Type="http://schemas.openxmlformats.org/officeDocument/2006/relationships/image" Target="../media/image132.jpeg"/><Relationship Id="rId4" Type="http://schemas.openxmlformats.org/officeDocument/2006/relationships/image" Target="../media/image126.jpeg"/><Relationship Id="rId9" Type="http://schemas.openxmlformats.org/officeDocument/2006/relationships/image" Target="../media/image131.jpeg"/></Relationships>
</file>

<file path=ppt/slides/_rels/slide69.xml.rels><?xml version="1.0" encoding="UTF-8" standalone="yes"?>
<Relationships xmlns="http://schemas.openxmlformats.org/package/2006/relationships"><Relationship Id="rId2" Type="http://schemas.openxmlformats.org/officeDocument/2006/relationships/image" Target="../media/image136.jpeg"/><Relationship Id="rId1" Type="http://schemas.openxmlformats.org/officeDocument/2006/relationships/slideLayout" Target="../slideLayouts/slideLayout24.xml"/></Relationships>
</file>

<file path=ppt/slides/_rels/slide70.xml.rels><?xml version="1.0" encoding="UTF-8" standalone="yes"?>
<Relationships xmlns="http://schemas.openxmlformats.org/package/2006/relationships"><Relationship Id="rId8" Type="http://schemas.openxmlformats.org/officeDocument/2006/relationships/image" Target="../media/image143.jpeg"/><Relationship Id="rId13" Type="http://schemas.openxmlformats.org/officeDocument/2006/relationships/image" Target="../media/image148.jpeg"/><Relationship Id="rId3" Type="http://schemas.openxmlformats.org/officeDocument/2006/relationships/image" Target="../media/image138.jpeg"/><Relationship Id="rId7" Type="http://schemas.openxmlformats.org/officeDocument/2006/relationships/image" Target="../media/image142.jpeg"/><Relationship Id="rId12" Type="http://schemas.openxmlformats.org/officeDocument/2006/relationships/image" Target="../media/image147.jpeg"/><Relationship Id="rId2" Type="http://schemas.openxmlformats.org/officeDocument/2006/relationships/image" Target="../media/image137.jpeg"/><Relationship Id="rId1" Type="http://schemas.openxmlformats.org/officeDocument/2006/relationships/slideLayout" Target="../slideLayouts/slideLayout24.xml"/><Relationship Id="rId6" Type="http://schemas.openxmlformats.org/officeDocument/2006/relationships/image" Target="../media/image141.jpeg"/><Relationship Id="rId11" Type="http://schemas.openxmlformats.org/officeDocument/2006/relationships/image" Target="../media/image146.jpeg"/><Relationship Id="rId5" Type="http://schemas.openxmlformats.org/officeDocument/2006/relationships/image" Target="../media/image140.jpeg"/><Relationship Id="rId10" Type="http://schemas.openxmlformats.org/officeDocument/2006/relationships/image" Target="../media/image145.jpeg"/><Relationship Id="rId4" Type="http://schemas.openxmlformats.org/officeDocument/2006/relationships/image" Target="../media/image139.jpeg"/><Relationship Id="rId9" Type="http://schemas.openxmlformats.org/officeDocument/2006/relationships/image" Target="../media/image144.jpeg"/></Relationships>
</file>

<file path=ppt/slides/_rels/slide71.xml.rels><?xml version="1.0" encoding="UTF-8" standalone="yes"?>
<Relationships xmlns="http://schemas.openxmlformats.org/package/2006/relationships"><Relationship Id="rId8" Type="http://schemas.openxmlformats.org/officeDocument/2006/relationships/image" Target="../media/image155.jpeg"/><Relationship Id="rId13" Type="http://schemas.openxmlformats.org/officeDocument/2006/relationships/image" Target="../media/image160.jpeg"/><Relationship Id="rId3" Type="http://schemas.openxmlformats.org/officeDocument/2006/relationships/image" Target="../media/image150.jpeg"/><Relationship Id="rId7" Type="http://schemas.openxmlformats.org/officeDocument/2006/relationships/image" Target="../media/image154.jpeg"/><Relationship Id="rId12" Type="http://schemas.openxmlformats.org/officeDocument/2006/relationships/image" Target="../media/image159.jpeg"/><Relationship Id="rId2" Type="http://schemas.openxmlformats.org/officeDocument/2006/relationships/image" Target="../media/image149.jpeg"/><Relationship Id="rId1" Type="http://schemas.openxmlformats.org/officeDocument/2006/relationships/slideLayout" Target="../slideLayouts/slideLayout24.xml"/><Relationship Id="rId6" Type="http://schemas.openxmlformats.org/officeDocument/2006/relationships/image" Target="../media/image153.jpeg"/><Relationship Id="rId11" Type="http://schemas.openxmlformats.org/officeDocument/2006/relationships/image" Target="../media/image158.jpeg"/><Relationship Id="rId5" Type="http://schemas.openxmlformats.org/officeDocument/2006/relationships/image" Target="../media/image152.jpeg"/><Relationship Id="rId10" Type="http://schemas.openxmlformats.org/officeDocument/2006/relationships/image" Target="../media/image157.jpeg"/><Relationship Id="rId4" Type="http://schemas.openxmlformats.org/officeDocument/2006/relationships/image" Target="../media/image151.jpeg"/><Relationship Id="rId9" Type="http://schemas.openxmlformats.org/officeDocument/2006/relationships/image" Target="../media/image156.jpeg"/></Relationships>
</file>

<file path=ppt/slides/_rels/slide72.xml.rels><?xml version="1.0" encoding="UTF-8" standalone="yes"?>
<Relationships xmlns="http://schemas.openxmlformats.org/package/2006/relationships"><Relationship Id="rId3" Type="http://schemas.openxmlformats.org/officeDocument/2006/relationships/image" Target="../media/image162.png"/><Relationship Id="rId2" Type="http://schemas.openxmlformats.org/officeDocument/2006/relationships/image" Target="../media/image161.png"/><Relationship Id="rId1" Type="http://schemas.openxmlformats.org/officeDocument/2006/relationships/slideLayout" Target="../slideLayouts/slideLayout39.xml"/><Relationship Id="rId5" Type="http://schemas.openxmlformats.org/officeDocument/2006/relationships/image" Target="../media/image164.png"/><Relationship Id="rId4" Type="http://schemas.openxmlformats.org/officeDocument/2006/relationships/image" Target="../media/image163.png"/></Relationships>
</file>

<file path=ppt/slides/_rels/slide73.xml.rels><?xml version="1.0" encoding="UTF-8" standalone="yes"?>
<Relationships xmlns="http://schemas.openxmlformats.org/package/2006/relationships"><Relationship Id="rId8" Type="http://schemas.openxmlformats.org/officeDocument/2006/relationships/notesSlide" Target="../notesSlides/notesSlide18.xml"/><Relationship Id="rId3" Type="http://schemas.microsoft.com/office/2007/relationships/media" Target="../media/media3.mp4"/><Relationship Id="rId7" Type="http://schemas.openxmlformats.org/officeDocument/2006/relationships/slideLayout" Target="../slideLayouts/slideLayout39.xml"/><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video" Target="../media/media4.mp4"/><Relationship Id="rId11" Type="http://schemas.openxmlformats.org/officeDocument/2006/relationships/image" Target="../media/image167.png"/><Relationship Id="rId5" Type="http://schemas.microsoft.com/office/2007/relationships/media" Target="../media/media4.mp4"/><Relationship Id="rId10" Type="http://schemas.openxmlformats.org/officeDocument/2006/relationships/image" Target="../media/image166.png"/><Relationship Id="rId4" Type="http://schemas.openxmlformats.org/officeDocument/2006/relationships/video" Target="../media/media3.mp4"/><Relationship Id="rId9" Type="http://schemas.openxmlformats.org/officeDocument/2006/relationships/image" Target="../media/image165.png"/></Relationships>
</file>

<file path=ppt/slides/_rels/slide74.xml.rels><?xml version="1.0" encoding="UTF-8" standalone="yes"?>
<Relationships xmlns="http://schemas.openxmlformats.org/package/2006/relationships"><Relationship Id="rId3" Type="http://schemas.openxmlformats.org/officeDocument/2006/relationships/slideLayout" Target="../slideLayouts/slideLayout49.xml"/><Relationship Id="rId2" Type="http://schemas.openxmlformats.org/officeDocument/2006/relationships/video" Target="../media/media5.mp4"/><Relationship Id="rId1" Type="http://schemas.microsoft.com/office/2007/relationships/media" Target="../media/media5.mp4"/><Relationship Id="rId4" Type="http://schemas.openxmlformats.org/officeDocument/2006/relationships/image" Target="../media/image168.png"/></Relationships>
</file>

<file path=ppt/slides/_rels/slide75.xml.rels><?xml version="1.0" encoding="UTF-8" standalone="yes"?>
<Relationships xmlns="http://schemas.openxmlformats.org/package/2006/relationships"><Relationship Id="rId3" Type="http://schemas.openxmlformats.org/officeDocument/2006/relationships/image" Target="../media/image169.jpeg"/><Relationship Id="rId2" Type="http://schemas.openxmlformats.org/officeDocument/2006/relationships/hyperlink" Target="http://www.scott-eaton.com/" TargetMode="External"/><Relationship Id="rId1" Type="http://schemas.openxmlformats.org/officeDocument/2006/relationships/slideLayout" Target="../slideLayouts/slideLayout14.xml"/></Relationships>
</file>

<file path=ppt/slides/_rels/slide76.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video" Target="../media/media6.mp4"/><Relationship Id="rId1" Type="http://schemas.microsoft.com/office/2007/relationships/media" Target="../media/media6.mp4"/><Relationship Id="rId4" Type="http://schemas.openxmlformats.org/officeDocument/2006/relationships/image" Target="../media/image170.png"/></Relationships>
</file>

<file path=ppt/slides/_rels/slide77.xml.rels><?xml version="1.0" encoding="UTF-8" standalone="yes"?>
<Relationships xmlns="http://schemas.openxmlformats.org/package/2006/relationships"><Relationship Id="rId8" Type="http://schemas.openxmlformats.org/officeDocument/2006/relationships/image" Target="../media/image171.png"/><Relationship Id="rId13" Type="http://schemas.openxmlformats.org/officeDocument/2006/relationships/image" Target="../media/image77.png"/><Relationship Id="rId18" Type="http://schemas.openxmlformats.org/officeDocument/2006/relationships/image" Target="../media/image180.jpg"/><Relationship Id="rId3" Type="http://schemas.openxmlformats.org/officeDocument/2006/relationships/image" Target="../media/image137.jpeg"/><Relationship Id="rId7" Type="http://schemas.openxmlformats.org/officeDocument/2006/relationships/image" Target="../media/image144.jpeg"/><Relationship Id="rId12" Type="http://schemas.openxmlformats.org/officeDocument/2006/relationships/image" Target="../media/image175.png"/><Relationship Id="rId17" Type="http://schemas.openxmlformats.org/officeDocument/2006/relationships/image" Target="../media/image179.jpg"/><Relationship Id="rId2" Type="http://schemas.openxmlformats.org/officeDocument/2006/relationships/image" Target="../media/image145.jpeg"/><Relationship Id="rId16" Type="http://schemas.openxmlformats.org/officeDocument/2006/relationships/image" Target="../media/image178.png"/><Relationship Id="rId20" Type="http://schemas.openxmlformats.org/officeDocument/2006/relationships/image" Target="../media/image182.png"/><Relationship Id="rId1" Type="http://schemas.openxmlformats.org/officeDocument/2006/relationships/slideLayout" Target="../slideLayouts/slideLayout39.xml"/><Relationship Id="rId6" Type="http://schemas.openxmlformats.org/officeDocument/2006/relationships/image" Target="../media/image139.jpeg"/><Relationship Id="rId11" Type="http://schemas.openxmlformats.org/officeDocument/2006/relationships/image" Target="../media/image174.jpg"/><Relationship Id="rId5" Type="http://schemas.openxmlformats.org/officeDocument/2006/relationships/image" Target="../media/image148.jpeg"/><Relationship Id="rId15" Type="http://schemas.openxmlformats.org/officeDocument/2006/relationships/image" Target="../media/image177.jpg"/><Relationship Id="rId10" Type="http://schemas.openxmlformats.org/officeDocument/2006/relationships/image" Target="../media/image173.png"/><Relationship Id="rId19" Type="http://schemas.openxmlformats.org/officeDocument/2006/relationships/image" Target="../media/image181.jpg"/><Relationship Id="rId4" Type="http://schemas.openxmlformats.org/officeDocument/2006/relationships/image" Target="../media/image142.jpeg"/><Relationship Id="rId9" Type="http://schemas.openxmlformats.org/officeDocument/2006/relationships/image" Target="../media/image172.png"/><Relationship Id="rId14" Type="http://schemas.openxmlformats.org/officeDocument/2006/relationships/image" Target="../media/image176.jpg"/></Relationships>
</file>

<file path=ppt/slides/_rels/slide78.xml.rels><?xml version="1.0" encoding="UTF-8" standalone="yes"?>
<Relationships xmlns="http://schemas.openxmlformats.org/package/2006/relationships"><Relationship Id="rId8" Type="http://schemas.openxmlformats.org/officeDocument/2006/relationships/image" Target="../media/image178.png"/><Relationship Id="rId13" Type="http://schemas.openxmlformats.org/officeDocument/2006/relationships/image" Target="../media/image182.png"/><Relationship Id="rId3" Type="http://schemas.openxmlformats.org/officeDocument/2006/relationships/image" Target="../media/image174.jpg"/><Relationship Id="rId7" Type="http://schemas.openxmlformats.org/officeDocument/2006/relationships/image" Target="../media/image177.jpg"/><Relationship Id="rId12" Type="http://schemas.openxmlformats.org/officeDocument/2006/relationships/image" Target="../media/image181.jpg"/><Relationship Id="rId2" Type="http://schemas.openxmlformats.org/officeDocument/2006/relationships/notesSlide" Target="../notesSlides/notesSlide19.xml"/><Relationship Id="rId1" Type="http://schemas.openxmlformats.org/officeDocument/2006/relationships/slideLayout" Target="../slideLayouts/slideLayout61.xml"/><Relationship Id="rId6" Type="http://schemas.openxmlformats.org/officeDocument/2006/relationships/image" Target="../media/image176.jpg"/><Relationship Id="rId11" Type="http://schemas.openxmlformats.org/officeDocument/2006/relationships/image" Target="../media/image180.jpg"/><Relationship Id="rId5" Type="http://schemas.openxmlformats.org/officeDocument/2006/relationships/image" Target="../media/image77.png"/><Relationship Id="rId15" Type="http://schemas.openxmlformats.org/officeDocument/2006/relationships/image" Target="../media/image185.gif"/><Relationship Id="rId10" Type="http://schemas.openxmlformats.org/officeDocument/2006/relationships/image" Target="../media/image179.jpg"/><Relationship Id="rId4" Type="http://schemas.openxmlformats.org/officeDocument/2006/relationships/image" Target="../media/image175.png"/><Relationship Id="rId9" Type="http://schemas.openxmlformats.org/officeDocument/2006/relationships/image" Target="../media/image183.png"/><Relationship Id="rId14" Type="http://schemas.openxmlformats.org/officeDocument/2006/relationships/image" Target="../media/image184.jpeg"/></Relationships>
</file>

<file path=ppt/slides/_rels/slide79.xml.rels><?xml version="1.0" encoding="UTF-8" standalone="yes"?>
<Relationships xmlns="http://schemas.openxmlformats.org/package/2006/relationships"><Relationship Id="rId8" Type="http://schemas.openxmlformats.org/officeDocument/2006/relationships/image" Target="../media/image190.png"/><Relationship Id="rId13" Type="http://schemas.openxmlformats.org/officeDocument/2006/relationships/image" Target="../media/image195.png"/><Relationship Id="rId18" Type="http://schemas.openxmlformats.org/officeDocument/2006/relationships/image" Target="../media/image201.png"/><Relationship Id="rId3" Type="http://schemas.openxmlformats.org/officeDocument/2006/relationships/notesSlide" Target="../notesSlides/notesSlide20.xml"/><Relationship Id="rId7" Type="http://schemas.openxmlformats.org/officeDocument/2006/relationships/image" Target="../media/image189.png"/><Relationship Id="rId12" Type="http://schemas.openxmlformats.org/officeDocument/2006/relationships/image" Target="../media/image194.png"/><Relationship Id="rId17" Type="http://schemas.openxmlformats.org/officeDocument/2006/relationships/image" Target="../media/image199.png"/><Relationship Id="rId2" Type="http://schemas.openxmlformats.org/officeDocument/2006/relationships/slideLayout" Target="../slideLayouts/slideLayout65.xml"/><Relationship Id="rId16" Type="http://schemas.openxmlformats.org/officeDocument/2006/relationships/image" Target="../media/image198.png"/><Relationship Id="rId20" Type="http://schemas.openxmlformats.org/officeDocument/2006/relationships/image" Target="../media/image203.png"/><Relationship Id="rId1" Type="http://schemas.openxmlformats.org/officeDocument/2006/relationships/tags" Target="../tags/tag1.xml"/><Relationship Id="rId6" Type="http://schemas.openxmlformats.org/officeDocument/2006/relationships/image" Target="../media/image188.png"/><Relationship Id="rId11" Type="http://schemas.openxmlformats.org/officeDocument/2006/relationships/image" Target="../media/image193.png"/><Relationship Id="rId5" Type="http://schemas.openxmlformats.org/officeDocument/2006/relationships/image" Target="../media/image187.jpeg"/><Relationship Id="rId15" Type="http://schemas.openxmlformats.org/officeDocument/2006/relationships/image" Target="../media/image197.png"/><Relationship Id="rId10" Type="http://schemas.openxmlformats.org/officeDocument/2006/relationships/image" Target="../media/image192.png"/><Relationship Id="rId19" Type="http://schemas.openxmlformats.org/officeDocument/2006/relationships/image" Target="../media/image202.png"/><Relationship Id="rId4" Type="http://schemas.openxmlformats.org/officeDocument/2006/relationships/image" Target="../media/image186.jpeg"/><Relationship Id="rId9" Type="http://schemas.openxmlformats.org/officeDocument/2006/relationships/image" Target="../media/image191.png"/><Relationship Id="rId14" Type="http://schemas.openxmlformats.org/officeDocument/2006/relationships/image" Target="../media/image196.png"/></Relationships>
</file>

<file path=ppt/slides/_rels/slide80.xml.rels><?xml version="1.0" encoding="UTF-8" standalone="yes"?>
<Relationships xmlns="http://schemas.openxmlformats.org/package/2006/relationships"><Relationship Id="rId8" Type="http://schemas.openxmlformats.org/officeDocument/2006/relationships/image" Target="../media/image189.png"/><Relationship Id="rId13" Type="http://schemas.openxmlformats.org/officeDocument/2006/relationships/image" Target="../media/image209.png"/><Relationship Id="rId18" Type="http://schemas.openxmlformats.org/officeDocument/2006/relationships/image" Target="../media/image201.png"/><Relationship Id="rId26" Type="http://schemas.openxmlformats.org/officeDocument/2006/relationships/image" Target="../media/image218.png"/><Relationship Id="rId3" Type="http://schemas.openxmlformats.org/officeDocument/2006/relationships/image" Target="../media/image186.jpeg"/><Relationship Id="rId21" Type="http://schemas.openxmlformats.org/officeDocument/2006/relationships/image" Target="../media/image213.png"/><Relationship Id="rId7" Type="http://schemas.openxmlformats.org/officeDocument/2006/relationships/image" Target="../media/image188.png"/><Relationship Id="rId12" Type="http://schemas.openxmlformats.org/officeDocument/2006/relationships/image" Target="../media/image208.png"/><Relationship Id="rId17" Type="http://schemas.openxmlformats.org/officeDocument/2006/relationships/image" Target="../media/image191.png"/><Relationship Id="rId25" Type="http://schemas.openxmlformats.org/officeDocument/2006/relationships/image" Target="../media/image217.png"/><Relationship Id="rId2" Type="http://schemas.openxmlformats.org/officeDocument/2006/relationships/notesSlide" Target="../notesSlides/notesSlide21.xml"/><Relationship Id="rId16" Type="http://schemas.openxmlformats.org/officeDocument/2006/relationships/image" Target="../media/image199.png"/><Relationship Id="rId20" Type="http://schemas.openxmlformats.org/officeDocument/2006/relationships/image" Target="../media/image197.png"/><Relationship Id="rId1" Type="http://schemas.openxmlformats.org/officeDocument/2006/relationships/slideLayout" Target="../slideLayouts/slideLayout65.xml"/><Relationship Id="rId6" Type="http://schemas.openxmlformats.org/officeDocument/2006/relationships/image" Target="../media/image205.jpeg"/><Relationship Id="rId11" Type="http://schemas.openxmlformats.org/officeDocument/2006/relationships/image" Target="../media/image207.png"/><Relationship Id="rId24" Type="http://schemas.openxmlformats.org/officeDocument/2006/relationships/image" Target="../media/image216.png"/><Relationship Id="rId5" Type="http://schemas.openxmlformats.org/officeDocument/2006/relationships/image" Target="../media/image204.jpeg"/><Relationship Id="rId15" Type="http://schemas.openxmlformats.org/officeDocument/2006/relationships/image" Target="../media/image211.png"/><Relationship Id="rId23" Type="http://schemas.openxmlformats.org/officeDocument/2006/relationships/image" Target="../media/image215.png"/><Relationship Id="rId10" Type="http://schemas.openxmlformats.org/officeDocument/2006/relationships/image" Target="../media/image206.png"/><Relationship Id="rId19" Type="http://schemas.openxmlformats.org/officeDocument/2006/relationships/image" Target="../media/image212.png"/><Relationship Id="rId4" Type="http://schemas.openxmlformats.org/officeDocument/2006/relationships/image" Target="../media/image187.jpeg"/><Relationship Id="rId9" Type="http://schemas.openxmlformats.org/officeDocument/2006/relationships/image" Target="../media/image190.png"/><Relationship Id="rId14" Type="http://schemas.openxmlformats.org/officeDocument/2006/relationships/image" Target="../media/image210.png"/><Relationship Id="rId22" Type="http://schemas.openxmlformats.org/officeDocument/2006/relationships/image" Target="../media/image214.png"/></Relationships>
</file>

<file path=ppt/slides/_rels/slide81.xml.rels><?xml version="1.0" encoding="UTF-8" standalone="yes"?>
<Relationships xmlns="http://schemas.openxmlformats.org/package/2006/relationships"><Relationship Id="rId3" Type="http://schemas.openxmlformats.org/officeDocument/2006/relationships/image" Target="../media/image220.png"/><Relationship Id="rId2" Type="http://schemas.openxmlformats.org/officeDocument/2006/relationships/image" Target="../media/image219.png"/><Relationship Id="rId1" Type="http://schemas.openxmlformats.org/officeDocument/2006/relationships/slideLayout" Target="../slideLayouts/slideLayout65.xml"/><Relationship Id="rId5" Type="http://schemas.openxmlformats.org/officeDocument/2006/relationships/image" Target="../media/image222.jpg"/><Relationship Id="rId4" Type="http://schemas.openxmlformats.org/officeDocument/2006/relationships/image" Target="../media/image221.jpg"/></Relationships>
</file>

<file path=ppt/slides/_rels/slide82.xml.rels><?xml version="1.0" encoding="UTF-8" standalone="yes"?>
<Relationships xmlns="http://schemas.openxmlformats.org/package/2006/relationships"><Relationship Id="rId2" Type="http://schemas.openxmlformats.org/officeDocument/2006/relationships/image" Target="../media/image223.gif"/><Relationship Id="rId1" Type="http://schemas.openxmlformats.org/officeDocument/2006/relationships/slideLayout" Target="../slideLayouts/slideLayout65.xml"/></Relationships>
</file>

<file path=ppt/slides/_rels/slide83.xml.rels><?xml version="1.0" encoding="UTF-8" standalone="yes"?>
<Relationships xmlns="http://schemas.openxmlformats.org/package/2006/relationships"><Relationship Id="rId3" Type="http://schemas.openxmlformats.org/officeDocument/2006/relationships/image" Target="../media/image225.png"/><Relationship Id="rId2" Type="http://schemas.openxmlformats.org/officeDocument/2006/relationships/image" Target="../media/image224.png"/><Relationship Id="rId1" Type="http://schemas.openxmlformats.org/officeDocument/2006/relationships/slideLayout" Target="../slideLayouts/slideLayout65.xml"/><Relationship Id="rId5" Type="http://schemas.openxmlformats.org/officeDocument/2006/relationships/image" Target="../media/image227.png"/><Relationship Id="rId4" Type="http://schemas.openxmlformats.org/officeDocument/2006/relationships/image" Target="../media/image226.png"/></Relationships>
</file>

<file path=ppt/slides/_rels/slide84.xml.rels><?xml version="1.0" encoding="UTF-8" standalone="yes"?>
<Relationships xmlns="http://schemas.openxmlformats.org/package/2006/relationships"><Relationship Id="rId3" Type="http://schemas.openxmlformats.org/officeDocument/2006/relationships/image" Target="../media/image229.png"/><Relationship Id="rId2" Type="http://schemas.openxmlformats.org/officeDocument/2006/relationships/image" Target="../media/image228.png"/><Relationship Id="rId1" Type="http://schemas.openxmlformats.org/officeDocument/2006/relationships/slideLayout" Target="../slideLayouts/slideLayout39.xml"/><Relationship Id="rId6" Type="http://schemas.openxmlformats.org/officeDocument/2006/relationships/image" Target="../media/image232.png"/><Relationship Id="rId5" Type="http://schemas.openxmlformats.org/officeDocument/2006/relationships/image" Target="../media/image231.png"/><Relationship Id="rId4" Type="http://schemas.openxmlformats.org/officeDocument/2006/relationships/image" Target="../media/image230.png"/></Relationships>
</file>

<file path=ppt/slides/_rels/slide85.xml.rels><?xml version="1.0" encoding="UTF-8" standalone="yes"?>
<Relationships xmlns="http://schemas.openxmlformats.org/package/2006/relationships"><Relationship Id="rId3" Type="http://schemas.openxmlformats.org/officeDocument/2006/relationships/image" Target="../media/image234.png"/><Relationship Id="rId2" Type="http://schemas.openxmlformats.org/officeDocument/2006/relationships/image" Target="../media/image233.png"/><Relationship Id="rId1" Type="http://schemas.openxmlformats.org/officeDocument/2006/relationships/slideLayout" Target="../slideLayouts/slideLayout39.xml"/><Relationship Id="rId6" Type="http://schemas.openxmlformats.org/officeDocument/2006/relationships/image" Target="../media/image232.png"/><Relationship Id="rId5" Type="http://schemas.openxmlformats.org/officeDocument/2006/relationships/image" Target="../media/image236.png"/><Relationship Id="rId4" Type="http://schemas.openxmlformats.org/officeDocument/2006/relationships/image" Target="../media/image235.png"/></Relationships>
</file>

<file path=ppt/slides/_rels/slide86.xml.rels><?xml version="1.0" encoding="UTF-8" standalone="yes"?>
<Relationships xmlns="http://schemas.openxmlformats.org/package/2006/relationships"><Relationship Id="rId3" Type="http://schemas.openxmlformats.org/officeDocument/2006/relationships/image" Target="../media/image237.jpeg"/><Relationship Id="rId7" Type="http://schemas.openxmlformats.org/officeDocument/2006/relationships/image" Target="../media/image241.jpg"/><Relationship Id="rId2" Type="http://schemas.openxmlformats.org/officeDocument/2006/relationships/notesSlide" Target="../notesSlides/notesSlide22.xml"/><Relationship Id="rId1" Type="http://schemas.openxmlformats.org/officeDocument/2006/relationships/slideLayout" Target="../slideLayouts/slideLayout48.xml"/><Relationship Id="rId6" Type="http://schemas.openxmlformats.org/officeDocument/2006/relationships/image" Target="../media/image240.jpg"/><Relationship Id="rId5" Type="http://schemas.openxmlformats.org/officeDocument/2006/relationships/image" Target="../media/image239.jpg"/><Relationship Id="rId4" Type="http://schemas.openxmlformats.org/officeDocument/2006/relationships/image" Target="../media/image238.jpg"/></Relationships>
</file>

<file path=ppt/slides/_rels/slide87.xml.rels><?xml version="1.0" encoding="UTF-8" standalone="yes"?>
<Relationships xmlns="http://schemas.openxmlformats.org/package/2006/relationships"><Relationship Id="rId8" Type="http://schemas.openxmlformats.org/officeDocument/2006/relationships/image" Target="../media/image247.jpeg"/><Relationship Id="rId3" Type="http://schemas.openxmlformats.org/officeDocument/2006/relationships/image" Target="../media/image242.png"/><Relationship Id="rId7" Type="http://schemas.openxmlformats.org/officeDocument/2006/relationships/image" Target="../media/image246.jpeg"/><Relationship Id="rId2" Type="http://schemas.openxmlformats.org/officeDocument/2006/relationships/notesSlide" Target="../notesSlides/notesSlide23.xml"/><Relationship Id="rId1" Type="http://schemas.openxmlformats.org/officeDocument/2006/relationships/slideLayout" Target="../slideLayouts/slideLayout48.xml"/><Relationship Id="rId6" Type="http://schemas.openxmlformats.org/officeDocument/2006/relationships/image" Target="../media/image245.png"/><Relationship Id="rId5" Type="http://schemas.openxmlformats.org/officeDocument/2006/relationships/image" Target="../media/image244.png"/><Relationship Id="rId10" Type="http://schemas.openxmlformats.org/officeDocument/2006/relationships/image" Target="../media/image249.jpeg"/><Relationship Id="rId4" Type="http://schemas.openxmlformats.org/officeDocument/2006/relationships/image" Target="../media/image243.png"/><Relationship Id="rId9" Type="http://schemas.openxmlformats.org/officeDocument/2006/relationships/image" Target="../media/image248.jpeg"/></Relationships>
</file>

<file path=ppt/slides/_rels/slide88.xml.rels><?xml version="1.0" encoding="UTF-8" standalone="yes"?>
<Relationships xmlns="http://schemas.openxmlformats.org/package/2006/relationships"><Relationship Id="rId3" Type="http://schemas.openxmlformats.org/officeDocument/2006/relationships/image" Target="../media/image250.png"/><Relationship Id="rId2" Type="http://schemas.openxmlformats.org/officeDocument/2006/relationships/notesSlide" Target="../notesSlides/notesSlide24.xml"/><Relationship Id="rId1" Type="http://schemas.openxmlformats.org/officeDocument/2006/relationships/slideLayout" Target="../slideLayouts/slideLayout39.xml"/><Relationship Id="rId6" Type="http://schemas.openxmlformats.org/officeDocument/2006/relationships/image" Target="../media/image253.png"/><Relationship Id="rId5" Type="http://schemas.openxmlformats.org/officeDocument/2006/relationships/image" Target="../media/image252.png"/><Relationship Id="rId4" Type="http://schemas.openxmlformats.org/officeDocument/2006/relationships/image" Target="../media/image251.png"/></Relationships>
</file>

<file path=ppt/slides/_rels/slide89.xml.rels><?xml version="1.0" encoding="UTF-8" standalone="yes"?>
<Relationships xmlns="http://schemas.openxmlformats.org/package/2006/relationships"><Relationship Id="rId3" Type="http://schemas.openxmlformats.org/officeDocument/2006/relationships/image" Target="../media/image254.png"/><Relationship Id="rId2" Type="http://schemas.openxmlformats.org/officeDocument/2006/relationships/notesSlide" Target="../notesSlides/notesSlide25.xml"/><Relationship Id="rId1" Type="http://schemas.openxmlformats.org/officeDocument/2006/relationships/slideLayout" Target="../slideLayouts/slideLayout39.xml"/><Relationship Id="rId6" Type="http://schemas.openxmlformats.org/officeDocument/2006/relationships/image" Target="../media/image257.png"/><Relationship Id="rId5" Type="http://schemas.openxmlformats.org/officeDocument/2006/relationships/image" Target="../media/image256.png"/><Relationship Id="rId4" Type="http://schemas.openxmlformats.org/officeDocument/2006/relationships/image" Target="../media/image255.png"/></Relationships>
</file>

<file path=ppt/slides/_rels/slide90.xml.rels><?xml version="1.0" encoding="UTF-8" standalone="yes"?>
<Relationships xmlns="http://schemas.openxmlformats.org/package/2006/relationships"><Relationship Id="rId3" Type="http://schemas.openxmlformats.org/officeDocument/2006/relationships/image" Target="../media/image258.tiff"/><Relationship Id="rId2" Type="http://schemas.openxmlformats.org/officeDocument/2006/relationships/notesSlide" Target="../notesSlides/notesSlide26.xml"/><Relationship Id="rId1" Type="http://schemas.openxmlformats.org/officeDocument/2006/relationships/slideLayout" Target="../slideLayouts/slideLayout48.xml"/></Relationships>
</file>

<file path=ppt/slides/_rels/slide91.xml.rels><?xml version="1.0" encoding="UTF-8" standalone="yes"?>
<Relationships xmlns="http://schemas.openxmlformats.org/package/2006/relationships"><Relationship Id="rId2" Type="http://schemas.openxmlformats.org/officeDocument/2006/relationships/image" Target="../media/image259.jpeg"/><Relationship Id="rId1" Type="http://schemas.openxmlformats.org/officeDocument/2006/relationships/slideLayout" Target="../slideLayouts/slideLayout3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398912" y="77524"/>
            <a:ext cx="20726400" cy="2556007"/>
          </a:xfrm>
        </p:spPr>
        <p:txBody>
          <a:bodyPr/>
          <a:lstStyle/>
          <a:p>
            <a:r>
              <a:rPr lang="en-US" dirty="0"/>
              <a:t>Image-to-Image Translation</a:t>
            </a:r>
          </a:p>
        </p:txBody>
      </p:sp>
      <p:sp>
        <p:nvSpPr>
          <p:cNvPr id="5" name="Text Box 4"/>
          <p:cNvSpPr txBox="1">
            <a:spLocks noChangeArrowheads="1"/>
          </p:cNvSpPr>
          <p:nvPr/>
        </p:nvSpPr>
        <p:spPr bwMode="auto">
          <a:xfrm>
            <a:off x="6961025" y="11511463"/>
            <a:ext cx="17422975"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r" defTabSz="2438430" fontAlgn="base" hangingPunct="1">
              <a:spcBef>
                <a:spcPct val="0"/>
              </a:spcBef>
              <a:spcAft>
                <a:spcPct val="0"/>
              </a:spcAft>
            </a:pPr>
            <a:r>
              <a:rPr lang="en-US" altLang="en-US" sz="6400" b="0" kern="1200" dirty="0">
                <a:solidFill>
                  <a:srgbClr val="000000"/>
                </a:solidFill>
                <a:ea typeface="ＭＳ Ｐゴシック" charset="0"/>
              </a:rPr>
              <a:t>CS180: Intro to Comp. Vision and Comp. Photo</a:t>
            </a:r>
          </a:p>
          <a:p>
            <a:pPr algn="r" defTabSz="2438430" fontAlgn="base" hangingPunct="1">
              <a:spcBef>
                <a:spcPct val="0"/>
              </a:spcBef>
              <a:spcAft>
                <a:spcPct val="0"/>
              </a:spcAft>
            </a:pPr>
            <a:r>
              <a:rPr lang="en-US" altLang="en-US" sz="6400" b="0" kern="1200" dirty="0">
                <a:solidFill>
                  <a:srgbClr val="000000"/>
                </a:solidFill>
                <a:ea typeface="ＭＳ Ｐゴシック" charset="0"/>
              </a:rPr>
              <a:t>Efros &amp; Ng, UC Berkeley, Fall 2026</a:t>
            </a:r>
          </a:p>
        </p:txBody>
      </p:sp>
      <p:pic>
        <p:nvPicPr>
          <p:cNvPr id="4" name="input_71-filtered.jpeg">
            <a:extLst>
              <a:ext uri="{FF2B5EF4-FFF2-40B4-BE49-F238E27FC236}">
                <a16:creationId xmlns:a16="http://schemas.microsoft.com/office/drawing/2014/main" id="{A396751D-AE9B-6CDA-EB45-C49AEF120E5A}"/>
              </a:ext>
            </a:extLst>
          </p:cNvPr>
          <p:cNvPicPr>
            <a:picLocks noChangeAspect="1"/>
          </p:cNvPicPr>
          <p:nvPr/>
        </p:nvPicPr>
        <p:blipFill>
          <a:blip r:embed="rId2"/>
          <a:stretch>
            <a:fillRect/>
          </a:stretch>
        </p:blipFill>
        <p:spPr>
          <a:xfrm>
            <a:off x="3274422" y="2310428"/>
            <a:ext cx="8868747" cy="8868747"/>
          </a:xfrm>
          <a:prstGeom prst="rect">
            <a:avLst/>
          </a:prstGeom>
          <a:ln w="12700">
            <a:miter lim="400000"/>
          </a:ln>
        </p:spPr>
      </p:pic>
      <p:pic>
        <p:nvPicPr>
          <p:cNvPr id="6" name="L1cGAN_71.jpg">
            <a:extLst>
              <a:ext uri="{FF2B5EF4-FFF2-40B4-BE49-F238E27FC236}">
                <a16:creationId xmlns:a16="http://schemas.microsoft.com/office/drawing/2014/main" id="{D4D61A25-34C2-45DB-B07C-30614E25D07E}"/>
              </a:ext>
            </a:extLst>
          </p:cNvPr>
          <p:cNvPicPr>
            <a:picLocks noChangeAspect="1"/>
          </p:cNvPicPr>
          <p:nvPr/>
        </p:nvPicPr>
        <p:blipFill>
          <a:blip r:embed="rId3"/>
          <a:stretch>
            <a:fillRect/>
          </a:stretch>
        </p:blipFill>
        <p:spPr>
          <a:xfrm>
            <a:off x="12240840" y="2310429"/>
            <a:ext cx="8868738" cy="8868738"/>
          </a:xfrm>
          <a:prstGeom prst="rect">
            <a:avLst/>
          </a:prstGeom>
          <a:ln w="12700">
            <a:miter lim="400000"/>
          </a:ln>
        </p:spPr>
      </p:pic>
    </p:spTree>
    <p:extLst>
      <p:ext uri="{BB962C8B-B14F-4D97-AF65-F5344CB8AC3E}">
        <p14:creationId xmlns:p14="http://schemas.microsoft.com/office/powerpoint/2010/main" val="9221683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advAuto="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p:txBody>
          <a:bodyPr/>
          <a:lstStyle/>
          <a:p>
            <a:pPr eaLnBrk="1" hangingPunct="1"/>
            <a:r>
              <a:rPr lang="en-US" dirty="0"/>
              <a:t>Visual Similarity is hard</a:t>
            </a:r>
          </a:p>
        </p:txBody>
      </p:sp>
      <p:pic>
        <p:nvPicPr>
          <p:cNvPr id="95235" name="Picture 3"/>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275724" y="7943858"/>
            <a:ext cx="2438403"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5236" name="Picture 4"/>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8339737" y="7943858"/>
            <a:ext cx="2438403"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5237" name="Picture 5"/>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4288483" y="10991997"/>
            <a:ext cx="2413000" cy="180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5238" name="Text Box 6"/>
          <p:cNvSpPr txBox="1">
            <a:spLocks noChangeArrowheads="1"/>
          </p:cNvSpPr>
          <p:nvPr/>
        </p:nvSpPr>
        <p:spPr bwMode="auto">
          <a:xfrm>
            <a:off x="7078161" y="5400705"/>
            <a:ext cx="697525" cy="1172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216008" tIns="108013" rIns="216008" bIns="108013">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l" defTabSz="981946" rtl="0" eaLnBrk="0" fontAlgn="base" latinLnBrk="0" hangingPunct="0">
              <a:lnSpc>
                <a:spcPct val="93000"/>
              </a:lnSpc>
              <a:spcBef>
                <a:spcPct val="0"/>
              </a:spcBef>
              <a:spcAft>
                <a:spcPct val="0"/>
              </a:spcAft>
              <a:buClr>
                <a:srgbClr val="000000"/>
              </a:buClr>
              <a:buSzPct val="100000"/>
              <a:buFontTx/>
              <a:buNone/>
              <a:tabLst/>
              <a:defRPr/>
            </a:pPr>
            <a:r>
              <a:rPr kumimoji="0" lang="en-US" sz="6667" b="0" i="0" u="none" strike="noStrike" kern="1200" cap="none" spc="0" normalizeH="0" baseline="0" noProof="0">
                <a:ln>
                  <a:noFill/>
                </a:ln>
                <a:solidFill>
                  <a:prstClr val="black"/>
                </a:solidFill>
                <a:effectLst/>
                <a:uLnTx/>
                <a:uFillTx/>
                <a:latin typeface="Calibri" pitchFamily="34" charset="0"/>
                <a:ea typeface="Arial Unicode MS" pitchFamily="34" charset="-128"/>
                <a:cs typeface="Arial Unicode MS" pitchFamily="34" charset="-128"/>
                <a:sym typeface="Helvetica Light"/>
              </a:rPr>
              <a:t>-</a:t>
            </a:r>
          </a:p>
        </p:txBody>
      </p:sp>
      <p:sp>
        <p:nvSpPr>
          <p:cNvPr id="95239" name="Text Box 7"/>
          <p:cNvSpPr txBox="1">
            <a:spLocks noChangeArrowheads="1"/>
          </p:cNvSpPr>
          <p:nvPr/>
        </p:nvSpPr>
        <p:spPr bwMode="auto">
          <a:xfrm>
            <a:off x="7078170" y="8277262"/>
            <a:ext cx="724775" cy="1267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216008" tIns="108013" rIns="216008" bIns="108013">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l" defTabSz="981946" rtl="0" eaLnBrk="0" fontAlgn="base" latinLnBrk="0" hangingPunct="0">
              <a:lnSpc>
                <a:spcPct val="93000"/>
              </a:lnSpc>
              <a:spcBef>
                <a:spcPct val="0"/>
              </a:spcBef>
              <a:spcAft>
                <a:spcPct val="0"/>
              </a:spcAft>
              <a:buClr>
                <a:srgbClr val="000000"/>
              </a:buClr>
              <a:buSzPct val="100000"/>
              <a:buFontTx/>
              <a:buNone/>
              <a:tabLst/>
              <a:defRPr/>
            </a:pPr>
            <a:r>
              <a:rPr kumimoji="0" lang="en-US" sz="7333" b="0" i="0" u="none" strike="noStrike" kern="1200" cap="none" spc="0" normalizeH="0" baseline="0" noProof="0">
                <a:ln>
                  <a:noFill/>
                </a:ln>
                <a:solidFill>
                  <a:prstClr val="black"/>
                </a:solidFill>
                <a:effectLst/>
                <a:uLnTx/>
                <a:uFillTx/>
                <a:latin typeface="Calibri" pitchFamily="34" charset="0"/>
                <a:ea typeface="Arial Unicode MS" pitchFamily="34" charset="-128"/>
                <a:cs typeface="Arial Unicode MS" pitchFamily="34" charset="-128"/>
                <a:sym typeface="Helvetica Light"/>
              </a:rPr>
              <a:t>-</a:t>
            </a:r>
          </a:p>
        </p:txBody>
      </p:sp>
      <p:sp>
        <p:nvSpPr>
          <p:cNvPr id="95240" name="Text Box 8"/>
          <p:cNvSpPr txBox="1">
            <a:spLocks noChangeArrowheads="1"/>
          </p:cNvSpPr>
          <p:nvPr/>
        </p:nvSpPr>
        <p:spPr bwMode="auto">
          <a:xfrm>
            <a:off x="7078170" y="11318910"/>
            <a:ext cx="724775" cy="1267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216008" tIns="108013" rIns="216008" bIns="108013">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l" defTabSz="981946" rtl="0" eaLnBrk="0" fontAlgn="base" latinLnBrk="0" hangingPunct="0">
              <a:lnSpc>
                <a:spcPct val="93000"/>
              </a:lnSpc>
              <a:spcBef>
                <a:spcPct val="0"/>
              </a:spcBef>
              <a:spcAft>
                <a:spcPct val="0"/>
              </a:spcAft>
              <a:buClr>
                <a:srgbClr val="000000"/>
              </a:buClr>
              <a:buSzPct val="100000"/>
              <a:buFontTx/>
              <a:buNone/>
              <a:tabLst/>
              <a:defRPr/>
            </a:pPr>
            <a:r>
              <a:rPr kumimoji="0" lang="en-US" sz="7333" b="0" i="0" u="none" strike="noStrike" kern="1200" cap="none" spc="0" normalizeH="0" baseline="0" noProof="0">
                <a:ln>
                  <a:noFill/>
                </a:ln>
                <a:solidFill>
                  <a:prstClr val="black"/>
                </a:solidFill>
                <a:effectLst/>
                <a:uLnTx/>
                <a:uFillTx/>
                <a:latin typeface="Calibri" pitchFamily="34" charset="0"/>
                <a:ea typeface="Arial Unicode MS" pitchFamily="34" charset="-128"/>
                <a:cs typeface="Arial Unicode MS" pitchFamily="34" charset="-128"/>
                <a:sym typeface="Helvetica Light"/>
              </a:rPr>
              <a:t>-</a:t>
            </a:r>
          </a:p>
        </p:txBody>
      </p:sp>
      <p:sp>
        <p:nvSpPr>
          <p:cNvPr id="95241" name="Text Box 9"/>
          <p:cNvSpPr txBox="1">
            <a:spLocks noChangeArrowheads="1"/>
          </p:cNvSpPr>
          <p:nvPr/>
        </p:nvSpPr>
        <p:spPr bwMode="auto">
          <a:xfrm>
            <a:off x="5587999" y="3233375"/>
            <a:ext cx="10246988" cy="957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216008" tIns="108013" rIns="216008" bIns="108013">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l" defTabSz="981946" rtl="0" eaLnBrk="0" fontAlgn="base" latinLnBrk="0" hangingPunct="0">
              <a:lnSpc>
                <a:spcPct val="93000"/>
              </a:lnSpc>
              <a:spcBef>
                <a:spcPct val="50000"/>
              </a:spcBef>
              <a:spcAft>
                <a:spcPct val="0"/>
              </a:spcAft>
              <a:buClr>
                <a:srgbClr val="000000"/>
              </a:buClr>
              <a:buSzPct val="100000"/>
              <a:buFontTx/>
              <a:buNone/>
              <a:tabLst/>
              <a:defRPr/>
            </a:pPr>
            <a:r>
              <a:rPr kumimoji="0" lang="en-US" sz="5167" b="0" i="0" u="none" strike="noStrike" kern="1200" cap="none" spc="0" normalizeH="0" baseline="0" noProof="0" dirty="0">
                <a:ln>
                  <a:noFill/>
                </a:ln>
                <a:solidFill>
                  <a:schemeClr val="tx1">
                    <a:lumMod val="95000"/>
                    <a:lumOff val="5000"/>
                  </a:schemeClr>
                </a:solidFill>
                <a:effectLst/>
                <a:uLnTx/>
                <a:uFillTx/>
                <a:latin typeface="Calibri" pitchFamily="34" charset="0"/>
                <a:ea typeface="Arial Unicode MS" pitchFamily="34" charset="-128"/>
                <a:cs typeface="Arial Unicode MS" pitchFamily="34" charset="-128"/>
                <a:sym typeface="Helvetica Light"/>
              </a:rPr>
              <a:t>42  -  24                       =  18</a:t>
            </a:r>
          </a:p>
        </p:txBody>
      </p:sp>
      <p:sp>
        <p:nvSpPr>
          <p:cNvPr id="95242" name="Text Box 10"/>
          <p:cNvSpPr txBox="1">
            <a:spLocks noChangeArrowheads="1"/>
          </p:cNvSpPr>
          <p:nvPr/>
        </p:nvSpPr>
        <p:spPr bwMode="auto">
          <a:xfrm>
            <a:off x="11345463" y="8490002"/>
            <a:ext cx="10799948" cy="957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216008" tIns="108013" rIns="216008" bIns="108013">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l" defTabSz="981946" rtl="0" eaLnBrk="0" fontAlgn="base" latinLnBrk="0" hangingPunct="0">
              <a:lnSpc>
                <a:spcPct val="93000"/>
              </a:lnSpc>
              <a:spcBef>
                <a:spcPct val="50000"/>
              </a:spcBef>
              <a:spcAft>
                <a:spcPct val="0"/>
              </a:spcAft>
              <a:buClr>
                <a:srgbClr val="000000"/>
              </a:buClr>
              <a:buSzPct val="100000"/>
              <a:buFontTx/>
              <a:buNone/>
              <a:tabLst/>
              <a:defRPr/>
            </a:pPr>
            <a:r>
              <a:rPr kumimoji="0" lang="en-US" sz="5167" b="0" i="0" u="none" strike="noStrike" kern="1200" cap="none" spc="0" normalizeH="0" baseline="0" noProof="0" dirty="0">
                <a:ln>
                  <a:noFill/>
                </a:ln>
                <a:solidFill>
                  <a:schemeClr val="tx1">
                    <a:lumMod val="95000"/>
                    <a:lumOff val="5000"/>
                  </a:schemeClr>
                </a:solidFill>
                <a:effectLst/>
                <a:uLnTx/>
                <a:uFillTx/>
                <a:latin typeface="Calibri" pitchFamily="34" charset="0"/>
                <a:ea typeface="Arial Unicode MS" pitchFamily="34" charset="-128"/>
                <a:cs typeface="Arial Unicode MS" pitchFamily="34" charset="-128"/>
                <a:sym typeface="Helvetica Light"/>
              </a:rPr>
              <a:t>=  distance of 50 grey  values</a:t>
            </a:r>
          </a:p>
        </p:txBody>
      </p:sp>
      <p:sp>
        <p:nvSpPr>
          <p:cNvPr id="95243" name="Text Box 11"/>
          <p:cNvSpPr txBox="1">
            <a:spLocks noChangeArrowheads="1"/>
          </p:cNvSpPr>
          <p:nvPr/>
        </p:nvSpPr>
        <p:spPr bwMode="auto">
          <a:xfrm>
            <a:off x="11345355" y="11531655"/>
            <a:ext cx="2167470" cy="1076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16008" tIns="108013" rIns="216008" bIns="108013">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l" defTabSz="981946" rtl="0" eaLnBrk="0" fontAlgn="base" latinLnBrk="0" hangingPunct="0">
              <a:lnSpc>
                <a:spcPct val="93000"/>
              </a:lnSpc>
              <a:spcBef>
                <a:spcPct val="50000"/>
              </a:spcBef>
              <a:spcAft>
                <a:spcPct val="0"/>
              </a:spcAft>
              <a:buClr>
                <a:srgbClr val="000000"/>
              </a:buClr>
              <a:buSzPct val="100000"/>
              <a:buFontTx/>
              <a:buNone/>
              <a:tabLst/>
              <a:defRPr/>
            </a:pPr>
            <a:r>
              <a:rPr kumimoji="0" lang="en-US" sz="6000" b="0" i="0" u="none" strike="noStrike" kern="1200" cap="none" spc="0" normalizeH="0" baseline="0" noProof="0" dirty="0">
                <a:ln>
                  <a:noFill/>
                </a:ln>
                <a:solidFill>
                  <a:schemeClr val="tx1">
                    <a:lumMod val="95000"/>
                    <a:lumOff val="5000"/>
                  </a:schemeClr>
                </a:solidFill>
                <a:effectLst/>
                <a:uLnTx/>
                <a:uFillTx/>
                <a:latin typeface="Calibri" pitchFamily="34" charset="0"/>
                <a:ea typeface="Arial Unicode MS" pitchFamily="34" charset="-128"/>
                <a:cs typeface="Arial Unicode MS" pitchFamily="34" charset="-128"/>
                <a:sym typeface="Helvetica Light"/>
              </a:rPr>
              <a:t>= ?</a:t>
            </a:r>
          </a:p>
        </p:txBody>
      </p:sp>
      <p:pic>
        <p:nvPicPr>
          <p:cNvPr id="95246" name="Picture 22"/>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8352478" y="10991997"/>
            <a:ext cx="2413000" cy="180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Text Box 9"/>
          <p:cNvSpPr txBox="1">
            <a:spLocks noChangeArrowheads="1"/>
          </p:cNvSpPr>
          <p:nvPr/>
        </p:nvSpPr>
        <p:spPr bwMode="auto">
          <a:xfrm>
            <a:off x="11345341" y="5900375"/>
            <a:ext cx="10246982" cy="957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216008" tIns="108013" rIns="216008" bIns="108013">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l" defTabSz="981946" rtl="0" eaLnBrk="0" fontAlgn="base" latinLnBrk="0" hangingPunct="0">
              <a:lnSpc>
                <a:spcPct val="93000"/>
              </a:lnSpc>
              <a:spcBef>
                <a:spcPct val="50000"/>
              </a:spcBef>
              <a:spcAft>
                <a:spcPct val="0"/>
              </a:spcAft>
              <a:buClr>
                <a:srgbClr val="000000"/>
              </a:buClr>
              <a:buSzPct val="100000"/>
              <a:buFontTx/>
              <a:buNone/>
              <a:tabLst/>
              <a:defRPr/>
            </a:pPr>
            <a:r>
              <a:rPr kumimoji="0" lang="en-US" sz="5167" b="0" i="0" u="none" strike="noStrike" kern="1200" cap="none" spc="0" normalizeH="0" baseline="0" noProof="0" dirty="0">
                <a:ln>
                  <a:noFill/>
                </a:ln>
                <a:solidFill>
                  <a:schemeClr val="tx1">
                    <a:lumMod val="95000"/>
                    <a:lumOff val="5000"/>
                  </a:schemeClr>
                </a:solidFill>
                <a:effectLst/>
                <a:uLnTx/>
                <a:uFillTx/>
                <a:latin typeface="Calibri" pitchFamily="34" charset="0"/>
                <a:ea typeface="Arial Unicode MS" pitchFamily="34" charset="-128"/>
                <a:cs typeface="Arial Unicode MS" pitchFamily="34" charset="-128"/>
                <a:sym typeface="Helvetica Light"/>
              </a:rPr>
              <a:t>=  edit distance of 2 letters</a:t>
            </a:r>
          </a:p>
        </p:txBody>
      </p:sp>
      <p:sp>
        <p:nvSpPr>
          <p:cNvPr id="3" name="TextBox 2"/>
          <p:cNvSpPr txBox="1"/>
          <p:nvPr/>
        </p:nvSpPr>
        <p:spPr>
          <a:xfrm>
            <a:off x="4288393" y="5905577"/>
            <a:ext cx="5642275" cy="957633"/>
          </a:xfrm>
          <a:prstGeom prst="rect">
            <a:avLst/>
          </a:prstGeom>
          <a:noFill/>
        </p:spPr>
        <p:txBody>
          <a:bodyPr wrap="none" lIns="216008" tIns="108013" rIns="216008" bIns="108013" rtlCol="0">
            <a:spAutoFit/>
          </a:bodyPr>
          <a:lstStyle/>
          <a:p>
            <a:pPr marL="0" marR="0" lvl="0" indent="0" algn="l" defTabSz="981946" rtl="0" eaLnBrk="1" fontAlgn="base" latinLnBrk="0" hangingPunct="0">
              <a:lnSpc>
                <a:spcPct val="93000"/>
              </a:lnSpc>
              <a:spcBef>
                <a:spcPct val="0"/>
              </a:spcBef>
              <a:spcAft>
                <a:spcPct val="0"/>
              </a:spcAft>
              <a:buClr>
                <a:srgbClr val="000000"/>
              </a:buClr>
              <a:buSzPct val="100000"/>
              <a:buFontTx/>
              <a:buNone/>
              <a:tabLst/>
              <a:defRPr/>
            </a:pPr>
            <a:r>
              <a:rPr kumimoji="0" lang="en-US" sz="5167" b="0" i="1" u="none" strike="noStrike" kern="1200" cap="none" spc="0" normalizeH="0" baseline="0" noProof="0" dirty="0">
                <a:ln>
                  <a:noFill/>
                </a:ln>
                <a:solidFill>
                  <a:schemeClr val="tx1">
                    <a:lumMod val="95000"/>
                    <a:lumOff val="5000"/>
                  </a:schemeClr>
                </a:solidFill>
                <a:effectLst/>
                <a:uLnTx/>
                <a:uFillTx/>
                <a:latin typeface="Arial" charset="0"/>
                <a:ea typeface="+mn-ea"/>
                <a:cs typeface="Arial"/>
                <a:sym typeface="Helvetica Light"/>
              </a:rPr>
              <a:t>SLUMP - TRUMP</a:t>
            </a:r>
          </a:p>
        </p:txBody>
      </p:sp>
    </p:spTree>
    <p:extLst>
      <p:ext uri="{BB962C8B-B14F-4D97-AF65-F5344CB8AC3E}">
        <p14:creationId xmlns:p14="http://schemas.microsoft.com/office/powerpoint/2010/main" val="272714223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523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524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523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9523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9523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9524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95237"/>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95240"/>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95243"/>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952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238" grpId="0"/>
      <p:bldP spid="95239" grpId="0"/>
      <p:bldP spid="95240" grpId="0"/>
      <p:bldP spid="95241" grpId="0"/>
      <p:bldP spid="95242" grpId="0"/>
      <p:bldP spid="95243" grpId="0"/>
      <p:bldP spid="24" grpId="0"/>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r>
              <a:rPr lang="en-US"/>
              <a:t>When are two textures similar?</a:t>
            </a:r>
          </a:p>
        </p:txBody>
      </p:sp>
      <p:pic>
        <p:nvPicPr>
          <p:cNvPr id="36867" name="Picture 3" descr="http://www.cs.berkeley.edu/~efros/research/quilting/figs/synth/3_out.gif"/>
          <p:cNvPicPr>
            <a:picLocks noChangeAspect="1" noChangeArrowheads="1"/>
          </p:cNvPicPr>
          <p:nvPr/>
        </p:nvPicPr>
        <p:blipFill>
          <a:blip r:embed="rId2"/>
          <a:srcRect t="65605" r="62170"/>
          <a:stretch>
            <a:fillRect/>
          </a:stretch>
        </p:blipFill>
        <p:spPr bwMode="auto">
          <a:xfrm>
            <a:off x="14935201" y="4308476"/>
            <a:ext cx="3321050" cy="3019424"/>
          </a:xfrm>
          <a:prstGeom prst="rect">
            <a:avLst/>
          </a:prstGeom>
          <a:noFill/>
          <a:ln w="9525">
            <a:noFill/>
            <a:miter lim="800000"/>
            <a:headEnd/>
            <a:tailEnd/>
          </a:ln>
        </p:spPr>
      </p:pic>
      <p:pic>
        <p:nvPicPr>
          <p:cNvPr id="36868" name="Picture 4" descr="http://www.cs.berkeley.edu/~efros/research/quilting/figs/synth/3_out.gif"/>
          <p:cNvPicPr>
            <a:picLocks noChangeAspect="1" noChangeArrowheads="1"/>
          </p:cNvPicPr>
          <p:nvPr/>
        </p:nvPicPr>
        <p:blipFill>
          <a:blip r:embed="rId2"/>
          <a:srcRect t="29150" r="63544" b="36130"/>
          <a:stretch>
            <a:fillRect/>
          </a:stretch>
        </p:blipFill>
        <p:spPr bwMode="auto">
          <a:xfrm>
            <a:off x="4826000" y="2673350"/>
            <a:ext cx="3200400" cy="3048000"/>
          </a:xfrm>
          <a:prstGeom prst="rect">
            <a:avLst/>
          </a:prstGeom>
          <a:noFill/>
          <a:ln w="9525">
            <a:noFill/>
            <a:miter lim="800000"/>
            <a:headEnd/>
            <a:tailEnd/>
          </a:ln>
        </p:spPr>
      </p:pic>
      <p:pic>
        <p:nvPicPr>
          <p:cNvPr id="36869" name="Picture 5" descr="http://www.cs.berkeley.edu/~efros/research/quilting/figs/synth/3_out.gif"/>
          <p:cNvPicPr>
            <a:picLocks noChangeAspect="1" noChangeArrowheads="1"/>
          </p:cNvPicPr>
          <p:nvPr/>
        </p:nvPicPr>
        <p:blipFill>
          <a:blip r:embed="rId2"/>
          <a:srcRect r="61809" b="65280"/>
          <a:stretch>
            <a:fillRect/>
          </a:stretch>
        </p:blipFill>
        <p:spPr bwMode="auto">
          <a:xfrm>
            <a:off x="6413500" y="6797676"/>
            <a:ext cx="3352800" cy="3048000"/>
          </a:xfrm>
          <a:prstGeom prst="rect">
            <a:avLst/>
          </a:prstGeom>
          <a:noFill/>
          <a:ln w="9525">
            <a:noFill/>
            <a:miter lim="800000"/>
            <a:headEnd/>
            <a:tailEnd/>
          </a:ln>
        </p:spPr>
      </p:pic>
      <p:pic>
        <p:nvPicPr>
          <p:cNvPr id="36870" name="Picture 6" descr="http://www.cs.berkeley.edu/~efros/research/quilting/figs/synth/3_out.gif"/>
          <p:cNvPicPr>
            <a:picLocks noChangeAspect="1" noChangeArrowheads="1"/>
          </p:cNvPicPr>
          <p:nvPr/>
        </p:nvPicPr>
        <p:blipFill>
          <a:blip r:embed="rId2"/>
          <a:srcRect l="50343" t="65280" r="11465"/>
          <a:stretch>
            <a:fillRect/>
          </a:stretch>
        </p:blipFill>
        <p:spPr bwMode="auto">
          <a:xfrm>
            <a:off x="10080626" y="2692400"/>
            <a:ext cx="3352800" cy="3048000"/>
          </a:xfrm>
          <a:prstGeom prst="rect">
            <a:avLst/>
          </a:prstGeom>
          <a:noFill/>
          <a:ln w="9525">
            <a:noFill/>
            <a:miter lim="800000"/>
            <a:headEnd/>
            <a:tailEnd/>
          </a:ln>
        </p:spPr>
      </p:pic>
      <p:pic>
        <p:nvPicPr>
          <p:cNvPr id="36871" name="Picture 7" descr="http://www.cs.berkeley.edu/~efros/research/quilting/figs/synth/3_out.gif"/>
          <p:cNvPicPr>
            <a:picLocks noChangeAspect="1" noChangeArrowheads="1"/>
          </p:cNvPicPr>
          <p:nvPr/>
        </p:nvPicPr>
        <p:blipFill>
          <a:blip r:embed="rId2"/>
          <a:srcRect l="62495" r="-687" b="65280"/>
          <a:stretch>
            <a:fillRect/>
          </a:stretch>
        </p:blipFill>
        <p:spPr bwMode="auto">
          <a:xfrm>
            <a:off x="11004550" y="7162800"/>
            <a:ext cx="3352800" cy="3048000"/>
          </a:xfrm>
          <a:prstGeom prst="rect">
            <a:avLst/>
          </a:prstGeom>
          <a:noFill/>
          <a:ln w="9525">
            <a:noFill/>
            <a:miter lim="800000"/>
            <a:headEnd/>
            <a:tailEnd/>
          </a:ln>
        </p:spPr>
      </p:pic>
      <p:sp>
        <p:nvSpPr>
          <p:cNvPr id="36872" name="Text Box 8"/>
          <p:cNvSpPr txBox="1">
            <a:spLocks noChangeArrowheads="1"/>
          </p:cNvSpPr>
          <p:nvPr/>
        </p:nvSpPr>
        <p:spPr bwMode="auto">
          <a:xfrm>
            <a:off x="13065127" y="3467101"/>
            <a:ext cx="184731" cy="646331"/>
          </a:xfrm>
          <a:prstGeom prst="rect">
            <a:avLst/>
          </a:prstGeom>
          <a:noFill/>
          <a:ln w="9525">
            <a:noFill/>
            <a:miter lim="800000"/>
            <a:headEnd/>
            <a:tailEnd/>
          </a:ln>
        </p:spPr>
        <p:txBody>
          <a:bodyPr wrap="none">
            <a:prstTxWarp prst="textNoShape">
              <a:avLst/>
            </a:prstTxWarp>
            <a:spAutoFit/>
          </a:bodyPr>
          <a:lstStyle/>
          <a:p>
            <a:pPr algn="l" defTabSz="914400" fontAlgn="base" hangingPunct="1">
              <a:spcBef>
                <a:spcPct val="0"/>
              </a:spcBef>
              <a:spcAft>
                <a:spcPct val="0"/>
              </a:spcAft>
              <a:defRPr/>
            </a:pPr>
            <a:endParaRPr lang="en-US" sz="3600" b="0" kern="1200">
              <a:ea typeface="ＭＳ Ｐゴシック" pitchFamily="-84" charset="-128"/>
            </a:endParaRPr>
          </a:p>
        </p:txBody>
      </p:sp>
    </p:spTree>
    <p:extLst>
      <p:ext uri="{BB962C8B-B14F-4D97-AF65-F5344CB8AC3E}">
        <p14:creationId xmlns:p14="http://schemas.microsoft.com/office/powerpoint/2010/main" val="22989593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9195C9-290C-7831-F0EB-A0C2451414D3}"/>
              </a:ext>
            </a:extLst>
          </p:cNvPr>
          <p:cNvSpPr>
            <a:spLocks noGrp="1"/>
          </p:cNvSpPr>
          <p:nvPr>
            <p:ph type="title"/>
          </p:nvPr>
        </p:nvSpPr>
        <p:spPr/>
        <p:txBody>
          <a:bodyPr/>
          <a:lstStyle/>
          <a:p>
            <a:r>
              <a:rPr lang="en-US" dirty="0"/>
              <a:t>Finding Good Visual Similarity </a:t>
            </a:r>
          </a:p>
        </p:txBody>
      </p:sp>
      <p:sp>
        <p:nvSpPr>
          <p:cNvPr id="3" name="Content Placeholder 2">
            <a:extLst>
              <a:ext uri="{FF2B5EF4-FFF2-40B4-BE49-F238E27FC236}">
                <a16:creationId xmlns:a16="http://schemas.microsoft.com/office/drawing/2014/main" id="{683F93F3-08EF-5DAD-2664-2E1C4ED88D21}"/>
              </a:ext>
            </a:extLst>
          </p:cNvPr>
          <p:cNvSpPr>
            <a:spLocks noGrp="1"/>
          </p:cNvSpPr>
          <p:nvPr>
            <p:ph idx="1"/>
          </p:nvPr>
        </p:nvSpPr>
        <p:spPr/>
        <p:txBody>
          <a:bodyPr/>
          <a:lstStyle/>
          <a:p>
            <a:endParaRPr lang="en-US" dirty="0"/>
          </a:p>
          <a:p>
            <a:r>
              <a:rPr lang="en-US" dirty="0"/>
              <a:t>Learn from Biology </a:t>
            </a:r>
          </a:p>
          <a:p>
            <a:pPr lvl="1"/>
            <a:r>
              <a:rPr lang="en-US" dirty="0"/>
              <a:t>V1-inspired filter banks</a:t>
            </a:r>
          </a:p>
          <a:p>
            <a:r>
              <a:rPr lang="en-US" dirty="0"/>
              <a:t>Learn from Data</a:t>
            </a:r>
          </a:p>
          <a:p>
            <a:pPr lvl="1"/>
            <a:r>
              <a:rPr lang="en-US" dirty="0"/>
              <a:t>Use labels (supervised)</a:t>
            </a:r>
          </a:p>
          <a:p>
            <a:pPr lvl="1"/>
            <a:r>
              <a:rPr lang="en-US" dirty="0"/>
              <a:t>Use patterns from data itself (self-supervised)</a:t>
            </a:r>
          </a:p>
        </p:txBody>
      </p:sp>
    </p:spTree>
    <p:extLst>
      <p:ext uri="{BB962C8B-B14F-4D97-AF65-F5344CB8AC3E}">
        <p14:creationId xmlns:p14="http://schemas.microsoft.com/office/powerpoint/2010/main" val="13305180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p:txBody>
          <a:bodyPr/>
          <a:lstStyle/>
          <a:p>
            <a:pPr eaLnBrk="1" hangingPunct="1"/>
            <a:r>
              <a:rPr lang="en-US" dirty="0"/>
              <a:t>Visual similarity via labels </a:t>
            </a:r>
          </a:p>
        </p:txBody>
      </p:sp>
      <p:pic>
        <p:nvPicPr>
          <p:cNvPr id="96260" name="Picture 4" descr="penguin1"/>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048007" y="3383343"/>
            <a:ext cx="5333997" cy="792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6261" name="Picture 5" descr="penguin2"/>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5240030" y="3378203"/>
            <a:ext cx="4952997" cy="792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6262" name="Text Box 6"/>
          <p:cNvSpPr txBox="1">
            <a:spLocks noChangeArrowheads="1"/>
          </p:cNvSpPr>
          <p:nvPr/>
        </p:nvSpPr>
        <p:spPr bwMode="auto">
          <a:xfrm>
            <a:off x="11176026" y="5334034"/>
            <a:ext cx="1202409" cy="21947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217565" tIns="108787" rIns="217565" bIns="108787">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l" defTabSz="2171773" rtl="0" eaLnBrk="1" fontAlgn="auto" latinLnBrk="0" hangingPunct="1">
              <a:lnSpc>
                <a:spcPct val="100000"/>
              </a:lnSpc>
              <a:spcBef>
                <a:spcPts val="0"/>
              </a:spcBef>
              <a:spcAft>
                <a:spcPts val="0"/>
              </a:spcAft>
              <a:buClrTx/>
              <a:buSzTx/>
              <a:buFontTx/>
              <a:buNone/>
              <a:tabLst/>
              <a:defRPr/>
            </a:pPr>
            <a:r>
              <a:rPr kumimoji="0" lang="en-US" sz="12834" b="0" i="0" u="none" strike="noStrike" kern="1200" cap="none" spc="0" normalizeH="0" baseline="0" noProof="0" dirty="0">
                <a:ln>
                  <a:noFill/>
                </a:ln>
                <a:solidFill>
                  <a:srgbClr val="FFFFFF"/>
                </a:solidFill>
                <a:effectLst/>
                <a:uLnTx/>
                <a:uFillTx/>
                <a:latin typeface="Calibri" pitchFamily="34" charset="0"/>
                <a:ea typeface="+mn-ea"/>
                <a:cs typeface="Arial" pitchFamily="34" charset="0"/>
                <a:sym typeface="Helvetica Light"/>
              </a:rPr>
              <a:t>?</a:t>
            </a:r>
          </a:p>
        </p:txBody>
      </p:sp>
      <p:sp>
        <p:nvSpPr>
          <p:cNvPr id="2" name="TextBox 1"/>
          <p:cNvSpPr txBox="1"/>
          <p:nvPr/>
        </p:nvSpPr>
        <p:spPr>
          <a:xfrm>
            <a:off x="11176024" y="7086599"/>
            <a:ext cx="1304723" cy="1179804"/>
          </a:xfrm>
          <a:prstGeom prst="rect">
            <a:avLst/>
          </a:prstGeom>
          <a:noFill/>
        </p:spPr>
        <p:txBody>
          <a:bodyPr wrap="none" lIns="152340" tIns="76165" rIns="152340" bIns="76165" rtlCol="0">
            <a:spAutoFit/>
          </a:bodyPr>
          <a:lstStyle/>
          <a:p>
            <a:pPr marL="0" marR="0" lvl="0" indent="0" algn="l" defTabSz="2171773" rtl="0" eaLnBrk="1" fontAlgn="auto" latinLnBrk="0" hangingPunct="1">
              <a:lnSpc>
                <a:spcPct val="100000"/>
              </a:lnSpc>
              <a:spcBef>
                <a:spcPts val="0"/>
              </a:spcBef>
              <a:spcAft>
                <a:spcPts val="0"/>
              </a:spcAft>
              <a:buClrTx/>
              <a:buSzTx/>
              <a:buFontTx/>
              <a:buNone/>
              <a:tabLst/>
              <a:defRPr/>
            </a:pPr>
            <a:r>
              <a:rPr kumimoji="0" lang="en-US" sz="6667" b="0" i="0" u="none" strike="noStrike" kern="1200" cap="none" spc="0" normalizeH="0" baseline="0" noProof="0" dirty="0">
                <a:ln>
                  <a:noFill/>
                </a:ln>
                <a:solidFill>
                  <a:srgbClr val="FFFFFF"/>
                </a:solidFill>
                <a:effectLst/>
                <a:uLnTx/>
                <a:uFillTx/>
                <a:latin typeface="Helvetica"/>
                <a:ea typeface="+mn-ea"/>
                <a:cs typeface="Arial"/>
                <a:sym typeface="Helvetica Light"/>
              </a:rPr>
              <a:t>==</a:t>
            </a:r>
            <a:endParaRPr kumimoji="0" lang="en-US" sz="4333" b="0" i="0" u="none" strike="noStrike" kern="1200" cap="none" spc="0" normalizeH="0" baseline="0" noProof="0" dirty="0">
              <a:ln>
                <a:noFill/>
              </a:ln>
              <a:solidFill>
                <a:srgbClr val="FFFFFF"/>
              </a:solidFill>
              <a:effectLst/>
              <a:uLnTx/>
              <a:uFillTx/>
              <a:latin typeface="Helvetica"/>
              <a:ea typeface="+mn-ea"/>
              <a:cs typeface="Arial"/>
              <a:sym typeface="Helvetica Light"/>
            </a:endParaRPr>
          </a:p>
        </p:txBody>
      </p:sp>
      <p:sp>
        <p:nvSpPr>
          <p:cNvPr id="3" name="TextBox 2"/>
          <p:cNvSpPr txBox="1"/>
          <p:nvPr/>
        </p:nvSpPr>
        <p:spPr>
          <a:xfrm>
            <a:off x="4064008" y="11521190"/>
            <a:ext cx="3645107" cy="1077147"/>
          </a:xfrm>
          <a:prstGeom prst="rect">
            <a:avLst/>
          </a:prstGeom>
          <a:noFill/>
        </p:spPr>
        <p:txBody>
          <a:bodyPr wrap="none" lIns="152340" tIns="76165" rIns="152340" bIns="76165" rtlCol="0">
            <a:spAutoFit/>
          </a:bodyPr>
          <a:lstStyle/>
          <a:p>
            <a:pPr marL="0" marR="0" lvl="0" indent="0" algn="l" defTabSz="2171773"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srgbClr val="FFFFFF"/>
                </a:solidFill>
                <a:effectLst/>
                <a:uLnTx/>
                <a:uFillTx/>
                <a:latin typeface="Helvetica"/>
                <a:ea typeface="+mn-ea"/>
                <a:cs typeface="Arial"/>
                <a:sym typeface="Helvetica Light"/>
              </a:rPr>
              <a:t>“Penguin”</a:t>
            </a:r>
          </a:p>
        </p:txBody>
      </p:sp>
      <p:sp>
        <p:nvSpPr>
          <p:cNvPr id="9" name="TextBox 8"/>
          <p:cNvSpPr txBox="1"/>
          <p:nvPr/>
        </p:nvSpPr>
        <p:spPr>
          <a:xfrm>
            <a:off x="16151993" y="11557010"/>
            <a:ext cx="3645107" cy="1077147"/>
          </a:xfrm>
          <a:prstGeom prst="rect">
            <a:avLst/>
          </a:prstGeom>
          <a:noFill/>
        </p:spPr>
        <p:txBody>
          <a:bodyPr wrap="none" lIns="152340" tIns="76165" rIns="152340" bIns="76165" rtlCol="0">
            <a:spAutoFit/>
          </a:bodyPr>
          <a:lstStyle/>
          <a:p>
            <a:pPr marL="0" marR="0" lvl="0" indent="0" algn="l" defTabSz="2171773"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srgbClr val="FFFFFF"/>
                </a:solidFill>
                <a:effectLst/>
                <a:uLnTx/>
                <a:uFillTx/>
                <a:latin typeface="Helvetica"/>
                <a:ea typeface="+mn-ea"/>
                <a:cs typeface="Arial"/>
                <a:sym typeface="Helvetica Light"/>
              </a:rPr>
              <a:t>“Penguin”</a:t>
            </a:r>
          </a:p>
        </p:txBody>
      </p:sp>
    </p:spTree>
    <p:extLst>
      <p:ext uri="{BB962C8B-B14F-4D97-AF65-F5344CB8AC3E}">
        <p14:creationId xmlns:p14="http://schemas.microsoft.com/office/powerpoint/2010/main" val="169505967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4012" y="549177"/>
            <a:ext cx="23749000" cy="2286000"/>
          </a:xfrm>
        </p:spPr>
        <p:txBody>
          <a:bodyPr/>
          <a:lstStyle/>
          <a:p>
            <a:r>
              <a:rPr lang="en-US" sz="10000" dirty="0"/>
              <a:t>Machine Learning as data association</a:t>
            </a:r>
          </a:p>
        </p:txBody>
      </p:sp>
      <p:pic>
        <p:nvPicPr>
          <p:cNvPr id="4" name="Picture 4" descr="penguin1"/>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220398" y="3454400"/>
            <a:ext cx="5333997" cy="792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19812059" y="7304831"/>
            <a:ext cx="3641158" cy="1076717"/>
          </a:xfrm>
          <a:prstGeom prst="rect">
            <a:avLst/>
          </a:prstGeom>
          <a:noFill/>
          <a:ln>
            <a:solidFill>
              <a:schemeClr val="tx1"/>
            </a:solidFill>
          </a:ln>
        </p:spPr>
        <p:txBody>
          <a:bodyPr wrap="none" lIns="151821" tIns="75852" rIns="151821" bIns="75852" rtlCol="0">
            <a:spAutoFit/>
          </a:bodyPr>
          <a:lstStyle/>
          <a:p>
            <a:pPr marL="0" marR="0" lvl="0" indent="0" algn="l" defTabSz="2163560"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srgbClr val="000000"/>
                </a:solidFill>
                <a:effectLst/>
                <a:uLnTx/>
                <a:uFillTx/>
                <a:latin typeface="Arial"/>
                <a:ea typeface="+mn-ea"/>
                <a:cs typeface="Arial"/>
                <a:sym typeface="Helvetica Light"/>
              </a:rPr>
              <a:t>“Penguin”</a:t>
            </a:r>
          </a:p>
        </p:txBody>
      </p:sp>
      <p:sp>
        <p:nvSpPr>
          <p:cNvPr id="6" name="Rectangle 5"/>
          <p:cNvSpPr/>
          <p:nvPr/>
        </p:nvSpPr>
        <p:spPr>
          <a:xfrm>
            <a:off x="9398000" y="5334003"/>
            <a:ext cx="7620000" cy="4699000"/>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151821" tIns="75852" rIns="151821" bIns="75852" rtlCol="0" anchor="ctr"/>
          <a:lstStyle/>
          <a:p>
            <a:pPr marL="0" marR="0" lvl="0" indent="0" algn="ctr" defTabSz="2163560" rtl="0" eaLnBrk="1" fontAlgn="auto" latinLnBrk="0" hangingPunct="1">
              <a:lnSpc>
                <a:spcPct val="100000"/>
              </a:lnSpc>
              <a:spcBef>
                <a:spcPts val="0"/>
              </a:spcBef>
              <a:spcAft>
                <a:spcPts val="0"/>
              </a:spcAft>
              <a:buClrTx/>
              <a:buSzTx/>
              <a:buFontTx/>
              <a:buNone/>
              <a:tabLst/>
              <a:defRPr/>
            </a:pPr>
            <a:r>
              <a:rPr kumimoji="0" lang="en-US" sz="9000" b="0" i="0" u="none" strike="noStrike" kern="1200" cap="none" spc="0" normalizeH="0" baseline="0" noProof="0" dirty="0">
                <a:ln>
                  <a:noFill/>
                </a:ln>
                <a:solidFill>
                  <a:srgbClr val="FFFFFF"/>
                </a:solidFill>
                <a:effectLst/>
                <a:uLnTx/>
                <a:uFillTx/>
                <a:latin typeface="Arial"/>
                <a:ea typeface="+mn-ea"/>
                <a:cs typeface="Arial"/>
                <a:sym typeface="Helvetica Light"/>
              </a:rPr>
              <a:t>black box</a:t>
            </a:r>
          </a:p>
          <a:p>
            <a:pPr marL="0" marR="0" lvl="0" indent="0" algn="ctr" defTabSz="2163560" rtl="0" eaLnBrk="1" fontAlgn="auto" latinLnBrk="0" hangingPunct="1">
              <a:lnSpc>
                <a:spcPct val="100000"/>
              </a:lnSpc>
              <a:spcBef>
                <a:spcPts val="0"/>
              </a:spcBef>
              <a:spcAft>
                <a:spcPts val="0"/>
              </a:spcAft>
              <a:buClrTx/>
              <a:buSzTx/>
              <a:buFontTx/>
              <a:buNone/>
              <a:tabLst/>
              <a:defRPr/>
            </a:pPr>
            <a:r>
              <a:rPr kumimoji="0" lang="en-US" sz="9000" b="0" i="0" u="none" strike="noStrike" kern="1200" cap="none" spc="0" normalizeH="0" baseline="0" noProof="0" dirty="0">
                <a:ln>
                  <a:noFill/>
                </a:ln>
                <a:solidFill>
                  <a:srgbClr val="FFFFFF"/>
                </a:solidFill>
                <a:effectLst/>
                <a:uLnTx/>
                <a:uFillTx/>
                <a:latin typeface="Arial"/>
                <a:ea typeface="+mn-ea"/>
                <a:cs typeface="Arial"/>
                <a:sym typeface="Helvetica Light"/>
              </a:rPr>
              <a:t>classifier</a:t>
            </a:r>
          </a:p>
        </p:txBody>
      </p:sp>
      <p:sp>
        <p:nvSpPr>
          <p:cNvPr id="7" name="TextBox 6"/>
          <p:cNvSpPr txBox="1"/>
          <p:nvPr/>
        </p:nvSpPr>
        <p:spPr>
          <a:xfrm>
            <a:off x="1828492" y="11581347"/>
            <a:ext cx="3758712" cy="1281900"/>
          </a:xfrm>
          <a:prstGeom prst="rect">
            <a:avLst/>
          </a:prstGeom>
          <a:noFill/>
        </p:spPr>
        <p:txBody>
          <a:bodyPr wrap="none" lIns="151821" tIns="75852" rIns="151821" bIns="75852" rtlCol="0">
            <a:spAutoFit/>
          </a:bodyPr>
          <a:lstStyle/>
          <a:p>
            <a:pPr marL="0" marR="0" lvl="0" indent="0" algn="l" defTabSz="2163560" rtl="0" eaLnBrk="1" fontAlgn="auto" latinLnBrk="0" hangingPunct="1">
              <a:lnSpc>
                <a:spcPct val="100000"/>
              </a:lnSpc>
              <a:spcBef>
                <a:spcPts val="0"/>
              </a:spcBef>
              <a:spcAft>
                <a:spcPts val="0"/>
              </a:spcAft>
              <a:buClrTx/>
              <a:buSzTx/>
              <a:buFontTx/>
              <a:buNone/>
              <a:tabLst/>
              <a:defRPr/>
            </a:pPr>
            <a:r>
              <a:rPr kumimoji="0" lang="en-US" sz="7300" b="0" i="0" u="none" strike="noStrike" kern="1200" cap="none" spc="0" normalizeH="0" baseline="0" noProof="0" dirty="0">
                <a:ln>
                  <a:noFill/>
                </a:ln>
                <a:solidFill>
                  <a:srgbClr val="000000"/>
                </a:solidFill>
                <a:effectLst/>
                <a:uLnTx/>
                <a:uFillTx/>
                <a:latin typeface="Arial"/>
                <a:ea typeface="+mn-ea"/>
                <a:cs typeface="Arial"/>
                <a:sym typeface="Helvetica Light"/>
              </a:rPr>
              <a:t>image </a:t>
            </a:r>
            <a:r>
              <a:rPr kumimoji="0" lang="en-US" sz="7300" b="0" i="1" u="none" strike="noStrike" kern="1200" cap="none" spc="0" normalizeH="0" baseline="0" noProof="0" dirty="0">
                <a:ln>
                  <a:noFill/>
                </a:ln>
                <a:solidFill>
                  <a:srgbClr val="000000"/>
                </a:solidFill>
                <a:effectLst/>
                <a:uLnTx/>
                <a:uFillTx/>
                <a:latin typeface="Arial"/>
                <a:ea typeface="+mn-ea"/>
                <a:cs typeface="Arial"/>
                <a:sym typeface="Helvetica Light"/>
              </a:rPr>
              <a:t>X</a:t>
            </a:r>
          </a:p>
        </p:txBody>
      </p:sp>
      <p:sp>
        <p:nvSpPr>
          <p:cNvPr id="9" name="TextBox 8"/>
          <p:cNvSpPr txBox="1"/>
          <p:nvPr/>
        </p:nvSpPr>
        <p:spPr>
          <a:xfrm>
            <a:off x="20199887" y="11581347"/>
            <a:ext cx="3184303" cy="1281900"/>
          </a:xfrm>
          <a:prstGeom prst="rect">
            <a:avLst/>
          </a:prstGeom>
          <a:noFill/>
        </p:spPr>
        <p:txBody>
          <a:bodyPr wrap="none" lIns="151821" tIns="75852" rIns="151821" bIns="75852" rtlCol="0">
            <a:spAutoFit/>
          </a:bodyPr>
          <a:lstStyle/>
          <a:p>
            <a:pPr marL="0" marR="0" lvl="0" indent="0" algn="l" defTabSz="2163560" rtl="0" eaLnBrk="1" fontAlgn="auto" latinLnBrk="0" hangingPunct="1">
              <a:lnSpc>
                <a:spcPct val="100000"/>
              </a:lnSpc>
              <a:spcBef>
                <a:spcPts val="0"/>
              </a:spcBef>
              <a:spcAft>
                <a:spcPts val="0"/>
              </a:spcAft>
              <a:buClrTx/>
              <a:buSzTx/>
              <a:buFontTx/>
              <a:buNone/>
              <a:tabLst/>
              <a:defRPr/>
            </a:pPr>
            <a:r>
              <a:rPr kumimoji="0" lang="en-US" sz="7300" b="0" i="0" u="none" strike="noStrike" kern="1200" cap="none" spc="0" normalizeH="0" baseline="0" noProof="0" dirty="0">
                <a:ln>
                  <a:noFill/>
                </a:ln>
                <a:solidFill>
                  <a:srgbClr val="000000"/>
                </a:solidFill>
                <a:effectLst/>
                <a:uLnTx/>
                <a:uFillTx/>
                <a:latin typeface="Arial"/>
                <a:ea typeface="+mn-ea"/>
                <a:cs typeface="Arial"/>
                <a:sym typeface="Helvetica Light"/>
              </a:rPr>
              <a:t>label </a:t>
            </a:r>
            <a:r>
              <a:rPr kumimoji="0" lang="en-US" sz="7300" b="0" i="1" u="none" strike="noStrike" kern="1200" cap="none" spc="0" normalizeH="0" baseline="0" noProof="0" dirty="0">
                <a:ln>
                  <a:noFill/>
                </a:ln>
                <a:solidFill>
                  <a:srgbClr val="000000"/>
                </a:solidFill>
                <a:effectLst/>
                <a:uLnTx/>
                <a:uFillTx/>
                <a:latin typeface="Arial"/>
                <a:ea typeface="+mn-ea"/>
                <a:cs typeface="Arial"/>
                <a:sym typeface="Helvetica Light"/>
              </a:rPr>
              <a:t>Y</a:t>
            </a:r>
          </a:p>
        </p:txBody>
      </p:sp>
      <p:cxnSp>
        <p:nvCxnSpPr>
          <p:cNvPr id="12" name="Straight Arrow Connector 11"/>
          <p:cNvCxnSpPr/>
          <p:nvPr/>
        </p:nvCxnSpPr>
        <p:spPr>
          <a:xfrm>
            <a:off x="17186465" y="7874000"/>
            <a:ext cx="2371543" cy="0"/>
          </a:xfrm>
          <a:prstGeom prst="straightConnector1">
            <a:avLst/>
          </a:prstGeom>
          <a:ln w="50800">
            <a:headEnd type="arrow"/>
            <a:tailEnd type="arrow"/>
          </a:ln>
        </p:spPr>
        <p:style>
          <a:lnRef idx="1">
            <a:schemeClr val="dk1"/>
          </a:lnRef>
          <a:fillRef idx="0">
            <a:schemeClr val="dk1"/>
          </a:fillRef>
          <a:effectRef idx="0">
            <a:schemeClr val="dk1"/>
          </a:effectRef>
          <a:fontRef idx="minor">
            <a:schemeClr val="tx1"/>
          </a:fontRef>
        </p:style>
      </p:cxnSp>
      <p:pic>
        <p:nvPicPr>
          <p:cNvPr id="13" name="Picture 5" descr="penguin2"/>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220409" y="3459482"/>
            <a:ext cx="5256608" cy="792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4" name="Straight Arrow Connector 13"/>
          <p:cNvCxnSpPr/>
          <p:nvPr/>
        </p:nvCxnSpPr>
        <p:spPr>
          <a:xfrm>
            <a:off x="6858012" y="7874000"/>
            <a:ext cx="2371543" cy="0"/>
          </a:xfrm>
          <a:prstGeom prst="straightConnector1">
            <a:avLst/>
          </a:prstGeom>
          <a:ln w="50800">
            <a:headEnd type="arrow"/>
            <a:tailEnd type="arrow"/>
          </a:ln>
        </p:spPr>
        <p:style>
          <a:lnRef idx="1">
            <a:schemeClr val="dk1"/>
          </a:lnRef>
          <a:fillRef idx="0">
            <a:schemeClr val="dk1"/>
          </a:fillRef>
          <a:effectRef idx="0">
            <a:schemeClr val="dk1"/>
          </a:effectRef>
          <a:fontRef idx="minor">
            <a:schemeClr val="tx1"/>
          </a:fontRef>
        </p:style>
      </p:cxnSp>
      <p:pic>
        <p:nvPicPr>
          <p:cNvPr id="1028" name="Picture 4" descr="Image result for penguin"/>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220554" y="3459597"/>
            <a:ext cx="5388898" cy="7919722"/>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http://metrouk2.files.wordpress.com/2014/08/ay_108888199.jp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143144" y="3454402"/>
            <a:ext cx="5649528" cy="79756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searchengineland.com/figz/wp-content/seloads/2012/04/penguin.jpg"/>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294658" y="3992427"/>
            <a:ext cx="6436357" cy="74375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54852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2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At test time…</a:t>
            </a:r>
          </a:p>
        </p:txBody>
      </p:sp>
      <p:sp>
        <p:nvSpPr>
          <p:cNvPr id="4" name="TextBox 3"/>
          <p:cNvSpPr txBox="1"/>
          <p:nvPr/>
        </p:nvSpPr>
        <p:spPr>
          <a:xfrm>
            <a:off x="1828492" y="11581347"/>
            <a:ext cx="3758712" cy="1281900"/>
          </a:xfrm>
          <a:prstGeom prst="rect">
            <a:avLst/>
          </a:prstGeom>
          <a:noFill/>
        </p:spPr>
        <p:txBody>
          <a:bodyPr wrap="none" lIns="151821" tIns="75852" rIns="151821" bIns="75852" rtlCol="0">
            <a:spAutoFit/>
          </a:bodyPr>
          <a:lstStyle/>
          <a:p>
            <a:pPr marL="0" marR="0" lvl="0" indent="0" algn="l" defTabSz="2163560" rtl="0" eaLnBrk="1" fontAlgn="auto" latinLnBrk="0" hangingPunct="1">
              <a:lnSpc>
                <a:spcPct val="100000"/>
              </a:lnSpc>
              <a:spcBef>
                <a:spcPts val="0"/>
              </a:spcBef>
              <a:spcAft>
                <a:spcPts val="0"/>
              </a:spcAft>
              <a:buClrTx/>
              <a:buSzTx/>
              <a:buFontTx/>
              <a:buNone/>
              <a:tabLst/>
              <a:defRPr/>
            </a:pPr>
            <a:r>
              <a:rPr kumimoji="0" lang="en-US" sz="7300" b="0" i="0" u="none" strike="noStrike" kern="1200" cap="none" spc="0" normalizeH="0" baseline="0" noProof="0" dirty="0">
                <a:ln>
                  <a:noFill/>
                </a:ln>
                <a:solidFill>
                  <a:srgbClr val="000000"/>
                </a:solidFill>
                <a:effectLst/>
                <a:uLnTx/>
                <a:uFillTx/>
                <a:latin typeface="Arial"/>
                <a:ea typeface="+mn-ea"/>
                <a:cs typeface="Arial"/>
                <a:sym typeface="Helvetica Light"/>
              </a:rPr>
              <a:t>image </a:t>
            </a:r>
            <a:r>
              <a:rPr kumimoji="0" lang="en-US" sz="7300" b="0" i="1" u="none" strike="noStrike" kern="1200" cap="none" spc="0" normalizeH="0" baseline="0" noProof="0" dirty="0">
                <a:ln>
                  <a:noFill/>
                </a:ln>
                <a:solidFill>
                  <a:srgbClr val="000000"/>
                </a:solidFill>
                <a:effectLst/>
                <a:uLnTx/>
                <a:uFillTx/>
                <a:latin typeface="Arial"/>
                <a:ea typeface="+mn-ea"/>
                <a:cs typeface="Arial"/>
                <a:sym typeface="Helvetica Light"/>
              </a:rPr>
              <a:t>X</a:t>
            </a:r>
          </a:p>
        </p:txBody>
      </p:sp>
      <p:cxnSp>
        <p:nvCxnSpPr>
          <p:cNvPr id="5" name="Straight Arrow Connector 4"/>
          <p:cNvCxnSpPr/>
          <p:nvPr/>
        </p:nvCxnSpPr>
        <p:spPr>
          <a:xfrm>
            <a:off x="17186465" y="7874000"/>
            <a:ext cx="2371543" cy="0"/>
          </a:xfrm>
          <a:prstGeom prst="straightConnector1">
            <a:avLst/>
          </a:prstGeom>
          <a:ln w="50800">
            <a:headEnd type="none"/>
            <a:tailEnd type="arrow"/>
          </a:ln>
        </p:spPr>
        <p:style>
          <a:lnRef idx="1">
            <a:schemeClr val="dk1"/>
          </a:lnRef>
          <a:fillRef idx="0">
            <a:schemeClr val="dk1"/>
          </a:fillRef>
          <a:effectRef idx="0">
            <a:schemeClr val="dk1"/>
          </a:effectRef>
          <a:fontRef idx="minor">
            <a:schemeClr val="tx1"/>
          </a:fontRef>
        </p:style>
      </p:cxnSp>
      <p:cxnSp>
        <p:nvCxnSpPr>
          <p:cNvPr id="6" name="Straight Arrow Connector 5"/>
          <p:cNvCxnSpPr/>
          <p:nvPr/>
        </p:nvCxnSpPr>
        <p:spPr>
          <a:xfrm>
            <a:off x="6858012" y="7874000"/>
            <a:ext cx="2371543" cy="0"/>
          </a:xfrm>
          <a:prstGeom prst="straightConnector1">
            <a:avLst/>
          </a:prstGeom>
          <a:ln w="50800">
            <a:headEnd type="none"/>
            <a:tailEnd type="arrow"/>
          </a:ln>
        </p:spPr>
        <p:style>
          <a:lnRef idx="1">
            <a:schemeClr val="dk1"/>
          </a:lnRef>
          <a:fillRef idx="0">
            <a:schemeClr val="dk1"/>
          </a:fillRef>
          <a:effectRef idx="0">
            <a:schemeClr val="dk1"/>
          </a:effectRef>
          <a:fontRef idx="minor">
            <a:schemeClr val="tx1"/>
          </a:fontRef>
        </p:style>
      </p:cxnSp>
      <p:pic>
        <p:nvPicPr>
          <p:cNvPr id="4098" name="Picture 2" descr="https://encrypted-tbn1.gstatic.com/images?q=tbn:ANd9GcRMNxoQGYeiN1fwvUJFxzSJDAG8AcHsu2PYwfzdgYwMUZG6Wb8X"/>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723070" y="4699000"/>
            <a:ext cx="5880947" cy="5842000"/>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20387100" y="7112057"/>
            <a:ext cx="948113" cy="1538382"/>
          </a:xfrm>
          <a:prstGeom prst="rect">
            <a:avLst/>
          </a:prstGeom>
          <a:noFill/>
        </p:spPr>
        <p:txBody>
          <a:bodyPr wrap="none" lIns="151821" tIns="75852" rIns="151821" bIns="75852" rtlCol="0">
            <a:spAutoFit/>
          </a:bodyPr>
          <a:lstStyle/>
          <a:p>
            <a:pPr marL="0" marR="0" lvl="0" indent="0" algn="l" defTabSz="2163560" rtl="0" eaLnBrk="1" fontAlgn="auto" latinLnBrk="0" hangingPunct="1">
              <a:lnSpc>
                <a:spcPct val="100000"/>
              </a:lnSpc>
              <a:spcBef>
                <a:spcPts val="0"/>
              </a:spcBef>
              <a:spcAft>
                <a:spcPts val="0"/>
              </a:spcAft>
              <a:buClrTx/>
              <a:buSzTx/>
              <a:buFontTx/>
              <a:buNone/>
              <a:tabLst/>
              <a:defRPr/>
            </a:pPr>
            <a:r>
              <a:rPr kumimoji="0" lang="en-US" sz="9000" b="0" i="0" u="none" strike="noStrike" kern="1200" cap="none" spc="0" normalizeH="0" baseline="0" noProof="0" dirty="0">
                <a:ln>
                  <a:noFill/>
                </a:ln>
                <a:solidFill>
                  <a:srgbClr val="000000"/>
                </a:solidFill>
                <a:effectLst/>
                <a:uLnTx/>
                <a:uFillTx/>
                <a:latin typeface="Arial"/>
                <a:ea typeface="+mn-ea"/>
                <a:cs typeface="Arial"/>
                <a:sym typeface="Helvetica Light"/>
              </a:rPr>
              <a:t>?</a:t>
            </a:r>
          </a:p>
        </p:txBody>
      </p:sp>
      <p:sp>
        <p:nvSpPr>
          <p:cNvPr id="10" name="Rectangle 9"/>
          <p:cNvSpPr/>
          <p:nvPr/>
        </p:nvSpPr>
        <p:spPr>
          <a:xfrm>
            <a:off x="9398000" y="5334003"/>
            <a:ext cx="7620000" cy="4699000"/>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151821" tIns="75852" rIns="151821" bIns="75852" rtlCol="0" anchor="ctr"/>
          <a:lstStyle/>
          <a:p>
            <a:pPr marL="0" marR="0" lvl="0" indent="0" algn="ctr" defTabSz="2163560" rtl="0" eaLnBrk="1" fontAlgn="auto" latinLnBrk="0" hangingPunct="1">
              <a:lnSpc>
                <a:spcPct val="100000"/>
              </a:lnSpc>
              <a:spcBef>
                <a:spcPts val="0"/>
              </a:spcBef>
              <a:spcAft>
                <a:spcPts val="0"/>
              </a:spcAft>
              <a:buClrTx/>
              <a:buSzTx/>
              <a:buFontTx/>
              <a:buNone/>
              <a:tabLst/>
              <a:defRPr/>
            </a:pPr>
            <a:r>
              <a:rPr kumimoji="0" lang="en-US" sz="9000" b="0" i="0" u="none" strike="noStrike" kern="1200" cap="none" spc="0" normalizeH="0" baseline="0" noProof="0" dirty="0">
                <a:ln>
                  <a:noFill/>
                </a:ln>
                <a:solidFill>
                  <a:srgbClr val="FFFFFF"/>
                </a:solidFill>
                <a:effectLst/>
                <a:uLnTx/>
                <a:uFillTx/>
                <a:latin typeface="Arial"/>
                <a:ea typeface="+mn-ea"/>
                <a:cs typeface="Arial"/>
                <a:sym typeface="Helvetica Light"/>
              </a:rPr>
              <a:t>black box</a:t>
            </a:r>
          </a:p>
          <a:p>
            <a:pPr marL="0" marR="0" lvl="0" indent="0" algn="ctr" defTabSz="2163560" rtl="0" eaLnBrk="1" fontAlgn="auto" latinLnBrk="0" hangingPunct="1">
              <a:lnSpc>
                <a:spcPct val="100000"/>
              </a:lnSpc>
              <a:spcBef>
                <a:spcPts val="0"/>
              </a:spcBef>
              <a:spcAft>
                <a:spcPts val="0"/>
              </a:spcAft>
              <a:buClrTx/>
              <a:buSzTx/>
              <a:buFontTx/>
              <a:buNone/>
              <a:tabLst/>
              <a:defRPr/>
            </a:pPr>
            <a:r>
              <a:rPr kumimoji="0" lang="en-US" sz="9000" b="0" i="0" u="none" strike="noStrike" kern="1200" cap="none" spc="0" normalizeH="0" baseline="0" noProof="0" dirty="0">
                <a:ln>
                  <a:noFill/>
                </a:ln>
                <a:solidFill>
                  <a:srgbClr val="FFFFFF"/>
                </a:solidFill>
                <a:effectLst/>
                <a:uLnTx/>
                <a:uFillTx/>
                <a:latin typeface="Arial"/>
                <a:ea typeface="+mn-ea"/>
                <a:cs typeface="Arial"/>
                <a:sym typeface="Helvetica Light"/>
              </a:rPr>
              <a:t>classifier</a:t>
            </a:r>
          </a:p>
        </p:txBody>
      </p:sp>
    </p:spTree>
    <p:extLst>
      <p:ext uri="{BB962C8B-B14F-4D97-AF65-F5344CB8AC3E}">
        <p14:creationId xmlns:p14="http://schemas.microsoft.com/office/powerpoint/2010/main" val="28847887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828492" y="11581347"/>
            <a:ext cx="3758712" cy="1281900"/>
          </a:xfrm>
          <a:prstGeom prst="rect">
            <a:avLst/>
          </a:prstGeom>
          <a:noFill/>
        </p:spPr>
        <p:txBody>
          <a:bodyPr wrap="none" lIns="151821" tIns="75852" rIns="151821" bIns="75852" rtlCol="0">
            <a:spAutoFit/>
          </a:bodyPr>
          <a:lstStyle/>
          <a:p>
            <a:pPr marL="0" marR="0" lvl="0" indent="0" algn="l" defTabSz="2163560" rtl="0" eaLnBrk="1" fontAlgn="auto" latinLnBrk="0" hangingPunct="1">
              <a:lnSpc>
                <a:spcPct val="100000"/>
              </a:lnSpc>
              <a:spcBef>
                <a:spcPts val="0"/>
              </a:spcBef>
              <a:spcAft>
                <a:spcPts val="0"/>
              </a:spcAft>
              <a:buClrTx/>
              <a:buSzTx/>
              <a:buFontTx/>
              <a:buNone/>
              <a:tabLst/>
              <a:defRPr/>
            </a:pPr>
            <a:r>
              <a:rPr kumimoji="0" lang="en-US" sz="7300" b="0" i="0" u="none" strike="noStrike" kern="1200" cap="none" spc="0" normalizeH="0" baseline="0" noProof="0" dirty="0">
                <a:ln>
                  <a:noFill/>
                </a:ln>
                <a:solidFill>
                  <a:srgbClr val="000000"/>
                </a:solidFill>
                <a:effectLst/>
                <a:uLnTx/>
                <a:uFillTx/>
                <a:latin typeface="Arial"/>
                <a:ea typeface="+mn-ea"/>
                <a:cs typeface="Arial"/>
                <a:sym typeface="Helvetica Light"/>
              </a:rPr>
              <a:t>image </a:t>
            </a:r>
            <a:r>
              <a:rPr kumimoji="0" lang="en-US" sz="7300" b="0" i="1" u="none" strike="noStrike" kern="1200" cap="none" spc="0" normalizeH="0" baseline="0" noProof="0" dirty="0">
                <a:ln>
                  <a:noFill/>
                </a:ln>
                <a:solidFill>
                  <a:srgbClr val="000000"/>
                </a:solidFill>
                <a:effectLst/>
                <a:uLnTx/>
                <a:uFillTx/>
                <a:latin typeface="Arial"/>
                <a:ea typeface="+mn-ea"/>
                <a:cs typeface="Arial"/>
                <a:sym typeface="Helvetica Light"/>
              </a:rPr>
              <a:t>X</a:t>
            </a:r>
          </a:p>
        </p:txBody>
      </p:sp>
      <p:cxnSp>
        <p:nvCxnSpPr>
          <p:cNvPr id="5" name="Straight Arrow Connector 4"/>
          <p:cNvCxnSpPr/>
          <p:nvPr/>
        </p:nvCxnSpPr>
        <p:spPr>
          <a:xfrm>
            <a:off x="17186465" y="7874000"/>
            <a:ext cx="2371543" cy="0"/>
          </a:xfrm>
          <a:prstGeom prst="straightConnector1">
            <a:avLst/>
          </a:prstGeom>
          <a:ln w="50800">
            <a:headEnd type="none"/>
            <a:tailEnd type="arrow"/>
          </a:ln>
        </p:spPr>
        <p:style>
          <a:lnRef idx="1">
            <a:schemeClr val="dk1"/>
          </a:lnRef>
          <a:fillRef idx="0">
            <a:schemeClr val="dk1"/>
          </a:fillRef>
          <a:effectRef idx="0">
            <a:schemeClr val="dk1"/>
          </a:effectRef>
          <a:fontRef idx="minor">
            <a:schemeClr val="tx1"/>
          </a:fontRef>
        </p:style>
      </p:cxnSp>
      <p:cxnSp>
        <p:nvCxnSpPr>
          <p:cNvPr id="6" name="Straight Arrow Connector 5"/>
          <p:cNvCxnSpPr/>
          <p:nvPr/>
        </p:nvCxnSpPr>
        <p:spPr>
          <a:xfrm>
            <a:off x="6858012" y="7874000"/>
            <a:ext cx="2371543" cy="0"/>
          </a:xfrm>
          <a:prstGeom prst="straightConnector1">
            <a:avLst/>
          </a:prstGeom>
          <a:ln w="50800">
            <a:headEnd type="none"/>
            <a:tailEnd type="arrow"/>
          </a:ln>
        </p:spPr>
        <p:style>
          <a:lnRef idx="1">
            <a:schemeClr val="dk1"/>
          </a:lnRef>
          <a:fillRef idx="0">
            <a:schemeClr val="dk1"/>
          </a:fillRef>
          <a:effectRef idx="0">
            <a:schemeClr val="dk1"/>
          </a:effectRef>
          <a:fontRef idx="minor">
            <a:schemeClr val="tx1"/>
          </a:fontRef>
        </p:style>
      </p:cxnSp>
      <p:sp>
        <p:nvSpPr>
          <p:cNvPr id="8" name="Shape 2220"/>
          <p:cNvSpPr/>
          <p:nvPr/>
        </p:nvSpPr>
        <p:spPr>
          <a:xfrm>
            <a:off x="9398005" y="3636827"/>
            <a:ext cx="7366000" cy="804717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5028"/>
                </a:lnTo>
                <a:lnTo>
                  <a:pt x="21600" y="16641"/>
                </a:lnTo>
                <a:lnTo>
                  <a:pt x="0" y="21600"/>
                </a:lnTo>
                <a:lnTo>
                  <a:pt x="0" y="0"/>
                </a:lnTo>
                <a:close/>
              </a:path>
            </a:pathLst>
          </a:custGeom>
          <a:blipFill>
            <a:blip r:embed="rId2" cstate="screen">
              <a:extLst>
                <a:ext uri="{28A0092B-C50C-407E-A947-70E740481C1C}">
                  <a14:useLocalDpi xmlns:a14="http://schemas.microsoft.com/office/drawing/2010/main"/>
                </a:ext>
              </a:extLst>
            </a:blip>
          </a:blipFill>
          <a:ln w="12700">
            <a:miter lim="400000"/>
          </a:ln>
          <a:effectLst>
            <a:outerShdw blurRad="50800" dist="25400" dir="5400000" rotWithShape="0">
              <a:srgbClr val="000000">
                <a:alpha val="50000"/>
              </a:srgbClr>
            </a:outerShdw>
          </a:effectLst>
          <a:extLst>
            <a:ext uri="{C572A759-6A51-4108-AA02-DFA0A04FC94B}">
              <ma14:wrappingTextBoxFlag xmlns:ma14="http://schemas.microsoft.com/office/mac/drawingml/2011/main" xmlns="" val="1"/>
            </a:ext>
          </a:extLst>
        </p:spPr>
        <p:txBody>
          <a:bodyPr lIns="84312" tIns="84312" rIns="84312" bIns="84312" anchor="ctr"/>
          <a:lstStyle/>
          <a:p>
            <a:pPr marL="0" marR="0" lvl="0" indent="0" algn="ctr" defTabSz="2163560"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80000"/>
                    </a:srgbClr>
                  </a:outerShdw>
                </a:effectLst>
                <a:latin typeface="Helvetica Neue Medium"/>
                <a:ea typeface="Helvetica Neue Medium"/>
                <a:cs typeface="Helvetica Neue Medium"/>
                <a:sym typeface="Helvetica Neue Medium"/>
              </a:defRPr>
            </a:pPr>
            <a:r>
              <a:rPr kumimoji="0" lang="en-US" sz="9000" b="0" i="0" u="none" strike="noStrike" kern="1200" cap="none" spc="0" normalizeH="0" baseline="0" noProof="0" dirty="0">
                <a:ln>
                  <a:noFill/>
                </a:ln>
                <a:solidFill>
                  <a:srgbClr val="FFFFFF"/>
                </a:solidFill>
                <a:effectLst>
                  <a:outerShdw blurRad="38100" dist="12700" dir="5400000" rotWithShape="0">
                    <a:srgbClr val="000000">
                      <a:alpha val="80000"/>
                    </a:srgbClr>
                  </a:outerShdw>
                </a:effectLst>
                <a:uLnTx/>
                <a:uFillTx/>
                <a:latin typeface="Helvetica Neue Medium"/>
                <a:ea typeface="Helvetica Neue Medium"/>
                <a:cs typeface="Helvetica Neue Medium"/>
                <a:sym typeface="Helvetica Neue Medium"/>
              </a:rPr>
              <a:t>Neural Network</a:t>
            </a:r>
            <a:endParaRPr kumimoji="0" sz="9000" b="0" i="0" u="none" strike="noStrike" kern="1200" cap="none" spc="0" normalizeH="0" baseline="0" noProof="0" dirty="0">
              <a:ln>
                <a:noFill/>
              </a:ln>
              <a:solidFill>
                <a:srgbClr val="FFFFFF"/>
              </a:solidFill>
              <a:effectLst>
                <a:outerShdw blurRad="38100" dist="12700" dir="5400000" rotWithShape="0">
                  <a:srgbClr val="000000">
                    <a:alpha val="80000"/>
                  </a:srgbClr>
                </a:outerShdw>
              </a:effectLst>
              <a:uLnTx/>
              <a:uFillTx/>
              <a:latin typeface="Helvetica Neue Medium"/>
              <a:ea typeface="Helvetica Neue Medium"/>
              <a:cs typeface="Helvetica Neue Medium"/>
              <a:sym typeface="Helvetica Neue Medium"/>
            </a:endParaRPr>
          </a:p>
        </p:txBody>
      </p:sp>
      <p:sp>
        <p:nvSpPr>
          <p:cNvPr id="12" name="TextBox 11"/>
          <p:cNvSpPr txBox="1"/>
          <p:nvPr/>
        </p:nvSpPr>
        <p:spPr>
          <a:xfrm>
            <a:off x="19812059" y="7304831"/>
            <a:ext cx="3641158" cy="1076717"/>
          </a:xfrm>
          <a:prstGeom prst="rect">
            <a:avLst/>
          </a:prstGeom>
          <a:noFill/>
          <a:ln>
            <a:solidFill>
              <a:schemeClr val="tx1"/>
            </a:solidFill>
          </a:ln>
        </p:spPr>
        <p:txBody>
          <a:bodyPr wrap="none" lIns="151821" tIns="75852" rIns="151821" bIns="75852" rtlCol="0">
            <a:spAutoFit/>
          </a:bodyPr>
          <a:lstStyle/>
          <a:p>
            <a:pPr marL="0" marR="0" lvl="0" indent="0" algn="l" defTabSz="2163560"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srgbClr val="000000"/>
                </a:solidFill>
                <a:effectLst/>
                <a:uLnTx/>
                <a:uFillTx/>
                <a:latin typeface="Arial"/>
                <a:ea typeface="+mn-ea"/>
                <a:cs typeface="Arial"/>
                <a:sym typeface="Helvetica Light"/>
              </a:rPr>
              <a:t>“Penguin”</a:t>
            </a:r>
          </a:p>
        </p:txBody>
      </p:sp>
      <p:sp>
        <p:nvSpPr>
          <p:cNvPr id="13" name="TextBox 12"/>
          <p:cNvSpPr txBox="1"/>
          <p:nvPr/>
        </p:nvSpPr>
        <p:spPr>
          <a:xfrm>
            <a:off x="20199887" y="11581347"/>
            <a:ext cx="3184303" cy="1281900"/>
          </a:xfrm>
          <a:prstGeom prst="rect">
            <a:avLst/>
          </a:prstGeom>
          <a:noFill/>
        </p:spPr>
        <p:txBody>
          <a:bodyPr wrap="none" lIns="151821" tIns="75852" rIns="151821" bIns="75852" rtlCol="0">
            <a:spAutoFit/>
          </a:bodyPr>
          <a:lstStyle/>
          <a:p>
            <a:pPr marL="0" marR="0" lvl="0" indent="0" algn="l" defTabSz="2163560" rtl="0" eaLnBrk="1" fontAlgn="auto" latinLnBrk="0" hangingPunct="1">
              <a:lnSpc>
                <a:spcPct val="100000"/>
              </a:lnSpc>
              <a:spcBef>
                <a:spcPts val="0"/>
              </a:spcBef>
              <a:spcAft>
                <a:spcPts val="0"/>
              </a:spcAft>
              <a:buClrTx/>
              <a:buSzTx/>
              <a:buFontTx/>
              <a:buNone/>
              <a:tabLst/>
              <a:defRPr/>
            </a:pPr>
            <a:r>
              <a:rPr kumimoji="0" lang="en-US" sz="7300" b="0" i="0" u="none" strike="noStrike" kern="1200" cap="none" spc="0" normalizeH="0" baseline="0" noProof="0" dirty="0">
                <a:ln>
                  <a:noFill/>
                </a:ln>
                <a:solidFill>
                  <a:srgbClr val="000000"/>
                </a:solidFill>
                <a:effectLst/>
                <a:uLnTx/>
                <a:uFillTx/>
                <a:latin typeface="Arial"/>
                <a:ea typeface="+mn-ea"/>
                <a:cs typeface="Arial"/>
                <a:sym typeface="Helvetica Light"/>
              </a:rPr>
              <a:t>label </a:t>
            </a:r>
            <a:r>
              <a:rPr kumimoji="0" lang="en-US" sz="7300" b="0" i="1" u="none" strike="noStrike" kern="1200" cap="none" spc="0" normalizeH="0" baseline="0" noProof="0" dirty="0">
                <a:ln>
                  <a:noFill/>
                </a:ln>
                <a:solidFill>
                  <a:srgbClr val="000000"/>
                </a:solidFill>
                <a:effectLst/>
                <a:uLnTx/>
                <a:uFillTx/>
                <a:latin typeface="Arial"/>
                <a:ea typeface="+mn-ea"/>
                <a:cs typeface="Arial"/>
                <a:sym typeface="Helvetica Light"/>
              </a:rPr>
              <a:t>Y</a:t>
            </a:r>
          </a:p>
        </p:txBody>
      </p:sp>
      <p:sp>
        <p:nvSpPr>
          <p:cNvPr id="14" name="Title 1"/>
          <p:cNvSpPr>
            <a:spLocks noGrp="1"/>
          </p:cNvSpPr>
          <p:nvPr>
            <p:ph type="title"/>
          </p:nvPr>
        </p:nvSpPr>
        <p:spPr>
          <a:xfrm>
            <a:off x="13" y="549177"/>
            <a:ext cx="24383997" cy="2286000"/>
          </a:xfrm>
        </p:spPr>
        <p:txBody>
          <a:bodyPr/>
          <a:lstStyle/>
          <a:p>
            <a:r>
              <a:rPr lang="en-US" sz="10000" dirty="0"/>
              <a:t>Deep Learning: a high-capacity classifier</a:t>
            </a:r>
          </a:p>
        </p:txBody>
      </p:sp>
      <p:pic>
        <p:nvPicPr>
          <p:cNvPr id="15" name="Picture 4" descr="penguin1"/>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143013" y="3683000"/>
            <a:ext cx="5333997" cy="792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EED3B6DA-DF40-954A-5DA3-280F831FDA87}"/>
              </a:ext>
            </a:extLst>
          </p:cNvPr>
          <p:cNvSpPr txBox="1"/>
          <p:nvPr/>
        </p:nvSpPr>
        <p:spPr>
          <a:xfrm>
            <a:off x="11597681" y="11685370"/>
            <a:ext cx="3887603" cy="1723549"/>
          </a:xfrm>
          <a:prstGeom prst="rect">
            <a:avLst/>
          </a:prstGeom>
          <a:noFill/>
        </p:spPr>
        <p:txBody>
          <a:bodyPr wrap="none" rtlCol="0">
            <a:spAutoFit/>
          </a:bodyPr>
          <a:lstStyle/>
          <a:p>
            <a:r>
              <a:rPr lang="en-US" dirty="0"/>
              <a:t>Billions of </a:t>
            </a:r>
          </a:p>
          <a:p>
            <a:r>
              <a:rPr lang="en-US" dirty="0"/>
              <a:t>Parameters!</a:t>
            </a:r>
          </a:p>
        </p:txBody>
      </p:sp>
      <p:cxnSp>
        <p:nvCxnSpPr>
          <p:cNvPr id="7" name="Straight Arrow Connector 6">
            <a:extLst>
              <a:ext uri="{FF2B5EF4-FFF2-40B4-BE49-F238E27FC236}">
                <a16:creationId xmlns:a16="http://schemas.microsoft.com/office/drawing/2014/main" id="{4DAE14B9-91C4-B9DA-AEF4-EF104AC477C3}"/>
              </a:ext>
            </a:extLst>
          </p:cNvPr>
          <p:cNvCxnSpPr>
            <a:cxnSpLocks/>
          </p:cNvCxnSpPr>
          <p:nvPr/>
        </p:nvCxnSpPr>
        <p:spPr>
          <a:xfrm flipV="1">
            <a:off x="13748374" y="10785675"/>
            <a:ext cx="0" cy="899695"/>
          </a:xfrm>
          <a:prstGeom prst="straightConnector1">
            <a:avLst/>
          </a:prstGeom>
          <a:ln w="57150">
            <a:solidFill>
              <a:schemeClr val="tx1"/>
            </a:solidFill>
            <a:headEnd w="lg" len="med"/>
            <a:tailEnd type="triangl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670226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B5601E-AAFF-888A-E2D8-84AFFC8A559B}"/>
              </a:ext>
            </a:extLst>
          </p:cNvPr>
          <p:cNvSpPr>
            <a:spLocks noGrp="1"/>
          </p:cNvSpPr>
          <p:nvPr>
            <p:ph type="title"/>
          </p:nvPr>
        </p:nvSpPr>
        <p:spPr>
          <a:xfrm>
            <a:off x="1220390" y="-72538"/>
            <a:ext cx="21943219" cy="2286000"/>
          </a:xfrm>
        </p:spPr>
        <p:txBody>
          <a:bodyPr/>
          <a:lstStyle/>
          <a:p>
            <a:r>
              <a:rPr lang="en-US" dirty="0"/>
              <a:t>Convolutional Neural Networks</a:t>
            </a:r>
          </a:p>
        </p:txBody>
      </p:sp>
      <p:sp>
        <p:nvSpPr>
          <p:cNvPr id="3" name="Content Placeholder 2">
            <a:extLst>
              <a:ext uri="{FF2B5EF4-FFF2-40B4-BE49-F238E27FC236}">
                <a16:creationId xmlns:a16="http://schemas.microsoft.com/office/drawing/2014/main" id="{94825153-0B89-4A4B-E62F-5F3932524D0D}"/>
              </a:ext>
            </a:extLst>
          </p:cNvPr>
          <p:cNvSpPr>
            <a:spLocks noGrp="1"/>
          </p:cNvSpPr>
          <p:nvPr>
            <p:ph idx="1"/>
          </p:nvPr>
        </p:nvSpPr>
        <p:spPr/>
        <p:txBody>
          <a:bodyPr/>
          <a:lstStyle/>
          <a:p>
            <a:endParaRPr lang="en-US"/>
          </a:p>
        </p:txBody>
      </p:sp>
      <p:pic>
        <p:nvPicPr>
          <p:cNvPr id="1013" name="Shape 1013"/>
          <p:cNvPicPr preferRelativeResize="0"/>
          <p:nvPr/>
        </p:nvPicPr>
        <p:blipFill>
          <a:blip r:embed="rId2">
            <a:alphaModFix/>
          </a:blip>
          <a:stretch>
            <a:fillRect/>
          </a:stretch>
        </p:blipFill>
        <p:spPr>
          <a:xfrm>
            <a:off x="3886200" y="1869440"/>
            <a:ext cx="16611600" cy="11430000"/>
          </a:xfrm>
          <a:prstGeom prst="rect">
            <a:avLst/>
          </a:prstGeom>
          <a:noFill/>
          <a:ln>
            <a:noFill/>
          </a:ln>
        </p:spPr>
      </p:pic>
    </p:spTree>
    <p:extLst>
      <p:ext uri="{BB962C8B-B14F-4D97-AF65-F5344CB8AC3E}">
        <p14:creationId xmlns:p14="http://schemas.microsoft.com/office/powerpoint/2010/main" val="28606190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EE20BB-59D1-4774-9DAD-1B9882E8DFAB}"/>
              </a:ext>
            </a:extLst>
          </p:cNvPr>
          <p:cNvSpPr>
            <a:spLocks noGrp="1"/>
          </p:cNvSpPr>
          <p:nvPr>
            <p:ph type="title"/>
          </p:nvPr>
        </p:nvSpPr>
        <p:spPr/>
        <p:txBody>
          <a:bodyPr/>
          <a:lstStyle/>
          <a:p>
            <a:r>
              <a:rPr lang="en-US" dirty="0" err="1"/>
              <a:t>Alexnet</a:t>
            </a:r>
            <a:r>
              <a:rPr lang="en-US" dirty="0"/>
              <a:t> </a:t>
            </a:r>
          </a:p>
        </p:txBody>
      </p:sp>
      <p:sp>
        <p:nvSpPr>
          <p:cNvPr id="3" name="Cube 2">
            <a:extLst>
              <a:ext uri="{FF2B5EF4-FFF2-40B4-BE49-F238E27FC236}">
                <a16:creationId xmlns:a16="http://schemas.microsoft.com/office/drawing/2014/main" id="{B4F45B66-447D-4187-A1AD-827F40E201CD}"/>
              </a:ext>
            </a:extLst>
          </p:cNvPr>
          <p:cNvSpPr/>
          <p:nvPr/>
        </p:nvSpPr>
        <p:spPr>
          <a:xfrm>
            <a:off x="7932208" y="7736493"/>
            <a:ext cx="948709" cy="2890043"/>
          </a:xfrm>
          <a:prstGeom prst="cube">
            <a:avLst>
              <a:gd name="adj" fmla="val 62130"/>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11"/>
            <a:endParaRPr lang="en-US" sz="3600">
              <a:solidFill>
                <a:prstClr val="white"/>
              </a:solidFill>
              <a:latin typeface="Arial" panose="020B0604020202020204"/>
            </a:endParaRPr>
          </a:p>
        </p:txBody>
      </p:sp>
      <p:sp>
        <p:nvSpPr>
          <p:cNvPr id="4" name="TextBox 3">
            <a:extLst>
              <a:ext uri="{FF2B5EF4-FFF2-40B4-BE49-F238E27FC236}">
                <a16:creationId xmlns:a16="http://schemas.microsoft.com/office/drawing/2014/main" id="{7D92FE38-9652-4F25-B20B-F051DE369657}"/>
              </a:ext>
            </a:extLst>
          </p:cNvPr>
          <p:cNvSpPr txBox="1"/>
          <p:nvPr/>
        </p:nvSpPr>
        <p:spPr>
          <a:xfrm>
            <a:off x="7640577" y="2930597"/>
            <a:ext cx="1773683" cy="1200329"/>
          </a:xfrm>
          <a:prstGeom prst="rect">
            <a:avLst/>
          </a:prstGeom>
          <a:noFill/>
        </p:spPr>
        <p:txBody>
          <a:bodyPr wrap="square" rtlCol="0">
            <a:spAutoFit/>
          </a:bodyPr>
          <a:lstStyle/>
          <a:p>
            <a:pPr defTabSz="914411"/>
            <a:r>
              <a:rPr lang="en-US" sz="3600" dirty="0">
                <a:solidFill>
                  <a:prstClr val="black"/>
                </a:solidFill>
                <a:ea typeface="+mn-ea"/>
              </a:rPr>
              <a:t>Conv</a:t>
            </a:r>
          </a:p>
          <a:p>
            <a:pPr defTabSz="914411"/>
            <a:r>
              <a:rPr lang="en-US" sz="3600" dirty="0">
                <a:solidFill>
                  <a:prstClr val="black"/>
                </a:solidFill>
                <a:ea typeface="+mn-ea"/>
              </a:rPr>
              <a:t>2</a:t>
            </a:r>
          </a:p>
        </p:txBody>
      </p:sp>
      <p:sp>
        <p:nvSpPr>
          <p:cNvPr id="5" name="TextBox 4">
            <a:extLst>
              <a:ext uri="{FF2B5EF4-FFF2-40B4-BE49-F238E27FC236}">
                <a16:creationId xmlns:a16="http://schemas.microsoft.com/office/drawing/2014/main" id="{DEB70C21-8CB4-4CDE-B7AE-A21692BDFF17}"/>
              </a:ext>
            </a:extLst>
          </p:cNvPr>
          <p:cNvSpPr txBox="1"/>
          <p:nvPr/>
        </p:nvSpPr>
        <p:spPr>
          <a:xfrm>
            <a:off x="7640577" y="4485271"/>
            <a:ext cx="1773683" cy="1200329"/>
          </a:xfrm>
          <a:prstGeom prst="rect">
            <a:avLst/>
          </a:prstGeom>
          <a:noFill/>
        </p:spPr>
        <p:txBody>
          <a:bodyPr wrap="square" rtlCol="0">
            <a:spAutoFit/>
          </a:bodyPr>
          <a:lstStyle/>
          <a:p>
            <a:pPr defTabSz="914411"/>
            <a:r>
              <a:rPr lang="en-US" sz="3600" dirty="0">
                <a:solidFill>
                  <a:prstClr val="black"/>
                </a:solidFill>
                <a:ea typeface="+mn-ea"/>
              </a:rPr>
              <a:t>27x27256</a:t>
            </a:r>
          </a:p>
        </p:txBody>
      </p:sp>
      <p:sp>
        <p:nvSpPr>
          <p:cNvPr id="6" name="Cube 5">
            <a:extLst>
              <a:ext uri="{FF2B5EF4-FFF2-40B4-BE49-F238E27FC236}">
                <a16:creationId xmlns:a16="http://schemas.microsoft.com/office/drawing/2014/main" id="{3D38370B-F159-420C-AD08-124FF3A69FEF}"/>
              </a:ext>
            </a:extLst>
          </p:cNvPr>
          <p:cNvSpPr/>
          <p:nvPr/>
        </p:nvSpPr>
        <p:spPr>
          <a:xfrm>
            <a:off x="6148923" y="7258190"/>
            <a:ext cx="928944" cy="3846645"/>
          </a:xfrm>
          <a:prstGeom prst="cube">
            <a:avLst>
              <a:gd name="adj" fmla="val 81584"/>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11"/>
            <a:endParaRPr lang="en-US" sz="3600">
              <a:solidFill>
                <a:prstClr val="white"/>
              </a:solidFill>
              <a:latin typeface="Arial" panose="020B0604020202020204"/>
            </a:endParaRPr>
          </a:p>
        </p:txBody>
      </p:sp>
      <p:sp>
        <p:nvSpPr>
          <p:cNvPr id="7" name="TextBox 6">
            <a:extLst>
              <a:ext uri="{FF2B5EF4-FFF2-40B4-BE49-F238E27FC236}">
                <a16:creationId xmlns:a16="http://schemas.microsoft.com/office/drawing/2014/main" id="{7325274D-6175-4273-A84C-A43E168342AF}"/>
              </a:ext>
            </a:extLst>
          </p:cNvPr>
          <p:cNvSpPr txBox="1"/>
          <p:nvPr/>
        </p:nvSpPr>
        <p:spPr>
          <a:xfrm>
            <a:off x="5726553" y="2930597"/>
            <a:ext cx="1773683" cy="1200329"/>
          </a:xfrm>
          <a:prstGeom prst="rect">
            <a:avLst/>
          </a:prstGeom>
          <a:noFill/>
        </p:spPr>
        <p:txBody>
          <a:bodyPr wrap="square" rtlCol="0">
            <a:spAutoFit/>
          </a:bodyPr>
          <a:lstStyle/>
          <a:p>
            <a:pPr defTabSz="914411"/>
            <a:r>
              <a:rPr lang="en-US" sz="3600" dirty="0">
                <a:solidFill>
                  <a:prstClr val="black"/>
                </a:solidFill>
                <a:ea typeface="+mn-ea"/>
              </a:rPr>
              <a:t>Conv</a:t>
            </a:r>
          </a:p>
          <a:p>
            <a:pPr defTabSz="914411"/>
            <a:r>
              <a:rPr lang="en-US" sz="3600" dirty="0">
                <a:solidFill>
                  <a:prstClr val="black"/>
                </a:solidFill>
                <a:ea typeface="+mn-ea"/>
              </a:rPr>
              <a:t>1</a:t>
            </a:r>
          </a:p>
        </p:txBody>
      </p:sp>
      <p:sp>
        <p:nvSpPr>
          <p:cNvPr id="8" name="TextBox 7">
            <a:extLst>
              <a:ext uri="{FF2B5EF4-FFF2-40B4-BE49-F238E27FC236}">
                <a16:creationId xmlns:a16="http://schemas.microsoft.com/office/drawing/2014/main" id="{6F28174E-B7C0-4780-A1AA-5A816027DF96}"/>
              </a:ext>
            </a:extLst>
          </p:cNvPr>
          <p:cNvSpPr txBox="1"/>
          <p:nvPr/>
        </p:nvSpPr>
        <p:spPr>
          <a:xfrm>
            <a:off x="5726553" y="4485267"/>
            <a:ext cx="1773683" cy="1200329"/>
          </a:xfrm>
          <a:prstGeom prst="rect">
            <a:avLst/>
          </a:prstGeom>
          <a:noFill/>
        </p:spPr>
        <p:txBody>
          <a:bodyPr wrap="square" rtlCol="0">
            <a:spAutoFit/>
          </a:bodyPr>
          <a:lstStyle/>
          <a:p>
            <a:pPr defTabSz="914411"/>
            <a:r>
              <a:rPr lang="en-US" sz="3600" dirty="0">
                <a:solidFill>
                  <a:prstClr val="black"/>
                </a:solidFill>
                <a:ea typeface="+mn-ea"/>
              </a:rPr>
              <a:t>55x5596</a:t>
            </a:r>
          </a:p>
        </p:txBody>
      </p:sp>
      <p:grpSp>
        <p:nvGrpSpPr>
          <p:cNvPr id="9" name="Group 8">
            <a:extLst>
              <a:ext uri="{FF2B5EF4-FFF2-40B4-BE49-F238E27FC236}">
                <a16:creationId xmlns:a16="http://schemas.microsoft.com/office/drawing/2014/main" id="{DDE804C8-D8E0-4821-9DB2-3D898F868181}"/>
              </a:ext>
            </a:extLst>
          </p:cNvPr>
          <p:cNvGrpSpPr/>
          <p:nvPr/>
        </p:nvGrpSpPr>
        <p:grpSpPr>
          <a:xfrm>
            <a:off x="3167000" y="2930595"/>
            <a:ext cx="2419216" cy="9066853"/>
            <a:chOff x="59500" y="1465298"/>
            <a:chExt cx="1209607" cy="4533426"/>
          </a:xfrm>
        </p:grpSpPr>
        <p:sp>
          <p:nvSpPr>
            <p:cNvPr id="10" name="Cube 9">
              <a:extLst>
                <a:ext uri="{FF2B5EF4-FFF2-40B4-BE49-F238E27FC236}">
                  <a16:creationId xmlns:a16="http://schemas.microsoft.com/office/drawing/2014/main" id="{BB6EEFFE-BFC2-459F-B681-05333C604146}"/>
                </a:ext>
              </a:extLst>
            </p:cNvPr>
            <p:cNvSpPr/>
            <p:nvPr/>
          </p:nvSpPr>
          <p:spPr>
            <a:xfrm>
              <a:off x="392552" y="3182789"/>
              <a:ext cx="680033" cy="2815935"/>
            </a:xfrm>
            <a:prstGeom prst="cube">
              <a:avLst>
                <a:gd name="adj" fmla="val 8158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11"/>
              <a:endParaRPr lang="en-US" sz="3600">
                <a:solidFill>
                  <a:prstClr val="white"/>
                </a:solidFill>
                <a:latin typeface="Arial" panose="020B0604020202020204"/>
              </a:endParaRPr>
            </a:p>
          </p:txBody>
        </p:sp>
        <p:sp>
          <p:nvSpPr>
            <p:cNvPr id="11" name="TextBox 10">
              <a:extLst>
                <a:ext uri="{FF2B5EF4-FFF2-40B4-BE49-F238E27FC236}">
                  <a16:creationId xmlns:a16="http://schemas.microsoft.com/office/drawing/2014/main" id="{64ED99F0-E373-425F-A9F9-EE3BC6B29CA7}"/>
                </a:ext>
              </a:extLst>
            </p:cNvPr>
            <p:cNvSpPr txBox="1"/>
            <p:nvPr/>
          </p:nvSpPr>
          <p:spPr>
            <a:xfrm>
              <a:off x="289146" y="1465298"/>
              <a:ext cx="886841" cy="323165"/>
            </a:xfrm>
            <a:prstGeom prst="rect">
              <a:avLst/>
            </a:prstGeom>
            <a:noFill/>
          </p:spPr>
          <p:txBody>
            <a:bodyPr wrap="square" rtlCol="0">
              <a:spAutoFit/>
            </a:bodyPr>
            <a:lstStyle/>
            <a:p>
              <a:pPr defTabSz="914411"/>
              <a:r>
                <a:rPr lang="en-US" sz="3600" dirty="0">
                  <a:solidFill>
                    <a:prstClr val="black"/>
                  </a:solidFill>
                  <a:ea typeface="+mn-ea"/>
                </a:rPr>
                <a:t>Input</a:t>
              </a:r>
            </a:p>
          </p:txBody>
        </p:sp>
        <p:sp>
          <p:nvSpPr>
            <p:cNvPr id="12" name="TextBox 11">
              <a:extLst>
                <a:ext uri="{FF2B5EF4-FFF2-40B4-BE49-F238E27FC236}">
                  <a16:creationId xmlns:a16="http://schemas.microsoft.com/office/drawing/2014/main" id="{32780DAB-A1D6-4436-AAEC-538CE3EF8255}"/>
                </a:ext>
              </a:extLst>
            </p:cNvPr>
            <p:cNvSpPr txBox="1"/>
            <p:nvPr/>
          </p:nvSpPr>
          <p:spPr>
            <a:xfrm>
              <a:off x="59500" y="2242634"/>
              <a:ext cx="1209607" cy="323165"/>
            </a:xfrm>
            <a:prstGeom prst="rect">
              <a:avLst/>
            </a:prstGeom>
            <a:noFill/>
          </p:spPr>
          <p:txBody>
            <a:bodyPr wrap="square" rtlCol="0">
              <a:spAutoFit/>
            </a:bodyPr>
            <a:lstStyle/>
            <a:p>
              <a:pPr defTabSz="914411"/>
              <a:r>
                <a:rPr lang="en-US" sz="3600" dirty="0">
                  <a:solidFill>
                    <a:prstClr val="black"/>
                  </a:solidFill>
                  <a:ea typeface="+mn-ea"/>
                </a:rPr>
                <a:t>227x2273</a:t>
              </a:r>
            </a:p>
          </p:txBody>
        </p:sp>
      </p:grpSp>
      <p:sp>
        <p:nvSpPr>
          <p:cNvPr id="13" name="Cube 12">
            <a:extLst>
              <a:ext uri="{FF2B5EF4-FFF2-40B4-BE49-F238E27FC236}">
                <a16:creationId xmlns:a16="http://schemas.microsoft.com/office/drawing/2014/main" id="{362B9E7F-FA6A-4B05-BFB5-82F5075FCAF6}"/>
              </a:ext>
            </a:extLst>
          </p:cNvPr>
          <p:cNvSpPr/>
          <p:nvPr/>
        </p:nvSpPr>
        <p:spPr>
          <a:xfrm>
            <a:off x="13724663" y="8284268"/>
            <a:ext cx="723096" cy="1794488"/>
          </a:xfrm>
          <a:prstGeom prst="cube">
            <a:avLst>
              <a:gd name="adj" fmla="val 58381"/>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11"/>
            <a:endParaRPr lang="en-US" sz="3600">
              <a:solidFill>
                <a:prstClr val="white"/>
              </a:solidFill>
              <a:latin typeface="Arial" panose="020B0604020202020204"/>
            </a:endParaRPr>
          </a:p>
        </p:txBody>
      </p:sp>
      <p:sp>
        <p:nvSpPr>
          <p:cNvPr id="14" name="TextBox 13">
            <a:extLst>
              <a:ext uri="{FF2B5EF4-FFF2-40B4-BE49-F238E27FC236}">
                <a16:creationId xmlns:a16="http://schemas.microsoft.com/office/drawing/2014/main" id="{CFFB11A6-4A34-488D-948C-9666C852829C}"/>
              </a:ext>
            </a:extLst>
          </p:cNvPr>
          <p:cNvSpPr txBox="1"/>
          <p:nvPr/>
        </p:nvSpPr>
        <p:spPr>
          <a:xfrm>
            <a:off x="13382641" y="2930597"/>
            <a:ext cx="1773683" cy="1200329"/>
          </a:xfrm>
          <a:prstGeom prst="rect">
            <a:avLst/>
          </a:prstGeom>
          <a:noFill/>
        </p:spPr>
        <p:txBody>
          <a:bodyPr wrap="square" rtlCol="0">
            <a:spAutoFit/>
          </a:bodyPr>
          <a:lstStyle/>
          <a:p>
            <a:pPr defTabSz="914411"/>
            <a:r>
              <a:rPr lang="en-US" sz="3600" dirty="0">
                <a:solidFill>
                  <a:prstClr val="black"/>
                </a:solidFill>
                <a:ea typeface="+mn-ea"/>
              </a:rPr>
              <a:t>Conv</a:t>
            </a:r>
          </a:p>
          <a:p>
            <a:pPr defTabSz="914411"/>
            <a:r>
              <a:rPr lang="en-US" sz="3600" dirty="0">
                <a:solidFill>
                  <a:prstClr val="black"/>
                </a:solidFill>
                <a:ea typeface="+mn-ea"/>
              </a:rPr>
              <a:t>5</a:t>
            </a:r>
          </a:p>
        </p:txBody>
      </p:sp>
      <p:sp>
        <p:nvSpPr>
          <p:cNvPr id="15" name="TextBox 14">
            <a:extLst>
              <a:ext uri="{FF2B5EF4-FFF2-40B4-BE49-F238E27FC236}">
                <a16:creationId xmlns:a16="http://schemas.microsoft.com/office/drawing/2014/main" id="{A9537F01-5C41-4301-947B-28AE9DBD4111}"/>
              </a:ext>
            </a:extLst>
          </p:cNvPr>
          <p:cNvSpPr txBox="1"/>
          <p:nvPr/>
        </p:nvSpPr>
        <p:spPr>
          <a:xfrm>
            <a:off x="13382641" y="4477497"/>
            <a:ext cx="1773683" cy="1200329"/>
          </a:xfrm>
          <a:prstGeom prst="rect">
            <a:avLst/>
          </a:prstGeom>
          <a:noFill/>
        </p:spPr>
        <p:txBody>
          <a:bodyPr wrap="square" rtlCol="0">
            <a:spAutoFit/>
          </a:bodyPr>
          <a:lstStyle/>
          <a:p>
            <a:pPr defTabSz="914411"/>
            <a:r>
              <a:rPr lang="en-US" sz="3600" dirty="0">
                <a:solidFill>
                  <a:prstClr val="black"/>
                </a:solidFill>
                <a:ea typeface="+mn-ea"/>
              </a:rPr>
              <a:t>13x13</a:t>
            </a:r>
          </a:p>
          <a:p>
            <a:pPr defTabSz="914411"/>
            <a:r>
              <a:rPr lang="en-US" sz="3600" dirty="0">
                <a:solidFill>
                  <a:prstClr val="black"/>
                </a:solidFill>
                <a:ea typeface="+mn-ea"/>
              </a:rPr>
              <a:t>256</a:t>
            </a:r>
          </a:p>
        </p:txBody>
      </p:sp>
      <p:sp>
        <p:nvSpPr>
          <p:cNvPr id="16" name="Cube 15">
            <a:extLst>
              <a:ext uri="{FF2B5EF4-FFF2-40B4-BE49-F238E27FC236}">
                <a16:creationId xmlns:a16="http://schemas.microsoft.com/office/drawing/2014/main" id="{4591E067-ECA8-4185-997B-16EFEB3C41E8}"/>
              </a:ext>
            </a:extLst>
          </p:cNvPr>
          <p:cNvSpPr/>
          <p:nvPr/>
        </p:nvSpPr>
        <p:spPr>
          <a:xfrm>
            <a:off x="15589539" y="8891964"/>
            <a:ext cx="920917" cy="579096"/>
          </a:xfrm>
          <a:prstGeom prst="cube">
            <a:avLst>
              <a:gd name="adj" fmla="val 29275"/>
            </a:avLst>
          </a:prstGeom>
          <a:solidFill>
            <a:schemeClr val="accent4"/>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11"/>
            <a:endParaRPr lang="en-US" sz="3600">
              <a:solidFill>
                <a:prstClr val="white"/>
              </a:solidFill>
              <a:latin typeface="Arial" panose="020B0604020202020204"/>
            </a:endParaRPr>
          </a:p>
        </p:txBody>
      </p:sp>
      <p:sp>
        <p:nvSpPr>
          <p:cNvPr id="17" name="TextBox 16">
            <a:extLst>
              <a:ext uri="{FF2B5EF4-FFF2-40B4-BE49-F238E27FC236}">
                <a16:creationId xmlns:a16="http://schemas.microsoft.com/office/drawing/2014/main" id="{5BA27D76-A5AF-4A41-9E19-1E83E44EC152}"/>
              </a:ext>
            </a:extLst>
          </p:cNvPr>
          <p:cNvSpPr txBox="1"/>
          <p:nvPr/>
        </p:nvSpPr>
        <p:spPr>
          <a:xfrm>
            <a:off x="15296665" y="2930597"/>
            <a:ext cx="1773683" cy="1200329"/>
          </a:xfrm>
          <a:prstGeom prst="rect">
            <a:avLst/>
          </a:prstGeom>
          <a:noFill/>
        </p:spPr>
        <p:txBody>
          <a:bodyPr wrap="square" rtlCol="0">
            <a:spAutoFit/>
          </a:bodyPr>
          <a:lstStyle/>
          <a:p>
            <a:pPr defTabSz="914411"/>
            <a:r>
              <a:rPr lang="en-US" sz="3600" dirty="0">
                <a:solidFill>
                  <a:prstClr val="black"/>
                </a:solidFill>
                <a:ea typeface="+mn-ea"/>
              </a:rPr>
              <a:t>FC</a:t>
            </a:r>
          </a:p>
          <a:p>
            <a:pPr defTabSz="914411"/>
            <a:r>
              <a:rPr lang="en-US" sz="3600" dirty="0">
                <a:solidFill>
                  <a:prstClr val="black"/>
                </a:solidFill>
                <a:ea typeface="+mn-ea"/>
              </a:rPr>
              <a:t>6</a:t>
            </a:r>
          </a:p>
        </p:txBody>
      </p:sp>
      <p:sp>
        <p:nvSpPr>
          <p:cNvPr id="18" name="TextBox 17">
            <a:extLst>
              <a:ext uri="{FF2B5EF4-FFF2-40B4-BE49-F238E27FC236}">
                <a16:creationId xmlns:a16="http://schemas.microsoft.com/office/drawing/2014/main" id="{3D235294-8A67-45A5-867D-91B8D4CD982A}"/>
              </a:ext>
            </a:extLst>
          </p:cNvPr>
          <p:cNvSpPr txBox="1"/>
          <p:nvPr/>
        </p:nvSpPr>
        <p:spPr>
          <a:xfrm>
            <a:off x="15296665" y="4477493"/>
            <a:ext cx="1773683" cy="1200329"/>
          </a:xfrm>
          <a:prstGeom prst="rect">
            <a:avLst/>
          </a:prstGeom>
          <a:noFill/>
        </p:spPr>
        <p:txBody>
          <a:bodyPr wrap="square" rtlCol="0">
            <a:spAutoFit/>
          </a:bodyPr>
          <a:lstStyle/>
          <a:p>
            <a:pPr defTabSz="914411"/>
            <a:r>
              <a:rPr lang="en-US" sz="3600" dirty="0">
                <a:solidFill>
                  <a:prstClr val="black"/>
                </a:solidFill>
                <a:ea typeface="+mn-ea"/>
              </a:rPr>
              <a:t>1x1</a:t>
            </a:r>
          </a:p>
          <a:p>
            <a:pPr defTabSz="914411"/>
            <a:r>
              <a:rPr lang="en-US" sz="3600" dirty="0">
                <a:solidFill>
                  <a:prstClr val="black"/>
                </a:solidFill>
                <a:ea typeface="+mn-ea"/>
              </a:rPr>
              <a:t>4096</a:t>
            </a:r>
          </a:p>
        </p:txBody>
      </p:sp>
      <p:sp>
        <p:nvSpPr>
          <p:cNvPr id="19" name="Cube 18">
            <a:extLst>
              <a:ext uri="{FF2B5EF4-FFF2-40B4-BE49-F238E27FC236}">
                <a16:creationId xmlns:a16="http://schemas.microsoft.com/office/drawing/2014/main" id="{319F6965-0C10-4FD3-AE33-9B49012D8A98}"/>
              </a:ext>
            </a:extLst>
          </p:cNvPr>
          <p:cNvSpPr/>
          <p:nvPr/>
        </p:nvSpPr>
        <p:spPr>
          <a:xfrm>
            <a:off x="17629315" y="8882055"/>
            <a:ext cx="920917" cy="579096"/>
          </a:xfrm>
          <a:prstGeom prst="cube">
            <a:avLst>
              <a:gd name="adj" fmla="val 29275"/>
            </a:avLst>
          </a:prstGeom>
          <a:solidFill>
            <a:schemeClr val="accent4"/>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11"/>
            <a:endParaRPr lang="en-US" sz="3600">
              <a:solidFill>
                <a:prstClr val="white"/>
              </a:solidFill>
              <a:latin typeface="Arial" panose="020B0604020202020204"/>
            </a:endParaRPr>
          </a:p>
        </p:txBody>
      </p:sp>
      <p:sp>
        <p:nvSpPr>
          <p:cNvPr id="20" name="TextBox 19">
            <a:extLst>
              <a:ext uri="{FF2B5EF4-FFF2-40B4-BE49-F238E27FC236}">
                <a16:creationId xmlns:a16="http://schemas.microsoft.com/office/drawing/2014/main" id="{1E0589FB-29C5-4413-ABFC-7913E8A9192E}"/>
              </a:ext>
            </a:extLst>
          </p:cNvPr>
          <p:cNvSpPr txBox="1"/>
          <p:nvPr/>
        </p:nvSpPr>
        <p:spPr>
          <a:xfrm>
            <a:off x="17210687" y="2930597"/>
            <a:ext cx="1773683" cy="1200329"/>
          </a:xfrm>
          <a:prstGeom prst="rect">
            <a:avLst/>
          </a:prstGeom>
          <a:noFill/>
        </p:spPr>
        <p:txBody>
          <a:bodyPr wrap="square" rtlCol="0">
            <a:spAutoFit/>
          </a:bodyPr>
          <a:lstStyle/>
          <a:p>
            <a:pPr defTabSz="914411"/>
            <a:r>
              <a:rPr lang="en-US" sz="3600" dirty="0">
                <a:solidFill>
                  <a:prstClr val="black"/>
                </a:solidFill>
                <a:ea typeface="+mn-ea"/>
              </a:rPr>
              <a:t>FC</a:t>
            </a:r>
          </a:p>
          <a:p>
            <a:pPr defTabSz="914411"/>
            <a:r>
              <a:rPr lang="en-US" sz="3600" dirty="0">
                <a:solidFill>
                  <a:prstClr val="black"/>
                </a:solidFill>
                <a:ea typeface="+mn-ea"/>
              </a:rPr>
              <a:t>7</a:t>
            </a:r>
          </a:p>
        </p:txBody>
      </p:sp>
      <p:sp>
        <p:nvSpPr>
          <p:cNvPr id="21" name="TextBox 20">
            <a:extLst>
              <a:ext uri="{FF2B5EF4-FFF2-40B4-BE49-F238E27FC236}">
                <a16:creationId xmlns:a16="http://schemas.microsoft.com/office/drawing/2014/main" id="{292FF98F-A973-4A23-9E8E-B2DB7C1CC0B0}"/>
              </a:ext>
            </a:extLst>
          </p:cNvPr>
          <p:cNvSpPr txBox="1"/>
          <p:nvPr/>
        </p:nvSpPr>
        <p:spPr>
          <a:xfrm>
            <a:off x="17210687" y="4477493"/>
            <a:ext cx="1773683" cy="1200329"/>
          </a:xfrm>
          <a:prstGeom prst="rect">
            <a:avLst/>
          </a:prstGeom>
          <a:noFill/>
        </p:spPr>
        <p:txBody>
          <a:bodyPr wrap="square" rtlCol="0">
            <a:spAutoFit/>
          </a:bodyPr>
          <a:lstStyle/>
          <a:p>
            <a:pPr defTabSz="914411"/>
            <a:r>
              <a:rPr lang="en-US" sz="3600" dirty="0">
                <a:solidFill>
                  <a:prstClr val="black"/>
                </a:solidFill>
                <a:ea typeface="+mn-ea"/>
              </a:rPr>
              <a:t>1x1</a:t>
            </a:r>
          </a:p>
          <a:p>
            <a:pPr defTabSz="914411"/>
            <a:r>
              <a:rPr lang="en-US" sz="3600" dirty="0">
                <a:solidFill>
                  <a:prstClr val="black"/>
                </a:solidFill>
                <a:ea typeface="+mn-ea"/>
              </a:rPr>
              <a:t>4096</a:t>
            </a:r>
          </a:p>
        </p:txBody>
      </p:sp>
      <p:grpSp>
        <p:nvGrpSpPr>
          <p:cNvPr id="22" name="Group 21">
            <a:extLst>
              <a:ext uri="{FF2B5EF4-FFF2-40B4-BE49-F238E27FC236}">
                <a16:creationId xmlns:a16="http://schemas.microsoft.com/office/drawing/2014/main" id="{2409B8E3-BBA7-4599-BD41-EBF693CBBC87}"/>
              </a:ext>
            </a:extLst>
          </p:cNvPr>
          <p:cNvGrpSpPr/>
          <p:nvPr/>
        </p:nvGrpSpPr>
        <p:grpSpPr>
          <a:xfrm>
            <a:off x="19124713" y="2930598"/>
            <a:ext cx="1773683" cy="6530555"/>
            <a:chOff x="8038355" y="1465298"/>
            <a:chExt cx="886841" cy="3265277"/>
          </a:xfrm>
        </p:grpSpPr>
        <p:sp>
          <p:nvSpPr>
            <p:cNvPr id="23" name="Cube 22">
              <a:extLst>
                <a:ext uri="{FF2B5EF4-FFF2-40B4-BE49-F238E27FC236}">
                  <a16:creationId xmlns:a16="http://schemas.microsoft.com/office/drawing/2014/main" id="{8B75815E-E05F-4F77-8E67-BE0BD6458ECB}"/>
                </a:ext>
              </a:extLst>
            </p:cNvPr>
            <p:cNvSpPr/>
            <p:nvPr/>
          </p:nvSpPr>
          <p:spPr>
            <a:xfrm>
              <a:off x="8184700" y="4445981"/>
              <a:ext cx="594153" cy="284594"/>
            </a:xfrm>
            <a:prstGeom prst="cube">
              <a:avLst>
                <a:gd name="adj" fmla="val 29275"/>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11"/>
              <a:endParaRPr lang="en-US" sz="3600">
                <a:solidFill>
                  <a:prstClr val="white"/>
                </a:solidFill>
                <a:latin typeface="Arial" panose="020B0604020202020204"/>
              </a:endParaRPr>
            </a:p>
          </p:txBody>
        </p:sp>
        <p:sp>
          <p:nvSpPr>
            <p:cNvPr id="24" name="TextBox 23">
              <a:extLst>
                <a:ext uri="{FF2B5EF4-FFF2-40B4-BE49-F238E27FC236}">
                  <a16:creationId xmlns:a16="http://schemas.microsoft.com/office/drawing/2014/main" id="{97F575B6-AE61-40AA-8766-14BDD7809A02}"/>
                </a:ext>
              </a:extLst>
            </p:cNvPr>
            <p:cNvSpPr txBox="1"/>
            <p:nvPr/>
          </p:nvSpPr>
          <p:spPr>
            <a:xfrm>
              <a:off x="8038355" y="1465298"/>
              <a:ext cx="886841" cy="323165"/>
            </a:xfrm>
            <a:prstGeom prst="rect">
              <a:avLst/>
            </a:prstGeom>
            <a:noFill/>
          </p:spPr>
          <p:txBody>
            <a:bodyPr wrap="square" rtlCol="0">
              <a:spAutoFit/>
            </a:bodyPr>
            <a:lstStyle/>
            <a:p>
              <a:pPr defTabSz="914411"/>
              <a:r>
                <a:rPr lang="en-US" sz="3600" dirty="0">
                  <a:solidFill>
                    <a:prstClr val="black"/>
                  </a:solidFill>
                  <a:ea typeface="+mn-ea"/>
                </a:rPr>
                <a:t>Output</a:t>
              </a:r>
            </a:p>
          </p:txBody>
        </p:sp>
        <p:sp>
          <p:nvSpPr>
            <p:cNvPr id="25" name="TextBox 24">
              <a:extLst>
                <a:ext uri="{FF2B5EF4-FFF2-40B4-BE49-F238E27FC236}">
                  <a16:creationId xmlns:a16="http://schemas.microsoft.com/office/drawing/2014/main" id="{7FAC6D35-4090-4BDD-95FE-2D536FEA356B}"/>
                </a:ext>
              </a:extLst>
            </p:cNvPr>
            <p:cNvSpPr txBox="1"/>
            <p:nvPr/>
          </p:nvSpPr>
          <p:spPr>
            <a:xfrm>
              <a:off x="8038355" y="2234967"/>
              <a:ext cx="886841" cy="600164"/>
            </a:xfrm>
            <a:prstGeom prst="rect">
              <a:avLst/>
            </a:prstGeom>
            <a:noFill/>
          </p:spPr>
          <p:txBody>
            <a:bodyPr wrap="square" rtlCol="0">
              <a:spAutoFit/>
            </a:bodyPr>
            <a:lstStyle/>
            <a:p>
              <a:pPr defTabSz="914411"/>
              <a:r>
                <a:rPr lang="en-US" sz="3600" dirty="0">
                  <a:solidFill>
                    <a:prstClr val="black"/>
                  </a:solidFill>
                  <a:ea typeface="+mn-ea"/>
                </a:rPr>
                <a:t>1x1</a:t>
              </a:r>
            </a:p>
            <a:p>
              <a:pPr defTabSz="914411"/>
              <a:r>
                <a:rPr lang="en-US" sz="3600" dirty="0">
                  <a:solidFill>
                    <a:prstClr val="black"/>
                  </a:solidFill>
                  <a:ea typeface="+mn-ea"/>
                </a:rPr>
                <a:t>1000</a:t>
              </a:r>
            </a:p>
          </p:txBody>
        </p:sp>
      </p:grpSp>
      <p:sp>
        <p:nvSpPr>
          <p:cNvPr id="26" name="TextBox 25">
            <a:extLst>
              <a:ext uri="{FF2B5EF4-FFF2-40B4-BE49-F238E27FC236}">
                <a16:creationId xmlns:a16="http://schemas.microsoft.com/office/drawing/2014/main" id="{8E401B54-AD4B-42E6-A8E3-DA806063401C}"/>
              </a:ext>
            </a:extLst>
          </p:cNvPr>
          <p:cNvSpPr txBox="1"/>
          <p:nvPr/>
        </p:nvSpPr>
        <p:spPr>
          <a:xfrm>
            <a:off x="11468620" y="2930597"/>
            <a:ext cx="1773683" cy="1200329"/>
          </a:xfrm>
          <a:prstGeom prst="rect">
            <a:avLst/>
          </a:prstGeom>
          <a:noFill/>
        </p:spPr>
        <p:txBody>
          <a:bodyPr wrap="square" rtlCol="0">
            <a:spAutoFit/>
          </a:bodyPr>
          <a:lstStyle/>
          <a:p>
            <a:pPr defTabSz="914411"/>
            <a:r>
              <a:rPr lang="en-US" sz="3600" dirty="0">
                <a:solidFill>
                  <a:prstClr val="black"/>
                </a:solidFill>
                <a:ea typeface="+mn-ea"/>
              </a:rPr>
              <a:t>Conv</a:t>
            </a:r>
          </a:p>
          <a:p>
            <a:pPr defTabSz="914411"/>
            <a:r>
              <a:rPr lang="en-US" sz="3600" dirty="0">
                <a:solidFill>
                  <a:prstClr val="black"/>
                </a:solidFill>
                <a:ea typeface="+mn-ea"/>
              </a:rPr>
              <a:t>4</a:t>
            </a:r>
          </a:p>
        </p:txBody>
      </p:sp>
      <p:sp>
        <p:nvSpPr>
          <p:cNvPr id="27" name="TextBox 26">
            <a:extLst>
              <a:ext uri="{FF2B5EF4-FFF2-40B4-BE49-F238E27FC236}">
                <a16:creationId xmlns:a16="http://schemas.microsoft.com/office/drawing/2014/main" id="{760668BD-41CF-45A8-A105-E9FD9DDA5869}"/>
              </a:ext>
            </a:extLst>
          </p:cNvPr>
          <p:cNvSpPr txBox="1"/>
          <p:nvPr/>
        </p:nvSpPr>
        <p:spPr>
          <a:xfrm>
            <a:off x="11468620" y="4485271"/>
            <a:ext cx="1773683" cy="1200329"/>
          </a:xfrm>
          <a:prstGeom prst="rect">
            <a:avLst/>
          </a:prstGeom>
          <a:noFill/>
        </p:spPr>
        <p:txBody>
          <a:bodyPr wrap="square" rtlCol="0">
            <a:spAutoFit/>
          </a:bodyPr>
          <a:lstStyle/>
          <a:p>
            <a:pPr defTabSz="914411"/>
            <a:r>
              <a:rPr lang="en-US" sz="3600" dirty="0">
                <a:solidFill>
                  <a:prstClr val="black"/>
                </a:solidFill>
                <a:ea typeface="+mn-ea"/>
              </a:rPr>
              <a:t>13x13</a:t>
            </a:r>
          </a:p>
          <a:p>
            <a:pPr defTabSz="914411"/>
            <a:r>
              <a:rPr lang="en-US" sz="3600" dirty="0">
                <a:solidFill>
                  <a:prstClr val="black"/>
                </a:solidFill>
                <a:ea typeface="+mn-ea"/>
              </a:rPr>
              <a:t>384</a:t>
            </a:r>
          </a:p>
        </p:txBody>
      </p:sp>
      <p:sp>
        <p:nvSpPr>
          <p:cNvPr id="28" name="Cube 27">
            <a:extLst>
              <a:ext uri="{FF2B5EF4-FFF2-40B4-BE49-F238E27FC236}">
                <a16:creationId xmlns:a16="http://schemas.microsoft.com/office/drawing/2014/main" id="{C1F5F708-8642-46C6-94A3-9B8501FDD102}"/>
              </a:ext>
            </a:extLst>
          </p:cNvPr>
          <p:cNvSpPr/>
          <p:nvPr/>
        </p:nvSpPr>
        <p:spPr>
          <a:xfrm>
            <a:off x="11993911" y="8274359"/>
            <a:ext cx="723096" cy="1794488"/>
          </a:xfrm>
          <a:prstGeom prst="cube">
            <a:avLst>
              <a:gd name="adj" fmla="val 58381"/>
            </a:avLst>
          </a:prstGeom>
          <a:solidFill>
            <a:schemeClr val="accent4"/>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11"/>
            <a:endParaRPr lang="en-US" sz="3600">
              <a:solidFill>
                <a:prstClr val="white"/>
              </a:solidFill>
              <a:latin typeface="Arial" panose="020B0604020202020204"/>
            </a:endParaRPr>
          </a:p>
        </p:txBody>
      </p:sp>
      <p:sp>
        <p:nvSpPr>
          <p:cNvPr id="29" name="TextBox 28">
            <a:extLst>
              <a:ext uri="{FF2B5EF4-FFF2-40B4-BE49-F238E27FC236}">
                <a16:creationId xmlns:a16="http://schemas.microsoft.com/office/drawing/2014/main" id="{24F56327-03B1-47DC-A42D-D1C846ADC135}"/>
              </a:ext>
            </a:extLst>
          </p:cNvPr>
          <p:cNvSpPr txBox="1"/>
          <p:nvPr/>
        </p:nvSpPr>
        <p:spPr>
          <a:xfrm>
            <a:off x="9554599" y="2930597"/>
            <a:ext cx="1773683" cy="1200329"/>
          </a:xfrm>
          <a:prstGeom prst="rect">
            <a:avLst/>
          </a:prstGeom>
          <a:noFill/>
        </p:spPr>
        <p:txBody>
          <a:bodyPr wrap="square" rtlCol="0">
            <a:spAutoFit/>
          </a:bodyPr>
          <a:lstStyle/>
          <a:p>
            <a:pPr defTabSz="914411"/>
            <a:r>
              <a:rPr lang="en-US" sz="3600" dirty="0">
                <a:solidFill>
                  <a:prstClr val="black"/>
                </a:solidFill>
                <a:ea typeface="+mn-ea"/>
              </a:rPr>
              <a:t>Conv</a:t>
            </a:r>
          </a:p>
          <a:p>
            <a:pPr defTabSz="914411"/>
            <a:r>
              <a:rPr lang="en-US" sz="3600" dirty="0">
                <a:solidFill>
                  <a:prstClr val="black"/>
                </a:solidFill>
                <a:ea typeface="+mn-ea"/>
              </a:rPr>
              <a:t>3</a:t>
            </a:r>
          </a:p>
        </p:txBody>
      </p:sp>
      <p:sp>
        <p:nvSpPr>
          <p:cNvPr id="30" name="TextBox 29">
            <a:extLst>
              <a:ext uri="{FF2B5EF4-FFF2-40B4-BE49-F238E27FC236}">
                <a16:creationId xmlns:a16="http://schemas.microsoft.com/office/drawing/2014/main" id="{D9F58277-06F1-46B2-83C1-4D8CACCE84E9}"/>
              </a:ext>
            </a:extLst>
          </p:cNvPr>
          <p:cNvSpPr txBox="1"/>
          <p:nvPr/>
        </p:nvSpPr>
        <p:spPr>
          <a:xfrm>
            <a:off x="9554599" y="4485271"/>
            <a:ext cx="1773683" cy="1200329"/>
          </a:xfrm>
          <a:prstGeom prst="rect">
            <a:avLst/>
          </a:prstGeom>
          <a:noFill/>
        </p:spPr>
        <p:txBody>
          <a:bodyPr wrap="square" rtlCol="0">
            <a:spAutoFit/>
          </a:bodyPr>
          <a:lstStyle/>
          <a:p>
            <a:pPr defTabSz="914411"/>
            <a:r>
              <a:rPr lang="en-US" sz="3600" dirty="0">
                <a:solidFill>
                  <a:prstClr val="black"/>
                </a:solidFill>
                <a:ea typeface="+mn-ea"/>
              </a:rPr>
              <a:t>13x13384</a:t>
            </a:r>
          </a:p>
        </p:txBody>
      </p:sp>
      <p:sp>
        <p:nvSpPr>
          <p:cNvPr id="31" name="Cube 30">
            <a:extLst>
              <a:ext uri="{FF2B5EF4-FFF2-40B4-BE49-F238E27FC236}">
                <a16:creationId xmlns:a16="http://schemas.microsoft.com/office/drawing/2014/main" id="{B4D403EA-1110-4FBE-B519-2138AF832CA8}"/>
              </a:ext>
            </a:extLst>
          </p:cNvPr>
          <p:cNvSpPr/>
          <p:nvPr/>
        </p:nvSpPr>
        <p:spPr>
          <a:xfrm>
            <a:off x="10077599" y="8274359"/>
            <a:ext cx="723096" cy="1794488"/>
          </a:xfrm>
          <a:prstGeom prst="cube">
            <a:avLst>
              <a:gd name="adj" fmla="val 58381"/>
            </a:avLst>
          </a:prstGeom>
          <a:solidFill>
            <a:schemeClr val="accent4"/>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11"/>
            <a:endParaRPr lang="en-US" sz="3600">
              <a:solidFill>
                <a:prstClr val="white"/>
              </a:solidFill>
              <a:latin typeface="Arial" panose="020B0604020202020204"/>
            </a:endParaRPr>
          </a:p>
        </p:txBody>
      </p:sp>
    </p:spTree>
    <p:extLst>
      <p:ext uri="{BB962C8B-B14F-4D97-AF65-F5344CB8AC3E}">
        <p14:creationId xmlns:p14="http://schemas.microsoft.com/office/powerpoint/2010/main" val="37796661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Slide Number Placeholder 3"/>
          <p:cNvSpPr>
            <a:spLocks noGrp="1"/>
          </p:cNvSpPr>
          <p:nvPr>
            <p:ph type="sldNum" sz="quarter" idx="12"/>
          </p:nvPr>
        </p:nvSpPr>
        <p:spPr/>
        <p:txBody>
          <a:bodyPr/>
          <a:lstStyle/>
          <a:p>
            <a:pPr defTabSz="2438430" fontAlgn="base">
              <a:spcBef>
                <a:spcPct val="0"/>
              </a:spcBef>
              <a:spcAft>
                <a:spcPct val="0"/>
              </a:spcAft>
            </a:pPr>
            <a:fld id="{160B3D32-07CC-4667-AF02-88906F5B18CD}" type="slidenum">
              <a:rPr lang="en-US" b="0">
                <a:solidFill>
                  <a:prstClr val="black"/>
                </a:solidFill>
              </a:rPr>
              <a:pPr defTabSz="2438430" fontAlgn="base">
                <a:spcBef>
                  <a:spcPct val="0"/>
                </a:spcBef>
                <a:spcAft>
                  <a:spcPct val="0"/>
                </a:spcAft>
              </a:pPr>
              <a:t>11</a:t>
            </a:fld>
            <a:endParaRPr lang="en-US" b="0">
              <a:solidFill>
                <a:prstClr val="black"/>
              </a:solidFill>
            </a:endParaRPr>
          </a:p>
        </p:txBody>
      </p:sp>
      <p:sp>
        <p:nvSpPr>
          <p:cNvPr id="2" name="Freeform 1"/>
          <p:cNvSpPr/>
          <p:nvPr/>
        </p:nvSpPr>
        <p:spPr>
          <a:xfrm>
            <a:off x="4423680" y="2903383"/>
            <a:ext cx="10506240" cy="331810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0000">
              <a:alpha val="50000"/>
            </a:srgbClr>
          </a:solidFill>
          <a:ln w="0">
            <a:solidFill>
              <a:srgbClr val="000000"/>
            </a:solidFill>
            <a:prstDash val="solid"/>
          </a:ln>
        </p:spPr>
        <p:txBody>
          <a:bodyPr vert="horz" wrap="none" lIns="194208" tIns="97099" rIns="194208" bIns="97099" anchor="ctr" anchorCtr="0" compatLnSpc="0"/>
          <a:lstStyle/>
          <a:p>
            <a:pPr algn="l" defTabSz="1973155"/>
            <a:endParaRPr lang="en-US" sz="4000" b="0" kern="1200">
              <a:solidFill>
                <a:prstClr val="black"/>
              </a:solidFill>
              <a:latin typeface="Arial" pitchFamily="18"/>
              <a:ea typeface="DejaVu Sans" pitchFamily="2"/>
              <a:cs typeface="DejaVu Sans" pitchFamily="2"/>
            </a:endParaRPr>
          </a:p>
        </p:txBody>
      </p:sp>
      <p:sp>
        <p:nvSpPr>
          <p:cNvPr id="3" name="TextBox 2"/>
          <p:cNvSpPr txBox="1"/>
          <p:nvPr/>
        </p:nvSpPr>
        <p:spPr>
          <a:xfrm>
            <a:off x="6463231" y="218812"/>
            <a:ext cx="11152141" cy="1531845"/>
          </a:xfrm>
          <a:prstGeom prst="rect">
            <a:avLst/>
          </a:prstGeom>
          <a:noFill/>
          <a:ln>
            <a:noFill/>
          </a:ln>
        </p:spPr>
        <p:txBody>
          <a:bodyPr vert="horz" wrap="none" lIns="194208" tIns="97099" rIns="194208" bIns="97099" compatLnSpc="0">
            <a:spAutoFit/>
          </a:bodyPr>
          <a:lstStyle/>
          <a:p>
            <a:pPr defTabSz="1973155"/>
            <a:r>
              <a:rPr lang="en-US" sz="8533" kern="1200">
                <a:solidFill>
                  <a:srgbClr val="000080"/>
                </a:solidFill>
                <a:latin typeface="FreeSans" pitchFamily="34"/>
                <a:ea typeface="DejaVu Sans" pitchFamily="2"/>
                <a:cs typeface="DejaVu Sans" pitchFamily="2"/>
              </a:rPr>
              <a:t>ConvNets: Typical Stage</a:t>
            </a:r>
          </a:p>
        </p:txBody>
      </p:sp>
      <p:sp>
        <p:nvSpPr>
          <p:cNvPr id="4" name="Straight Connector 3"/>
          <p:cNvSpPr/>
          <p:nvPr/>
        </p:nvSpPr>
        <p:spPr>
          <a:xfrm>
            <a:off x="3496272" y="4493813"/>
            <a:ext cx="1658880" cy="0"/>
          </a:xfrm>
          <a:prstGeom prst="line">
            <a:avLst/>
          </a:prstGeom>
          <a:noFill/>
          <a:ln w="36720">
            <a:solidFill>
              <a:srgbClr val="000000"/>
            </a:solidFill>
            <a:prstDash val="solid"/>
            <a:tailEnd type="arrow"/>
          </a:ln>
        </p:spPr>
        <p:txBody>
          <a:bodyPr vert="horz" wrap="none" lIns="233043" tIns="135944" rIns="233043" bIns="135944" anchor="ctr" anchorCtr="1" compatLnSpc="0"/>
          <a:lstStyle/>
          <a:p>
            <a:pPr algn="l" defTabSz="1973155"/>
            <a:endParaRPr lang="en-US" sz="4000" b="0" kern="1200">
              <a:solidFill>
                <a:prstClr val="black"/>
              </a:solidFill>
              <a:latin typeface="Arial" pitchFamily="18"/>
              <a:ea typeface="DejaVu Sans" pitchFamily="2"/>
              <a:cs typeface="DejaVu Sans" pitchFamily="2"/>
            </a:endParaRPr>
          </a:p>
        </p:txBody>
      </p:sp>
      <p:sp>
        <p:nvSpPr>
          <p:cNvPr id="5" name="Freeform 4"/>
          <p:cNvSpPr/>
          <p:nvPr/>
        </p:nvSpPr>
        <p:spPr>
          <a:xfrm>
            <a:off x="5155152" y="3468369"/>
            <a:ext cx="3870720" cy="2073816"/>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w="36720">
            <a:solidFill>
              <a:srgbClr val="000000"/>
            </a:solidFill>
            <a:prstDash val="solid"/>
          </a:ln>
        </p:spPr>
        <p:txBody>
          <a:bodyPr vert="horz" wrap="none" lIns="233043" tIns="135944" rIns="233043" bIns="135944" anchor="ctr" anchorCtr="0" compatLnSpc="0"/>
          <a:lstStyle/>
          <a:p>
            <a:pPr defTabSz="1973155"/>
            <a:r>
              <a:rPr lang="en-US" sz="7467" kern="1200">
                <a:solidFill>
                  <a:prstClr val="black"/>
                </a:solidFill>
                <a:latin typeface="Arial" pitchFamily="18"/>
                <a:ea typeface="DejaVu Sans" pitchFamily="2"/>
                <a:cs typeface="DejaVu Sans" pitchFamily="2"/>
              </a:rPr>
              <a:t>Convol.</a:t>
            </a:r>
          </a:p>
        </p:txBody>
      </p:sp>
      <p:sp>
        <p:nvSpPr>
          <p:cNvPr id="6" name="Straight Connector 5"/>
          <p:cNvSpPr/>
          <p:nvPr/>
        </p:nvSpPr>
        <p:spPr>
          <a:xfrm>
            <a:off x="8895251" y="4495120"/>
            <a:ext cx="1658880" cy="0"/>
          </a:xfrm>
          <a:prstGeom prst="line">
            <a:avLst/>
          </a:prstGeom>
          <a:noFill/>
          <a:ln w="36720">
            <a:solidFill>
              <a:srgbClr val="000000"/>
            </a:solidFill>
            <a:prstDash val="solid"/>
            <a:tailEnd type="arrow"/>
          </a:ln>
        </p:spPr>
        <p:txBody>
          <a:bodyPr vert="horz" wrap="none" lIns="233043" tIns="135944" rIns="233043" bIns="135944" anchor="ctr" anchorCtr="1" compatLnSpc="0"/>
          <a:lstStyle/>
          <a:p>
            <a:pPr algn="l" defTabSz="1973155"/>
            <a:endParaRPr lang="en-US" sz="4000" b="0" kern="1200">
              <a:solidFill>
                <a:prstClr val="black"/>
              </a:solidFill>
              <a:latin typeface="Arial" pitchFamily="18"/>
              <a:ea typeface="DejaVu Sans" pitchFamily="2"/>
              <a:cs typeface="DejaVu Sans" pitchFamily="2"/>
            </a:endParaRPr>
          </a:p>
        </p:txBody>
      </p:sp>
      <p:sp>
        <p:nvSpPr>
          <p:cNvPr id="7" name="Freeform 6"/>
          <p:cNvSpPr/>
          <p:nvPr/>
        </p:nvSpPr>
        <p:spPr>
          <a:xfrm>
            <a:off x="10554131" y="3469671"/>
            <a:ext cx="3870720" cy="2073816"/>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w="36720">
            <a:solidFill>
              <a:srgbClr val="000000"/>
            </a:solidFill>
            <a:custDash>
              <a:ds d="0" sp="0"/>
            </a:custDash>
          </a:ln>
        </p:spPr>
        <p:txBody>
          <a:bodyPr vert="horz" wrap="none" lIns="233043" tIns="135944" rIns="233043" bIns="135944" anchor="ctr" anchorCtr="0" compatLnSpc="0"/>
          <a:lstStyle/>
          <a:p>
            <a:pPr defTabSz="1973155"/>
            <a:r>
              <a:rPr lang="en-US" sz="7467" kern="1200">
                <a:solidFill>
                  <a:prstClr val="black"/>
                </a:solidFill>
                <a:latin typeface="Arial" pitchFamily="18"/>
                <a:ea typeface="DejaVu Sans" pitchFamily="2"/>
                <a:cs typeface="DejaVu Sans" pitchFamily="2"/>
              </a:rPr>
              <a:t>Pooling</a:t>
            </a:r>
          </a:p>
        </p:txBody>
      </p:sp>
      <p:sp>
        <p:nvSpPr>
          <p:cNvPr id="8" name="Straight Connector 7"/>
          <p:cNvSpPr/>
          <p:nvPr/>
        </p:nvSpPr>
        <p:spPr>
          <a:xfrm>
            <a:off x="14382226" y="4495120"/>
            <a:ext cx="1658877" cy="0"/>
          </a:xfrm>
          <a:prstGeom prst="line">
            <a:avLst/>
          </a:prstGeom>
          <a:noFill/>
          <a:ln w="36720">
            <a:solidFill>
              <a:srgbClr val="000000"/>
            </a:solidFill>
            <a:prstDash val="solid"/>
            <a:tailEnd type="arrow"/>
          </a:ln>
        </p:spPr>
        <p:txBody>
          <a:bodyPr vert="horz" wrap="none" lIns="233043" tIns="135944" rIns="233043" bIns="135944" anchor="ctr" anchorCtr="1" compatLnSpc="0"/>
          <a:lstStyle/>
          <a:p>
            <a:pPr algn="l" defTabSz="1973155"/>
            <a:endParaRPr lang="en-US" sz="4000" b="0" kern="1200">
              <a:solidFill>
                <a:prstClr val="black"/>
              </a:solidFill>
              <a:latin typeface="Arial" pitchFamily="18"/>
              <a:ea typeface="DejaVu Sans" pitchFamily="2"/>
              <a:cs typeface="DejaVu Sans" pitchFamily="2"/>
            </a:endParaRPr>
          </a:p>
        </p:txBody>
      </p:sp>
      <p:sp>
        <p:nvSpPr>
          <p:cNvPr id="9" name="TextBox 8"/>
          <p:cNvSpPr txBox="1"/>
          <p:nvPr/>
        </p:nvSpPr>
        <p:spPr>
          <a:xfrm>
            <a:off x="4423704" y="1855033"/>
            <a:ext cx="7330262" cy="1365004"/>
          </a:xfrm>
          <a:prstGeom prst="rect">
            <a:avLst/>
          </a:prstGeom>
          <a:noFill/>
          <a:ln>
            <a:noFill/>
          </a:ln>
        </p:spPr>
        <p:txBody>
          <a:bodyPr vert="horz" wrap="none" lIns="194208" tIns="97099" rIns="194208" bIns="97099" compatLnSpc="0">
            <a:spAutoFit/>
          </a:bodyPr>
          <a:lstStyle/>
          <a:p>
            <a:pPr algn="l" defTabSz="1973155"/>
            <a:r>
              <a:rPr lang="en-US" sz="7467" kern="1200">
                <a:solidFill>
                  <a:srgbClr val="FF0000"/>
                </a:solidFill>
                <a:latin typeface="FreeSans" pitchFamily="34"/>
                <a:ea typeface="DejaVu Sans" pitchFamily="2"/>
                <a:cs typeface="DejaVu Sans" pitchFamily="2"/>
              </a:rPr>
              <a:t>One stage (zoom)</a:t>
            </a:r>
          </a:p>
        </p:txBody>
      </p:sp>
      <p:pic>
        <p:nvPicPr>
          <p:cNvPr id="10" name="Picture 9"/>
          <p:cNvPicPr>
            <a:picLocks noChangeAspect="1"/>
          </p:cNvPicPr>
          <p:nvPr/>
        </p:nvPicPr>
        <p:blipFill>
          <a:blip r:embed="rId3">
            <a:lum/>
            <a:alphaModFix/>
          </a:blip>
          <a:srcRect/>
          <a:stretch>
            <a:fillRect/>
          </a:stretch>
        </p:blipFill>
        <p:spPr>
          <a:xfrm>
            <a:off x="2503560" y="6286831"/>
            <a:ext cx="21617685" cy="7465741"/>
          </a:xfrm>
          <a:prstGeom prst="rect">
            <a:avLst/>
          </a:prstGeom>
          <a:noFill/>
          <a:ln>
            <a:noFill/>
          </a:ln>
        </p:spPr>
      </p:pic>
      <p:sp>
        <p:nvSpPr>
          <p:cNvPr id="11" name="TextBox 10"/>
          <p:cNvSpPr txBox="1"/>
          <p:nvPr/>
        </p:nvSpPr>
        <p:spPr>
          <a:xfrm>
            <a:off x="-539899" y="12331897"/>
            <a:ext cx="5285776" cy="1077080"/>
          </a:xfrm>
          <a:prstGeom prst="rect">
            <a:avLst/>
          </a:prstGeom>
          <a:noFill/>
          <a:ln>
            <a:noFill/>
          </a:ln>
        </p:spPr>
        <p:txBody>
          <a:bodyPr vert="horz" wrap="none" lIns="194208" tIns="97099" rIns="194208" bIns="97099" compatLnSpc="0"/>
          <a:lstStyle/>
          <a:p>
            <a:pPr defTabSz="1973155"/>
            <a:r>
              <a:rPr lang="en-US" sz="4000" b="0" kern="1200">
                <a:solidFill>
                  <a:srgbClr val="FF0000"/>
                </a:solidFill>
                <a:latin typeface="FreeSans" pitchFamily="34"/>
                <a:ea typeface="DejaVu Sans" pitchFamily="2"/>
                <a:cs typeface="DejaVu Sans" pitchFamily="2"/>
              </a:rPr>
              <a:t>courtesy of</a:t>
            </a:r>
          </a:p>
          <a:p>
            <a:pPr defTabSz="1973155"/>
            <a:r>
              <a:rPr lang="en-US" sz="4000" b="0" kern="1200">
                <a:solidFill>
                  <a:srgbClr val="FF0000"/>
                </a:solidFill>
                <a:latin typeface="FreeSans" pitchFamily="34"/>
                <a:ea typeface="DejaVu Sans" pitchFamily="2"/>
                <a:cs typeface="DejaVu Sans" pitchFamily="2"/>
              </a:rPr>
              <a:t> K. Kavukcuoglu</a:t>
            </a:r>
          </a:p>
        </p:txBody>
      </p:sp>
      <p:grpSp>
        <p:nvGrpSpPr>
          <p:cNvPr id="12" name="Group 11"/>
          <p:cNvGrpSpPr/>
          <p:nvPr/>
        </p:nvGrpSpPr>
        <p:grpSpPr>
          <a:xfrm>
            <a:off x="20864442" y="12909887"/>
            <a:ext cx="3472763" cy="868477"/>
            <a:chOff x="8625599" y="7115399"/>
            <a:chExt cx="1435680" cy="478667"/>
          </a:xfrm>
        </p:grpSpPr>
        <p:sp>
          <p:nvSpPr>
            <p:cNvPr id="13" name="TextBox 12"/>
            <p:cNvSpPr txBox="1"/>
            <p:nvPr/>
          </p:nvSpPr>
          <p:spPr>
            <a:xfrm>
              <a:off x="8625599" y="7115399"/>
              <a:ext cx="908007" cy="478667"/>
            </a:xfrm>
            <a:prstGeom prst="rect">
              <a:avLst/>
            </a:prstGeom>
            <a:noFill/>
            <a:ln>
              <a:noFill/>
            </a:ln>
          </p:spPr>
          <p:txBody>
            <a:bodyPr vert="horz" wrap="none" lIns="240000" tIns="120000" rIns="240000" bIns="120000" compatLnSpc="0">
              <a:spAutoFit/>
            </a:bodyPr>
            <a:lstStyle/>
            <a:p>
              <a:pPr algn="l" defTabSz="1973155"/>
              <a:r>
                <a:rPr lang="en-US" sz="4000" kern="1200">
                  <a:solidFill>
                    <a:prstClr val="black"/>
                  </a:solidFill>
                  <a:latin typeface="Nice" pitchFamily="50"/>
                  <a:ea typeface="DejaVu Sans" pitchFamily="2"/>
                  <a:cs typeface="DejaVu Sans" pitchFamily="2"/>
                </a:rPr>
                <a:t>Ranzato</a:t>
              </a:r>
            </a:p>
          </p:txBody>
        </p:sp>
        <p:pic>
          <p:nvPicPr>
            <p:cNvPr id="14" name="Picture 13"/>
            <p:cNvPicPr>
              <a:picLocks noChangeAspect="1"/>
            </p:cNvPicPr>
            <p:nvPr/>
          </p:nvPicPr>
          <p:blipFill>
            <a:blip r:embed="rId4">
              <a:lum/>
              <a:alphaModFix/>
            </a:blip>
            <a:srcRect/>
            <a:stretch>
              <a:fillRect/>
            </a:stretch>
          </p:blipFill>
          <p:spPr>
            <a:xfrm>
              <a:off x="9695519" y="7122599"/>
              <a:ext cx="365760" cy="365760"/>
            </a:xfrm>
            <a:prstGeom prst="rect">
              <a:avLst/>
            </a:prstGeom>
            <a:noFill/>
            <a:ln>
              <a:noFill/>
            </a:ln>
          </p:spPr>
        </p:pic>
      </p:grpSp>
    </p:spTree>
    <p:extLst>
      <p:ext uri="{BB962C8B-B14F-4D97-AF65-F5344CB8AC3E}">
        <p14:creationId xmlns:p14="http://schemas.microsoft.com/office/powerpoint/2010/main" val="41316088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0FAD65-6A3D-BB85-70B8-FAE62FAF48D9}"/>
              </a:ext>
            </a:extLst>
          </p:cNvPr>
          <p:cNvSpPr>
            <a:spLocks noGrp="1"/>
          </p:cNvSpPr>
          <p:nvPr>
            <p:ph type="title"/>
          </p:nvPr>
        </p:nvSpPr>
        <p:spPr/>
        <p:txBody>
          <a:bodyPr/>
          <a:lstStyle/>
          <a:p>
            <a:r>
              <a:rPr lang="en-US" dirty="0"/>
              <a:t>LeNet</a:t>
            </a:r>
          </a:p>
        </p:txBody>
      </p:sp>
      <p:sp>
        <p:nvSpPr>
          <p:cNvPr id="3" name="Content Placeholder 2">
            <a:extLst>
              <a:ext uri="{FF2B5EF4-FFF2-40B4-BE49-F238E27FC236}">
                <a16:creationId xmlns:a16="http://schemas.microsoft.com/office/drawing/2014/main" id="{6BE93556-D337-C66D-74CB-84F0D1B9F2AA}"/>
              </a:ext>
            </a:extLst>
          </p:cNvPr>
          <p:cNvSpPr>
            <a:spLocks noGrp="1"/>
          </p:cNvSpPr>
          <p:nvPr>
            <p:ph idx="1"/>
          </p:nvPr>
        </p:nvSpPr>
        <p:spPr/>
        <p:txBody>
          <a:bodyPr/>
          <a:lstStyle/>
          <a:p>
            <a:endParaRPr lang="en-US"/>
          </a:p>
        </p:txBody>
      </p:sp>
      <p:pic>
        <p:nvPicPr>
          <p:cNvPr id="5" name="Shape 799">
            <a:extLst>
              <a:ext uri="{FF2B5EF4-FFF2-40B4-BE49-F238E27FC236}">
                <a16:creationId xmlns:a16="http://schemas.microsoft.com/office/drawing/2014/main" id="{43B5C94D-05C7-EC2D-B078-47B90FF4467F}"/>
              </a:ext>
            </a:extLst>
          </p:cNvPr>
          <p:cNvPicPr preferRelativeResize="0"/>
          <p:nvPr/>
        </p:nvPicPr>
        <p:blipFill>
          <a:blip r:embed="rId2">
            <a:alphaModFix/>
          </a:blip>
          <a:stretch>
            <a:fillRect/>
          </a:stretch>
        </p:blipFill>
        <p:spPr>
          <a:xfrm>
            <a:off x="2042160" y="3140380"/>
            <a:ext cx="20330160" cy="8533460"/>
          </a:xfrm>
          <a:prstGeom prst="rect">
            <a:avLst/>
          </a:prstGeom>
          <a:noFill/>
          <a:ln>
            <a:noFill/>
          </a:ln>
        </p:spPr>
      </p:pic>
      <p:sp>
        <p:nvSpPr>
          <p:cNvPr id="7" name="Shape 800">
            <a:extLst>
              <a:ext uri="{FF2B5EF4-FFF2-40B4-BE49-F238E27FC236}">
                <a16:creationId xmlns:a16="http://schemas.microsoft.com/office/drawing/2014/main" id="{A7B005FE-03A4-07C4-0C5A-4809D7950BA4}"/>
              </a:ext>
            </a:extLst>
          </p:cNvPr>
          <p:cNvSpPr txBox="1"/>
          <p:nvPr/>
        </p:nvSpPr>
        <p:spPr>
          <a:xfrm>
            <a:off x="17464833" y="12390305"/>
            <a:ext cx="6466845" cy="998186"/>
          </a:xfrm>
          <a:prstGeom prst="rect">
            <a:avLst/>
          </a:prstGeom>
          <a:noFill/>
          <a:ln>
            <a:noFill/>
          </a:ln>
        </p:spPr>
        <p:txBody>
          <a:bodyPr lIns="91425" tIns="91425" rIns="91425" bIns="91425" anchor="t" anchorCtr="0">
            <a:noAutofit/>
          </a:bodyPr>
          <a:lstStyle/>
          <a:p>
            <a:pPr fontAlgn="auto">
              <a:spcBef>
                <a:spcPts val="0"/>
              </a:spcBef>
              <a:spcAft>
                <a:spcPts val="0"/>
              </a:spcAft>
            </a:pPr>
            <a:r>
              <a:rPr lang="en" sz="3600" kern="0" dirty="0">
                <a:solidFill>
                  <a:srgbClr val="000000"/>
                </a:solidFill>
                <a:latin typeface="Arial"/>
                <a:cs typeface="Arial"/>
                <a:sym typeface="Arial"/>
              </a:rPr>
              <a:t>[LeCun et al., 1998]</a:t>
            </a:r>
          </a:p>
        </p:txBody>
      </p:sp>
    </p:spTree>
    <p:extLst>
      <p:ext uri="{BB962C8B-B14F-4D97-AF65-F5344CB8AC3E}">
        <p14:creationId xmlns:p14="http://schemas.microsoft.com/office/powerpoint/2010/main" val="33236045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16000" y="762011"/>
            <a:ext cx="11582400" cy="1230880"/>
          </a:xfrm>
          <a:prstGeom prst="rect">
            <a:avLst/>
          </a:prstGeom>
          <a:noFill/>
        </p:spPr>
        <p:txBody>
          <a:bodyPr wrap="square" lIns="243600" tIns="121808" rIns="243600" bIns="121808" rtlCol="0">
            <a:spAutoFit/>
          </a:bodyPr>
          <a:lstStyle/>
          <a:p>
            <a:r>
              <a:rPr lang="en-US" sz="6400" dirty="0">
                <a:solidFill>
                  <a:prstClr val="black"/>
                </a:solidFill>
                <a:latin typeface="Calibri"/>
              </a:rPr>
              <a:t>Handwritten digit classification</a:t>
            </a:r>
          </a:p>
        </p:txBody>
      </p:sp>
      <p:sp>
        <p:nvSpPr>
          <p:cNvPr id="5" name="TextBox 4"/>
          <p:cNvSpPr txBox="1"/>
          <p:nvPr/>
        </p:nvSpPr>
        <p:spPr>
          <a:xfrm>
            <a:off x="-70063" y="12977353"/>
            <a:ext cx="4791212" cy="738438"/>
          </a:xfrm>
          <a:prstGeom prst="rect">
            <a:avLst/>
          </a:prstGeom>
          <a:noFill/>
        </p:spPr>
        <p:txBody>
          <a:bodyPr wrap="none" lIns="243600" tIns="121808" rIns="243600" bIns="121808" rtlCol="0">
            <a:spAutoFit/>
          </a:bodyPr>
          <a:lstStyle/>
          <a:p>
            <a:r>
              <a:rPr lang="en-US" sz="3200" dirty="0">
                <a:solidFill>
                  <a:prstClr val="white">
                    <a:lumMod val="50000"/>
                  </a:prstClr>
                </a:solidFill>
                <a:latin typeface="Calibri"/>
              </a:rPr>
              <a:t>[Courtesy of </a:t>
            </a:r>
            <a:r>
              <a:rPr lang="en-US" sz="3200" dirty="0" err="1">
                <a:solidFill>
                  <a:prstClr val="white">
                    <a:lumMod val="50000"/>
                  </a:prstClr>
                </a:solidFill>
                <a:latin typeface="Calibri"/>
              </a:rPr>
              <a:t>Yann</a:t>
            </a:r>
            <a:r>
              <a:rPr lang="en-US" sz="3200" dirty="0">
                <a:solidFill>
                  <a:prstClr val="white">
                    <a:lumMod val="50000"/>
                  </a:prstClr>
                </a:solidFill>
                <a:latin typeface="Calibri"/>
              </a:rPr>
              <a:t> </a:t>
            </a:r>
            <a:r>
              <a:rPr lang="en-US" sz="3200" dirty="0" err="1">
                <a:solidFill>
                  <a:prstClr val="white">
                    <a:lumMod val="50000"/>
                  </a:prstClr>
                </a:solidFill>
                <a:latin typeface="Calibri"/>
              </a:rPr>
              <a:t>LeCun</a:t>
            </a:r>
            <a:r>
              <a:rPr lang="en-US" sz="3200" dirty="0">
                <a:solidFill>
                  <a:prstClr val="white">
                    <a:lumMod val="50000"/>
                  </a:prstClr>
                </a:solidFill>
                <a:latin typeface="Calibri"/>
              </a:rPr>
              <a:t>]</a:t>
            </a:r>
          </a:p>
        </p:txBody>
      </p:sp>
      <p:pic>
        <p:nvPicPr>
          <p:cNvPr id="4" name="lenet-reencoded-Dec2009.wm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5080000" y="2057467"/>
            <a:ext cx="14020800" cy="10515600"/>
          </a:xfrm>
          <a:prstGeom prst="rect">
            <a:avLst/>
          </a:prstGeom>
        </p:spPr>
      </p:pic>
    </p:spTree>
    <p:extLst>
      <p:ext uri="{BB962C8B-B14F-4D97-AF65-F5344CB8AC3E}">
        <p14:creationId xmlns:p14="http://schemas.microsoft.com/office/powerpoint/2010/main" val="311105828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buNone/>
            </a:pPr>
            <a:r>
              <a:rPr lang="en" sz="7467" dirty="0"/>
              <a:t>The Unreasonable Effectiveness of Deep Features</a:t>
            </a:r>
            <a:endParaRPr lang="en-US" dirty="0"/>
          </a:p>
        </p:txBody>
      </p:sp>
      <p:sp>
        <p:nvSpPr>
          <p:cNvPr id="3" name="Content Placeholder 2"/>
          <p:cNvSpPr>
            <a:spLocks noGrp="1"/>
          </p:cNvSpPr>
          <p:nvPr>
            <p:ph idx="1"/>
          </p:nvPr>
        </p:nvSpPr>
        <p:spPr/>
        <p:txBody>
          <a:bodyPr/>
          <a:lstStyle/>
          <a:p>
            <a:pPr marL="288004" indent="0">
              <a:buNone/>
            </a:pPr>
            <a:endParaRPr lang="en-US" dirty="0"/>
          </a:p>
        </p:txBody>
      </p:sp>
      <p:pic>
        <p:nvPicPr>
          <p:cNvPr id="5" name="Shape 39"/>
          <p:cNvPicPr preferRelativeResize="0"/>
          <p:nvPr/>
        </p:nvPicPr>
        <p:blipFill>
          <a:blip r:embed="rId2">
            <a:alphaModFix/>
          </a:blip>
          <a:stretch>
            <a:fillRect/>
          </a:stretch>
        </p:blipFill>
        <p:spPr>
          <a:xfrm>
            <a:off x="3359019" y="3089915"/>
            <a:ext cx="18268597" cy="9340533"/>
          </a:xfrm>
          <a:prstGeom prst="rect">
            <a:avLst/>
          </a:prstGeom>
          <a:noFill/>
          <a:ln>
            <a:noFill/>
          </a:ln>
        </p:spPr>
      </p:pic>
      <p:sp>
        <p:nvSpPr>
          <p:cNvPr id="6" name="Shape 40"/>
          <p:cNvSpPr txBox="1"/>
          <p:nvPr/>
        </p:nvSpPr>
        <p:spPr>
          <a:xfrm>
            <a:off x="3359024" y="11922914"/>
            <a:ext cx="18268800" cy="1539997"/>
          </a:xfrm>
          <a:prstGeom prst="rect">
            <a:avLst/>
          </a:prstGeom>
          <a:noFill/>
          <a:ln>
            <a:noFill/>
          </a:ln>
        </p:spPr>
        <p:txBody>
          <a:bodyPr lIns="243680" tIns="243680" rIns="243680" bIns="243680" anchor="t" anchorCtr="0">
            <a:noAutofit/>
          </a:bodyPr>
          <a:lstStyle/>
          <a:p>
            <a:pPr algn="l" defTabSz="2438430" fontAlgn="base" hangingPunct="1">
              <a:spcAft>
                <a:spcPct val="0"/>
              </a:spcAft>
              <a:buClr>
                <a:srgbClr val="000000"/>
              </a:buClr>
              <a:buSzPct val="68750"/>
              <a:defRPr/>
            </a:pPr>
            <a:r>
              <a:rPr lang="en" sz="4267" b="0" kern="1200" dirty="0">
                <a:latin typeface="Arial" charset="0"/>
                <a:ea typeface="ＭＳ Ｐゴシック" charset="0"/>
                <a:cs typeface="+mn-cs"/>
              </a:rPr>
              <a:t>Classes separate in the deep representations and transfer to many tasks.</a:t>
            </a:r>
            <a:br>
              <a:rPr lang="en" sz="4267" b="0" kern="1200" dirty="0">
                <a:latin typeface="Arial" charset="0"/>
                <a:ea typeface="ＭＳ Ｐゴシック" charset="0"/>
                <a:cs typeface="+mn-cs"/>
              </a:rPr>
            </a:br>
            <a:r>
              <a:rPr lang="en" sz="4267" b="0" kern="1200" dirty="0">
                <a:latin typeface="Arial" charset="0"/>
                <a:ea typeface="ＭＳ Ｐゴシック" charset="0"/>
                <a:cs typeface="+mn-cs"/>
              </a:rPr>
              <a:t>[DeCAF] [Zeiler-Fergus]</a:t>
            </a:r>
          </a:p>
          <a:p>
            <a:pPr algn="l" defTabSz="2438430" fontAlgn="base" hangingPunct="1">
              <a:spcAft>
                <a:spcPct val="0"/>
              </a:spcAft>
              <a:defRPr/>
            </a:pPr>
            <a:endParaRPr sz="4267" b="0" kern="1200" dirty="0">
              <a:latin typeface="Arial" charset="0"/>
              <a:ea typeface="ＭＳ Ｐゴシック" charset="0"/>
              <a:cs typeface="+mn-cs"/>
            </a:endParaRPr>
          </a:p>
        </p:txBody>
      </p:sp>
    </p:spTree>
    <p:extLst>
      <p:ext uri="{BB962C8B-B14F-4D97-AF65-F5344CB8AC3E}">
        <p14:creationId xmlns:p14="http://schemas.microsoft.com/office/powerpoint/2010/main" val="16386885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buNone/>
            </a:pPr>
            <a:r>
              <a:rPr lang="en" dirty="0">
                <a:solidFill>
                  <a:srgbClr val="000000"/>
                </a:solidFill>
              </a:rPr>
              <a:t>Can be used as a generic feature </a:t>
            </a:r>
            <a:br>
              <a:rPr lang="en" dirty="0">
                <a:solidFill>
                  <a:srgbClr val="000000"/>
                </a:solidFill>
              </a:rPr>
            </a:br>
            <a:endParaRPr lang="en-US" dirty="0"/>
          </a:p>
        </p:txBody>
      </p:sp>
      <p:sp>
        <p:nvSpPr>
          <p:cNvPr id="3" name="Content Placeholder 2"/>
          <p:cNvSpPr>
            <a:spLocks noGrp="1"/>
          </p:cNvSpPr>
          <p:nvPr>
            <p:ph idx="1"/>
          </p:nvPr>
        </p:nvSpPr>
        <p:spPr/>
        <p:txBody>
          <a:bodyPr/>
          <a:lstStyle/>
          <a:p>
            <a:pPr marL="288004" indent="0">
              <a:buNone/>
            </a:pPr>
            <a:endParaRPr lang="en-US" dirty="0"/>
          </a:p>
        </p:txBody>
      </p:sp>
      <p:sp>
        <p:nvSpPr>
          <p:cNvPr id="4" name="Shape 331"/>
          <p:cNvSpPr txBox="1">
            <a:spLocks noGrp="1"/>
          </p:cNvSpPr>
          <p:nvPr>
            <p:ph type="sldNum" idx="12"/>
          </p:nvPr>
        </p:nvSpPr>
        <p:spPr>
          <a:xfrm>
            <a:off x="17870354" y="14466627"/>
            <a:ext cx="1463197" cy="1049600"/>
          </a:xfrm>
          <a:prstGeom prst="rect">
            <a:avLst/>
          </a:prstGeom>
        </p:spPr>
        <p:txBody>
          <a:bodyPr lIns="243680" tIns="243680" rIns="243680" bIns="243680" anchor="ctr" anchorCtr="0">
            <a:noAutofit/>
          </a:bodyPr>
          <a:lstStyle/>
          <a:p>
            <a:pPr defTabSz="2438430" fontAlgn="base">
              <a:spcBef>
                <a:spcPct val="0"/>
              </a:spcBef>
              <a:spcAft>
                <a:spcPct val="0"/>
              </a:spcAft>
              <a:defRPr/>
            </a:pPr>
            <a:fld id="{00000000-1234-1234-1234-123412341234}" type="slidenum">
              <a:rPr lang="en" b="0">
                <a:solidFill>
                  <a:prstClr val="black"/>
                </a:solidFill>
              </a:rPr>
              <a:pPr defTabSz="2438430" fontAlgn="base">
                <a:spcBef>
                  <a:spcPct val="0"/>
                </a:spcBef>
                <a:spcAft>
                  <a:spcPct val="0"/>
                </a:spcAft>
                <a:defRPr/>
              </a:pPr>
              <a:t>15</a:t>
            </a:fld>
            <a:endParaRPr lang="en" b="0">
              <a:solidFill>
                <a:prstClr val="black"/>
              </a:solidFill>
            </a:endParaRPr>
          </a:p>
        </p:txBody>
      </p:sp>
      <p:sp>
        <p:nvSpPr>
          <p:cNvPr id="5" name="Shape 332"/>
          <p:cNvSpPr txBox="1"/>
          <p:nvPr/>
        </p:nvSpPr>
        <p:spPr>
          <a:xfrm>
            <a:off x="687944" y="1885786"/>
            <a:ext cx="23603200" cy="1365597"/>
          </a:xfrm>
          <a:prstGeom prst="rect">
            <a:avLst/>
          </a:prstGeom>
          <a:noFill/>
          <a:ln>
            <a:noFill/>
          </a:ln>
        </p:spPr>
        <p:txBody>
          <a:bodyPr lIns="243680" tIns="243680" rIns="243680" bIns="243680" anchor="t" anchorCtr="0">
            <a:noAutofit/>
          </a:bodyPr>
          <a:lstStyle/>
          <a:p>
            <a:pPr algn="l" defTabSz="2438430" fontAlgn="base" hangingPunct="1">
              <a:spcAft>
                <a:spcPct val="0"/>
              </a:spcAft>
              <a:defRPr/>
            </a:pPr>
            <a:r>
              <a:rPr lang="en" sz="4800" b="0" kern="1200" dirty="0">
                <a:latin typeface="Arial" charset="0"/>
                <a:ea typeface="ＭＳ Ｐゴシック" charset="0"/>
                <a:cs typeface="+mn-cs"/>
              </a:rPr>
              <a:t>(“CNN code” = 4096-D vector before classifier)</a:t>
            </a:r>
          </a:p>
        </p:txBody>
      </p:sp>
      <p:pic>
        <p:nvPicPr>
          <p:cNvPr id="6" name="Shape 333"/>
          <p:cNvPicPr preferRelativeResize="0"/>
          <p:nvPr/>
        </p:nvPicPr>
        <p:blipFill>
          <a:blip r:embed="rId2">
            <a:alphaModFix/>
          </a:blip>
          <a:stretch>
            <a:fillRect/>
          </a:stretch>
        </p:blipFill>
        <p:spPr>
          <a:xfrm>
            <a:off x="459672" y="4745768"/>
            <a:ext cx="16597861" cy="6454731"/>
          </a:xfrm>
          <a:prstGeom prst="rect">
            <a:avLst/>
          </a:prstGeom>
          <a:noFill/>
          <a:ln>
            <a:noFill/>
          </a:ln>
        </p:spPr>
      </p:pic>
      <p:sp>
        <p:nvSpPr>
          <p:cNvPr id="7" name="Shape 334"/>
          <p:cNvSpPr/>
          <p:nvPr/>
        </p:nvSpPr>
        <p:spPr>
          <a:xfrm>
            <a:off x="410672" y="4617194"/>
            <a:ext cx="7871200" cy="7349597"/>
          </a:xfrm>
          <a:prstGeom prst="rect">
            <a:avLst/>
          </a:prstGeom>
          <a:solidFill>
            <a:srgbClr val="FFFFFF"/>
          </a:solidFill>
          <a:ln>
            <a:noFill/>
          </a:ln>
        </p:spPr>
        <p:txBody>
          <a:bodyPr lIns="243680" tIns="243680" rIns="243680" bIns="243680" anchor="ctr" anchorCtr="0">
            <a:noAutofit/>
          </a:bodyPr>
          <a:lstStyle/>
          <a:p>
            <a:pPr algn="l" defTabSz="2438430" fontAlgn="base" hangingPunct="1">
              <a:spcAft>
                <a:spcPct val="0"/>
              </a:spcAft>
              <a:defRPr/>
            </a:pPr>
            <a:endParaRPr sz="7467" b="0" kern="1200">
              <a:latin typeface="Arial" charset="0"/>
              <a:ea typeface="ＭＳ Ｐゴシック" charset="0"/>
              <a:cs typeface="+mn-cs"/>
            </a:endParaRPr>
          </a:p>
        </p:txBody>
      </p:sp>
      <p:cxnSp>
        <p:nvCxnSpPr>
          <p:cNvPr id="8" name="Shape 335"/>
          <p:cNvCxnSpPr/>
          <p:nvPr/>
        </p:nvCxnSpPr>
        <p:spPr>
          <a:xfrm>
            <a:off x="9498808" y="4344027"/>
            <a:ext cx="0" cy="7598400"/>
          </a:xfrm>
          <a:prstGeom prst="straightConnector1">
            <a:avLst/>
          </a:prstGeom>
          <a:noFill/>
          <a:ln w="38100" cap="flat">
            <a:solidFill>
              <a:srgbClr val="FF0000"/>
            </a:solidFill>
            <a:prstDash val="solid"/>
            <a:round/>
            <a:headEnd type="none" w="lg" len="lg"/>
            <a:tailEnd type="none" w="lg" len="lg"/>
          </a:ln>
        </p:spPr>
      </p:cxnSp>
      <p:sp>
        <p:nvSpPr>
          <p:cNvPr id="9" name="Shape 336"/>
          <p:cNvSpPr txBox="1"/>
          <p:nvPr/>
        </p:nvSpPr>
        <p:spPr>
          <a:xfrm>
            <a:off x="5214205" y="10997327"/>
            <a:ext cx="4196000" cy="843997"/>
          </a:xfrm>
          <a:prstGeom prst="rect">
            <a:avLst/>
          </a:prstGeom>
          <a:noFill/>
          <a:ln>
            <a:noFill/>
          </a:ln>
        </p:spPr>
        <p:txBody>
          <a:bodyPr lIns="243680" tIns="243680" rIns="243680" bIns="243680" anchor="t" anchorCtr="0">
            <a:noAutofit/>
          </a:bodyPr>
          <a:lstStyle/>
          <a:p>
            <a:pPr algn="l" defTabSz="2438430" fontAlgn="base" hangingPunct="1">
              <a:spcAft>
                <a:spcPct val="0"/>
              </a:spcAft>
              <a:defRPr/>
            </a:pPr>
            <a:r>
              <a:rPr lang="en" sz="4800" b="0" kern="1200">
                <a:latin typeface="Arial" charset="0"/>
                <a:ea typeface="ＭＳ Ｐゴシック" charset="0"/>
                <a:cs typeface="+mn-cs"/>
              </a:rPr>
              <a:t>query image</a:t>
            </a:r>
          </a:p>
        </p:txBody>
      </p:sp>
      <p:sp>
        <p:nvSpPr>
          <p:cNvPr id="10" name="Shape 337"/>
          <p:cNvSpPr txBox="1"/>
          <p:nvPr/>
        </p:nvSpPr>
        <p:spPr>
          <a:xfrm>
            <a:off x="10735805" y="11105727"/>
            <a:ext cx="11214400" cy="843997"/>
          </a:xfrm>
          <a:prstGeom prst="rect">
            <a:avLst/>
          </a:prstGeom>
          <a:noFill/>
          <a:ln>
            <a:noFill/>
          </a:ln>
        </p:spPr>
        <p:txBody>
          <a:bodyPr lIns="243680" tIns="243680" rIns="243680" bIns="243680" anchor="t" anchorCtr="0">
            <a:noAutofit/>
          </a:bodyPr>
          <a:lstStyle/>
          <a:p>
            <a:pPr algn="l" defTabSz="2438430" fontAlgn="base" hangingPunct="1">
              <a:spcAft>
                <a:spcPct val="0"/>
              </a:spcAft>
              <a:defRPr/>
            </a:pPr>
            <a:r>
              <a:rPr lang="en" sz="4800" b="0" kern="1200">
                <a:latin typeface="Arial" charset="0"/>
                <a:ea typeface="ＭＳ Ｐゴシック" charset="0"/>
                <a:cs typeface="+mn-cs"/>
              </a:rPr>
              <a:t>nearest neighbors in the “code” space</a:t>
            </a:r>
          </a:p>
        </p:txBody>
      </p:sp>
    </p:spTree>
    <p:extLst>
      <p:ext uri="{BB962C8B-B14F-4D97-AF65-F5344CB8AC3E}">
        <p14:creationId xmlns:p14="http://schemas.microsoft.com/office/powerpoint/2010/main" val="303684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AEBE3C-35F8-428E-A664-2EC3A88C4FE6}"/>
              </a:ext>
            </a:extLst>
          </p:cNvPr>
          <p:cNvSpPr>
            <a:spLocks noGrp="1"/>
          </p:cNvSpPr>
          <p:nvPr>
            <p:ph type="title"/>
          </p:nvPr>
        </p:nvSpPr>
        <p:spPr>
          <a:xfrm>
            <a:off x="1676400" y="43416"/>
            <a:ext cx="21031200" cy="2651125"/>
          </a:xfrm>
        </p:spPr>
        <p:txBody>
          <a:bodyPr/>
          <a:lstStyle/>
          <a:p>
            <a:r>
              <a:rPr lang="en-US" dirty="0"/>
              <a:t>Recall CS189/CS182</a:t>
            </a:r>
          </a:p>
        </p:txBody>
      </p:sp>
      <p:cxnSp>
        <p:nvCxnSpPr>
          <p:cNvPr id="7" name="Straight Connector 6">
            <a:extLst>
              <a:ext uri="{FF2B5EF4-FFF2-40B4-BE49-F238E27FC236}">
                <a16:creationId xmlns:a16="http://schemas.microsoft.com/office/drawing/2014/main" id="{21C6BBFB-10DA-488B-896C-E61CC2549C64}"/>
              </a:ext>
            </a:extLst>
          </p:cNvPr>
          <p:cNvCxnSpPr>
            <a:cxnSpLocks/>
          </p:cNvCxnSpPr>
          <p:nvPr/>
        </p:nvCxnSpPr>
        <p:spPr>
          <a:xfrm>
            <a:off x="8313036" y="5497957"/>
            <a:ext cx="896557" cy="0"/>
          </a:xfrm>
          <a:prstGeom prst="line">
            <a:avLst/>
          </a:prstGeom>
          <a:ln w="762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nvGrpSpPr>
          <p:cNvPr id="8" name="Group 7">
            <a:extLst>
              <a:ext uri="{FF2B5EF4-FFF2-40B4-BE49-F238E27FC236}">
                <a16:creationId xmlns:a16="http://schemas.microsoft.com/office/drawing/2014/main" id="{CE2D8F4E-2ECB-4CE9-ADE7-A8FD879BA144}"/>
              </a:ext>
            </a:extLst>
          </p:cNvPr>
          <p:cNvGrpSpPr/>
          <p:nvPr/>
        </p:nvGrpSpPr>
        <p:grpSpPr>
          <a:xfrm>
            <a:off x="5194534" y="2531395"/>
            <a:ext cx="2831205" cy="5060669"/>
            <a:chOff x="628650" y="1701926"/>
            <a:chExt cx="1415602" cy="2530334"/>
          </a:xfrm>
        </p:grpSpPr>
        <p:sp>
          <p:nvSpPr>
            <p:cNvPr id="16" name="Cube 15">
              <a:extLst>
                <a:ext uri="{FF2B5EF4-FFF2-40B4-BE49-F238E27FC236}">
                  <a16:creationId xmlns:a16="http://schemas.microsoft.com/office/drawing/2014/main" id="{23C515E7-530C-4C85-85D2-C9F5C3F2A14C}"/>
                </a:ext>
              </a:extLst>
            </p:cNvPr>
            <p:cNvSpPr/>
            <p:nvPr/>
          </p:nvSpPr>
          <p:spPr>
            <a:xfrm>
              <a:off x="1220911" y="2297939"/>
              <a:ext cx="672506" cy="1934321"/>
            </a:xfrm>
            <a:prstGeom prst="cube">
              <a:avLst>
                <a:gd name="adj" fmla="val 6726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11" hangingPunct="1"/>
              <a:endParaRPr lang="en-US" sz="3600" b="0" kern="1200">
                <a:solidFill>
                  <a:prstClr val="white"/>
                </a:solidFill>
                <a:latin typeface="Arial" panose="020B0604020202020204"/>
              </a:endParaRPr>
            </a:p>
          </p:txBody>
        </p:sp>
        <p:sp>
          <p:nvSpPr>
            <p:cNvPr id="17" name="TextBox 16">
              <a:extLst>
                <a:ext uri="{FF2B5EF4-FFF2-40B4-BE49-F238E27FC236}">
                  <a16:creationId xmlns:a16="http://schemas.microsoft.com/office/drawing/2014/main" id="{D2EA36A9-F10C-4CE7-B782-ED861E232D30}"/>
                </a:ext>
              </a:extLst>
            </p:cNvPr>
            <p:cNvSpPr txBox="1"/>
            <p:nvPr/>
          </p:nvSpPr>
          <p:spPr>
            <a:xfrm>
              <a:off x="628650" y="3105710"/>
              <a:ext cx="487086" cy="538609"/>
            </a:xfrm>
            <a:prstGeom prst="rect">
              <a:avLst/>
            </a:prstGeom>
            <a:noFill/>
          </p:spPr>
          <p:txBody>
            <a:bodyPr wrap="square" rtlCol="0">
              <a:spAutoFit/>
            </a:bodyPr>
            <a:lstStyle/>
            <a:p>
              <a:pPr defTabSz="914411" hangingPunct="1"/>
              <a:r>
                <a:rPr lang="en-US" sz="6400" b="0" kern="1200" dirty="0">
                  <a:solidFill>
                    <a:prstClr val="black"/>
                  </a:solidFill>
                  <a:ea typeface="ＭＳ Ｐゴシック" charset="0"/>
                  <a:cs typeface="+mn-cs"/>
                </a:rPr>
                <a:t>H</a:t>
              </a:r>
            </a:p>
          </p:txBody>
        </p:sp>
        <p:sp>
          <p:nvSpPr>
            <p:cNvPr id="18" name="TextBox 17">
              <a:extLst>
                <a:ext uri="{FF2B5EF4-FFF2-40B4-BE49-F238E27FC236}">
                  <a16:creationId xmlns:a16="http://schemas.microsoft.com/office/drawing/2014/main" id="{9EDDBB86-BDAA-469D-9402-9B8CADD5CC60}"/>
                </a:ext>
              </a:extLst>
            </p:cNvPr>
            <p:cNvSpPr txBox="1"/>
            <p:nvPr/>
          </p:nvSpPr>
          <p:spPr>
            <a:xfrm>
              <a:off x="872193" y="1940286"/>
              <a:ext cx="487086" cy="538609"/>
            </a:xfrm>
            <a:prstGeom prst="rect">
              <a:avLst/>
            </a:prstGeom>
            <a:noFill/>
          </p:spPr>
          <p:txBody>
            <a:bodyPr wrap="square" rtlCol="0">
              <a:spAutoFit/>
            </a:bodyPr>
            <a:lstStyle/>
            <a:p>
              <a:pPr defTabSz="914411" hangingPunct="1"/>
              <a:r>
                <a:rPr lang="en-US" sz="6400" b="0" kern="1200" dirty="0">
                  <a:solidFill>
                    <a:prstClr val="black"/>
                  </a:solidFill>
                  <a:ea typeface="ＭＳ Ｐゴシック" charset="0"/>
                  <a:cs typeface="+mn-cs"/>
                </a:rPr>
                <a:t>W</a:t>
              </a:r>
            </a:p>
          </p:txBody>
        </p:sp>
        <p:sp>
          <p:nvSpPr>
            <p:cNvPr id="19" name="TextBox 18">
              <a:extLst>
                <a:ext uri="{FF2B5EF4-FFF2-40B4-BE49-F238E27FC236}">
                  <a16:creationId xmlns:a16="http://schemas.microsoft.com/office/drawing/2014/main" id="{B17B8639-9249-4158-AA41-B6CBA7D00618}"/>
                </a:ext>
              </a:extLst>
            </p:cNvPr>
            <p:cNvSpPr txBox="1"/>
            <p:nvPr/>
          </p:nvSpPr>
          <p:spPr>
            <a:xfrm>
              <a:off x="1557166" y="1701926"/>
              <a:ext cx="487086" cy="538609"/>
            </a:xfrm>
            <a:prstGeom prst="rect">
              <a:avLst/>
            </a:prstGeom>
            <a:noFill/>
          </p:spPr>
          <p:txBody>
            <a:bodyPr wrap="square" rtlCol="0">
              <a:spAutoFit/>
            </a:bodyPr>
            <a:lstStyle/>
            <a:p>
              <a:pPr defTabSz="914411" hangingPunct="1"/>
              <a:r>
                <a:rPr lang="en-US" sz="6400" b="0" kern="1200" dirty="0">
                  <a:solidFill>
                    <a:prstClr val="black"/>
                  </a:solidFill>
                  <a:ea typeface="ＭＳ Ｐゴシック" charset="0"/>
                  <a:cs typeface="+mn-cs"/>
                </a:rPr>
                <a:t>C</a:t>
              </a:r>
            </a:p>
          </p:txBody>
        </p:sp>
      </p:grpSp>
      <p:grpSp>
        <p:nvGrpSpPr>
          <p:cNvPr id="9" name="Group 8">
            <a:extLst>
              <a:ext uri="{FF2B5EF4-FFF2-40B4-BE49-F238E27FC236}">
                <a16:creationId xmlns:a16="http://schemas.microsoft.com/office/drawing/2014/main" id="{74AE6944-1D14-448F-AD77-85EA1A211C91}"/>
              </a:ext>
            </a:extLst>
          </p:cNvPr>
          <p:cNvGrpSpPr/>
          <p:nvPr/>
        </p:nvGrpSpPr>
        <p:grpSpPr>
          <a:xfrm>
            <a:off x="14942539" y="3892184"/>
            <a:ext cx="3876763" cy="2246769"/>
            <a:chOff x="5502653" y="2390192"/>
            <a:chExt cx="1938381" cy="1123384"/>
          </a:xfrm>
        </p:grpSpPr>
        <p:sp>
          <p:nvSpPr>
            <p:cNvPr id="12" name="Cube 11">
              <a:extLst>
                <a:ext uri="{FF2B5EF4-FFF2-40B4-BE49-F238E27FC236}">
                  <a16:creationId xmlns:a16="http://schemas.microsoft.com/office/drawing/2014/main" id="{737A33F3-308D-465B-ADD1-85F981A46096}"/>
                </a:ext>
              </a:extLst>
            </p:cNvPr>
            <p:cNvSpPr/>
            <p:nvPr/>
          </p:nvSpPr>
          <p:spPr>
            <a:xfrm>
              <a:off x="5989739" y="2951531"/>
              <a:ext cx="1451295" cy="477469"/>
            </a:xfrm>
            <a:prstGeom prst="cube">
              <a:avLst>
                <a:gd name="adj" fmla="val 25410"/>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11" hangingPunct="1"/>
              <a:endParaRPr lang="en-US" sz="3600" b="0" kern="1200">
                <a:solidFill>
                  <a:prstClr val="white"/>
                </a:solidFill>
                <a:latin typeface="Arial" panose="020B0604020202020204"/>
              </a:endParaRPr>
            </a:p>
          </p:txBody>
        </p:sp>
        <p:sp>
          <p:nvSpPr>
            <p:cNvPr id="13" name="TextBox 12">
              <a:extLst>
                <a:ext uri="{FF2B5EF4-FFF2-40B4-BE49-F238E27FC236}">
                  <a16:creationId xmlns:a16="http://schemas.microsoft.com/office/drawing/2014/main" id="{056CFF62-89ED-4CEF-8CAC-F806DFFED401}"/>
                </a:ext>
              </a:extLst>
            </p:cNvPr>
            <p:cNvSpPr txBox="1"/>
            <p:nvPr/>
          </p:nvSpPr>
          <p:spPr>
            <a:xfrm>
              <a:off x="5502653" y="2974967"/>
              <a:ext cx="487087" cy="538609"/>
            </a:xfrm>
            <a:prstGeom prst="rect">
              <a:avLst/>
            </a:prstGeom>
            <a:noFill/>
          </p:spPr>
          <p:txBody>
            <a:bodyPr wrap="square" rtlCol="0">
              <a:spAutoFit/>
            </a:bodyPr>
            <a:lstStyle/>
            <a:p>
              <a:pPr defTabSz="914411" hangingPunct="1"/>
              <a:r>
                <a:rPr lang="en-US" sz="6400" b="0" kern="1200" dirty="0">
                  <a:solidFill>
                    <a:prstClr val="black"/>
                  </a:solidFill>
                  <a:ea typeface="ＭＳ Ｐゴシック" charset="0"/>
                  <a:cs typeface="+mn-cs"/>
                </a:rPr>
                <a:t>1</a:t>
              </a:r>
            </a:p>
          </p:txBody>
        </p:sp>
        <p:sp>
          <p:nvSpPr>
            <p:cNvPr id="14" name="TextBox 13">
              <a:extLst>
                <a:ext uri="{FF2B5EF4-FFF2-40B4-BE49-F238E27FC236}">
                  <a16:creationId xmlns:a16="http://schemas.microsoft.com/office/drawing/2014/main" id="{458831DE-0C94-4BD6-92E6-5F19C6F7ADBA}"/>
                </a:ext>
              </a:extLst>
            </p:cNvPr>
            <p:cNvSpPr txBox="1"/>
            <p:nvPr/>
          </p:nvSpPr>
          <p:spPr>
            <a:xfrm>
              <a:off x="5563037" y="2520935"/>
              <a:ext cx="487087" cy="538609"/>
            </a:xfrm>
            <a:prstGeom prst="rect">
              <a:avLst/>
            </a:prstGeom>
            <a:noFill/>
          </p:spPr>
          <p:txBody>
            <a:bodyPr wrap="square" rtlCol="0">
              <a:spAutoFit/>
            </a:bodyPr>
            <a:lstStyle/>
            <a:p>
              <a:pPr defTabSz="914411" hangingPunct="1"/>
              <a:r>
                <a:rPr lang="en-US" sz="6400" b="0" kern="1200" dirty="0">
                  <a:solidFill>
                    <a:prstClr val="black"/>
                  </a:solidFill>
                  <a:ea typeface="ＭＳ Ｐゴシック" charset="0"/>
                  <a:cs typeface="+mn-cs"/>
                </a:rPr>
                <a:t>1</a:t>
              </a:r>
            </a:p>
          </p:txBody>
        </p:sp>
        <p:sp>
          <p:nvSpPr>
            <p:cNvPr id="15" name="TextBox 14">
              <a:extLst>
                <a:ext uri="{FF2B5EF4-FFF2-40B4-BE49-F238E27FC236}">
                  <a16:creationId xmlns:a16="http://schemas.microsoft.com/office/drawing/2014/main" id="{7A6B72B3-6AF6-4D33-A63E-EE6977B31EBE}"/>
                </a:ext>
              </a:extLst>
            </p:cNvPr>
            <p:cNvSpPr txBox="1"/>
            <p:nvPr/>
          </p:nvSpPr>
          <p:spPr>
            <a:xfrm>
              <a:off x="6512698" y="2390192"/>
              <a:ext cx="487087" cy="538609"/>
            </a:xfrm>
            <a:prstGeom prst="rect">
              <a:avLst/>
            </a:prstGeom>
            <a:noFill/>
          </p:spPr>
          <p:txBody>
            <a:bodyPr wrap="square" rtlCol="0">
              <a:spAutoFit/>
            </a:bodyPr>
            <a:lstStyle/>
            <a:p>
              <a:pPr defTabSz="914411" hangingPunct="1"/>
              <a:r>
                <a:rPr lang="en-US" sz="6400" b="0" kern="1200" dirty="0">
                  <a:solidFill>
                    <a:prstClr val="black"/>
                  </a:solidFill>
                  <a:ea typeface="ＭＳ Ｐゴシック" charset="0"/>
                  <a:cs typeface="+mn-cs"/>
                </a:rPr>
                <a:t>F</a:t>
              </a:r>
            </a:p>
          </p:txBody>
        </p:sp>
      </p:grpSp>
      <p:sp>
        <p:nvSpPr>
          <p:cNvPr id="10" name="Rectangle 9">
            <a:extLst>
              <a:ext uri="{FF2B5EF4-FFF2-40B4-BE49-F238E27FC236}">
                <a16:creationId xmlns:a16="http://schemas.microsoft.com/office/drawing/2014/main" id="{CC248AC0-B64F-44D7-8D3D-DEA9BB0F65C6}"/>
              </a:ext>
            </a:extLst>
          </p:cNvPr>
          <p:cNvSpPr/>
          <p:nvPr/>
        </p:nvSpPr>
        <p:spPr>
          <a:xfrm>
            <a:off x="9792751" y="4882299"/>
            <a:ext cx="3664264" cy="1231317"/>
          </a:xfrm>
          <a:prstGeom prst="rect">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11" hangingPunct="1"/>
            <a:r>
              <a:rPr lang="en-US" sz="6400" b="0" kern="1200" dirty="0">
                <a:solidFill>
                  <a:sysClr val="windowText" lastClr="000000"/>
                </a:solidFill>
                <a:latin typeface="Arial" panose="020B0604020202020204"/>
              </a:rPr>
              <a:t>CNN</a:t>
            </a:r>
          </a:p>
        </p:txBody>
      </p:sp>
      <p:cxnSp>
        <p:nvCxnSpPr>
          <p:cNvPr id="11" name="Straight Connector 10">
            <a:extLst>
              <a:ext uri="{FF2B5EF4-FFF2-40B4-BE49-F238E27FC236}">
                <a16:creationId xmlns:a16="http://schemas.microsoft.com/office/drawing/2014/main" id="{1CFA35F9-23CF-4E59-834F-AA23C0182A55}"/>
              </a:ext>
            </a:extLst>
          </p:cNvPr>
          <p:cNvCxnSpPr>
            <a:cxnSpLocks/>
          </p:cNvCxnSpPr>
          <p:nvPr/>
        </p:nvCxnSpPr>
        <p:spPr>
          <a:xfrm>
            <a:off x="13819012" y="5497957"/>
            <a:ext cx="896557" cy="0"/>
          </a:xfrm>
          <a:prstGeom prst="line">
            <a:avLst/>
          </a:prstGeom>
          <a:ln w="762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5A81DC5C-AFCE-48FF-8382-46E4C69B4A3A}"/>
              </a:ext>
            </a:extLst>
          </p:cNvPr>
          <p:cNvSpPr txBox="1"/>
          <p:nvPr/>
        </p:nvSpPr>
        <p:spPr>
          <a:xfrm>
            <a:off x="3516630" y="7704942"/>
            <a:ext cx="17350741" cy="4401205"/>
          </a:xfrm>
          <a:prstGeom prst="rect">
            <a:avLst/>
          </a:prstGeom>
          <a:noFill/>
        </p:spPr>
        <p:txBody>
          <a:bodyPr wrap="square" rtlCol="0">
            <a:spAutoFit/>
          </a:bodyPr>
          <a:lstStyle/>
          <a:p>
            <a:pPr defTabSz="914411" hangingPunct="1"/>
            <a:r>
              <a:rPr lang="en-US" sz="5600" b="0" u="sng" kern="1200" dirty="0">
                <a:solidFill>
                  <a:prstClr val="black"/>
                </a:solidFill>
                <a:ea typeface="ＭＳ Ｐゴシック" charset="0"/>
                <a:cs typeface="+mn-cs"/>
              </a:rPr>
              <a:t>Convert </a:t>
            </a:r>
            <a:r>
              <a:rPr lang="en-US" sz="5600" b="0" u="sng" kern="1200" dirty="0" err="1">
                <a:solidFill>
                  <a:prstClr val="black"/>
                </a:solidFill>
                <a:ea typeface="ＭＳ Ｐゴシック" charset="0"/>
                <a:cs typeface="+mn-cs"/>
              </a:rPr>
              <a:t>HxW</a:t>
            </a:r>
            <a:r>
              <a:rPr lang="en-US" sz="5600" b="0" u="sng" kern="1200" dirty="0">
                <a:solidFill>
                  <a:prstClr val="black"/>
                </a:solidFill>
                <a:ea typeface="ＭＳ Ｐゴシック" charset="0"/>
                <a:cs typeface="+mn-cs"/>
              </a:rPr>
              <a:t> image into a F-dimensional vector</a:t>
            </a:r>
            <a:endParaRPr lang="en-US" sz="5600" u="sng" kern="1200" dirty="0">
              <a:solidFill>
                <a:prstClr val="black"/>
              </a:solidFill>
              <a:ea typeface="ＭＳ Ｐゴシック" charset="0"/>
              <a:cs typeface="+mn-cs"/>
            </a:endParaRPr>
          </a:p>
          <a:p>
            <a:pPr defTabSz="914411" hangingPunct="1"/>
            <a:endParaRPr lang="en-US" sz="5600" u="sng" kern="1200" dirty="0">
              <a:solidFill>
                <a:prstClr val="black"/>
              </a:solidFill>
              <a:ea typeface="ＭＳ Ｐゴシック" charset="0"/>
              <a:cs typeface="+mn-cs"/>
            </a:endParaRPr>
          </a:p>
          <a:p>
            <a:pPr defTabSz="914411" hangingPunct="1"/>
            <a:r>
              <a:rPr lang="en-US" sz="5600" b="0" kern="1200" dirty="0">
                <a:solidFill>
                  <a:prstClr val="black"/>
                </a:solidFill>
                <a:ea typeface="ＭＳ Ｐゴシック" charset="0"/>
                <a:cs typeface="+mn-cs"/>
              </a:rPr>
              <a:t>Is this image a cat?</a:t>
            </a:r>
          </a:p>
          <a:p>
            <a:pPr defTabSz="914411" hangingPunct="1"/>
            <a:r>
              <a:rPr lang="en-US" sz="5600" b="0" kern="1200" dirty="0">
                <a:solidFill>
                  <a:prstClr val="black"/>
                </a:solidFill>
                <a:ea typeface="ＭＳ Ｐゴシック" charset="0"/>
                <a:cs typeface="+mn-cs"/>
              </a:rPr>
              <a:t>At what distance was this photo taken?</a:t>
            </a:r>
          </a:p>
          <a:p>
            <a:pPr defTabSz="914411" hangingPunct="1"/>
            <a:r>
              <a:rPr lang="en-US" sz="5600" b="0" kern="1200" dirty="0">
                <a:solidFill>
                  <a:prstClr val="black"/>
                </a:solidFill>
                <a:ea typeface="ＭＳ Ｐゴシック" charset="0"/>
                <a:cs typeface="+mn-cs"/>
              </a:rPr>
              <a:t>Is this image fake?</a:t>
            </a:r>
          </a:p>
        </p:txBody>
      </p:sp>
      <p:sp>
        <p:nvSpPr>
          <p:cNvPr id="3" name="TextBox 2">
            <a:extLst>
              <a:ext uri="{FF2B5EF4-FFF2-40B4-BE49-F238E27FC236}">
                <a16:creationId xmlns:a16="http://schemas.microsoft.com/office/drawing/2014/main" id="{C1DE2A9F-F3CC-1202-52D3-8255A9B87224}"/>
              </a:ext>
            </a:extLst>
          </p:cNvPr>
          <p:cNvSpPr txBox="1"/>
          <p:nvPr/>
        </p:nvSpPr>
        <p:spPr>
          <a:xfrm>
            <a:off x="18113534" y="12703758"/>
            <a:ext cx="6438729" cy="101224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135467" tIns="135467" rIns="135467" bIns="135467" numCol="1" spcCol="38100" rtlCol="0" anchor="ctr">
            <a:spAutoFit/>
          </a:bodyPr>
          <a:lstStyle/>
          <a:p>
            <a:pPr defTabSz="1557886"/>
            <a:r>
              <a:rPr lang="en-US" sz="4800" b="0" kern="1200" dirty="0">
                <a:ea typeface="ＭＳ Ｐゴシック" charset="0"/>
                <a:cs typeface="+mn-cs"/>
                <a:sym typeface="Helvetica Light"/>
              </a:rPr>
              <a:t>Slide by David </a:t>
            </a:r>
            <a:r>
              <a:rPr lang="en-US" sz="4800" b="0" kern="1200" dirty="0" err="1">
                <a:ea typeface="ＭＳ Ｐゴシック" charset="0"/>
                <a:cs typeface="+mn-cs"/>
                <a:sym typeface="Helvetica Light"/>
              </a:rPr>
              <a:t>Fouhey</a:t>
            </a:r>
            <a:endParaRPr lang="en-US" sz="4800" b="0" kern="1200" dirty="0">
              <a:ea typeface="ＭＳ Ｐゴシック" charset="0"/>
              <a:cs typeface="+mn-cs"/>
              <a:sym typeface="Helvetica Light"/>
            </a:endParaRPr>
          </a:p>
        </p:txBody>
      </p:sp>
    </p:spTree>
    <p:extLst>
      <p:ext uri="{BB962C8B-B14F-4D97-AF65-F5344CB8AC3E}">
        <p14:creationId xmlns:p14="http://schemas.microsoft.com/office/powerpoint/2010/main" val="20639895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4D030F-E6EF-4961-A126-A368A343B9EB}"/>
              </a:ext>
            </a:extLst>
          </p:cNvPr>
          <p:cNvSpPr>
            <a:spLocks noGrp="1"/>
          </p:cNvSpPr>
          <p:nvPr>
            <p:ph type="title"/>
          </p:nvPr>
        </p:nvSpPr>
        <p:spPr>
          <a:xfrm>
            <a:off x="1676400" y="24192"/>
            <a:ext cx="21031200" cy="2651125"/>
          </a:xfrm>
        </p:spPr>
        <p:txBody>
          <a:bodyPr/>
          <a:lstStyle/>
          <a:p>
            <a:r>
              <a:rPr lang="en-US" dirty="0"/>
              <a:t>Pixel Labeling</a:t>
            </a:r>
          </a:p>
        </p:txBody>
      </p:sp>
      <p:cxnSp>
        <p:nvCxnSpPr>
          <p:cNvPr id="5" name="Straight Connector 4">
            <a:extLst>
              <a:ext uri="{FF2B5EF4-FFF2-40B4-BE49-F238E27FC236}">
                <a16:creationId xmlns:a16="http://schemas.microsoft.com/office/drawing/2014/main" id="{41998A92-8ED9-4429-9437-378D592D1047}"/>
              </a:ext>
            </a:extLst>
          </p:cNvPr>
          <p:cNvCxnSpPr>
            <a:cxnSpLocks/>
          </p:cNvCxnSpPr>
          <p:nvPr/>
        </p:nvCxnSpPr>
        <p:spPr>
          <a:xfrm>
            <a:off x="8313036" y="5497957"/>
            <a:ext cx="896557" cy="0"/>
          </a:xfrm>
          <a:prstGeom prst="line">
            <a:avLst/>
          </a:prstGeom>
          <a:ln w="762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280B80D9-61E4-4003-9085-824094F6781B}"/>
              </a:ext>
            </a:extLst>
          </p:cNvPr>
          <p:cNvGrpSpPr/>
          <p:nvPr/>
        </p:nvGrpSpPr>
        <p:grpSpPr>
          <a:xfrm>
            <a:off x="5194534" y="2531395"/>
            <a:ext cx="2831205" cy="5060669"/>
            <a:chOff x="628650" y="1701926"/>
            <a:chExt cx="1415602" cy="2530334"/>
          </a:xfrm>
        </p:grpSpPr>
        <p:sp>
          <p:nvSpPr>
            <p:cNvPr id="14" name="Cube 13">
              <a:extLst>
                <a:ext uri="{FF2B5EF4-FFF2-40B4-BE49-F238E27FC236}">
                  <a16:creationId xmlns:a16="http://schemas.microsoft.com/office/drawing/2014/main" id="{E0B7AE47-084F-4208-BF2D-10A211D137AA}"/>
                </a:ext>
              </a:extLst>
            </p:cNvPr>
            <p:cNvSpPr/>
            <p:nvPr/>
          </p:nvSpPr>
          <p:spPr>
            <a:xfrm>
              <a:off x="1220911" y="2297939"/>
              <a:ext cx="672506" cy="1934321"/>
            </a:xfrm>
            <a:prstGeom prst="cube">
              <a:avLst>
                <a:gd name="adj" fmla="val 6726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11" hangingPunct="1"/>
              <a:endParaRPr lang="en-US" sz="3600" b="0" kern="1200">
                <a:solidFill>
                  <a:prstClr val="white"/>
                </a:solidFill>
                <a:latin typeface="Arial" panose="020B0604020202020204"/>
              </a:endParaRPr>
            </a:p>
          </p:txBody>
        </p:sp>
        <p:sp>
          <p:nvSpPr>
            <p:cNvPr id="15" name="TextBox 14">
              <a:extLst>
                <a:ext uri="{FF2B5EF4-FFF2-40B4-BE49-F238E27FC236}">
                  <a16:creationId xmlns:a16="http://schemas.microsoft.com/office/drawing/2014/main" id="{3694E93C-0DDE-4D6F-A80C-FDB60F461F6A}"/>
                </a:ext>
              </a:extLst>
            </p:cNvPr>
            <p:cNvSpPr txBox="1"/>
            <p:nvPr/>
          </p:nvSpPr>
          <p:spPr>
            <a:xfrm>
              <a:off x="628650" y="3105710"/>
              <a:ext cx="487086" cy="538609"/>
            </a:xfrm>
            <a:prstGeom prst="rect">
              <a:avLst/>
            </a:prstGeom>
            <a:noFill/>
          </p:spPr>
          <p:txBody>
            <a:bodyPr wrap="square" rtlCol="0">
              <a:spAutoFit/>
            </a:bodyPr>
            <a:lstStyle/>
            <a:p>
              <a:pPr defTabSz="914411" hangingPunct="1"/>
              <a:r>
                <a:rPr lang="en-US" sz="6400" b="0" kern="1200" dirty="0">
                  <a:solidFill>
                    <a:prstClr val="black"/>
                  </a:solidFill>
                  <a:ea typeface="ＭＳ Ｐゴシック" charset="0"/>
                  <a:cs typeface="+mn-cs"/>
                </a:rPr>
                <a:t>H</a:t>
              </a:r>
            </a:p>
          </p:txBody>
        </p:sp>
        <p:sp>
          <p:nvSpPr>
            <p:cNvPr id="16" name="TextBox 15">
              <a:extLst>
                <a:ext uri="{FF2B5EF4-FFF2-40B4-BE49-F238E27FC236}">
                  <a16:creationId xmlns:a16="http://schemas.microsoft.com/office/drawing/2014/main" id="{03E0C9BE-2F0E-4520-9818-6C1B9D517898}"/>
                </a:ext>
              </a:extLst>
            </p:cNvPr>
            <p:cNvSpPr txBox="1"/>
            <p:nvPr/>
          </p:nvSpPr>
          <p:spPr>
            <a:xfrm>
              <a:off x="872193" y="1940286"/>
              <a:ext cx="487086" cy="538609"/>
            </a:xfrm>
            <a:prstGeom prst="rect">
              <a:avLst/>
            </a:prstGeom>
            <a:noFill/>
          </p:spPr>
          <p:txBody>
            <a:bodyPr wrap="square" rtlCol="0">
              <a:spAutoFit/>
            </a:bodyPr>
            <a:lstStyle/>
            <a:p>
              <a:pPr defTabSz="914411" hangingPunct="1"/>
              <a:r>
                <a:rPr lang="en-US" sz="6400" b="0" kern="1200" dirty="0">
                  <a:solidFill>
                    <a:prstClr val="black"/>
                  </a:solidFill>
                  <a:ea typeface="ＭＳ Ｐゴシック" charset="0"/>
                  <a:cs typeface="+mn-cs"/>
                </a:rPr>
                <a:t>W</a:t>
              </a:r>
            </a:p>
          </p:txBody>
        </p:sp>
        <p:sp>
          <p:nvSpPr>
            <p:cNvPr id="17" name="TextBox 16">
              <a:extLst>
                <a:ext uri="{FF2B5EF4-FFF2-40B4-BE49-F238E27FC236}">
                  <a16:creationId xmlns:a16="http://schemas.microsoft.com/office/drawing/2014/main" id="{135EB8BA-2097-4EFA-8D84-DA4C3DB3D041}"/>
                </a:ext>
              </a:extLst>
            </p:cNvPr>
            <p:cNvSpPr txBox="1"/>
            <p:nvPr/>
          </p:nvSpPr>
          <p:spPr>
            <a:xfrm>
              <a:off x="1557166" y="1701926"/>
              <a:ext cx="487086" cy="538609"/>
            </a:xfrm>
            <a:prstGeom prst="rect">
              <a:avLst/>
            </a:prstGeom>
            <a:noFill/>
          </p:spPr>
          <p:txBody>
            <a:bodyPr wrap="square" rtlCol="0">
              <a:spAutoFit/>
            </a:bodyPr>
            <a:lstStyle/>
            <a:p>
              <a:pPr defTabSz="914411" hangingPunct="1"/>
              <a:r>
                <a:rPr lang="en-US" sz="6400" b="0" kern="1200" dirty="0">
                  <a:solidFill>
                    <a:prstClr val="black"/>
                  </a:solidFill>
                  <a:ea typeface="ＭＳ Ｐゴシック" charset="0"/>
                  <a:cs typeface="+mn-cs"/>
                </a:rPr>
                <a:t>C</a:t>
              </a:r>
            </a:p>
          </p:txBody>
        </p:sp>
      </p:grpSp>
      <p:sp>
        <p:nvSpPr>
          <p:cNvPr id="8" name="Rectangle 7">
            <a:extLst>
              <a:ext uri="{FF2B5EF4-FFF2-40B4-BE49-F238E27FC236}">
                <a16:creationId xmlns:a16="http://schemas.microsoft.com/office/drawing/2014/main" id="{8B336B8E-32EF-4CDF-BE28-A2B34236BDE6}"/>
              </a:ext>
            </a:extLst>
          </p:cNvPr>
          <p:cNvSpPr/>
          <p:nvPr/>
        </p:nvSpPr>
        <p:spPr>
          <a:xfrm>
            <a:off x="9792751" y="4882299"/>
            <a:ext cx="3664264" cy="1231317"/>
          </a:xfrm>
          <a:prstGeom prst="rect">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11" hangingPunct="1"/>
            <a:r>
              <a:rPr lang="en-US" sz="6400" b="0" kern="1200" dirty="0">
                <a:solidFill>
                  <a:sysClr val="windowText" lastClr="000000"/>
                </a:solidFill>
                <a:latin typeface="Arial" panose="020B0604020202020204"/>
              </a:rPr>
              <a:t>CNN</a:t>
            </a:r>
          </a:p>
        </p:txBody>
      </p:sp>
      <p:cxnSp>
        <p:nvCxnSpPr>
          <p:cNvPr id="9" name="Straight Connector 8">
            <a:extLst>
              <a:ext uri="{FF2B5EF4-FFF2-40B4-BE49-F238E27FC236}">
                <a16:creationId xmlns:a16="http://schemas.microsoft.com/office/drawing/2014/main" id="{598FA188-0B06-4BA7-8DD8-CE08938812A4}"/>
              </a:ext>
            </a:extLst>
          </p:cNvPr>
          <p:cNvCxnSpPr>
            <a:cxnSpLocks/>
          </p:cNvCxnSpPr>
          <p:nvPr/>
        </p:nvCxnSpPr>
        <p:spPr>
          <a:xfrm>
            <a:off x="13819012" y="5497957"/>
            <a:ext cx="896557" cy="0"/>
          </a:xfrm>
          <a:prstGeom prst="line">
            <a:avLst/>
          </a:prstGeom>
          <a:ln w="762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nvGrpSpPr>
          <p:cNvPr id="18" name="Group 17">
            <a:extLst>
              <a:ext uri="{FF2B5EF4-FFF2-40B4-BE49-F238E27FC236}">
                <a16:creationId xmlns:a16="http://schemas.microsoft.com/office/drawing/2014/main" id="{66802AD2-2C8B-4B47-9260-31FF31FE75B6}"/>
              </a:ext>
            </a:extLst>
          </p:cNvPr>
          <p:cNvGrpSpPr/>
          <p:nvPr/>
        </p:nvGrpSpPr>
        <p:grpSpPr>
          <a:xfrm>
            <a:off x="14715566" y="2537827"/>
            <a:ext cx="2831205" cy="5060669"/>
            <a:chOff x="628650" y="1701926"/>
            <a:chExt cx="1415602" cy="2530334"/>
          </a:xfrm>
        </p:grpSpPr>
        <p:sp>
          <p:nvSpPr>
            <p:cNvPr id="19" name="Cube 18">
              <a:extLst>
                <a:ext uri="{FF2B5EF4-FFF2-40B4-BE49-F238E27FC236}">
                  <a16:creationId xmlns:a16="http://schemas.microsoft.com/office/drawing/2014/main" id="{F73625C5-A799-4799-88A0-0D973CAE48FC}"/>
                </a:ext>
              </a:extLst>
            </p:cNvPr>
            <p:cNvSpPr/>
            <p:nvPr/>
          </p:nvSpPr>
          <p:spPr>
            <a:xfrm>
              <a:off x="1220911" y="2297939"/>
              <a:ext cx="672506" cy="1934321"/>
            </a:xfrm>
            <a:prstGeom prst="cube">
              <a:avLst>
                <a:gd name="adj" fmla="val 67261"/>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11" hangingPunct="1"/>
              <a:endParaRPr lang="en-US" sz="3600" b="0" kern="1200">
                <a:solidFill>
                  <a:prstClr val="white"/>
                </a:solidFill>
                <a:latin typeface="Arial" panose="020B0604020202020204"/>
              </a:endParaRPr>
            </a:p>
          </p:txBody>
        </p:sp>
        <p:sp>
          <p:nvSpPr>
            <p:cNvPr id="20" name="TextBox 19">
              <a:extLst>
                <a:ext uri="{FF2B5EF4-FFF2-40B4-BE49-F238E27FC236}">
                  <a16:creationId xmlns:a16="http://schemas.microsoft.com/office/drawing/2014/main" id="{E5704A7C-3D97-46FD-ACE8-9CB65DB1A08F}"/>
                </a:ext>
              </a:extLst>
            </p:cNvPr>
            <p:cNvSpPr txBox="1"/>
            <p:nvPr/>
          </p:nvSpPr>
          <p:spPr>
            <a:xfrm>
              <a:off x="628650" y="3105710"/>
              <a:ext cx="487086" cy="538609"/>
            </a:xfrm>
            <a:prstGeom prst="rect">
              <a:avLst/>
            </a:prstGeom>
            <a:noFill/>
          </p:spPr>
          <p:txBody>
            <a:bodyPr wrap="square" rtlCol="0">
              <a:spAutoFit/>
            </a:bodyPr>
            <a:lstStyle/>
            <a:p>
              <a:pPr defTabSz="914411" hangingPunct="1"/>
              <a:r>
                <a:rPr lang="en-US" sz="6400" b="0" kern="1200" dirty="0">
                  <a:solidFill>
                    <a:prstClr val="black"/>
                  </a:solidFill>
                  <a:ea typeface="ＭＳ Ｐゴシック" charset="0"/>
                  <a:cs typeface="+mn-cs"/>
                </a:rPr>
                <a:t>H</a:t>
              </a:r>
            </a:p>
          </p:txBody>
        </p:sp>
        <p:sp>
          <p:nvSpPr>
            <p:cNvPr id="21" name="TextBox 20">
              <a:extLst>
                <a:ext uri="{FF2B5EF4-FFF2-40B4-BE49-F238E27FC236}">
                  <a16:creationId xmlns:a16="http://schemas.microsoft.com/office/drawing/2014/main" id="{CEC449E3-C2E4-42E9-A8DE-787815BE80EA}"/>
                </a:ext>
              </a:extLst>
            </p:cNvPr>
            <p:cNvSpPr txBox="1"/>
            <p:nvPr/>
          </p:nvSpPr>
          <p:spPr>
            <a:xfrm>
              <a:off x="872193" y="1940286"/>
              <a:ext cx="487086" cy="538609"/>
            </a:xfrm>
            <a:prstGeom prst="rect">
              <a:avLst/>
            </a:prstGeom>
            <a:noFill/>
          </p:spPr>
          <p:txBody>
            <a:bodyPr wrap="square" rtlCol="0">
              <a:spAutoFit/>
            </a:bodyPr>
            <a:lstStyle/>
            <a:p>
              <a:pPr defTabSz="914411" hangingPunct="1"/>
              <a:r>
                <a:rPr lang="en-US" sz="6400" b="0" kern="1200" dirty="0">
                  <a:solidFill>
                    <a:prstClr val="black"/>
                  </a:solidFill>
                  <a:ea typeface="ＭＳ Ｐゴシック" charset="0"/>
                  <a:cs typeface="+mn-cs"/>
                </a:rPr>
                <a:t>W</a:t>
              </a:r>
            </a:p>
          </p:txBody>
        </p:sp>
        <p:sp>
          <p:nvSpPr>
            <p:cNvPr id="22" name="TextBox 21">
              <a:extLst>
                <a:ext uri="{FF2B5EF4-FFF2-40B4-BE49-F238E27FC236}">
                  <a16:creationId xmlns:a16="http://schemas.microsoft.com/office/drawing/2014/main" id="{BCA07A3A-D1DF-4D8C-9D3E-13DB1EA28FBF}"/>
                </a:ext>
              </a:extLst>
            </p:cNvPr>
            <p:cNvSpPr txBox="1"/>
            <p:nvPr/>
          </p:nvSpPr>
          <p:spPr>
            <a:xfrm>
              <a:off x="1557166" y="1701926"/>
              <a:ext cx="487086" cy="538609"/>
            </a:xfrm>
            <a:prstGeom prst="rect">
              <a:avLst/>
            </a:prstGeom>
            <a:noFill/>
          </p:spPr>
          <p:txBody>
            <a:bodyPr wrap="square" rtlCol="0">
              <a:spAutoFit/>
            </a:bodyPr>
            <a:lstStyle/>
            <a:p>
              <a:pPr defTabSz="914411" hangingPunct="1"/>
              <a:r>
                <a:rPr lang="en-US" sz="6400" b="0" kern="1200" dirty="0">
                  <a:solidFill>
                    <a:prstClr val="black"/>
                  </a:solidFill>
                  <a:ea typeface="ＭＳ Ｐゴシック" charset="0"/>
                  <a:cs typeface="+mn-cs"/>
                </a:rPr>
                <a:t>F</a:t>
              </a:r>
            </a:p>
          </p:txBody>
        </p:sp>
      </p:grpSp>
      <p:sp>
        <p:nvSpPr>
          <p:cNvPr id="23" name="TextBox 22">
            <a:extLst>
              <a:ext uri="{FF2B5EF4-FFF2-40B4-BE49-F238E27FC236}">
                <a16:creationId xmlns:a16="http://schemas.microsoft.com/office/drawing/2014/main" id="{31E69962-9A49-483E-8B5F-9C8AE2144DDA}"/>
              </a:ext>
            </a:extLst>
          </p:cNvPr>
          <p:cNvSpPr txBox="1"/>
          <p:nvPr/>
        </p:nvSpPr>
        <p:spPr>
          <a:xfrm>
            <a:off x="3516630" y="7704943"/>
            <a:ext cx="17350741" cy="4401205"/>
          </a:xfrm>
          <a:prstGeom prst="rect">
            <a:avLst/>
          </a:prstGeom>
          <a:noFill/>
        </p:spPr>
        <p:txBody>
          <a:bodyPr wrap="square" rtlCol="0">
            <a:spAutoFit/>
          </a:bodyPr>
          <a:lstStyle/>
          <a:p>
            <a:pPr defTabSz="914411" hangingPunct="1"/>
            <a:r>
              <a:rPr lang="en-US" sz="5600" b="0" u="sng" kern="1200" dirty="0">
                <a:solidFill>
                  <a:prstClr val="black"/>
                </a:solidFill>
                <a:ea typeface="ＭＳ Ｐゴシック" charset="0"/>
                <a:cs typeface="+mn-cs"/>
              </a:rPr>
              <a:t>Convert </a:t>
            </a:r>
            <a:r>
              <a:rPr lang="en-US" sz="5600" b="0" u="sng" kern="1200" dirty="0" err="1">
                <a:solidFill>
                  <a:prstClr val="black"/>
                </a:solidFill>
                <a:ea typeface="ＭＳ Ｐゴシック" charset="0"/>
                <a:cs typeface="+mn-cs"/>
              </a:rPr>
              <a:t>HxW</a:t>
            </a:r>
            <a:r>
              <a:rPr lang="en-US" sz="5600" b="0" u="sng" kern="1200" dirty="0">
                <a:solidFill>
                  <a:prstClr val="black"/>
                </a:solidFill>
                <a:ea typeface="ＭＳ Ｐゴシック" charset="0"/>
                <a:cs typeface="+mn-cs"/>
              </a:rPr>
              <a:t> image into a F-dimensional vector</a:t>
            </a:r>
            <a:endParaRPr lang="en-US" sz="5600" u="sng" kern="1200" dirty="0">
              <a:solidFill>
                <a:prstClr val="black"/>
              </a:solidFill>
              <a:ea typeface="ＭＳ Ｐゴシック" charset="0"/>
              <a:cs typeface="+mn-cs"/>
            </a:endParaRPr>
          </a:p>
          <a:p>
            <a:pPr defTabSz="914411" hangingPunct="1"/>
            <a:endParaRPr lang="en-US" sz="5600" u="sng" kern="1200" dirty="0">
              <a:solidFill>
                <a:prstClr val="black"/>
              </a:solidFill>
              <a:ea typeface="ＭＳ Ｐゴシック" charset="0"/>
              <a:cs typeface="+mn-cs"/>
            </a:endParaRPr>
          </a:p>
          <a:p>
            <a:pPr defTabSz="914411" hangingPunct="1"/>
            <a:r>
              <a:rPr lang="en-US" sz="5600" b="0" kern="1200" dirty="0">
                <a:solidFill>
                  <a:prstClr val="black"/>
                </a:solidFill>
                <a:ea typeface="ＭＳ Ｐゴシック" charset="0"/>
                <a:cs typeface="+mn-cs"/>
              </a:rPr>
              <a:t>Which pixels in this image are a cat? </a:t>
            </a:r>
          </a:p>
          <a:p>
            <a:pPr defTabSz="914411" hangingPunct="1"/>
            <a:r>
              <a:rPr lang="en-US" sz="5600" b="0" kern="1200" dirty="0">
                <a:solidFill>
                  <a:prstClr val="black"/>
                </a:solidFill>
                <a:ea typeface="ＭＳ Ｐゴシック" charset="0"/>
                <a:cs typeface="+mn-cs"/>
              </a:rPr>
              <a:t>How far is each pixel away from the camera?</a:t>
            </a:r>
          </a:p>
          <a:p>
            <a:pPr defTabSz="914411" hangingPunct="1"/>
            <a:r>
              <a:rPr lang="en-US" sz="5600" b="0" kern="1200" dirty="0">
                <a:solidFill>
                  <a:prstClr val="black"/>
                </a:solidFill>
                <a:ea typeface="ＭＳ Ｐゴシック" charset="0"/>
                <a:cs typeface="+mn-cs"/>
              </a:rPr>
              <a:t>Which pixels of this image are fake?</a:t>
            </a:r>
          </a:p>
        </p:txBody>
      </p:sp>
      <p:sp>
        <p:nvSpPr>
          <p:cNvPr id="3" name="TextBox 2">
            <a:extLst>
              <a:ext uri="{FF2B5EF4-FFF2-40B4-BE49-F238E27FC236}">
                <a16:creationId xmlns:a16="http://schemas.microsoft.com/office/drawing/2014/main" id="{0B6A1F68-2BC7-6CE0-C06D-A6A1162CEAE0}"/>
              </a:ext>
            </a:extLst>
          </p:cNvPr>
          <p:cNvSpPr txBox="1"/>
          <p:nvPr/>
        </p:nvSpPr>
        <p:spPr>
          <a:xfrm>
            <a:off x="18113534" y="12703758"/>
            <a:ext cx="6438729" cy="101224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135467" tIns="135467" rIns="135467" bIns="135467" numCol="1" spcCol="38100" rtlCol="0" anchor="ctr">
            <a:spAutoFit/>
          </a:bodyPr>
          <a:lstStyle/>
          <a:p>
            <a:pPr defTabSz="1557886"/>
            <a:r>
              <a:rPr lang="en-US" sz="4800" b="0" kern="1200" dirty="0">
                <a:ea typeface="ＭＳ Ｐゴシック" charset="0"/>
                <a:cs typeface="+mn-cs"/>
                <a:sym typeface="Helvetica Light"/>
              </a:rPr>
              <a:t>Slide by David </a:t>
            </a:r>
            <a:r>
              <a:rPr lang="en-US" sz="4800" b="0" kern="1200" dirty="0" err="1">
                <a:ea typeface="ＭＳ Ｐゴシック" charset="0"/>
                <a:cs typeface="+mn-cs"/>
                <a:sym typeface="Helvetica Light"/>
              </a:rPr>
              <a:t>Fouhey</a:t>
            </a:r>
            <a:endParaRPr lang="en-US" sz="4800" b="0" kern="1200" dirty="0">
              <a:ea typeface="ＭＳ Ｐゴシック" charset="0"/>
              <a:cs typeface="+mn-cs"/>
              <a:sym typeface="Helvetica Light"/>
            </a:endParaRPr>
          </a:p>
        </p:txBody>
      </p:sp>
    </p:spTree>
    <p:extLst>
      <p:ext uri="{BB962C8B-B14F-4D97-AF65-F5344CB8AC3E}">
        <p14:creationId xmlns:p14="http://schemas.microsoft.com/office/powerpoint/2010/main" val="41313686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71993E-EEEB-4FC6-85D7-433FC2239687}"/>
              </a:ext>
            </a:extLst>
          </p:cNvPr>
          <p:cNvSpPr>
            <a:spLocks noGrp="1"/>
          </p:cNvSpPr>
          <p:nvPr>
            <p:ph type="title"/>
          </p:nvPr>
        </p:nvSpPr>
        <p:spPr/>
        <p:txBody>
          <a:bodyPr/>
          <a:lstStyle/>
          <a:p>
            <a:r>
              <a:rPr lang="en-US" dirty="0"/>
              <a:t>e.g. Depth Prediction</a:t>
            </a:r>
          </a:p>
        </p:txBody>
      </p:sp>
      <p:grpSp>
        <p:nvGrpSpPr>
          <p:cNvPr id="6" name="Group 5">
            <a:extLst>
              <a:ext uri="{FF2B5EF4-FFF2-40B4-BE49-F238E27FC236}">
                <a16:creationId xmlns:a16="http://schemas.microsoft.com/office/drawing/2014/main" id="{454C7937-55B2-41DC-A3F9-5E3F86F58466}"/>
              </a:ext>
            </a:extLst>
          </p:cNvPr>
          <p:cNvGrpSpPr/>
          <p:nvPr/>
        </p:nvGrpSpPr>
        <p:grpSpPr>
          <a:xfrm>
            <a:off x="3604653" y="8511771"/>
            <a:ext cx="17174699" cy="3757525"/>
            <a:chOff x="125038" y="3177516"/>
            <a:chExt cx="8587349" cy="1878762"/>
          </a:xfrm>
        </p:grpSpPr>
        <p:pic>
          <p:nvPicPr>
            <p:cNvPr id="3" name="Picture 2">
              <a:extLst>
                <a:ext uri="{FF2B5EF4-FFF2-40B4-BE49-F238E27FC236}">
                  <a16:creationId xmlns:a16="http://schemas.microsoft.com/office/drawing/2014/main" id="{A6C59E38-935E-4ADB-B72D-F4C37AD6AC8A}"/>
                </a:ext>
              </a:extLst>
            </p:cNvPr>
            <p:cNvPicPr>
              <a:picLocks noChangeAspect="1"/>
            </p:cNvPicPr>
            <p:nvPr/>
          </p:nvPicPr>
          <p:blipFill rotWithShape="1">
            <a:blip r:embed="rId2"/>
            <a:srcRect l="75138"/>
            <a:stretch/>
          </p:blipFill>
          <p:spPr>
            <a:xfrm>
              <a:off x="6211627" y="3177516"/>
              <a:ext cx="2500760" cy="1878762"/>
            </a:xfrm>
            <a:prstGeom prst="rect">
              <a:avLst/>
            </a:prstGeom>
          </p:spPr>
        </p:pic>
        <p:pic>
          <p:nvPicPr>
            <p:cNvPr id="4" name="Picture 3">
              <a:extLst>
                <a:ext uri="{FF2B5EF4-FFF2-40B4-BE49-F238E27FC236}">
                  <a16:creationId xmlns:a16="http://schemas.microsoft.com/office/drawing/2014/main" id="{4D8A4581-3905-4118-8285-43082A4639C4}"/>
                </a:ext>
              </a:extLst>
            </p:cNvPr>
            <p:cNvPicPr>
              <a:picLocks noChangeAspect="1"/>
            </p:cNvPicPr>
            <p:nvPr/>
          </p:nvPicPr>
          <p:blipFill rotWithShape="1">
            <a:blip r:embed="rId2"/>
            <a:srcRect r="75138"/>
            <a:stretch/>
          </p:blipFill>
          <p:spPr>
            <a:xfrm>
              <a:off x="125038" y="3177516"/>
              <a:ext cx="2500759" cy="1878762"/>
            </a:xfrm>
            <a:prstGeom prst="rect">
              <a:avLst/>
            </a:prstGeom>
          </p:spPr>
        </p:pic>
        <p:pic>
          <p:nvPicPr>
            <p:cNvPr id="5" name="Picture 4">
              <a:extLst>
                <a:ext uri="{FF2B5EF4-FFF2-40B4-BE49-F238E27FC236}">
                  <a16:creationId xmlns:a16="http://schemas.microsoft.com/office/drawing/2014/main" id="{E82F8564-44FA-4F7E-ADF4-23003B70CFD7}"/>
                </a:ext>
              </a:extLst>
            </p:cNvPr>
            <p:cNvPicPr>
              <a:picLocks noChangeAspect="1"/>
            </p:cNvPicPr>
            <p:nvPr/>
          </p:nvPicPr>
          <p:blipFill rotWithShape="1">
            <a:blip r:embed="rId2"/>
            <a:srcRect l="50000" r="25138"/>
            <a:stretch/>
          </p:blipFill>
          <p:spPr>
            <a:xfrm>
              <a:off x="3168332" y="3177516"/>
              <a:ext cx="2500759" cy="1878762"/>
            </a:xfrm>
            <a:prstGeom prst="rect">
              <a:avLst/>
            </a:prstGeom>
          </p:spPr>
        </p:pic>
      </p:grpSp>
      <p:sp>
        <p:nvSpPr>
          <p:cNvPr id="7" name="TextBox 6">
            <a:extLst>
              <a:ext uri="{FF2B5EF4-FFF2-40B4-BE49-F238E27FC236}">
                <a16:creationId xmlns:a16="http://schemas.microsoft.com/office/drawing/2014/main" id="{0DF042D7-2311-4E31-B8D0-18CBCDFC4E0E}"/>
              </a:ext>
            </a:extLst>
          </p:cNvPr>
          <p:cNvSpPr txBox="1"/>
          <p:nvPr/>
        </p:nvSpPr>
        <p:spPr>
          <a:xfrm>
            <a:off x="3604652" y="6542047"/>
            <a:ext cx="5001517" cy="1815882"/>
          </a:xfrm>
          <a:prstGeom prst="rect">
            <a:avLst/>
          </a:prstGeom>
          <a:noFill/>
        </p:spPr>
        <p:txBody>
          <a:bodyPr wrap="square" rtlCol="0">
            <a:spAutoFit/>
          </a:bodyPr>
          <a:lstStyle/>
          <a:p>
            <a:pPr defTabSz="914411" hangingPunct="1"/>
            <a:r>
              <a:rPr lang="en-US" sz="5600" b="0" kern="1200" dirty="0">
                <a:solidFill>
                  <a:prstClr val="black"/>
                </a:solidFill>
                <a:ea typeface="ＭＳ Ｐゴシック" charset="0"/>
                <a:cs typeface="+mn-cs"/>
              </a:rPr>
              <a:t>Input HxWx3</a:t>
            </a:r>
          </a:p>
          <a:p>
            <a:pPr defTabSz="914411" hangingPunct="1"/>
            <a:r>
              <a:rPr lang="en-US" sz="5600" b="0" kern="1200" dirty="0">
                <a:solidFill>
                  <a:prstClr val="black"/>
                </a:solidFill>
                <a:ea typeface="ＭＳ Ｐゴシック" charset="0"/>
                <a:cs typeface="+mn-cs"/>
              </a:rPr>
              <a:t>RGB Image</a:t>
            </a:r>
          </a:p>
        </p:txBody>
      </p:sp>
      <p:sp>
        <p:nvSpPr>
          <p:cNvPr id="8" name="TextBox 7">
            <a:extLst>
              <a:ext uri="{FF2B5EF4-FFF2-40B4-BE49-F238E27FC236}">
                <a16:creationId xmlns:a16="http://schemas.microsoft.com/office/drawing/2014/main" id="{2B5869CB-152D-4D98-A103-177867FB17B5}"/>
              </a:ext>
            </a:extLst>
          </p:cNvPr>
          <p:cNvSpPr txBox="1"/>
          <p:nvPr/>
        </p:nvSpPr>
        <p:spPr>
          <a:xfrm>
            <a:off x="3762811" y="12859079"/>
            <a:ext cx="16120405" cy="461665"/>
          </a:xfrm>
          <a:prstGeom prst="rect">
            <a:avLst/>
          </a:prstGeom>
          <a:noFill/>
        </p:spPr>
        <p:txBody>
          <a:bodyPr wrap="square" rtlCol="0">
            <a:spAutoFit/>
          </a:bodyPr>
          <a:lstStyle/>
          <a:p>
            <a:pPr algn="l" defTabSz="914411" hangingPunct="1"/>
            <a:r>
              <a:rPr lang="en-US" sz="2400" b="0" kern="1200" dirty="0">
                <a:solidFill>
                  <a:prstClr val="black"/>
                </a:solidFill>
                <a:ea typeface="ＭＳ Ｐゴシック" charset="0"/>
                <a:cs typeface="+mn-cs"/>
              </a:rPr>
              <a:t>Result credit: Eigen and Fergus, ICCV 2015</a:t>
            </a:r>
          </a:p>
        </p:txBody>
      </p:sp>
      <p:sp>
        <p:nvSpPr>
          <p:cNvPr id="9" name="TextBox 8">
            <a:extLst>
              <a:ext uri="{FF2B5EF4-FFF2-40B4-BE49-F238E27FC236}">
                <a16:creationId xmlns:a16="http://schemas.microsoft.com/office/drawing/2014/main" id="{8B539600-6242-404B-BBEC-2DBEA5E4A826}"/>
              </a:ext>
            </a:extLst>
          </p:cNvPr>
          <p:cNvSpPr txBox="1"/>
          <p:nvPr/>
        </p:nvSpPr>
        <p:spPr>
          <a:xfrm>
            <a:off x="9432548" y="6542000"/>
            <a:ext cx="5573101" cy="1815882"/>
          </a:xfrm>
          <a:prstGeom prst="rect">
            <a:avLst/>
          </a:prstGeom>
          <a:noFill/>
        </p:spPr>
        <p:txBody>
          <a:bodyPr wrap="square" rtlCol="0">
            <a:spAutoFit/>
          </a:bodyPr>
          <a:lstStyle/>
          <a:p>
            <a:pPr defTabSz="914411" hangingPunct="1"/>
            <a:r>
              <a:rPr lang="en-US" sz="5600" b="0" kern="1200" dirty="0">
                <a:solidFill>
                  <a:prstClr val="black"/>
                </a:solidFill>
                <a:ea typeface="ＭＳ Ｐゴシック" charset="0"/>
                <a:cs typeface="+mn-cs"/>
              </a:rPr>
              <a:t>Output HxWx1</a:t>
            </a:r>
          </a:p>
          <a:p>
            <a:pPr defTabSz="914411" hangingPunct="1"/>
            <a:r>
              <a:rPr lang="en-US" sz="5600" b="0" kern="1200" dirty="0">
                <a:solidFill>
                  <a:prstClr val="black"/>
                </a:solidFill>
                <a:ea typeface="ＭＳ Ｐゴシック" charset="0"/>
                <a:cs typeface="+mn-cs"/>
              </a:rPr>
              <a:t>Depth Image</a:t>
            </a:r>
          </a:p>
        </p:txBody>
      </p:sp>
      <p:sp>
        <p:nvSpPr>
          <p:cNvPr id="10" name="TextBox 9">
            <a:extLst>
              <a:ext uri="{FF2B5EF4-FFF2-40B4-BE49-F238E27FC236}">
                <a16:creationId xmlns:a16="http://schemas.microsoft.com/office/drawing/2014/main" id="{483F1665-52FF-454D-9F8B-858C4123D548}"/>
              </a:ext>
            </a:extLst>
          </p:cNvPr>
          <p:cNvSpPr txBox="1"/>
          <p:nvPr/>
        </p:nvSpPr>
        <p:spPr>
          <a:xfrm>
            <a:off x="15777834" y="6603558"/>
            <a:ext cx="5001517" cy="1815882"/>
          </a:xfrm>
          <a:prstGeom prst="rect">
            <a:avLst/>
          </a:prstGeom>
          <a:noFill/>
        </p:spPr>
        <p:txBody>
          <a:bodyPr wrap="square" rtlCol="0">
            <a:spAutoFit/>
          </a:bodyPr>
          <a:lstStyle/>
          <a:p>
            <a:pPr defTabSz="914411" hangingPunct="1"/>
            <a:r>
              <a:rPr lang="en-US" sz="5600" b="0" kern="1200" dirty="0">
                <a:solidFill>
                  <a:prstClr val="black"/>
                </a:solidFill>
                <a:ea typeface="ＭＳ Ｐゴシック" charset="0"/>
                <a:cs typeface="+mn-cs"/>
              </a:rPr>
              <a:t>True HxWx1</a:t>
            </a:r>
          </a:p>
          <a:p>
            <a:pPr defTabSz="914411" hangingPunct="1"/>
            <a:r>
              <a:rPr lang="en-US" sz="5600" b="0" kern="1200" dirty="0">
                <a:solidFill>
                  <a:prstClr val="black"/>
                </a:solidFill>
                <a:ea typeface="ＭＳ Ｐゴシック" charset="0"/>
                <a:cs typeface="+mn-cs"/>
              </a:rPr>
              <a:t>Depth Image</a:t>
            </a:r>
          </a:p>
        </p:txBody>
      </p: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3F12547B-C19E-4C95-B2F2-73DDB6A072AB}"/>
                  </a:ext>
                </a:extLst>
              </p:cNvPr>
              <p:cNvSpPr txBox="1"/>
              <p:nvPr/>
            </p:nvSpPr>
            <p:spPr>
              <a:xfrm>
                <a:off x="3516630" y="2784520"/>
                <a:ext cx="17350741" cy="2677656"/>
              </a:xfrm>
              <a:prstGeom prst="rect">
                <a:avLst/>
              </a:prstGeom>
              <a:noFill/>
            </p:spPr>
            <p:txBody>
              <a:bodyPr wrap="square" rtlCol="0">
                <a:spAutoFit/>
              </a:bodyPr>
              <a:lstStyle/>
              <a:p>
                <a:pPr defTabSz="914411" hangingPunct="1"/>
                <a:r>
                  <a:rPr lang="en-US" sz="5600" b="0" kern="1200" dirty="0">
                    <a:solidFill>
                      <a:prstClr val="black"/>
                    </a:solidFill>
                    <a:ea typeface="ＭＳ Ｐゴシック" charset="0"/>
                    <a:cs typeface="+mn-cs"/>
                  </a:rPr>
                  <a:t>Instead: give label of </a:t>
                </a:r>
                <a:r>
                  <a:rPr lang="en-US" sz="5600" b="0" kern="1200" dirty="0" err="1">
                    <a:solidFill>
                      <a:prstClr val="black"/>
                    </a:solidFill>
                    <a:ea typeface="ＭＳ Ｐゴシック" charset="0"/>
                    <a:cs typeface="+mn-cs"/>
                  </a:rPr>
                  <a:t>depthmap</a:t>
                </a:r>
                <a:r>
                  <a:rPr lang="en-US" sz="5600" b="0" kern="1200" dirty="0">
                    <a:solidFill>
                      <a:prstClr val="black"/>
                    </a:solidFill>
                    <a:ea typeface="ＭＳ Ｐゴシック" charset="0"/>
                    <a:cs typeface="+mn-cs"/>
                  </a:rPr>
                  <a:t>, train network to do regression (e.g., </a:t>
                </a:r>
                <a14:m>
                  <m:oMath xmlns:m="http://schemas.openxmlformats.org/officeDocument/2006/math">
                    <m:d>
                      <m:dPr>
                        <m:begChr m:val="‖"/>
                        <m:endChr m:val="‖"/>
                        <m:ctrlPr>
                          <a:rPr lang="en-US" sz="5600" b="0" i="1" kern="1200">
                            <a:solidFill>
                              <a:prstClr val="black"/>
                            </a:solidFill>
                            <a:latin typeface="Cambria Math" panose="02040503050406030204" pitchFamily="18" charset="0"/>
                            <a:ea typeface="+mn-ea"/>
                            <a:cs typeface="+mn-cs"/>
                          </a:rPr>
                        </m:ctrlPr>
                      </m:dPr>
                      <m:e>
                        <m:sSub>
                          <m:sSubPr>
                            <m:ctrlPr>
                              <a:rPr lang="en-US" sz="5600" b="0" i="1" kern="1200">
                                <a:solidFill>
                                  <a:prstClr val="black"/>
                                </a:solidFill>
                                <a:latin typeface="Cambria Math" panose="02040503050406030204" pitchFamily="18" charset="0"/>
                                <a:ea typeface="+mn-ea"/>
                                <a:cs typeface="+mn-cs"/>
                              </a:rPr>
                            </m:ctrlPr>
                          </m:sSubPr>
                          <m:e>
                            <m:r>
                              <a:rPr lang="en-US" sz="5600" b="0" i="1" kern="1200">
                                <a:solidFill>
                                  <a:prstClr val="black"/>
                                </a:solidFill>
                                <a:latin typeface="Cambria Math" panose="02040503050406030204" pitchFamily="18" charset="0"/>
                                <a:ea typeface="+mn-ea"/>
                                <a:cs typeface="+mn-cs"/>
                              </a:rPr>
                              <m:t>𝑧</m:t>
                            </m:r>
                          </m:e>
                          <m:sub>
                            <m:r>
                              <a:rPr lang="en-US" sz="5600" b="0" i="1" kern="1200">
                                <a:solidFill>
                                  <a:prstClr val="black"/>
                                </a:solidFill>
                                <a:latin typeface="Cambria Math" panose="02040503050406030204" pitchFamily="18" charset="0"/>
                                <a:ea typeface="+mn-ea"/>
                                <a:cs typeface="+mn-cs"/>
                              </a:rPr>
                              <m:t>𝑖</m:t>
                            </m:r>
                          </m:sub>
                        </m:sSub>
                        <m:r>
                          <a:rPr lang="en-US" sz="5600" b="0" i="1" kern="1200">
                            <a:solidFill>
                              <a:prstClr val="black"/>
                            </a:solidFill>
                            <a:latin typeface="Cambria Math" panose="02040503050406030204" pitchFamily="18" charset="0"/>
                            <a:ea typeface="+mn-ea"/>
                            <a:cs typeface="+mn-cs"/>
                          </a:rPr>
                          <m:t>−</m:t>
                        </m:r>
                        <m:acc>
                          <m:accPr>
                            <m:chr m:val="̂"/>
                            <m:ctrlPr>
                              <a:rPr lang="en-US" sz="5600" b="0" i="1" kern="1200">
                                <a:solidFill>
                                  <a:prstClr val="black"/>
                                </a:solidFill>
                                <a:latin typeface="Cambria Math" panose="02040503050406030204" pitchFamily="18" charset="0"/>
                                <a:ea typeface="+mn-ea"/>
                                <a:cs typeface="+mn-cs"/>
                              </a:rPr>
                            </m:ctrlPr>
                          </m:accPr>
                          <m:e>
                            <m:sSub>
                              <m:sSubPr>
                                <m:ctrlPr>
                                  <a:rPr lang="en-US" sz="5600" b="0" i="1" kern="1200">
                                    <a:solidFill>
                                      <a:prstClr val="black"/>
                                    </a:solidFill>
                                    <a:latin typeface="Cambria Math" panose="02040503050406030204" pitchFamily="18" charset="0"/>
                                    <a:ea typeface="+mn-ea"/>
                                    <a:cs typeface="+mn-cs"/>
                                  </a:rPr>
                                </m:ctrlPr>
                              </m:sSubPr>
                              <m:e>
                                <m:r>
                                  <a:rPr lang="en-US" sz="5600" b="0" i="1" kern="1200">
                                    <a:solidFill>
                                      <a:prstClr val="black"/>
                                    </a:solidFill>
                                    <a:latin typeface="Cambria Math" panose="02040503050406030204" pitchFamily="18" charset="0"/>
                                    <a:ea typeface="+mn-ea"/>
                                    <a:cs typeface="+mn-cs"/>
                                  </a:rPr>
                                  <m:t>𝑧</m:t>
                                </m:r>
                              </m:e>
                              <m:sub>
                                <m:r>
                                  <a:rPr lang="en-US" sz="5600" b="0" i="1" kern="1200">
                                    <a:solidFill>
                                      <a:prstClr val="black"/>
                                    </a:solidFill>
                                    <a:latin typeface="Cambria Math" panose="02040503050406030204" pitchFamily="18" charset="0"/>
                                    <a:ea typeface="+mn-ea"/>
                                    <a:cs typeface="+mn-cs"/>
                                  </a:rPr>
                                  <m:t>𝑖</m:t>
                                </m:r>
                              </m:sub>
                            </m:sSub>
                          </m:e>
                        </m:acc>
                      </m:e>
                    </m:d>
                  </m:oMath>
                </a14:m>
                <a:r>
                  <a:rPr lang="en-US" sz="5600" b="0" kern="1200" dirty="0">
                    <a:solidFill>
                      <a:prstClr val="black"/>
                    </a:solidFill>
                    <a:ea typeface="ＭＳ Ｐゴシック" charset="0"/>
                    <a:cs typeface="+mn-cs"/>
                  </a:rPr>
                  <a:t> where </a:t>
                </a:r>
                <a14:m>
                  <m:oMath xmlns:m="http://schemas.openxmlformats.org/officeDocument/2006/math">
                    <m:sSub>
                      <m:sSubPr>
                        <m:ctrlPr>
                          <a:rPr lang="en-US" sz="5600" b="0" i="1" kern="1200">
                            <a:solidFill>
                              <a:prstClr val="black"/>
                            </a:solidFill>
                            <a:latin typeface="Cambria Math" panose="02040503050406030204" pitchFamily="18" charset="0"/>
                            <a:ea typeface="+mn-ea"/>
                            <a:cs typeface="+mn-cs"/>
                          </a:rPr>
                        </m:ctrlPr>
                      </m:sSubPr>
                      <m:e>
                        <m:r>
                          <a:rPr lang="en-US" sz="5600" b="0" i="1" kern="1200">
                            <a:solidFill>
                              <a:prstClr val="black"/>
                            </a:solidFill>
                            <a:latin typeface="Cambria Math" panose="02040503050406030204" pitchFamily="18" charset="0"/>
                            <a:ea typeface="+mn-ea"/>
                            <a:cs typeface="+mn-cs"/>
                          </a:rPr>
                          <m:t>𝑧</m:t>
                        </m:r>
                      </m:e>
                      <m:sub>
                        <m:r>
                          <a:rPr lang="en-US" sz="5600" b="0" i="1" kern="1200">
                            <a:solidFill>
                              <a:prstClr val="black"/>
                            </a:solidFill>
                            <a:latin typeface="Cambria Math" panose="02040503050406030204" pitchFamily="18" charset="0"/>
                            <a:ea typeface="+mn-ea"/>
                            <a:cs typeface="+mn-cs"/>
                          </a:rPr>
                          <m:t>𝑖</m:t>
                        </m:r>
                      </m:sub>
                    </m:sSub>
                  </m:oMath>
                </a14:m>
                <a:r>
                  <a:rPr lang="en-US" sz="5600" b="0" kern="1200" dirty="0">
                    <a:solidFill>
                      <a:prstClr val="black"/>
                    </a:solidFill>
                    <a:ea typeface="ＭＳ Ｐゴシック" charset="0"/>
                    <a:cs typeface="+mn-cs"/>
                  </a:rPr>
                  <a:t> is the ground-truth and </a:t>
                </a:r>
                <a14:m>
                  <m:oMath xmlns:m="http://schemas.openxmlformats.org/officeDocument/2006/math">
                    <m:acc>
                      <m:accPr>
                        <m:chr m:val="̂"/>
                        <m:ctrlPr>
                          <a:rPr lang="en-US" sz="5600" b="0" i="1" kern="1200">
                            <a:solidFill>
                              <a:prstClr val="black"/>
                            </a:solidFill>
                            <a:latin typeface="Cambria Math" panose="02040503050406030204" pitchFamily="18" charset="0"/>
                            <a:ea typeface="+mn-ea"/>
                            <a:cs typeface="+mn-cs"/>
                          </a:rPr>
                        </m:ctrlPr>
                      </m:accPr>
                      <m:e>
                        <m:sSub>
                          <m:sSubPr>
                            <m:ctrlPr>
                              <a:rPr lang="en-US" sz="5600" b="0" i="1" kern="1200">
                                <a:solidFill>
                                  <a:prstClr val="black"/>
                                </a:solidFill>
                                <a:latin typeface="Cambria Math" panose="02040503050406030204" pitchFamily="18" charset="0"/>
                                <a:ea typeface="+mn-ea"/>
                                <a:cs typeface="+mn-cs"/>
                              </a:rPr>
                            </m:ctrlPr>
                          </m:sSubPr>
                          <m:e>
                            <m:r>
                              <a:rPr lang="en-US" sz="5600" b="0" i="1" kern="1200">
                                <a:solidFill>
                                  <a:prstClr val="black"/>
                                </a:solidFill>
                                <a:latin typeface="Cambria Math" panose="02040503050406030204" pitchFamily="18" charset="0"/>
                                <a:ea typeface="+mn-ea"/>
                                <a:cs typeface="+mn-cs"/>
                              </a:rPr>
                              <m:t>𝑧</m:t>
                            </m:r>
                          </m:e>
                          <m:sub>
                            <m:r>
                              <a:rPr lang="en-US" sz="5600" b="0" i="1" kern="1200">
                                <a:solidFill>
                                  <a:prstClr val="black"/>
                                </a:solidFill>
                                <a:latin typeface="Cambria Math" panose="02040503050406030204" pitchFamily="18" charset="0"/>
                                <a:ea typeface="+mn-ea"/>
                                <a:cs typeface="+mn-cs"/>
                              </a:rPr>
                              <m:t>𝑖</m:t>
                            </m:r>
                          </m:sub>
                        </m:sSub>
                      </m:e>
                    </m:acc>
                  </m:oMath>
                </a14:m>
                <a:r>
                  <a:rPr lang="en-US" sz="5600" b="0" kern="1200" dirty="0">
                    <a:solidFill>
                      <a:prstClr val="black"/>
                    </a:solidFill>
                    <a:ea typeface="ＭＳ Ｐゴシック" charset="0"/>
                    <a:cs typeface="+mn-cs"/>
                  </a:rPr>
                  <a:t> the prediction of the network at pixel </a:t>
                </a:r>
                <a:r>
                  <a:rPr lang="en-US" sz="5600" b="0" kern="1200" dirty="0" err="1">
                    <a:solidFill>
                      <a:prstClr val="black"/>
                    </a:solidFill>
                    <a:ea typeface="ＭＳ Ｐゴシック" charset="0"/>
                    <a:cs typeface="+mn-cs"/>
                  </a:rPr>
                  <a:t>i</a:t>
                </a:r>
                <a:r>
                  <a:rPr lang="en-US" sz="5600" b="0" kern="1200" dirty="0">
                    <a:solidFill>
                      <a:prstClr val="black"/>
                    </a:solidFill>
                    <a:ea typeface="ＭＳ Ｐゴシック" charset="0"/>
                    <a:cs typeface="+mn-cs"/>
                  </a:rPr>
                  <a:t>).</a:t>
                </a:r>
              </a:p>
            </p:txBody>
          </p:sp>
        </mc:Choice>
        <mc:Fallback xmlns="">
          <p:sp>
            <p:nvSpPr>
              <p:cNvPr id="11" name="TextBox 10">
                <a:extLst>
                  <a:ext uri="{FF2B5EF4-FFF2-40B4-BE49-F238E27FC236}">
                    <a16:creationId xmlns:a16="http://schemas.microsoft.com/office/drawing/2014/main" id="{3F12547B-C19E-4C95-B2F2-73DDB6A072AB}"/>
                  </a:ext>
                </a:extLst>
              </p:cNvPr>
              <p:cNvSpPr txBox="1">
                <a:spLocks noRot="1" noChangeAspect="1" noMove="1" noResize="1" noEditPoints="1" noAdjustHandles="1" noChangeArrowheads="1" noChangeShapeType="1" noTextEdit="1"/>
              </p:cNvSpPr>
              <p:nvPr/>
            </p:nvSpPr>
            <p:spPr>
              <a:xfrm>
                <a:off x="3516630" y="2784520"/>
                <a:ext cx="17350741" cy="2677656"/>
              </a:xfrm>
              <a:prstGeom prst="rect">
                <a:avLst/>
              </a:prstGeom>
              <a:blipFill>
                <a:blip r:embed="rId3"/>
                <a:stretch>
                  <a:fillRect l="-1230" t="-6378" r="-2214" b="-13440"/>
                </a:stretch>
              </a:blipFill>
            </p:spPr>
            <p:txBody>
              <a:bodyPr/>
              <a:lstStyle/>
              <a:p>
                <a:r>
                  <a:rPr lang="en-US">
                    <a:noFill/>
                  </a:rPr>
                  <a:t> </a:t>
                </a:r>
              </a:p>
            </p:txBody>
          </p:sp>
        </mc:Fallback>
      </mc:AlternateContent>
      <p:sp>
        <p:nvSpPr>
          <p:cNvPr id="12" name="TextBox 11">
            <a:extLst>
              <a:ext uri="{FF2B5EF4-FFF2-40B4-BE49-F238E27FC236}">
                <a16:creationId xmlns:a16="http://schemas.microsoft.com/office/drawing/2014/main" id="{224F26E3-2C34-2B3F-8FD4-A8F6D60ACC37}"/>
              </a:ext>
            </a:extLst>
          </p:cNvPr>
          <p:cNvSpPr txBox="1"/>
          <p:nvPr/>
        </p:nvSpPr>
        <p:spPr>
          <a:xfrm>
            <a:off x="18113534" y="12703758"/>
            <a:ext cx="6438729" cy="101224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135467" tIns="135467" rIns="135467" bIns="135467" numCol="1" spcCol="38100" rtlCol="0" anchor="ctr">
            <a:spAutoFit/>
          </a:bodyPr>
          <a:lstStyle/>
          <a:p>
            <a:pPr defTabSz="1557886"/>
            <a:r>
              <a:rPr lang="en-US" sz="4800" b="0" kern="1200" dirty="0">
                <a:ea typeface="ＭＳ Ｐゴシック" charset="0"/>
                <a:cs typeface="+mn-cs"/>
                <a:sym typeface="Helvetica Light"/>
              </a:rPr>
              <a:t>Slide by David </a:t>
            </a:r>
            <a:r>
              <a:rPr lang="en-US" sz="4800" b="0" kern="1200" dirty="0" err="1">
                <a:ea typeface="ＭＳ Ｐゴシック" charset="0"/>
                <a:cs typeface="+mn-cs"/>
                <a:sym typeface="Helvetica Light"/>
              </a:rPr>
              <a:t>Fouhey</a:t>
            </a:r>
            <a:endParaRPr lang="en-US" sz="4800" b="0" kern="1200" dirty="0">
              <a:ea typeface="ＭＳ Ｐゴシック" charset="0"/>
              <a:cs typeface="+mn-cs"/>
              <a:sym typeface="Helvetica Light"/>
            </a:endParaRPr>
          </a:p>
        </p:txBody>
      </p:sp>
    </p:spTree>
    <p:extLst>
      <p:ext uri="{BB962C8B-B14F-4D97-AF65-F5344CB8AC3E}">
        <p14:creationId xmlns:p14="http://schemas.microsoft.com/office/powerpoint/2010/main" val="8910283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F62701-4E16-42A9-8E03-51457091C9B3}"/>
              </a:ext>
            </a:extLst>
          </p:cNvPr>
          <p:cNvSpPr>
            <a:spLocks noGrp="1"/>
          </p:cNvSpPr>
          <p:nvPr>
            <p:ph type="title"/>
          </p:nvPr>
        </p:nvSpPr>
        <p:spPr/>
        <p:txBody>
          <a:bodyPr/>
          <a:lstStyle/>
          <a:p>
            <a:r>
              <a:rPr lang="en-US" dirty="0"/>
              <a:t>Surface </a:t>
            </a:r>
            <a:r>
              <a:rPr lang="en-US" dirty="0" err="1"/>
              <a:t>Normals</a:t>
            </a:r>
            <a:endParaRPr lang="en-US" dirty="0"/>
          </a:p>
        </p:txBody>
      </p:sp>
      <p:pic>
        <p:nvPicPr>
          <p:cNvPr id="15" name="Picture 4" descr="http://balaton.graphics.cs.cmu.edu/dfouhey/jobtalk/gtAll/nm_000618.mat.png">
            <a:extLst>
              <a:ext uri="{FF2B5EF4-FFF2-40B4-BE49-F238E27FC236}">
                <a16:creationId xmlns:a16="http://schemas.microsoft.com/office/drawing/2014/main" id="{658336A3-A75A-44ED-95EA-C308400E55D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279809" y="6671661"/>
            <a:ext cx="6319395" cy="4749408"/>
          </a:xfrm>
          <a:prstGeom prst="rect">
            <a:avLst/>
          </a:prstGeom>
          <a:noFill/>
          <a:ln w="28575">
            <a:solidFill>
              <a:schemeClr val="tx1"/>
            </a:solidFill>
          </a:ln>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ED8C6A94-11C1-4327-9712-2EAFDA822B01}"/>
              </a:ext>
            </a:extLst>
          </p:cNvPr>
          <p:cNvSpPr txBox="1"/>
          <p:nvPr/>
        </p:nvSpPr>
        <p:spPr>
          <a:xfrm>
            <a:off x="11279806" y="11731005"/>
            <a:ext cx="6319397" cy="830997"/>
          </a:xfrm>
          <a:prstGeom prst="rect">
            <a:avLst/>
          </a:prstGeom>
          <a:solidFill>
            <a:schemeClr val="bg1"/>
          </a:solidFill>
        </p:spPr>
        <p:txBody>
          <a:bodyPr wrap="square" rtlCol="0">
            <a:spAutoFit/>
          </a:bodyPr>
          <a:lstStyle/>
          <a:p>
            <a:pPr defTabSz="914411" hangingPunct="1"/>
            <a:r>
              <a:rPr lang="en-US" sz="4800" b="0" kern="1200" dirty="0" err="1">
                <a:solidFill>
                  <a:prstClr val="black"/>
                </a:solidFill>
                <a:ea typeface="ＭＳ Ｐゴシック" charset="0"/>
                <a:cs typeface="+mn-cs"/>
              </a:rPr>
              <a:t>Normals</a:t>
            </a:r>
            <a:endParaRPr lang="en-US" sz="4800" b="0" kern="1200" dirty="0">
              <a:solidFill>
                <a:prstClr val="black"/>
              </a:solidFill>
              <a:ea typeface="ＭＳ Ｐゴシック" charset="0"/>
              <a:cs typeface="+mn-cs"/>
            </a:endParaRPr>
          </a:p>
        </p:txBody>
      </p:sp>
      <p:sp>
        <p:nvSpPr>
          <p:cNvPr id="17" name="TextBox 16">
            <a:extLst>
              <a:ext uri="{FF2B5EF4-FFF2-40B4-BE49-F238E27FC236}">
                <a16:creationId xmlns:a16="http://schemas.microsoft.com/office/drawing/2014/main" id="{52C70979-70C8-4333-B049-8E1C3ED584DE}"/>
              </a:ext>
            </a:extLst>
          </p:cNvPr>
          <p:cNvSpPr txBox="1"/>
          <p:nvPr/>
        </p:nvSpPr>
        <p:spPr>
          <a:xfrm>
            <a:off x="3220563" y="11731011"/>
            <a:ext cx="6319397" cy="830997"/>
          </a:xfrm>
          <a:prstGeom prst="rect">
            <a:avLst/>
          </a:prstGeom>
          <a:noFill/>
        </p:spPr>
        <p:txBody>
          <a:bodyPr wrap="square" rtlCol="0">
            <a:spAutoFit/>
          </a:bodyPr>
          <a:lstStyle/>
          <a:p>
            <a:pPr defTabSz="914411" hangingPunct="1"/>
            <a:r>
              <a:rPr lang="en-US" sz="4800" b="0" kern="1200" dirty="0">
                <a:solidFill>
                  <a:prstClr val="black"/>
                </a:solidFill>
                <a:ea typeface="ＭＳ Ｐゴシック" charset="0"/>
                <a:cs typeface="+mn-cs"/>
              </a:rPr>
              <a:t>Color Image</a:t>
            </a:r>
          </a:p>
        </p:txBody>
      </p:sp>
      <p:pic>
        <p:nvPicPr>
          <p:cNvPr id="18" name="Picture 4" descr="http://balaton.graphics.cs.cmu.edu/dfouhey/NYUImages/rgb_000618.jpg">
            <a:extLst>
              <a:ext uri="{FF2B5EF4-FFF2-40B4-BE49-F238E27FC236}">
                <a16:creationId xmlns:a16="http://schemas.microsoft.com/office/drawing/2014/main" id="{B3A9AEF6-DAEB-464B-B740-4DEFDEC52C2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20563" y="6671663"/>
            <a:ext cx="6319397" cy="4739549"/>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grpSp>
        <p:nvGrpSpPr>
          <p:cNvPr id="19" name="Group 18">
            <a:extLst>
              <a:ext uri="{FF2B5EF4-FFF2-40B4-BE49-F238E27FC236}">
                <a16:creationId xmlns:a16="http://schemas.microsoft.com/office/drawing/2014/main" id="{4782AF4D-176B-49A3-B2DB-1F2181165172}"/>
              </a:ext>
            </a:extLst>
          </p:cNvPr>
          <p:cNvGrpSpPr/>
          <p:nvPr/>
        </p:nvGrpSpPr>
        <p:grpSpPr>
          <a:xfrm>
            <a:off x="3758271" y="2990107"/>
            <a:ext cx="12541037" cy="2648693"/>
            <a:chOff x="1219200" y="1356268"/>
            <a:chExt cx="6270519" cy="1324346"/>
          </a:xfrm>
        </p:grpSpPr>
        <p:pic>
          <p:nvPicPr>
            <p:cNvPr id="20" name="Picture 4" descr="File:Xbox-360-Kinect-Standalone.png">
              <a:extLst>
                <a:ext uri="{FF2B5EF4-FFF2-40B4-BE49-F238E27FC236}">
                  <a16:creationId xmlns:a16="http://schemas.microsoft.com/office/drawing/2014/main" id="{166D5E8F-0AFA-474D-8E88-A3D6EAB8175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96208" y="1629966"/>
              <a:ext cx="2249211" cy="776950"/>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 descr="C:\Users\david\Dropbox\Job\talk\resources\primitives\VelodyneLidar.jpg">
              <a:extLst>
                <a:ext uri="{FF2B5EF4-FFF2-40B4-BE49-F238E27FC236}">
                  <a16:creationId xmlns:a16="http://schemas.microsoft.com/office/drawing/2014/main" id="{6FF89D5E-C9BE-4593-BD58-B1DC08221FC9}"/>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0" b="100000" l="3043" r="92174">
                          <a14:foregroundMark x1="65217" y1="8368" x2="81739" y2="11297"/>
                          <a14:backgroundMark x1="16957" y1="78243" x2="34348" y2="98326"/>
                        </a14:backgroundRemoval>
                      </a14:imgEffect>
                    </a14:imgLayer>
                  </a14:imgProps>
                </a:ext>
                <a:ext uri="{28A0092B-C50C-407E-A947-70E740481C1C}">
                  <a14:useLocalDpi xmlns:a14="http://schemas.microsoft.com/office/drawing/2010/main" val="0"/>
                </a:ext>
              </a:extLst>
            </a:blip>
            <a:srcRect/>
            <a:stretch>
              <a:fillRect/>
            </a:stretch>
          </p:blipFill>
          <p:spPr bwMode="auto">
            <a:xfrm>
              <a:off x="6226282" y="1362426"/>
              <a:ext cx="1263437" cy="1312031"/>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3" descr="C:\Users\david\Dropbox\Job\talk\resources\primitives\sr4000.jpg">
              <a:extLst>
                <a:ext uri="{FF2B5EF4-FFF2-40B4-BE49-F238E27FC236}">
                  <a16:creationId xmlns:a16="http://schemas.microsoft.com/office/drawing/2014/main" id="{C3A4E392-5D0F-40D8-9590-ABFE981B409F}"/>
                </a:ext>
              </a:extLst>
            </p:cNvPr>
            <p:cNvPicPr>
              <a:picLocks noChangeAspect="1" noChangeArrowheads="1"/>
            </p:cNvPicPr>
            <p:nvPr/>
          </p:nvPicPr>
          <p:blipFill>
            <a:blip r:embed="rId7" cstate="print">
              <a:extLst>
                <a:ext uri="{BEBA8EAE-BF5A-486C-A8C5-ECC9F3942E4B}">
                  <a14:imgProps xmlns:a14="http://schemas.microsoft.com/office/drawing/2010/main">
                    <a14:imgLayer r:embed="rId8">
                      <a14:imgEffect>
                        <a14:backgroundRemoval t="5000" b="96458" l="6144" r="89862"/>
                      </a14:imgEffect>
                    </a14:imgLayer>
                  </a14:imgProps>
                </a:ext>
                <a:ext uri="{28A0092B-C50C-407E-A947-70E740481C1C}">
                  <a14:useLocalDpi xmlns:a14="http://schemas.microsoft.com/office/drawing/2010/main" val="0"/>
                </a:ext>
              </a:extLst>
            </a:blip>
            <a:srcRect/>
            <a:stretch>
              <a:fillRect/>
            </a:stretch>
          </p:blipFill>
          <p:spPr bwMode="auto">
            <a:xfrm>
              <a:off x="1219200" y="1356268"/>
              <a:ext cx="1796144" cy="132434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3" name="Group 22">
            <a:extLst>
              <a:ext uri="{FF2B5EF4-FFF2-40B4-BE49-F238E27FC236}">
                <a16:creationId xmlns:a16="http://schemas.microsoft.com/office/drawing/2014/main" id="{83CC7D40-643A-49C9-BE81-A89EAC900B8D}"/>
              </a:ext>
            </a:extLst>
          </p:cNvPr>
          <p:cNvGrpSpPr/>
          <p:nvPr/>
        </p:nvGrpSpPr>
        <p:grpSpPr>
          <a:xfrm>
            <a:off x="7641304" y="5791200"/>
            <a:ext cx="5575259" cy="1615973"/>
            <a:chOff x="3160718" y="3119382"/>
            <a:chExt cx="2787629" cy="807986"/>
          </a:xfrm>
        </p:grpSpPr>
        <p:cxnSp>
          <p:nvCxnSpPr>
            <p:cNvPr id="24" name="Straight Arrow Connector 23">
              <a:extLst>
                <a:ext uri="{FF2B5EF4-FFF2-40B4-BE49-F238E27FC236}">
                  <a16:creationId xmlns:a16="http://schemas.microsoft.com/office/drawing/2014/main" id="{512C5EA7-025D-4A98-B6C7-FA6CF0B75168}"/>
                </a:ext>
              </a:extLst>
            </p:cNvPr>
            <p:cNvCxnSpPr/>
            <p:nvPr/>
          </p:nvCxnSpPr>
          <p:spPr>
            <a:xfrm flipH="1">
              <a:off x="3160718" y="3119382"/>
              <a:ext cx="1393815" cy="807986"/>
            </a:xfrm>
            <a:prstGeom prst="straightConnector1">
              <a:avLst/>
            </a:prstGeom>
            <a:ln w="127000" cap="rnd">
              <a:solidFill>
                <a:schemeClr val="accent2"/>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8EF4DBD0-8267-46A9-9652-9BBBD4561B7A}"/>
                </a:ext>
              </a:extLst>
            </p:cNvPr>
            <p:cNvCxnSpPr/>
            <p:nvPr/>
          </p:nvCxnSpPr>
          <p:spPr>
            <a:xfrm>
              <a:off x="4554532" y="3119382"/>
              <a:ext cx="1393815" cy="807986"/>
            </a:xfrm>
            <a:prstGeom prst="straightConnector1">
              <a:avLst/>
            </a:prstGeom>
            <a:ln w="127000" cap="rnd">
              <a:solidFill>
                <a:schemeClr val="accent2"/>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sp>
        <p:nvSpPr>
          <p:cNvPr id="26" name="Rectangle 25">
            <a:extLst>
              <a:ext uri="{FF2B5EF4-FFF2-40B4-BE49-F238E27FC236}">
                <a16:creationId xmlns:a16="http://schemas.microsoft.com/office/drawing/2014/main" id="{817C4F8F-7FCA-4164-8977-C956F39F1179}"/>
              </a:ext>
            </a:extLst>
          </p:cNvPr>
          <p:cNvSpPr/>
          <p:nvPr/>
        </p:nvSpPr>
        <p:spPr>
          <a:xfrm>
            <a:off x="15480485" y="7407173"/>
            <a:ext cx="637563" cy="637563"/>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11" hangingPunct="1"/>
            <a:endParaRPr lang="en-US" sz="3600" b="0" kern="1200">
              <a:solidFill>
                <a:prstClr val="white"/>
              </a:solidFill>
              <a:latin typeface="Arial" panose="020B0604020202020204"/>
            </a:endParaRPr>
          </a:p>
        </p:txBody>
      </p:sp>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9FFFAD82-3E5D-4E54-87EE-914E5F8DBFE7}"/>
                  </a:ext>
                </a:extLst>
              </p:cNvPr>
              <p:cNvSpPr txBox="1"/>
              <p:nvPr/>
            </p:nvSpPr>
            <p:spPr>
              <a:xfrm>
                <a:off x="4239237" y="8941226"/>
                <a:ext cx="8785216" cy="1133195"/>
              </a:xfrm>
              <a:prstGeom prst="rect">
                <a:avLst/>
              </a:prstGeom>
              <a:solidFill>
                <a:schemeClr val="bg1"/>
              </a:solidFill>
              <a:ln w="28575">
                <a:solidFill>
                  <a:srgbClr val="FF0000"/>
                </a:solidFill>
              </a:ln>
            </p:spPr>
            <p:txBody>
              <a:bodyPr wrap="square" lIns="0" tIns="0" rIns="0" bIns="0" rtlCol="0">
                <a:spAutoFit/>
              </a:bodyPr>
              <a:lstStyle/>
              <a:p>
                <a:pPr algn="l" defTabSz="914411" hangingPunct="1"/>
                <a14:m>
                  <m:oMathPara xmlns:m="http://schemas.openxmlformats.org/officeDocument/2006/math">
                    <m:oMathParaPr>
                      <m:jc m:val="right"/>
                    </m:oMathParaPr>
                    <m:oMath>
                      <m:r>
                        <a:rPr lang="en-US" sz="6400" i="1" kern="1200">
                          <a:solidFill>
                            <a:prstClr val="black"/>
                          </a:solidFill>
                          <a:latin typeface="Cambria Math" panose="02040503050406030204" pitchFamily="18" charset="0"/>
                          <a:ea typeface="+mn-ea"/>
                          <a:cs typeface="+mn-cs"/>
                        </a:rPr>
                        <m:t>𝒏</m:t>
                      </m:r>
                      <m:r>
                        <a:rPr lang="en-US" sz="6400" b="0" i="1" kern="1200">
                          <a:solidFill>
                            <a:prstClr val="black"/>
                          </a:solidFill>
                          <a:latin typeface="Cambria Math" panose="02040503050406030204" pitchFamily="18" charset="0"/>
                          <a:ea typeface="+mn-ea"/>
                          <a:cs typeface="+mn-cs"/>
                        </a:rPr>
                        <m:t>=</m:t>
                      </m:r>
                      <m:d>
                        <m:dPr>
                          <m:begChr m:val="["/>
                          <m:endChr m:val="]"/>
                          <m:ctrlPr>
                            <a:rPr lang="en-US" sz="6400" b="0" i="1" kern="1200">
                              <a:solidFill>
                                <a:prstClr val="black"/>
                              </a:solidFill>
                              <a:latin typeface="Cambria Math" panose="02040503050406030204" pitchFamily="18" charset="0"/>
                              <a:ea typeface="+mn-ea"/>
                              <a:cs typeface="+mn-cs"/>
                            </a:rPr>
                          </m:ctrlPr>
                        </m:dPr>
                        <m:e>
                          <m:sSub>
                            <m:sSubPr>
                              <m:ctrlPr>
                                <a:rPr lang="en-US" sz="6400" b="0" i="1" kern="1200">
                                  <a:solidFill>
                                    <a:prstClr val="black"/>
                                  </a:solidFill>
                                  <a:latin typeface="Cambria Math" panose="02040503050406030204" pitchFamily="18" charset="0"/>
                                  <a:ea typeface="+mn-ea"/>
                                  <a:cs typeface="+mn-cs"/>
                                </a:rPr>
                              </m:ctrlPr>
                            </m:sSubPr>
                            <m:e>
                              <m:r>
                                <a:rPr lang="en-US" sz="6400" b="0" i="1" kern="1200">
                                  <a:solidFill>
                                    <a:prstClr val="black"/>
                                  </a:solidFill>
                                  <a:latin typeface="Cambria Math" panose="02040503050406030204" pitchFamily="18" charset="0"/>
                                  <a:ea typeface="+mn-ea"/>
                                  <a:cs typeface="+mn-cs"/>
                                </a:rPr>
                                <m:t>𝑛</m:t>
                              </m:r>
                            </m:e>
                            <m:sub>
                              <m:r>
                                <a:rPr lang="en-US" sz="6400" b="0" i="1" kern="1200">
                                  <a:solidFill>
                                    <a:prstClr val="black"/>
                                  </a:solidFill>
                                  <a:latin typeface="Cambria Math" panose="02040503050406030204" pitchFamily="18" charset="0"/>
                                  <a:ea typeface="+mn-ea"/>
                                  <a:cs typeface="+mn-cs"/>
                                </a:rPr>
                                <m:t>𝑥</m:t>
                              </m:r>
                            </m:sub>
                          </m:sSub>
                          <m:r>
                            <a:rPr lang="en-US" sz="6400" b="0" i="1" kern="1200">
                              <a:solidFill>
                                <a:prstClr val="black"/>
                              </a:solidFill>
                              <a:latin typeface="Cambria Math" panose="02040503050406030204" pitchFamily="18" charset="0"/>
                              <a:ea typeface="+mn-ea"/>
                              <a:cs typeface="+mn-cs"/>
                            </a:rPr>
                            <m:t>, </m:t>
                          </m:r>
                          <m:sSub>
                            <m:sSubPr>
                              <m:ctrlPr>
                                <a:rPr lang="en-US" sz="6400" b="0" i="1" kern="1200">
                                  <a:solidFill>
                                    <a:prstClr val="black"/>
                                  </a:solidFill>
                                  <a:latin typeface="Cambria Math" panose="02040503050406030204" pitchFamily="18" charset="0"/>
                                  <a:ea typeface="+mn-ea"/>
                                  <a:cs typeface="+mn-cs"/>
                                </a:rPr>
                              </m:ctrlPr>
                            </m:sSubPr>
                            <m:e>
                              <m:r>
                                <a:rPr lang="en-US" sz="6400" b="0" i="1" kern="1200">
                                  <a:solidFill>
                                    <a:prstClr val="black"/>
                                  </a:solidFill>
                                  <a:latin typeface="Cambria Math" panose="02040503050406030204" pitchFamily="18" charset="0"/>
                                  <a:ea typeface="+mn-ea"/>
                                  <a:cs typeface="+mn-cs"/>
                                </a:rPr>
                                <m:t>𝑛</m:t>
                              </m:r>
                            </m:e>
                            <m:sub>
                              <m:r>
                                <a:rPr lang="en-US" sz="6400" b="0" i="1" kern="1200">
                                  <a:solidFill>
                                    <a:prstClr val="black"/>
                                  </a:solidFill>
                                  <a:latin typeface="Cambria Math" panose="02040503050406030204" pitchFamily="18" charset="0"/>
                                  <a:ea typeface="+mn-ea"/>
                                  <a:cs typeface="+mn-cs"/>
                                </a:rPr>
                                <m:t>𝑦</m:t>
                              </m:r>
                            </m:sub>
                          </m:sSub>
                          <m:r>
                            <a:rPr lang="en-US" sz="6400" b="0" i="1" kern="1200">
                              <a:solidFill>
                                <a:prstClr val="black"/>
                              </a:solidFill>
                              <a:latin typeface="Cambria Math" panose="02040503050406030204" pitchFamily="18" charset="0"/>
                              <a:ea typeface="+mn-ea"/>
                              <a:cs typeface="+mn-cs"/>
                            </a:rPr>
                            <m:t>, </m:t>
                          </m:r>
                          <m:sSub>
                            <m:sSubPr>
                              <m:ctrlPr>
                                <a:rPr lang="en-US" sz="6400" b="0" i="1" kern="1200">
                                  <a:solidFill>
                                    <a:prstClr val="black"/>
                                  </a:solidFill>
                                  <a:latin typeface="Cambria Math" panose="02040503050406030204" pitchFamily="18" charset="0"/>
                                  <a:ea typeface="+mn-ea"/>
                                  <a:cs typeface="+mn-cs"/>
                                </a:rPr>
                              </m:ctrlPr>
                            </m:sSubPr>
                            <m:e>
                              <m:r>
                                <a:rPr lang="en-US" sz="6400" b="0" i="1" kern="1200">
                                  <a:solidFill>
                                    <a:prstClr val="black"/>
                                  </a:solidFill>
                                  <a:latin typeface="Cambria Math" panose="02040503050406030204" pitchFamily="18" charset="0"/>
                                  <a:ea typeface="+mn-ea"/>
                                  <a:cs typeface="+mn-cs"/>
                                </a:rPr>
                                <m:t>𝑛</m:t>
                              </m:r>
                            </m:e>
                            <m:sub>
                              <m:r>
                                <a:rPr lang="en-US" sz="6400" b="0" i="1" kern="1200">
                                  <a:solidFill>
                                    <a:prstClr val="black"/>
                                  </a:solidFill>
                                  <a:latin typeface="Cambria Math" panose="02040503050406030204" pitchFamily="18" charset="0"/>
                                  <a:ea typeface="+mn-ea"/>
                                  <a:cs typeface="+mn-cs"/>
                                </a:rPr>
                                <m:t>𝑧</m:t>
                              </m:r>
                            </m:sub>
                          </m:sSub>
                        </m:e>
                      </m:d>
                      <m:r>
                        <a:rPr lang="en-US" sz="6400" b="0" i="1" kern="1200">
                          <a:solidFill>
                            <a:prstClr val="black"/>
                          </a:solidFill>
                          <a:latin typeface="Cambria Math" panose="02040503050406030204" pitchFamily="18" charset="0"/>
                          <a:ea typeface="+mn-ea"/>
                          <a:cs typeface="+mn-cs"/>
                        </a:rPr>
                        <m:t>,</m:t>
                      </m:r>
                      <m:d>
                        <m:dPr>
                          <m:begChr m:val="‖"/>
                          <m:endChr m:val="‖"/>
                          <m:ctrlPr>
                            <a:rPr lang="en-US" sz="6400" i="1" kern="1200">
                              <a:solidFill>
                                <a:prstClr val="black"/>
                              </a:solidFill>
                              <a:latin typeface="Cambria Math" panose="02040503050406030204" pitchFamily="18" charset="0"/>
                              <a:ea typeface="+mn-ea"/>
                              <a:cs typeface="+mn-cs"/>
                            </a:rPr>
                          </m:ctrlPr>
                        </m:dPr>
                        <m:e>
                          <m:r>
                            <a:rPr lang="en-US" sz="6400" i="1" kern="1200">
                              <a:solidFill>
                                <a:prstClr val="black"/>
                              </a:solidFill>
                              <a:latin typeface="Cambria Math" panose="02040503050406030204" pitchFamily="18" charset="0"/>
                              <a:ea typeface="+mn-ea"/>
                              <a:cs typeface="+mn-cs"/>
                            </a:rPr>
                            <m:t>𝒏</m:t>
                          </m:r>
                        </m:e>
                      </m:d>
                      <m:r>
                        <a:rPr lang="en-US" sz="6400" b="0" i="1" kern="1200">
                          <a:solidFill>
                            <a:prstClr val="black"/>
                          </a:solidFill>
                          <a:latin typeface="Cambria Math" panose="02040503050406030204" pitchFamily="18" charset="0"/>
                          <a:ea typeface="+mn-ea"/>
                          <a:cs typeface="+mn-cs"/>
                        </a:rPr>
                        <m:t>=1</m:t>
                      </m:r>
                    </m:oMath>
                  </m:oMathPara>
                </a14:m>
                <a:endParaRPr lang="en-US" sz="6400" b="0" kern="1200" dirty="0">
                  <a:solidFill>
                    <a:prstClr val="black"/>
                  </a:solidFill>
                  <a:ea typeface="ＭＳ Ｐゴシック" charset="0"/>
                  <a:cs typeface="+mn-cs"/>
                </a:endParaRPr>
              </a:p>
            </p:txBody>
          </p:sp>
        </mc:Choice>
        <mc:Fallback xmlns="">
          <p:sp>
            <p:nvSpPr>
              <p:cNvPr id="27" name="TextBox 26">
                <a:extLst>
                  <a:ext uri="{FF2B5EF4-FFF2-40B4-BE49-F238E27FC236}">
                    <a16:creationId xmlns:a16="http://schemas.microsoft.com/office/drawing/2014/main" id="{9FFFAD82-3E5D-4E54-87EE-914E5F8DBFE7}"/>
                  </a:ext>
                </a:extLst>
              </p:cNvPr>
              <p:cNvSpPr txBox="1">
                <a:spLocks noRot="1" noChangeAspect="1" noMove="1" noResize="1" noEditPoints="1" noAdjustHandles="1" noChangeArrowheads="1" noChangeShapeType="1" noTextEdit="1"/>
              </p:cNvSpPr>
              <p:nvPr/>
            </p:nvSpPr>
            <p:spPr>
              <a:xfrm>
                <a:off x="4239237" y="8941226"/>
                <a:ext cx="8785216" cy="1133195"/>
              </a:xfrm>
              <a:prstGeom prst="rect">
                <a:avLst/>
              </a:prstGeom>
              <a:blipFill>
                <a:blip r:embed="rId9"/>
                <a:stretch>
                  <a:fillRect/>
                </a:stretch>
              </a:blipFill>
              <a:ln w="28575">
                <a:solidFill>
                  <a:srgbClr val="FF0000"/>
                </a:solidFill>
              </a:ln>
            </p:spPr>
            <p:txBody>
              <a:bodyPr/>
              <a:lstStyle/>
              <a:p>
                <a:r>
                  <a:rPr lang="en-US">
                    <a:noFill/>
                  </a:rPr>
                  <a:t> </a:t>
                </a:r>
              </a:p>
            </p:txBody>
          </p:sp>
        </mc:Fallback>
      </mc:AlternateContent>
      <p:cxnSp>
        <p:nvCxnSpPr>
          <p:cNvPr id="28" name="Connector: Curved 27">
            <a:extLst>
              <a:ext uri="{FF2B5EF4-FFF2-40B4-BE49-F238E27FC236}">
                <a16:creationId xmlns:a16="http://schemas.microsoft.com/office/drawing/2014/main" id="{A6664668-0C2E-4025-BA44-ACE77333EC8A}"/>
              </a:ext>
            </a:extLst>
          </p:cNvPr>
          <p:cNvCxnSpPr>
            <a:cxnSpLocks/>
            <a:stCxn id="26" idx="2"/>
            <a:endCxn id="27" idx="3"/>
          </p:cNvCxnSpPr>
          <p:nvPr/>
        </p:nvCxnSpPr>
        <p:spPr>
          <a:xfrm rot="5400000">
            <a:off x="13680316" y="7388873"/>
            <a:ext cx="1463088" cy="2774814"/>
          </a:xfrm>
          <a:prstGeom prst="curvedConnector2">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3" name="Rectangle 32">
            <a:extLst>
              <a:ext uri="{FF2B5EF4-FFF2-40B4-BE49-F238E27FC236}">
                <a16:creationId xmlns:a16="http://schemas.microsoft.com/office/drawing/2014/main" id="{5E38061B-62F6-4BB3-8675-F7D95B3F61CC}"/>
              </a:ext>
            </a:extLst>
          </p:cNvPr>
          <p:cNvSpPr/>
          <p:nvPr/>
        </p:nvSpPr>
        <p:spPr>
          <a:xfrm>
            <a:off x="18177673" y="3537508"/>
            <a:ext cx="2921539" cy="780684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11" hangingPunct="1"/>
            <a:endParaRPr lang="en-US" sz="4800" b="0" kern="1200" dirty="0">
              <a:solidFill>
                <a:prstClr val="white"/>
              </a:solidFill>
              <a:latin typeface="Arial" panose="020B0604020202020204"/>
            </a:endParaRPr>
          </a:p>
        </p:txBody>
      </p:sp>
      <p:grpSp>
        <p:nvGrpSpPr>
          <p:cNvPr id="34" name="Group 33">
            <a:extLst>
              <a:ext uri="{FF2B5EF4-FFF2-40B4-BE49-F238E27FC236}">
                <a16:creationId xmlns:a16="http://schemas.microsoft.com/office/drawing/2014/main" id="{33D03329-C982-43C9-8FD4-73F0507591A2}"/>
              </a:ext>
            </a:extLst>
          </p:cNvPr>
          <p:cNvGrpSpPr/>
          <p:nvPr/>
        </p:nvGrpSpPr>
        <p:grpSpPr>
          <a:xfrm>
            <a:off x="18072459" y="3766275"/>
            <a:ext cx="3131963" cy="7338847"/>
            <a:chOff x="6795827" y="1872108"/>
            <a:chExt cx="1722579" cy="4036367"/>
          </a:xfrm>
        </p:grpSpPr>
        <p:grpSp>
          <p:nvGrpSpPr>
            <p:cNvPr id="35" name="Group 34">
              <a:extLst>
                <a:ext uri="{FF2B5EF4-FFF2-40B4-BE49-F238E27FC236}">
                  <a16:creationId xmlns:a16="http://schemas.microsoft.com/office/drawing/2014/main" id="{65853A80-4BA5-478E-8C0F-5A3F95E222B1}"/>
                </a:ext>
              </a:extLst>
            </p:cNvPr>
            <p:cNvGrpSpPr/>
            <p:nvPr/>
          </p:nvGrpSpPr>
          <p:grpSpPr>
            <a:xfrm>
              <a:off x="6945307" y="1872108"/>
              <a:ext cx="1423621" cy="1934409"/>
              <a:chOff x="-2130424" y="631581"/>
              <a:chExt cx="2522031" cy="3426923"/>
            </a:xfrm>
          </p:grpSpPr>
          <p:pic>
            <p:nvPicPr>
              <p:cNvPr id="47" name="Picture 2" descr="C:\Users\david\Dropbox\talks\Oxford\misc\legendRGB.jpg">
                <a:extLst>
                  <a:ext uri="{FF2B5EF4-FFF2-40B4-BE49-F238E27FC236}">
                    <a16:creationId xmlns:a16="http://schemas.microsoft.com/office/drawing/2014/main" id="{DC6EE381-51B0-4C0C-B251-C11A421FFDE1}"/>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2130424" y="631581"/>
                <a:ext cx="2522031" cy="2522031"/>
              </a:xfrm>
              <a:prstGeom prst="rect">
                <a:avLst/>
              </a:prstGeom>
              <a:noFill/>
              <a:ln w="28575">
                <a:solidFill>
                  <a:schemeClr val="tx1"/>
                </a:solidFill>
              </a:ln>
              <a:extLst>
                <a:ext uri="{909E8E84-426E-40DD-AFC4-6F175D3DCCD1}">
                  <a14:hiddenFill xmlns:a14="http://schemas.microsoft.com/office/drawing/2010/main">
                    <a:solidFill>
                      <a:srgbClr val="FFFFFF"/>
                    </a:solidFill>
                  </a14:hiddenFill>
                </a:ext>
              </a:extLst>
            </p:spPr>
          </p:pic>
          <p:sp>
            <p:nvSpPr>
              <p:cNvPr id="48" name="TextBox 47">
                <a:extLst>
                  <a:ext uri="{FF2B5EF4-FFF2-40B4-BE49-F238E27FC236}">
                    <a16:creationId xmlns:a16="http://schemas.microsoft.com/office/drawing/2014/main" id="{AE586AB4-2916-40C4-8420-E884239AEB66}"/>
                  </a:ext>
                </a:extLst>
              </p:cNvPr>
              <p:cNvSpPr txBox="1"/>
              <p:nvPr/>
            </p:nvSpPr>
            <p:spPr>
              <a:xfrm>
                <a:off x="-2130424" y="3248815"/>
                <a:ext cx="2522031" cy="809689"/>
              </a:xfrm>
              <a:prstGeom prst="rect">
                <a:avLst/>
              </a:prstGeom>
              <a:noFill/>
            </p:spPr>
            <p:txBody>
              <a:bodyPr wrap="square" rtlCol="0">
                <a:spAutoFit/>
              </a:bodyPr>
              <a:lstStyle/>
              <a:p>
                <a:pPr defTabSz="914411" hangingPunct="1"/>
                <a:r>
                  <a:rPr lang="en-US" sz="4800" b="0" kern="1200" dirty="0">
                    <a:solidFill>
                      <a:prstClr val="black"/>
                    </a:solidFill>
                    <a:latin typeface="Palatino Linotype" panose="02040502050505030304" pitchFamily="18" charset="0"/>
                    <a:ea typeface="ＭＳ Ｐゴシック" charset="0"/>
                    <a:cs typeface="+mn-cs"/>
                  </a:rPr>
                  <a:t>Room</a:t>
                </a:r>
              </a:p>
            </p:txBody>
          </p:sp>
        </p:grpSp>
        <p:grpSp>
          <p:nvGrpSpPr>
            <p:cNvPr id="36" name="Group 35">
              <a:extLst>
                <a:ext uri="{FF2B5EF4-FFF2-40B4-BE49-F238E27FC236}">
                  <a16:creationId xmlns:a16="http://schemas.microsoft.com/office/drawing/2014/main" id="{E96B3073-6953-42CE-A45E-623C0FE7958C}"/>
                </a:ext>
              </a:extLst>
            </p:cNvPr>
            <p:cNvGrpSpPr/>
            <p:nvPr/>
          </p:nvGrpSpPr>
          <p:grpSpPr>
            <a:xfrm>
              <a:off x="6795827" y="3974066"/>
              <a:ext cx="1722579" cy="1934409"/>
              <a:chOff x="336069" y="427669"/>
              <a:chExt cx="3051654" cy="3426923"/>
            </a:xfrm>
          </p:grpSpPr>
          <p:sp>
            <p:nvSpPr>
              <p:cNvPr id="37" name="TextBox 36">
                <a:extLst>
                  <a:ext uri="{FF2B5EF4-FFF2-40B4-BE49-F238E27FC236}">
                    <a16:creationId xmlns:a16="http://schemas.microsoft.com/office/drawing/2014/main" id="{36A2FBF6-5CC0-45F2-B3A7-968A2283C313}"/>
                  </a:ext>
                </a:extLst>
              </p:cNvPr>
              <p:cNvSpPr txBox="1"/>
              <p:nvPr/>
            </p:nvSpPr>
            <p:spPr>
              <a:xfrm>
                <a:off x="336069" y="3044903"/>
                <a:ext cx="3051654" cy="809689"/>
              </a:xfrm>
              <a:prstGeom prst="rect">
                <a:avLst/>
              </a:prstGeom>
              <a:noFill/>
            </p:spPr>
            <p:txBody>
              <a:bodyPr wrap="square" rtlCol="0">
                <a:spAutoFit/>
              </a:bodyPr>
              <a:lstStyle/>
              <a:p>
                <a:pPr defTabSz="914411" hangingPunct="1"/>
                <a:r>
                  <a:rPr lang="en-US" sz="4800" b="0" kern="1200" dirty="0">
                    <a:solidFill>
                      <a:prstClr val="black"/>
                    </a:solidFill>
                    <a:latin typeface="Palatino Linotype" panose="02040502050505030304" pitchFamily="18" charset="0"/>
                    <a:ea typeface="ＭＳ Ｐゴシック" charset="0"/>
                    <a:cs typeface="+mn-cs"/>
                  </a:rPr>
                  <a:t>Legend</a:t>
                </a:r>
              </a:p>
            </p:txBody>
          </p:sp>
          <p:grpSp>
            <p:nvGrpSpPr>
              <p:cNvPr id="38" name="Group 37">
                <a:extLst>
                  <a:ext uri="{FF2B5EF4-FFF2-40B4-BE49-F238E27FC236}">
                    <a16:creationId xmlns:a16="http://schemas.microsoft.com/office/drawing/2014/main" id="{7669F0C7-F4C2-4559-8E15-84452F130A67}"/>
                  </a:ext>
                </a:extLst>
              </p:cNvPr>
              <p:cNvGrpSpPr/>
              <p:nvPr/>
            </p:nvGrpSpPr>
            <p:grpSpPr>
              <a:xfrm>
                <a:off x="600882" y="427669"/>
                <a:ext cx="2522028" cy="2522032"/>
                <a:chOff x="5091343" y="2302046"/>
                <a:chExt cx="2951214" cy="2951218"/>
              </a:xfrm>
            </p:grpSpPr>
            <p:pic>
              <p:nvPicPr>
                <p:cNvPr id="39" name="Picture 3" descr="C:\Users\david\Dropbox\talks\Oxford\misc\legend.png">
                  <a:extLst>
                    <a:ext uri="{FF2B5EF4-FFF2-40B4-BE49-F238E27FC236}">
                      <a16:creationId xmlns:a16="http://schemas.microsoft.com/office/drawing/2014/main" id="{4BC87A63-AA86-4B3C-AEDB-B0FE923CE296}"/>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5091343" y="2302046"/>
                  <a:ext cx="2951214" cy="2951218"/>
                </a:xfrm>
                <a:prstGeom prst="rect">
                  <a:avLst/>
                </a:prstGeom>
                <a:noFill/>
                <a:ln w="19050">
                  <a:solidFill>
                    <a:schemeClr val="tx1"/>
                  </a:solidFill>
                </a:ln>
                <a:extLst>
                  <a:ext uri="{909E8E84-426E-40DD-AFC4-6F175D3DCCD1}">
                    <a14:hiddenFill xmlns:a14="http://schemas.microsoft.com/office/drawing/2010/main">
                      <a:solidFill>
                        <a:srgbClr val="FFFFFF"/>
                      </a:solidFill>
                    </a14:hiddenFill>
                  </a:ext>
                </a:extLst>
              </p:spPr>
            </p:pic>
            <p:grpSp>
              <p:nvGrpSpPr>
                <p:cNvPr id="40" name="Group 39">
                  <a:extLst>
                    <a:ext uri="{FF2B5EF4-FFF2-40B4-BE49-F238E27FC236}">
                      <a16:creationId xmlns:a16="http://schemas.microsoft.com/office/drawing/2014/main" id="{9577E9DC-2784-4942-889D-87E329962C30}"/>
                    </a:ext>
                  </a:extLst>
                </p:cNvPr>
                <p:cNvGrpSpPr/>
                <p:nvPr/>
              </p:nvGrpSpPr>
              <p:grpSpPr>
                <a:xfrm>
                  <a:off x="6566950" y="2883678"/>
                  <a:ext cx="0" cy="2265176"/>
                  <a:chOff x="6560011" y="2861508"/>
                  <a:chExt cx="0" cy="2265176"/>
                </a:xfrm>
              </p:grpSpPr>
              <p:cxnSp>
                <p:nvCxnSpPr>
                  <p:cNvPr id="45" name="Straight Arrow Connector 44">
                    <a:extLst>
                      <a:ext uri="{FF2B5EF4-FFF2-40B4-BE49-F238E27FC236}">
                        <a16:creationId xmlns:a16="http://schemas.microsoft.com/office/drawing/2014/main" id="{EB0F1BEB-5B5C-461B-83CA-60EDFFFB729B}"/>
                      </a:ext>
                    </a:extLst>
                  </p:cNvPr>
                  <p:cNvCxnSpPr/>
                  <p:nvPr/>
                </p:nvCxnSpPr>
                <p:spPr>
                  <a:xfrm flipV="1">
                    <a:off x="6560011" y="4495800"/>
                    <a:ext cx="0" cy="630884"/>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5">
                    <a:extLst>
                      <a:ext uri="{FF2B5EF4-FFF2-40B4-BE49-F238E27FC236}">
                        <a16:creationId xmlns:a16="http://schemas.microsoft.com/office/drawing/2014/main" id="{DC3F70E2-6E2B-4CFD-A995-83AB7C7CA67B}"/>
                      </a:ext>
                    </a:extLst>
                  </p:cNvPr>
                  <p:cNvCxnSpPr/>
                  <p:nvPr/>
                </p:nvCxnSpPr>
                <p:spPr>
                  <a:xfrm rot="10800000" flipV="1">
                    <a:off x="6560011" y="2861508"/>
                    <a:ext cx="0" cy="630884"/>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41" name="Group 40">
                  <a:extLst>
                    <a:ext uri="{FF2B5EF4-FFF2-40B4-BE49-F238E27FC236}">
                      <a16:creationId xmlns:a16="http://schemas.microsoft.com/office/drawing/2014/main" id="{9CDE9F55-835E-4843-A585-989177A57A56}"/>
                    </a:ext>
                  </a:extLst>
                </p:cNvPr>
                <p:cNvGrpSpPr/>
                <p:nvPr/>
              </p:nvGrpSpPr>
              <p:grpSpPr>
                <a:xfrm>
                  <a:off x="5446151" y="4016266"/>
                  <a:ext cx="2241599" cy="1"/>
                  <a:chOff x="5410200" y="4052046"/>
                  <a:chExt cx="2241599" cy="1"/>
                </a:xfrm>
              </p:grpSpPr>
              <p:cxnSp>
                <p:nvCxnSpPr>
                  <p:cNvPr id="43" name="Straight Arrow Connector 42">
                    <a:extLst>
                      <a:ext uri="{FF2B5EF4-FFF2-40B4-BE49-F238E27FC236}">
                        <a16:creationId xmlns:a16="http://schemas.microsoft.com/office/drawing/2014/main" id="{0D162168-08AF-4808-9F53-C9C1E7BB2122}"/>
                      </a:ext>
                    </a:extLst>
                  </p:cNvPr>
                  <p:cNvCxnSpPr/>
                  <p:nvPr/>
                </p:nvCxnSpPr>
                <p:spPr>
                  <a:xfrm rot="5400000" flipV="1">
                    <a:off x="5725642" y="3736604"/>
                    <a:ext cx="0" cy="630884"/>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48E16A8C-4DBF-4668-98DA-787B2AC216ED}"/>
                      </a:ext>
                    </a:extLst>
                  </p:cNvPr>
                  <p:cNvCxnSpPr/>
                  <p:nvPr/>
                </p:nvCxnSpPr>
                <p:spPr>
                  <a:xfrm rot="16200000" flipV="1">
                    <a:off x="7336357" y="3736605"/>
                    <a:ext cx="0" cy="630884"/>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42" name="Oval 41">
                  <a:extLst>
                    <a:ext uri="{FF2B5EF4-FFF2-40B4-BE49-F238E27FC236}">
                      <a16:creationId xmlns:a16="http://schemas.microsoft.com/office/drawing/2014/main" id="{6060CA2C-72A3-4EB3-A6EB-A37D9016EB57}"/>
                    </a:ext>
                  </a:extLst>
                </p:cNvPr>
                <p:cNvSpPr/>
                <p:nvPr/>
              </p:nvSpPr>
              <p:spPr>
                <a:xfrm>
                  <a:off x="6414550" y="3863867"/>
                  <a:ext cx="304800" cy="304800"/>
                </a:xfrm>
                <a:prstGeom prst="ellipse">
                  <a:avLst/>
                </a:prstGeom>
                <a:solidFill>
                  <a:schemeClr val="tx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11" hangingPunct="1"/>
                  <a:endParaRPr lang="en-US" sz="4800" b="0" kern="1200">
                    <a:solidFill>
                      <a:prstClr val="white"/>
                    </a:solidFill>
                    <a:latin typeface="Arial" panose="020B0604020202020204"/>
                  </a:endParaRPr>
                </a:p>
              </p:txBody>
            </p:sp>
          </p:grpSp>
        </p:grpSp>
      </p:grpSp>
      <p:sp>
        <p:nvSpPr>
          <p:cNvPr id="49" name="TextBox 48">
            <a:extLst>
              <a:ext uri="{FF2B5EF4-FFF2-40B4-BE49-F238E27FC236}">
                <a16:creationId xmlns:a16="http://schemas.microsoft.com/office/drawing/2014/main" id="{FA4A82C6-9D2D-4A59-B9B9-CD20802D9E1D}"/>
              </a:ext>
            </a:extLst>
          </p:cNvPr>
          <p:cNvSpPr txBox="1"/>
          <p:nvPr/>
        </p:nvSpPr>
        <p:spPr>
          <a:xfrm>
            <a:off x="3762811" y="12859079"/>
            <a:ext cx="16120405" cy="461665"/>
          </a:xfrm>
          <a:prstGeom prst="rect">
            <a:avLst/>
          </a:prstGeom>
          <a:noFill/>
        </p:spPr>
        <p:txBody>
          <a:bodyPr wrap="square" rtlCol="0">
            <a:spAutoFit/>
          </a:bodyPr>
          <a:lstStyle/>
          <a:p>
            <a:pPr algn="l" defTabSz="914411" hangingPunct="1"/>
            <a:r>
              <a:rPr lang="en-US" sz="2400" b="0" kern="1200" dirty="0">
                <a:solidFill>
                  <a:prstClr val="black"/>
                </a:solidFill>
                <a:ea typeface="ＭＳ Ｐゴシック" charset="0"/>
                <a:cs typeface="+mn-cs"/>
              </a:rPr>
              <a:t>Image credit: NYU Dataset, Silberman et al.  ECCV 2012</a:t>
            </a:r>
          </a:p>
        </p:txBody>
      </p:sp>
      <p:sp>
        <p:nvSpPr>
          <p:cNvPr id="3" name="TextBox 2">
            <a:extLst>
              <a:ext uri="{FF2B5EF4-FFF2-40B4-BE49-F238E27FC236}">
                <a16:creationId xmlns:a16="http://schemas.microsoft.com/office/drawing/2014/main" id="{E39F82FF-D694-6715-C73F-557B10E2D0A6}"/>
              </a:ext>
            </a:extLst>
          </p:cNvPr>
          <p:cNvSpPr txBox="1"/>
          <p:nvPr/>
        </p:nvSpPr>
        <p:spPr>
          <a:xfrm>
            <a:off x="18113534" y="12703758"/>
            <a:ext cx="6438729" cy="101224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135467" tIns="135467" rIns="135467" bIns="135467" numCol="1" spcCol="38100" rtlCol="0" anchor="ctr">
            <a:spAutoFit/>
          </a:bodyPr>
          <a:lstStyle/>
          <a:p>
            <a:pPr defTabSz="1557886"/>
            <a:r>
              <a:rPr lang="en-US" sz="4800" b="0" kern="1200" dirty="0">
                <a:ea typeface="ＭＳ Ｐゴシック" charset="0"/>
                <a:cs typeface="+mn-cs"/>
                <a:sym typeface="Helvetica Light"/>
              </a:rPr>
              <a:t>Slide by David </a:t>
            </a:r>
            <a:r>
              <a:rPr lang="en-US" sz="4800" b="0" kern="1200" dirty="0" err="1">
                <a:ea typeface="ＭＳ Ｐゴシック" charset="0"/>
                <a:cs typeface="+mn-cs"/>
                <a:sym typeface="Helvetica Light"/>
              </a:rPr>
              <a:t>Fouhey</a:t>
            </a:r>
            <a:endParaRPr lang="en-US" sz="4800" b="0" kern="1200" dirty="0">
              <a:ea typeface="ＭＳ Ｐゴシック" charset="0"/>
              <a:cs typeface="+mn-cs"/>
              <a:sym typeface="Helvetica Light"/>
            </a:endParaRPr>
          </a:p>
        </p:txBody>
      </p:sp>
    </p:spTree>
    <p:extLst>
      <p:ext uri="{BB962C8B-B14F-4D97-AF65-F5344CB8AC3E}">
        <p14:creationId xmlns:p14="http://schemas.microsoft.com/office/powerpoint/2010/main" val="41768439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952562-13D2-45D9-BBDD-E80E705CE63F}"/>
              </a:ext>
            </a:extLst>
          </p:cNvPr>
          <p:cNvSpPr>
            <a:spLocks noGrp="1"/>
          </p:cNvSpPr>
          <p:nvPr>
            <p:ph type="title"/>
          </p:nvPr>
        </p:nvSpPr>
        <p:spPr/>
        <p:txBody>
          <a:bodyPr/>
          <a:lstStyle/>
          <a:p>
            <a:r>
              <a:rPr lang="en-US" dirty="0"/>
              <a:t>Surface </a:t>
            </a:r>
            <a:r>
              <a:rPr lang="en-US" dirty="0" err="1"/>
              <a:t>Normals</a:t>
            </a:r>
            <a:endParaRPr lang="en-US" dirty="0"/>
          </a:p>
        </p:txBody>
      </p:sp>
      <p:pic>
        <p:nvPicPr>
          <p:cNvPr id="4" name="Picture 2" descr="http://balaton.graphics.cs.cmu.edu/dfouhey/deep3d/figData/figs/1098/crop.png">
            <a:extLst>
              <a:ext uri="{FF2B5EF4-FFF2-40B4-BE49-F238E27FC236}">
                <a16:creationId xmlns:a16="http://schemas.microsoft.com/office/drawing/2014/main" id="{ACD12A7D-687B-4BD1-9EFD-5693F1E5AD8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98205" y="6868200"/>
            <a:ext cx="7601568" cy="5891797"/>
          </a:xfrm>
          <a:prstGeom prst="rect">
            <a:avLst/>
          </a:prstGeom>
          <a:noFill/>
          <a:ln w="19050">
            <a:solidFill>
              <a:schemeClr val="tx1"/>
            </a:solidFill>
          </a:ln>
          <a:extLst>
            <a:ext uri="{909E8E84-426E-40DD-AFC4-6F175D3DCCD1}">
              <a14:hiddenFill xmlns:a14="http://schemas.microsoft.com/office/drawing/2010/main">
                <a:solidFill>
                  <a:srgbClr val="FFFFFF"/>
                </a:solidFill>
              </a14:hiddenFill>
            </a:ext>
          </a:extLst>
        </p:spPr>
      </p:pic>
      <p:pic>
        <p:nvPicPr>
          <p:cNvPr id="5" name="Picture 2" descr="D:\CVPR2015\Deep3d_ver1\rgb_001098.jpg">
            <a:extLst>
              <a:ext uri="{FF2B5EF4-FFF2-40B4-BE49-F238E27FC236}">
                <a16:creationId xmlns:a16="http://schemas.microsoft.com/office/drawing/2014/main" id="{99276FE8-252A-47EB-97E5-73BEAB60127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572796" y="6858000"/>
            <a:ext cx="7346557" cy="5882955"/>
          </a:xfrm>
          <a:prstGeom prst="rect">
            <a:avLst/>
          </a:prstGeom>
          <a:noFill/>
          <a:ln w="28575">
            <a:solidFill>
              <a:schemeClr val="tx1"/>
            </a:solidFill>
          </a:ln>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F1B20C29-1625-4D63-A9C3-3F7C562B66B7}"/>
              </a:ext>
            </a:extLst>
          </p:cNvPr>
          <p:cNvSpPr txBox="1"/>
          <p:nvPr/>
        </p:nvSpPr>
        <p:spPr>
          <a:xfrm>
            <a:off x="3498205" y="4947616"/>
            <a:ext cx="7601568" cy="1815882"/>
          </a:xfrm>
          <a:prstGeom prst="rect">
            <a:avLst/>
          </a:prstGeom>
          <a:noFill/>
        </p:spPr>
        <p:txBody>
          <a:bodyPr wrap="square" rtlCol="0">
            <a:spAutoFit/>
          </a:bodyPr>
          <a:lstStyle/>
          <a:p>
            <a:pPr defTabSz="914411" hangingPunct="1"/>
            <a:r>
              <a:rPr lang="en-US" sz="5600" b="0" kern="1200" dirty="0">
                <a:solidFill>
                  <a:prstClr val="black"/>
                </a:solidFill>
                <a:ea typeface="ＭＳ Ｐゴシック" charset="0"/>
                <a:cs typeface="+mn-cs"/>
              </a:rPr>
              <a:t>Input: HxWx3 </a:t>
            </a:r>
          </a:p>
          <a:p>
            <a:pPr defTabSz="914411" hangingPunct="1"/>
            <a:r>
              <a:rPr lang="en-US" sz="5600" b="0" kern="1200" dirty="0">
                <a:solidFill>
                  <a:prstClr val="black"/>
                </a:solidFill>
                <a:ea typeface="ＭＳ Ｐゴシック" charset="0"/>
                <a:cs typeface="+mn-cs"/>
              </a:rPr>
              <a:t>RGB Image</a:t>
            </a:r>
          </a:p>
        </p:txBody>
      </p:sp>
      <p:sp>
        <p:nvSpPr>
          <p:cNvPr id="7" name="TextBox 6">
            <a:extLst>
              <a:ext uri="{FF2B5EF4-FFF2-40B4-BE49-F238E27FC236}">
                <a16:creationId xmlns:a16="http://schemas.microsoft.com/office/drawing/2014/main" id="{7796CD62-6B7C-4FA4-9401-49E956EE40A0}"/>
              </a:ext>
            </a:extLst>
          </p:cNvPr>
          <p:cNvSpPr txBox="1"/>
          <p:nvPr/>
        </p:nvSpPr>
        <p:spPr>
          <a:xfrm>
            <a:off x="13572793" y="4947613"/>
            <a:ext cx="7346563" cy="1815882"/>
          </a:xfrm>
          <a:prstGeom prst="rect">
            <a:avLst/>
          </a:prstGeom>
          <a:noFill/>
        </p:spPr>
        <p:txBody>
          <a:bodyPr wrap="square" rtlCol="0">
            <a:spAutoFit/>
          </a:bodyPr>
          <a:lstStyle/>
          <a:p>
            <a:pPr defTabSz="914411" hangingPunct="1"/>
            <a:r>
              <a:rPr lang="en-US" sz="5600" b="0" kern="1200" dirty="0">
                <a:solidFill>
                  <a:prstClr val="black"/>
                </a:solidFill>
                <a:ea typeface="ＭＳ Ｐゴシック" charset="0"/>
                <a:cs typeface="+mn-cs"/>
              </a:rPr>
              <a:t>Output: HxWx3</a:t>
            </a:r>
          </a:p>
          <a:p>
            <a:pPr defTabSz="914411" hangingPunct="1"/>
            <a:r>
              <a:rPr lang="en-US" sz="5600" b="0" kern="1200" dirty="0" err="1">
                <a:solidFill>
                  <a:prstClr val="black"/>
                </a:solidFill>
                <a:ea typeface="ＭＳ Ｐゴシック" charset="0"/>
                <a:cs typeface="+mn-cs"/>
              </a:rPr>
              <a:t>Normals</a:t>
            </a:r>
            <a:endParaRPr lang="en-US" sz="5600" b="0" kern="1200" dirty="0">
              <a:solidFill>
                <a:prstClr val="black"/>
              </a:solidFill>
              <a:ea typeface="ＭＳ Ｐゴシック" charset="0"/>
              <a:cs typeface="+mn-cs"/>
            </a:endParaRPr>
          </a:p>
        </p:txBody>
      </p:sp>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09E7E08B-6388-4612-8246-7DD6500DB5D7}"/>
                  </a:ext>
                </a:extLst>
              </p:cNvPr>
              <p:cNvSpPr txBox="1"/>
              <p:nvPr/>
            </p:nvSpPr>
            <p:spPr>
              <a:xfrm>
                <a:off x="3516630" y="2861823"/>
                <a:ext cx="17350741" cy="1815882"/>
              </a:xfrm>
              <a:prstGeom prst="rect">
                <a:avLst/>
              </a:prstGeom>
              <a:noFill/>
            </p:spPr>
            <p:txBody>
              <a:bodyPr wrap="square" rtlCol="0">
                <a:spAutoFit/>
              </a:bodyPr>
              <a:lstStyle/>
              <a:p>
                <a:pPr defTabSz="914411" hangingPunct="1"/>
                <a:r>
                  <a:rPr lang="en-US" sz="5600" b="0" kern="1200" dirty="0">
                    <a:solidFill>
                      <a:prstClr val="black"/>
                    </a:solidFill>
                    <a:ea typeface="ＭＳ Ｐゴシック" charset="0"/>
                    <a:cs typeface="+mn-cs"/>
                  </a:rPr>
                  <a:t>Instead: train normal network to minimize </a:t>
                </a:r>
                <a14:m>
                  <m:oMath xmlns:m="http://schemas.openxmlformats.org/officeDocument/2006/math">
                    <m:d>
                      <m:dPr>
                        <m:begChr m:val="‖"/>
                        <m:endChr m:val="‖"/>
                        <m:ctrlPr>
                          <a:rPr lang="en-US" sz="5600" i="1" kern="1200">
                            <a:solidFill>
                              <a:prstClr val="black"/>
                            </a:solidFill>
                            <a:latin typeface="Cambria Math" panose="02040503050406030204" pitchFamily="18" charset="0"/>
                            <a:ea typeface="+mn-ea"/>
                            <a:cs typeface="+mn-cs"/>
                          </a:rPr>
                        </m:ctrlPr>
                      </m:dPr>
                      <m:e>
                        <m:sSub>
                          <m:sSubPr>
                            <m:ctrlPr>
                              <a:rPr lang="en-US" sz="5600" i="1" kern="1200">
                                <a:solidFill>
                                  <a:prstClr val="black"/>
                                </a:solidFill>
                                <a:latin typeface="Cambria Math" panose="02040503050406030204" pitchFamily="18" charset="0"/>
                                <a:ea typeface="+mn-ea"/>
                                <a:cs typeface="+mn-cs"/>
                              </a:rPr>
                            </m:ctrlPr>
                          </m:sSubPr>
                          <m:e>
                            <m:r>
                              <a:rPr lang="en-US" sz="5600" i="1" kern="1200">
                                <a:solidFill>
                                  <a:prstClr val="black"/>
                                </a:solidFill>
                                <a:latin typeface="Cambria Math" panose="02040503050406030204" pitchFamily="18" charset="0"/>
                                <a:ea typeface="+mn-ea"/>
                                <a:cs typeface="+mn-cs"/>
                              </a:rPr>
                              <m:t>𝒏</m:t>
                            </m:r>
                          </m:e>
                          <m:sub>
                            <m:r>
                              <a:rPr lang="en-US" sz="5600" b="0" i="1" kern="1200">
                                <a:solidFill>
                                  <a:prstClr val="black"/>
                                </a:solidFill>
                                <a:latin typeface="Cambria Math" panose="02040503050406030204" pitchFamily="18" charset="0"/>
                                <a:ea typeface="+mn-ea"/>
                                <a:cs typeface="+mn-cs"/>
                              </a:rPr>
                              <m:t>𝑖</m:t>
                            </m:r>
                          </m:sub>
                        </m:sSub>
                        <m:r>
                          <a:rPr lang="en-US" sz="5600" b="0" i="1" kern="1200">
                            <a:solidFill>
                              <a:prstClr val="black"/>
                            </a:solidFill>
                            <a:latin typeface="Cambria Math" panose="02040503050406030204" pitchFamily="18" charset="0"/>
                            <a:ea typeface="+mn-ea"/>
                            <a:cs typeface="+mn-cs"/>
                          </a:rPr>
                          <m:t>−</m:t>
                        </m:r>
                        <m:acc>
                          <m:accPr>
                            <m:chr m:val="̂"/>
                            <m:ctrlPr>
                              <a:rPr lang="en-US" sz="5600" i="1" kern="1200">
                                <a:solidFill>
                                  <a:prstClr val="black"/>
                                </a:solidFill>
                                <a:latin typeface="Cambria Math" panose="02040503050406030204" pitchFamily="18" charset="0"/>
                                <a:ea typeface="+mn-ea"/>
                                <a:cs typeface="+mn-cs"/>
                              </a:rPr>
                            </m:ctrlPr>
                          </m:accPr>
                          <m:e>
                            <m:sSub>
                              <m:sSubPr>
                                <m:ctrlPr>
                                  <a:rPr lang="en-US" sz="5600" i="1" kern="1200">
                                    <a:solidFill>
                                      <a:prstClr val="black"/>
                                    </a:solidFill>
                                    <a:latin typeface="Cambria Math" panose="02040503050406030204" pitchFamily="18" charset="0"/>
                                    <a:ea typeface="+mn-ea"/>
                                    <a:cs typeface="+mn-cs"/>
                                  </a:rPr>
                                </m:ctrlPr>
                              </m:sSubPr>
                              <m:e>
                                <m:r>
                                  <a:rPr lang="en-US" sz="5600" i="1" kern="1200">
                                    <a:solidFill>
                                      <a:prstClr val="black"/>
                                    </a:solidFill>
                                    <a:latin typeface="Cambria Math" panose="02040503050406030204" pitchFamily="18" charset="0"/>
                                    <a:ea typeface="+mn-ea"/>
                                    <a:cs typeface="+mn-cs"/>
                                  </a:rPr>
                                  <m:t>𝒏</m:t>
                                </m:r>
                              </m:e>
                              <m:sub>
                                <m:r>
                                  <a:rPr lang="en-US" sz="5600" b="0" i="1" kern="1200">
                                    <a:solidFill>
                                      <a:prstClr val="black"/>
                                    </a:solidFill>
                                    <a:latin typeface="Cambria Math" panose="02040503050406030204" pitchFamily="18" charset="0"/>
                                    <a:ea typeface="+mn-ea"/>
                                    <a:cs typeface="+mn-cs"/>
                                  </a:rPr>
                                  <m:t>𝑖</m:t>
                                </m:r>
                              </m:sub>
                            </m:sSub>
                          </m:e>
                        </m:acc>
                      </m:e>
                    </m:d>
                  </m:oMath>
                </a14:m>
                <a:r>
                  <a:rPr lang="en-US" sz="5600" b="0" kern="1200" dirty="0">
                    <a:solidFill>
                      <a:prstClr val="black"/>
                    </a:solidFill>
                    <a:ea typeface="ＭＳ Ｐゴシック" charset="0"/>
                    <a:cs typeface="+mn-cs"/>
                  </a:rPr>
                  <a:t> where </a:t>
                </a:r>
                <a14:m>
                  <m:oMath xmlns:m="http://schemas.openxmlformats.org/officeDocument/2006/math">
                    <m:sSub>
                      <m:sSubPr>
                        <m:ctrlPr>
                          <a:rPr lang="en-US" sz="5600" i="1" kern="1200">
                            <a:solidFill>
                              <a:prstClr val="black"/>
                            </a:solidFill>
                            <a:latin typeface="Cambria Math" panose="02040503050406030204" pitchFamily="18" charset="0"/>
                            <a:ea typeface="+mn-ea"/>
                            <a:cs typeface="+mn-cs"/>
                          </a:rPr>
                        </m:ctrlPr>
                      </m:sSubPr>
                      <m:e>
                        <m:r>
                          <a:rPr lang="en-US" sz="5600" i="1" kern="1200">
                            <a:solidFill>
                              <a:prstClr val="black"/>
                            </a:solidFill>
                            <a:latin typeface="Cambria Math" panose="02040503050406030204" pitchFamily="18" charset="0"/>
                            <a:ea typeface="+mn-ea"/>
                            <a:cs typeface="+mn-cs"/>
                          </a:rPr>
                          <m:t>𝒏</m:t>
                        </m:r>
                      </m:e>
                      <m:sub>
                        <m:r>
                          <a:rPr lang="en-US" sz="5600" b="0" i="1" kern="1200">
                            <a:solidFill>
                              <a:prstClr val="black"/>
                            </a:solidFill>
                            <a:latin typeface="Cambria Math" panose="02040503050406030204" pitchFamily="18" charset="0"/>
                            <a:ea typeface="+mn-ea"/>
                            <a:cs typeface="+mn-cs"/>
                          </a:rPr>
                          <m:t>𝑖</m:t>
                        </m:r>
                      </m:sub>
                    </m:sSub>
                  </m:oMath>
                </a14:m>
                <a:r>
                  <a:rPr lang="en-US" sz="5600" b="0" kern="1200" dirty="0">
                    <a:solidFill>
                      <a:prstClr val="black"/>
                    </a:solidFill>
                    <a:ea typeface="ＭＳ Ｐゴシック" charset="0"/>
                    <a:cs typeface="+mn-cs"/>
                  </a:rPr>
                  <a:t> is ground-truth and </a:t>
                </a:r>
                <a14:m>
                  <m:oMath xmlns:m="http://schemas.openxmlformats.org/officeDocument/2006/math">
                    <m:acc>
                      <m:accPr>
                        <m:chr m:val="̂"/>
                        <m:ctrlPr>
                          <a:rPr lang="en-US" sz="5600" i="1" kern="1200">
                            <a:solidFill>
                              <a:prstClr val="black"/>
                            </a:solidFill>
                            <a:latin typeface="Cambria Math" panose="02040503050406030204" pitchFamily="18" charset="0"/>
                            <a:ea typeface="+mn-ea"/>
                            <a:cs typeface="+mn-cs"/>
                          </a:rPr>
                        </m:ctrlPr>
                      </m:accPr>
                      <m:e>
                        <m:sSub>
                          <m:sSubPr>
                            <m:ctrlPr>
                              <a:rPr lang="en-US" sz="5600" i="1" kern="1200">
                                <a:solidFill>
                                  <a:prstClr val="black"/>
                                </a:solidFill>
                                <a:latin typeface="Cambria Math" panose="02040503050406030204" pitchFamily="18" charset="0"/>
                                <a:ea typeface="+mn-ea"/>
                                <a:cs typeface="+mn-cs"/>
                              </a:rPr>
                            </m:ctrlPr>
                          </m:sSubPr>
                          <m:e>
                            <m:r>
                              <a:rPr lang="en-US" sz="5600" i="1" kern="1200">
                                <a:solidFill>
                                  <a:prstClr val="black"/>
                                </a:solidFill>
                                <a:latin typeface="Cambria Math" panose="02040503050406030204" pitchFamily="18" charset="0"/>
                                <a:ea typeface="+mn-ea"/>
                                <a:cs typeface="+mn-cs"/>
                              </a:rPr>
                              <m:t>𝒏</m:t>
                            </m:r>
                          </m:e>
                          <m:sub>
                            <m:r>
                              <a:rPr lang="en-US" sz="5600" b="0" i="1" kern="1200">
                                <a:solidFill>
                                  <a:prstClr val="black"/>
                                </a:solidFill>
                                <a:latin typeface="Cambria Math" panose="02040503050406030204" pitchFamily="18" charset="0"/>
                                <a:ea typeface="+mn-ea"/>
                                <a:cs typeface="+mn-cs"/>
                              </a:rPr>
                              <m:t>𝑖</m:t>
                            </m:r>
                          </m:sub>
                        </m:sSub>
                      </m:e>
                    </m:acc>
                  </m:oMath>
                </a14:m>
                <a:r>
                  <a:rPr lang="en-US" sz="5600" b="0" kern="1200" dirty="0">
                    <a:solidFill>
                      <a:prstClr val="black"/>
                    </a:solidFill>
                    <a:ea typeface="ＭＳ Ｐゴシック" charset="0"/>
                    <a:cs typeface="+mn-cs"/>
                  </a:rPr>
                  <a:t> prediction at pixel </a:t>
                </a:r>
                <a:r>
                  <a:rPr lang="en-US" sz="5600" b="0" kern="1200" dirty="0" err="1">
                    <a:solidFill>
                      <a:prstClr val="black"/>
                    </a:solidFill>
                    <a:ea typeface="ＭＳ Ｐゴシック" charset="0"/>
                    <a:cs typeface="+mn-cs"/>
                  </a:rPr>
                  <a:t>i</a:t>
                </a:r>
                <a:r>
                  <a:rPr lang="en-US" sz="5600" b="0" kern="1200" dirty="0">
                    <a:solidFill>
                      <a:prstClr val="black"/>
                    </a:solidFill>
                    <a:ea typeface="ＭＳ Ｐゴシック" charset="0"/>
                    <a:cs typeface="+mn-cs"/>
                  </a:rPr>
                  <a:t>.</a:t>
                </a:r>
              </a:p>
            </p:txBody>
          </p:sp>
        </mc:Choice>
        <mc:Fallback xmlns="">
          <p:sp>
            <p:nvSpPr>
              <p:cNvPr id="17" name="TextBox 16">
                <a:extLst>
                  <a:ext uri="{FF2B5EF4-FFF2-40B4-BE49-F238E27FC236}">
                    <a16:creationId xmlns:a16="http://schemas.microsoft.com/office/drawing/2014/main" id="{09E7E08B-6388-4612-8246-7DD6500DB5D7}"/>
                  </a:ext>
                </a:extLst>
              </p:cNvPr>
              <p:cNvSpPr txBox="1">
                <a:spLocks noRot="1" noChangeAspect="1" noMove="1" noResize="1" noEditPoints="1" noAdjustHandles="1" noChangeArrowheads="1" noChangeShapeType="1" noTextEdit="1"/>
              </p:cNvSpPr>
              <p:nvPr/>
            </p:nvSpPr>
            <p:spPr>
              <a:xfrm>
                <a:off x="3516630" y="2861823"/>
                <a:ext cx="17350741" cy="1815882"/>
              </a:xfrm>
              <a:prstGeom prst="rect">
                <a:avLst/>
              </a:prstGeom>
              <a:blipFill>
                <a:blip r:embed="rId4"/>
                <a:stretch>
                  <a:fillRect t="-9396" b="-20134"/>
                </a:stretch>
              </a:blipFill>
            </p:spPr>
            <p:txBody>
              <a:bodyPr/>
              <a:lstStyle/>
              <a:p>
                <a:r>
                  <a:rPr lang="en-US">
                    <a:noFill/>
                  </a:rPr>
                  <a:t> </a:t>
                </a:r>
              </a:p>
            </p:txBody>
          </p:sp>
        </mc:Fallback>
      </mc:AlternateContent>
      <p:sp>
        <p:nvSpPr>
          <p:cNvPr id="18" name="TextBox 17">
            <a:extLst>
              <a:ext uri="{FF2B5EF4-FFF2-40B4-BE49-F238E27FC236}">
                <a16:creationId xmlns:a16="http://schemas.microsoft.com/office/drawing/2014/main" id="{DA664CB7-EFCB-4423-B1E1-A879753D7A96}"/>
              </a:ext>
            </a:extLst>
          </p:cNvPr>
          <p:cNvSpPr txBox="1"/>
          <p:nvPr/>
        </p:nvSpPr>
        <p:spPr>
          <a:xfrm>
            <a:off x="3762811" y="12859079"/>
            <a:ext cx="16120405" cy="461665"/>
          </a:xfrm>
          <a:prstGeom prst="rect">
            <a:avLst/>
          </a:prstGeom>
          <a:noFill/>
        </p:spPr>
        <p:txBody>
          <a:bodyPr wrap="square" rtlCol="0">
            <a:spAutoFit/>
          </a:bodyPr>
          <a:lstStyle/>
          <a:p>
            <a:pPr algn="l" defTabSz="914411" hangingPunct="1"/>
            <a:r>
              <a:rPr lang="en-US" sz="2400" b="0" kern="1200" dirty="0">
                <a:solidFill>
                  <a:prstClr val="black"/>
                </a:solidFill>
                <a:ea typeface="ＭＳ Ｐゴシック" charset="0"/>
                <a:cs typeface="+mn-cs"/>
              </a:rPr>
              <a:t>Result credit: X. Wang, D. </a:t>
            </a:r>
            <a:r>
              <a:rPr lang="en-US" sz="2400" b="0" kern="1200" dirty="0" err="1">
                <a:solidFill>
                  <a:prstClr val="black"/>
                </a:solidFill>
                <a:ea typeface="ＭＳ Ｐゴシック" charset="0"/>
                <a:cs typeface="+mn-cs"/>
              </a:rPr>
              <a:t>Fouhey</a:t>
            </a:r>
            <a:r>
              <a:rPr lang="en-US" sz="2400" b="0" kern="1200" dirty="0">
                <a:solidFill>
                  <a:prstClr val="black"/>
                </a:solidFill>
                <a:ea typeface="ＭＳ Ｐゴシック" charset="0"/>
                <a:cs typeface="+mn-cs"/>
              </a:rPr>
              <a:t>, A. Gupta, </a:t>
            </a:r>
            <a:r>
              <a:rPr lang="en-US" sz="2400" b="0" i="1" kern="1200" dirty="0">
                <a:solidFill>
                  <a:prstClr val="black"/>
                </a:solidFill>
                <a:ea typeface="ＭＳ Ｐゴシック" charset="0"/>
                <a:cs typeface="+mn-cs"/>
              </a:rPr>
              <a:t>Designing Deep Networks for Surface Normal Estimation. </a:t>
            </a:r>
            <a:r>
              <a:rPr lang="en-US" sz="2400" b="0" kern="1200" dirty="0">
                <a:solidFill>
                  <a:prstClr val="black"/>
                </a:solidFill>
                <a:ea typeface="ＭＳ Ｐゴシック" charset="0"/>
                <a:cs typeface="+mn-cs"/>
              </a:rPr>
              <a:t>CVPR 2014</a:t>
            </a:r>
          </a:p>
        </p:txBody>
      </p:sp>
      <p:sp>
        <p:nvSpPr>
          <p:cNvPr id="3" name="TextBox 2">
            <a:extLst>
              <a:ext uri="{FF2B5EF4-FFF2-40B4-BE49-F238E27FC236}">
                <a16:creationId xmlns:a16="http://schemas.microsoft.com/office/drawing/2014/main" id="{7BB31168-BBCC-32A3-545F-A7061169A6C6}"/>
              </a:ext>
            </a:extLst>
          </p:cNvPr>
          <p:cNvSpPr txBox="1"/>
          <p:nvPr/>
        </p:nvSpPr>
        <p:spPr>
          <a:xfrm>
            <a:off x="18113534" y="12703758"/>
            <a:ext cx="6438729" cy="101224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135467" tIns="135467" rIns="135467" bIns="135467" numCol="1" spcCol="38100" rtlCol="0" anchor="ctr">
            <a:spAutoFit/>
          </a:bodyPr>
          <a:lstStyle/>
          <a:p>
            <a:pPr defTabSz="1557886"/>
            <a:r>
              <a:rPr lang="en-US" sz="4800" b="0" kern="1200" dirty="0">
                <a:ea typeface="ＭＳ Ｐゴシック" charset="0"/>
                <a:cs typeface="+mn-cs"/>
                <a:sym typeface="Helvetica Light"/>
              </a:rPr>
              <a:t>Slide by David </a:t>
            </a:r>
            <a:r>
              <a:rPr lang="en-US" sz="4800" b="0" kern="1200" dirty="0" err="1">
                <a:ea typeface="ＭＳ Ｐゴシック" charset="0"/>
                <a:cs typeface="+mn-cs"/>
                <a:sym typeface="Helvetica Light"/>
              </a:rPr>
              <a:t>Fouhey</a:t>
            </a:r>
            <a:endParaRPr lang="en-US" sz="4800" b="0" kern="1200" dirty="0">
              <a:ea typeface="ＭＳ Ｐゴシック" charset="0"/>
              <a:cs typeface="+mn-cs"/>
              <a:sym typeface="Helvetica Light"/>
            </a:endParaRPr>
          </a:p>
        </p:txBody>
      </p:sp>
    </p:spTree>
    <p:extLst>
      <p:ext uri="{BB962C8B-B14F-4D97-AF65-F5344CB8AC3E}">
        <p14:creationId xmlns:p14="http://schemas.microsoft.com/office/powerpoint/2010/main" val="40850522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A9D403-513B-6AF2-4FD3-471A46914927}"/>
              </a:ext>
            </a:extLst>
          </p:cNvPr>
          <p:cNvSpPr>
            <a:spLocks noGrp="1"/>
          </p:cNvSpPr>
          <p:nvPr>
            <p:ph type="title"/>
          </p:nvPr>
        </p:nvSpPr>
        <p:spPr/>
        <p:txBody>
          <a:bodyPr/>
          <a:lstStyle/>
          <a:p>
            <a:r>
              <a:rPr lang="en-US" dirty="0"/>
              <a:t>Image Denoising</a:t>
            </a:r>
          </a:p>
        </p:txBody>
      </p:sp>
      <p:sp>
        <p:nvSpPr>
          <p:cNvPr id="6" name="Rectangle: Rounded Corners 5">
            <a:extLst>
              <a:ext uri="{FF2B5EF4-FFF2-40B4-BE49-F238E27FC236}">
                <a16:creationId xmlns:a16="http://schemas.microsoft.com/office/drawing/2014/main" id="{DFEE0B3A-3D5A-48E6-09DE-EB243D562E9B}"/>
              </a:ext>
            </a:extLst>
          </p:cNvPr>
          <p:cNvSpPr/>
          <p:nvPr/>
        </p:nvSpPr>
        <p:spPr>
          <a:xfrm>
            <a:off x="9458988" y="4673600"/>
            <a:ext cx="5069812" cy="4368800"/>
          </a:xfrm>
          <a:prstGeom prst="roundRect">
            <a:avLst/>
          </a:prstGeom>
          <a:solidFill>
            <a:schemeClr val="accent6">
              <a:lumMod val="20000"/>
              <a:lumOff val="80000"/>
            </a:schemeClr>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200" dirty="0">
                <a:solidFill>
                  <a:schemeClr val="tx1"/>
                </a:solidFill>
              </a:rPr>
              <a:t>Denoising neural network</a:t>
            </a:r>
          </a:p>
        </p:txBody>
      </p:sp>
      <p:grpSp>
        <p:nvGrpSpPr>
          <p:cNvPr id="9" name="Group 8">
            <a:extLst>
              <a:ext uri="{FF2B5EF4-FFF2-40B4-BE49-F238E27FC236}">
                <a16:creationId xmlns:a16="http://schemas.microsoft.com/office/drawing/2014/main" id="{07C83BC2-DDE0-8993-2188-82FA4B04A6E1}"/>
              </a:ext>
            </a:extLst>
          </p:cNvPr>
          <p:cNvGrpSpPr/>
          <p:nvPr/>
        </p:nvGrpSpPr>
        <p:grpSpPr>
          <a:xfrm>
            <a:off x="2385088" y="4673600"/>
            <a:ext cx="6603972" cy="4470344"/>
            <a:chOff x="1192544" y="2336800"/>
            <a:chExt cx="3301986" cy="2235172"/>
          </a:xfrm>
        </p:grpSpPr>
        <p:pic>
          <p:nvPicPr>
            <p:cNvPr id="4" name="Picture 3" descr="A close up of a person's face&#10;&#10;Description automatically generated with medium confidence">
              <a:extLst>
                <a:ext uri="{FF2B5EF4-FFF2-40B4-BE49-F238E27FC236}">
                  <a16:creationId xmlns:a16="http://schemas.microsoft.com/office/drawing/2014/main" id="{F71CD4CC-6CC1-BACE-3E98-131314C17C52}"/>
                </a:ext>
              </a:extLst>
            </p:cNvPr>
            <p:cNvPicPr>
              <a:picLocks noChangeAspect="1"/>
            </p:cNvPicPr>
            <p:nvPr/>
          </p:nvPicPr>
          <p:blipFill>
            <a:blip r:embed="rId2"/>
            <a:stretch>
              <a:fillRect/>
            </a:stretch>
          </p:blipFill>
          <p:spPr>
            <a:xfrm>
              <a:off x="1192544" y="2336800"/>
              <a:ext cx="2235172" cy="2235172"/>
            </a:xfrm>
            <a:prstGeom prst="rect">
              <a:avLst/>
            </a:prstGeom>
          </p:spPr>
        </p:pic>
        <p:sp>
          <p:nvSpPr>
            <p:cNvPr id="7" name="Arrow: Right 6">
              <a:extLst>
                <a:ext uri="{FF2B5EF4-FFF2-40B4-BE49-F238E27FC236}">
                  <a16:creationId xmlns:a16="http://schemas.microsoft.com/office/drawing/2014/main" id="{A0136A3D-3BCB-7888-0D13-6EA70FC738BE}"/>
                </a:ext>
              </a:extLst>
            </p:cNvPr>
            <p:cNvSpPr/>
            <p:nvPr/>
          </p:nvSpPr>
          <p:spPr>
            <a:xfrm>
              <a:off x="3662680" y="3054336"/>
              <a:ext cx="831850" cy="800100"/>
            </a:xfrm>
            <a:prstGeom prst="rightArrow">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0"/>
            </a:p>
          </p:txBody>
        </p:sp>
      </p:grpSp>
      <p:grpSp>
        <p:nvGrpSpPr>
          <p:cNvPr id="10" name="Group 9">
            <a:extLst>
              <a:ext uri="{FF2B5EF4-FFF2-40B4-BE49-F238E27FC236}">
                <a16:creationId xmlns:a16="http://schemas.microsoft.com/office/drawing/2014/main" id="{54E42442-7AB7-FAAD-CCC8-CA12DDBB9039}"/>
              </a:ext>
            </a:extLst>
          </p:cNvPr>
          <p:cNvGrpSpPr/>
          <p:nvPr/>
        </p:nvGrpSpPr>
        <p:grpSpPr>
          <a:xfrm>
            <a:off x="14998728" y="4673600"/>
            <a:ext cx="6603972" cy="4470344"/>
            <a:chOff x="7499364" y="2336800"/>
            <a:chExt cx="3301986" cy="2235172"/>
          </a:xfrm>
        </p:grpSpPr>
        <p:pic>
          <p:nvPicPr>
            <p:cNvPr id="5" name="Picture 4" descr="A picture containing cat, mammal, domestic cat, looking&#10;&#10;Description automatically generated">
              <a:extLst>
                <a:ext uri="{FF2B5EF4-FFF2-40B4-BE49-F238E27FC236}">
                  <a16:creationId xmlns:a16="http://schemas.microsoft.com/office/drawing/2014/main" id="{09CA3C92-ED94-82C7-2987-A11EAFFCC513}"/>
                </a:ext>
              </a:extLst>
            </p:cNvPr>
            <p:cNvPicPr>
              <a:picLocks noChangeAspect="1"/>
            </p:cNvPicPr>
            <p:nvPr/>
          </p:nvPicPr>
          <p:blipFill>
            <a:blip r:embed="rId3"/>
            <a:stretch>
              <a:fillRect/>
            </a:stretch>
          </p:blipFill>
          <p:spPr>
            <a:xfrm>
              <a:off x="8566178" y="2336800"/>
              <a:ext cx="2235172" cy="2235172"/>
            </a:xfrm>
            <a:prstGeom prst="rect">
              <a:avLst/>
            </a:prstGeom>
          </p:spPr>
        </p:pic>
        <p:sp>
          <p:nvSpPr>
            <p:cNvPr id="8" name="Arrow: Right 7">
              <a:extLst>
                <a:ext uri="{FF2B5EF4-FFF2-40B4-BE49-F238E27FC236}">
                  <a16:creationId xmlns:a16="http://schemas.microsoft.com/office/drawing/2014/main" id="{0178FC1A-45AC-B75B-BA1F-B3293A53DE32}"/>
                </a:ext>
              </a:extLst>
            </p:cNvPr>
            <p:cNvSpPr/>
            <p:nvPr/>
          </p:nvSpPr>
          <p:spPr>
            <a:xfrm>
              <a:off x="7499364" y="3028950"/>
              <a:ext cx="831850" cy="800100"/>
            </a:xfrm>
            <a:prstGeom prst="rightArrow">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0" dirty="0"/>
            </a:p>
          </p:txBody>
        </p:sp>
      </p:grpSp>
      <p:sp>
        <p:nvSpPr>
          <p:cNvPr id="15" name="TextBox 14">
            <a:extLst>
              <a:ext uri="{FF2B5EF4-FFF2-40B4-BE49-F238E27FC236}">
                <a16:creationId xmlns:a16="http://schemas.microsoft.com/office/drawing/2014/main" id="{D680833C-5CEC-4843-8E32-6068297A5938}"/>
              </a:ext>
            </a:extLst>
          </p:cNvPr>
          <p:cNvSpPr txBox="1"/>
          <p:nvPr/>
        </p:nvSpPr>
        <p:spPr>
          <a:xfrm>
            <a:off x="19299449" y="12852077"/>
            <a:ext cx="5035353" cy="584775"/>
          </a:xfrm>
          <a:prstGeom prst="rect">
            <a:avLst/>
          </a:prstGeom>
          <a:noFill/>
        </p:spPr>
        <p:txBody>
          <a:bodyPr wrap="none" rtlCol="0">
            <a:spAutoFit/>
          </a:bodyPr>
          <a:lstStyle/>
          <a:p>
            <a:r>
              <a:rPr lang="en-US" sz="3200" dirty="0"/>
              <a:t>Slide source: Steve Seitz</a:t>
            </a:r>
          </a:p>
        </p:txBody>
      </p:sp>
    </p:spTree>
    <p:extLst>
      <p:ext uri="{BB962C8B-B14F-4D97-AF65-F5344CB8AC3E}">
        <p14:creationId xmlns:p14="http://schemas.microsoft.com/office/powerpoint/2010/main" val="2928170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4D9380-2A5F-4177-BB59-996897E60621}"/>
              </a:ext>
            </a:extLst>
          </p:cNvPr>
          <p:cNvSpPr>
            <a:spLocks noGrp="1"/>
          </p:cNvSpPr>
          <p:nvPr>
            <p:ph type="title"/>
          </p:nvPr>
        </p:nvSpPr>
        <p:spPr/>
        <p:txBody>
          <a:bodyPr/>
          <a:lstStyle/>
          <a:p>
            <a:r>
              <a:rPr lang="en-US" dirty="0"/>
              <a:t>“Semantic Segmentation”</a:t>
            </a:r>
          </a:p>
        </p:txBody>
      </p:sp>
      <p:grpSp>
        <p:nvGrpSpPr>
          <p:cNvPr id="27" name="Group 26">
            <a:extLst>
              <a:ext uri="{FF2B5EF4-FFF2-40B4-BE49-F238E27FC236}">
                <a16:creationId xmlns:a16="http://schemas.microsoft.com/office/drawing/2014/main" id="{979337FB-02AF-4CF7-A164-B98EAB0DF8FB}"/>
              </a:ext>
            </a:extLst>
          </p:cNvPr>
          <p:cNvGrpSpPr/>
          <p:nvPr/>
        </p:nvGrpSpPr>
        <p:grpSpPr>
          <a:xfrm>
            <a:off x="3384217" y="5568140"/>
            <a:ext cx="17615571" cy="6990040"/>
            <a:chOff x="168108" y="1992108"/>
            <a:chExt cx="8807785" cy="3495020"/>
          </a:xfrm>
        </p:grpSpPr>
        <p:grpSp>
          <p:nvGrpSpPr>
            <p:cNvPr id="22" name="Group 21">
              <a:extLst>
                <a:ext uri="{FF2B5EF4-FFF2-40B4-BE49-F238E27FC236}">
                  <a16:creationId xmlns:a16="http://schemas.microsoft.com/office/drawing/2014/main" id="{E859034A-5064-43C1-855C-01BA98578C34}"/>
                </a:ext>
              </a:extLst>
            </p:cNvPr>
            <p:cNvGrpSpPr/>
            <p:nvPr/>
          </p:nvGrpSpPr>
          <p:grpSpPr>
            <a:xfrm>
              <a:off x="168108" y="2515328"/>
              <a:ext cx="8807785" cy="2971800"/>
              <a:chOff x="92708" y="2297215"/>
              <a:chExt cx="8807785" cy="2971800"/>
            </a:xfrm>
          </p:grpSpPr>
          <p:pic>
            <p:nvPicPr>
              <p:cNvPr id="8" name="Picture 7">
                <a:extLst>
                  <a:ext uri="{FF2B5EF4-FFF2-40B4-BE49-F238E27FC236}">
                    <a16:creationId xmlns:a16="http://schemas.microsoft.com/office/drawing/2014/main" id="{A555BA86-4139-46AB-8560-C6C036270E2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15330" y="2297215"/>
                <a:ext cx="1985163" cy="2971800"/>
              </a:xfrm>
              <a:prstGeom prst="rect">
                <a:avLst/>
              </a:prstGeom>
            </p:spPr>
          </p:pic>
          <p:pic>
            <p:nvPicPr>
              <p:cNvPr id="9" name="Picture 8" descr="http://www.robots.ox.ac.uk/~szheng/crf-rnn-res-voc12-val/2007_000129.jpg">
                <a:extLst>
                  <a:ext uri="{FF2B5EF4-FFF2-40B4-BE49-F238E27FC236}">
                    <a16:creationId xmlns:a16="http://schemas.microsoft.com/office/drawing/2014/main" id="{EA3DEB03-ED5A-4059-B5AC-FD9FFF42070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66697"/>
              <a:stretch/>
            </p:blipFill>
            <p:spPr bwMode="auto">
              <a:xfrm>
                <a:off x="4931813" y="2297215"/>
                <a:ext cx="1983517" cy="2971800"/>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8">
                <a:extLst>
                  <a:ext uri="{FF2B5EF4-FFF2-40B4-BE49-F238E27FC236}">
                    <a16:creationId xmlns:a16="http://schemas.microsoft.com/office/drawing/2014/main" id="{76D7FD70-D9BA-47A0-ABE6-B0E6B9F0336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708" y="2297215"/>
                <a:ext cx="2282686" cy="2971800"/>
              </a:xfrm>
              <a:prstGeom prst="rect">
                <a:avLst/>
              </a:prstGeom>
            </p:spPr>
          </p:pic>
          <p:pic>
            <p:nvPicPr>
              <p:cNvPr id="21" name="Picture 20">
                <a:extLst>
                  <a:ext uri="{FF2B5EF4-FFF2-40B4-BE49-F238E27FC236}">
                    <a16:creationId xmlns:a16="http://schemas.microsoft.com/office/drawing/2014/main" id="{63C113D6-646C-40AF-BE14-FF1B70FA06A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375394" y="2297215"/>
                <a:ext cx="2282687" cy="2971800"/>
              </a:xfrm>
              <a:prstGeom prst="rect">
                <a:avLst/>
              </a:prstGeom>
            </p:spPr>
          </p:pic>
        </p:grpSp>
        <p:sp>
          <p:nvSpPr>
            <p:cNvPr id="23" name="TextBox 22">
              <a:extLst>
                <a:ext uri="{FF2B5EF4-FFF2-40B4-BE49-F238E27FC236}">
                  <a16:creationId xmlns:a16="http://schemas.microsoft.com/office/drawing/2014/main" id="{B087920D-FCAB-420D-A7DC-9C4D6E503783}"/>
                </a:ext>
              </a:extLst>
            </p:cNvPr>
            <p:cNvSpPr txBox="1"/>
            <p:nvPr/>
          </p:nvSpPr>
          <p:spPr>
            <a:xfrm>
              <a:off x="168108" y="1992108"/>
              <a:ext cx="2282687" cy="477054"/>
            </a:xfrm>
            <a:prstGeom prst="rect">
              <a:avLst/>
            </a:prstGeom>
            <a:noFill/>
          </p:spPr>
          <p:txBody>
            <a:bodyPr wrap="square" rtlCol="0">
              <a:spAutoFit/>
            </a:bodyPr>
            <a:lstStyle/>
            <a:p>
              <a:pPr defTabSz="914411" hangingPunct="1"/>
              <a:r>
                <a:rPr lang="en-US" sz="5600" b="0" kern="1200" dirty="0">
                  <a:solidFill>
                    <a:prstClr val="black"/>
                  </a:solidFill>
                  <a:ea typeface="ＭＳ Ｐゴシック" charset="0"/>
                  <a:cs typeface="+mn-cs"/>
                </a:rPr>
                <a:t>Input</a:t>
              </a:r>
            </a:p>
          </p:txBody>
        </p:sp>
        <p:sp>
          <p:nvSpPr>
            <p:cNvPr id="24" name="TextBox 23">
              <a:extLst>
                <a:ext uri="{FF2B5EF4-FFF2-40B4-BE49-F238E27FC236}">
                  <a16:creationId xmlns:a16="http://schemas.microsoft.com/office/drawing/2014/main" id="{D7ECECFC-887F-4DEA-B160-90778E2BE1BA}"/>
                </a:ext>
              </a:extLst>
            </p:cNvPr>
            <p:cNvSpPr txBox="1"/>
            <p:nvPr/>
          </p:nvSpPr>
          <p:spPr>
            <a:xfrm>
              <a:off x="2450795" y="1992108"/>
              <a:ext cx="2282687" cy="477054"/>
            </a:xfrm>
            <a:prstGeom prst="rect">
              <a:avLst/>
            </a:prstGeom>
            <a:noFill/>
          </p:spPr>
          <p:txBody>
            <a:bodyPr wrap="square" rtlCol="0">
              <a:spAutoFit/>
            </a:bodyPr>
            <a:lstStyle/>
            <a:p>
              <a:pPr defTabSz="914411" hangingPunct="1"/>
              <a:r>
                <a:rPr lang="en-US" sz="5600" b="0" kern="1200" dirty="0">
                  <a:solidFill>
                    <a:prstClr val="black"/>
                  </a:solidFill>
                  <a:ea typeface="ＭＳ Ｐゴシック" charset="0"/>
                  <a:cs typeface="+mn-cs"/>
                </a:rPr>
                <a:t>Label</a:t>
              </a:r>
            </a:p>
          </p:txBody>
        </p:sp>
        <p:sp>
          <p:nvSpPr>
            <p:cNvPr id="25" name="TextBox 24">
              <a:extLst>
                <a:ext uri="{FF2B5EF4-FFF2-40B4-BE49-F238E27FC236}">
                  <a16:creationId xmlns:a16="http://schemas.microsoft.com/office/drawing/2014/main" id="{24B69D5F-A0CE-4166-A343-E1E45BBDEC7D}"/>
                </a:ext>
              </a:extLst>
            </p:cNvPr>
            <p:cNvSpPr txBox="1"/>
            <p:nvPr/>
          </p:nvSpPr>
          <p:spPr>
            <a:xfrm>
              <a:off x="5005566" y="1992108"/>
              <a:ext cx="1985164" cy="477054"/>
            </a:xfrm>
            <a:prstGeom prst="rect">
              <a:avLst/>
            </a:prstGeom>
            <a:noFill/>
          </p:spPr>
          <p:txBody>
            <a:bodyPr wrap="square" rtlCol="0">
              <a:spAutoFit/>
            </a:bodyPr>
            <a:lstStyle/>
            <a:p>
              <a:pPr defTabSz="914411" hangingPunct="1"/>
              <a:r>
                <a:rPr lang="en-US" sz="5600" b="0" kern="1200" dirty="0">
                  <a:solidFill>
                    <a:prstClr val="black"/>
                  </a:solidFill>
                  <a:ea typeface="ＭＳ Ｐゴシック" charset="0"/>
                  <a:cs typeface="+mn-cs"/>
                </a:rPr>
                <a:t>Input</a:t>
              </a:r>
            </a:p>
          </p:txBody>
        </p:sp>
        <p:sp>
          <p:nvSpPr>
            <p:cNvPr id="26" name="TextBox 25">
              <a:extLst>
                <a:ext uri="{FF2B5EF4-FFF2-40B4-BE49-F238E27FC236}">
                  <a16:creationId xmlns:a16="http://schemas.microsoft.com/office/drawing/2014/main" id="{64981FE6-523B-4D67-AB79-9A86076EB5E0}"/>
                </a:ext>
              </a:extLst>
            </p:cNvPr>
            <p:cNvSpPr txBox="1"/>
            <p:nvPr/>
          </p:nvSpPr>
          <p:spPr>
            <a:xfrm>
              <a:off x="6990730" y="1992108"/>
              <a:ext cx="1983517" cy="477054"/>
            </a:xfrm>
            <a:prstGeom prst="rect">
              <a:avLst/>
            </a:prstGeom>
            <a:noFill/>
          </p:spPr>
          <p:txBody>
            <a:bodyPr wrap="square" rtlCol="0">
              <a:spAutoFit/>
            </a:bodyPr>
            <a:lstStyle/>
            <a:p>
              <a:pPr defTabSz="914411" hangingPunct="1"/>
              <a:r>
                <a:rPr lang="en-US" sz="5600" b="0" kern="1200" dirty="0">
                  <a:solidFill>
                    <a:prstClr val="black"/>
                  </a:solidFill>
                  <a:ea typeface="ＭＳ Ｐゴシック" charset="0"/>
                  <a:cs typeface="+mn-cs"/>
                </a:rPr>
                <a:t>Label</a:t>
              </a:r>
            </a:p>
          </p:txBody>
        </p:sp>
      </p:grpSp>
      <p:sp>
        <p:nvSpPr>
          <p:cNvPr id="28" name="TextBox 27">
            <a:extLst>
              <a:ext uri="{FF2B5EF4-FFF2-40B4-BE49-F238E27FC236}">
                <a16:creationId xmlns:a16="http://schemas.microsoft.com/office/drawing/2014/main" id="{2A6B3F4C-E864-4123-A1EF-FEB63F9D7F43}"/>
              </a:ext>
            </a:extLst>
          </p:cNvPr>
          <p:cNvSpPr txBox="1"/>
          <p:nvPr/>
        </p:nvSpPr>
        <p:spPr>
          <a:xfrm>
            <a:off x="3516630" y="2798150"/>
            <a:ext cx="17350741" cy="2677656"/>
          </a:xfrm>
          <a:prstGeom prst="rect">
            <a:avLst/>
          </a:prstGeom>
          <a:noFill/>
        </p:spPr>
        <p:txBody>
          <a:bodyPr wrap="square" rtlCol="0">
            <a:spAutoFit/>
          </a:bodyPr>
          <a:lstStyle/>
          <a:p>
            <a:pPr defTabSz="914411" hangingPunct="1"/>
            <a:r>
              <a:rPr lang="en-US" sz="5600" b="0" kern="1200" dirty="0">
                <a:solidFill>
                  <a:prstClr val="black"/>
                </a:solidFill>
                <a:ea typeface="ＭＳ Ｐゴシック" charset="0"/>
                <a:cs typeface="+mn-cs"/>
              </a:rPr>
              <a:t>Each pixel has label, </a:t>
            </a:r>
            <a:r>
              <a:rPr lang="en-US" sz="5600" b="0" kern="1200" dirty="0" err="1">
                <a:solidFill>
                  <a:prstClr val="black"/>
                </a:solidFill>
                <a:ea typeface="ＭＳ Ｐゴシック" charset="0"/>
                <a:cs typeface="+mn-cs"/>
              </a:rPr>
              <a:t>inc.</a:t>
            </a:r>
            <a:r>
              <a:rPr lang="en-US" sz="5600" b="0" kern="1200" dirty="0">
                <a:solidFill>
                  <a:prstClr val="black"/>
                </a:solidFill>
                <a:ea typeface="ＭＳ Ｐゴシック" charset="0"/>
                <a:cs typeface="+mn-cs"/>
              </a:rPr>
              <a:t> </a:t>
            </a:r>
            <a:r>
              <a:rPr lang="en-US" sz="5600" kern="1200" dirty="0">
                <a:solidFill>
                  <a:prstClr val="black"/>
                </a:solidFill>
                <a:ea typeface="ＭＳ Ｐゴシック" charset="0"/>
                <a:cs typeface="+mn-cs"/>
              </a:rPr>
              <a:t>background</a:t>
            </a:r>
            <a:r>
              <a:rPr lang="en-US" sz="5600" b="0" kern="1200" dirty="0">
                <a:solidFill>
                  <a:prstClr val="black"/>
                </a:solidFill>
                <a:ea typeface="ＭＳ Ｐゴシック" charset="0"/>
                <a:cs typeface="+mn-cs"/>
              </a:rPr>
              <a:t>, and </a:t>
            </a:r>
            <a:r>
              <a:rPr lang="en-US" sz="5600" b="0" kern="1200" dirty="0">
                <a:ln w="9525">
                  <a:solidFill>
                    <a:sysClr val="windowText" lastClr="000000"/>
                  </a:solidFill>
                </a:ln>
                <a:solidFill>
                  <a:prstClr val="white"/>
                </a:solidFill>
                <a:ea typeface="ＭＳ Ｐゴシック" charset="0"/>
                <a:cs typeface="+mn-cs"/>
              </a:rPr>
              <a:t>unknown</a:t>
            </a:r>
            <a:endParaRPr lang="en-US" sz="5600" b="0" kern="1200" dirty="0">
              <a:solidFill>
                <a:prstClr val="black"/>
              </a:solidFill>
              <a:ea typeface="ＭＳ Ｐゴシック" charset="0"/>
              <a:cs typeface="+mn-cs"/>
            </a:endParaRPr>
          </a:p>
          <a:p>
            <a:pPr defTabSz="914411" hangingPunct="1"/>
            <a:r>
              <a:rPr lang="en-US" sz="5600" b="0" kern="1200" dirty="0">
                <a:solidFill>
                  <a:prstClr val="black"/>
                </a:solidFill>
                <a:ea typeface="ＭＳ Ｐゴシック" charset="0"/>
                <a:cs typeface="+mn-cs"/>
              </a:rPr>
              <a:t>Usually visualized by colors.</a:t>
            </a:r>
          </a:p>
          <a:p>
            <a:pPr defTabSz="914411" hangingPunct="1"/>
            <a:r>
              <a:rPr lang="en-US" sz="5600" b="0" kern="1200" dirty="0">
                <a:solidFill>
                  <a:prstClr val="black"/>
                </a:solidFill>
                <a:ea typeface="ＭＳ Ｐゴシック" charset="0"/>
                <a:cs typeface="+mn-cs"/>
              </a:rPr>
              <a:t>Note: don’t distinguish between object </a:t>
            </a:r>
            <a:r>
              <a:rPr lang="en-US" sz="5600" b="0" i="1" kern="1200" dirty="0">
                <a:solidFill>
                  <a:prstClr val="black"/>
                </a:solidFill>
                <a:ea typeface="ＭＳ Ｐゴシック" charset="0"/>
                <a:cs typeface="+mn-cs"/>
              </a:rPr>
              <a:t>instances</a:t>
            </a:r>
          </a:p>
        </p:txBody>
      </p:sp>
      <p:sp>
        <p:nvSpPr>
          <p:cNvPr id="29" name="TextBox 28">
            <a:extLst>
              <a:ext uri="{FF2B5EF4-FFF2-40B4-BE49-F238E27FC236}">
                <a16:creationId xmlns:a16="http://schemas.microsoft.com/office/drawing/2014/main" id="{11930963-BCF0-4F85-B250-702986C7AFAC}"/>
              </a:ext>
            </a:extLst>
          </p:cNvPr>
          <p:cNvSpPr txBox="1"/>
          <p:nvPr/>
        </p:nvSpPr>
        <p:spPr>
          <a:xfrm>
            <a:off x="3762811" y="12859079"/>
            <a:ext cx="16120405" cy="461665"/>
          </a:xfrm>
          <a:prstGeom prst="rect">
            <a:avLst/>
          </a:prstGeom>
          <a:noFill/>
        </p:spPr>
        <p:txBody>
          <a:bodyPr wrap="square" rtlCol="0">
            <a:spAutoFit/>
          </a:bodyPr>
          <a:lstStyle/>
          <a:p>
            <a:pPr algn="l" defTabSz="914411" hangingPunct="1"/>
            <a:r>
              <a:rPr lang="en-US" sz="2400" b="0" kern="1200" dirty="0">
                <a:solidFill>
                  <a:prstClr val="black"/>
                </a:solidFill>
                <a:ea typeface="ＭＳ Ｐゴシック" charset="0"/>
                <a:cs typeface="+mn-cs"/>
              </a:rPr>
              <a:t>Image Credit: Everingham et al. Pascal VOC 2012.</a:t>
            </a:r>
          </a:p>
        </p:txBody>
      </p:sp>
      <p:sp>
        <p:nvSpPr>
          <p:cNvPr id="3" name="TextBox 2">
            <a:extLst>
              <a:ext uri="{FF2B5EF4-FFF2-40B4-BE49-F238E27FC236}">
                <a16:creationId xmlns:a16="http://schemas.microsoft.com/office/drawing/2014/main" id="{D0616732-6D4B-0569-3C7F-0B9AC67D4427}"/>
              </a:ext>
            </a:extLst>
          </p:cNvPr>
          <p:cNvSpPr txBox="1"/>
          <p:nvPr/>
        </p:nvSpPr>
        <p:spPr>
          <a:xfrm>
            <a:off x="18113534" y="12703758"/>
            <a:ext cx="6438729" cy="101224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135467" tIns="135467" rIns="135467" bIns="135467" numCol="1" spcCol="38100" rtlCol="0" anchor="ctr">
            <a:spAutoFit/>
          </a:bodyPr>
          <a:lstStyle/>
          <a:p>
            <a:pPr defTabSz="1557886"/>
            <a:r>
              <a:rPr lang="en-US" sz="4800" b="0" kern="1200" dirty="0">
                <a:ea typeface="ＭＳ Ｐゴシック" charset="0"/>
                <a:cs typeface="+mn-cs"/>
                <a:sym typeface="Helvetica Light"/>
              </a:rPr>
              <a:t>Slide by David </a:t>
            </a:r>
            <a:r>
              <a:rPr lang="en-US" sz="4800" b="0" kern="1200" dirty="0" err="1">
                <a:ea typeface="ＭＳ Ｐゴシック" charset="0"/>
                <a:cs typeface="+mn-cs"/>
                <a:sym typeface="Helvetica Light"/>
              </a:rPr>
              <a:t>Fouhey</a:t>
            </a:r>
            <a:endParaRPr lang="en-US" sz="4800" b="0" kern="1200" dirty="0">
              <a:ea typeface="ＭＳ Ｐゴシック" charset="0"/>
              <a:cs typeface="+mn-cs"/>
              <a:sym typeface="Helvetica Light"/>
            </a:endParaRPr>
          </a:p>
        </p:txBody>
      </p:sp>
    </p:spTree>
    <p:extLst>
      <p:ext uri="{BB962C8B-B14F-4D97-AF65-F5344CB8AC3E}">
        <p14:creationId xmlns:p14="http://schemas.microsoft.com/office/powerpoint/2010/main" val="8508540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1" y="2249489"/>
            <a:ext cx="24040968" cy="9241027"/>
          </a:xfrm>
          <a:prstGeom prst="rect">
            <a:avLst/>
          </a:prstGeom>
        </p:spPr>
      </p:pic>
      <p:sp>
        <p:nvSpPr>
          <p:cNvPr id="5" name="TextBox 4"/>
          <p:cNvSpPr txBox="1"/>
          <p:nvPr/>
        </p:nvSpPr>
        <p:spPr>
          <a:xfrm>
            <a:off x="2911951" y="165160"/>
            <a:ext cx="18217101" cy="169783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190499" tIns="190499" rIns="190499" bIns="190499" numCol="1" spcCol="38100" rtlCol="0" anchor="ctr">
            <a:spAutoFit/>
          </a:bodyPr>
          <a:lstStyle/>
          <a:p>
            <a:pPr defTabSz="2190777"/>
            <a:r>
              <a:rPr lang="en-US" sz="8533" b="0" kern="1200" dirty="0">
                <a:ea typeface="ＭＳ Ｐゴシック" charset="0"/>
                <a:cs typeface="+mn-cs"/>
                <a:sym typeface="Helvetica Light"/>
              </a:rPr>
              <a:t>Generic: Image-to-Image Translation</a:t>
            </a:r>
          </a:p>
        </p:txBody>
      </p:sp>
    </p:spTree>
    <p:extLst>
      <p:ext uri="{BB962C8B-B14F-4D97-AF65-F5344CB8AC3E}">
        <p14:creationId xmlns:p14="http://schemas.microsoft.com/office/powerpoint/2010/main" val="38841380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EE5BB2-CD70-4146-8B0C-6C2AA9B789FB}"/>
              </a:ext>
            </a:extLst>
          </p:cNvPr>
          <p:cNvSpPr>
            <a:spLocks noGrp="1"/>
          </p:cNvSpPr>
          <p:nvPr>
            <p:ph type="title"/>
          </p:nvPr>
        </p:nvSpPr>
        <p:spPr/>
        <p:txBody>
          <a:bodyPr/>
          <a:lstStyle/>
          <a:p>
            <a:r>
              <a:rPr lang="en-US" dirty="0"/>
              <a:t>First – Two “Wrong” Ways</a:t>
            </a:r>
          </a:p>
        </p:txBody>
      </p:sp>
      <p:sp>
        <p:nvSpPr>
          <p:cNvPr id="3" name="Content Placeholder 2">
            <a:extLst>
              <a:ext uri="{FF2B5EF4-FFF2-40B4-BE49-F238E27FC236}">
                <a16:creationId xmlns:a16="http://schemas.microsoft.com/office/drawing/2014/main" id="{1CC0DBB5-A014-4176-888A-53FED8791024}"/>
              </a:ext>
            </a:extLst>
          </p:cNvPr>
          <p:cNvSpPr>
            <a:spLocks noGrp="1"/>
          </p:cNvSpPr>
          <p:nvPr>
            <p:ph idx="1"/>
          </p:nvPr>
        </p:nvSpPr>
        <p:spPr/>
        <p:txBody>
          <a:bodyPr/>
          <a:lstStyle/>
          <a:p>
            <a:r>
              <a:rPr lang="en-US" dirty="0"/>
              <a:t>It’s helpful to see two “wrong” ways to do this.</a:t>
            </a:r>
          </a:p>
        </p:txBody>
      </p:sp>
      <p:sp>
        <p:nvSpPr>
          <p:cNvPr id="4" name="TextBox 3">
            <a:extLst>
              <a:ext uri="{FF2B5EF4-FFF2-40B4-BE49-F238E27FC236}">
                <a16:creationId xmlns:a16="http://schemas.microsoft.com/office/drawing/2014/main" id="{78C69E0C-9479-B74D-BD89-AF154179059B}"/>
              </a:ext>
            </a:extLst>
          </p:cNvPr>
          <p:cNvSpPr txBox="1"/>
          <p:nvPr/>
        </p:nvSpPr>
        <p:spPr>
          <a:xfrm>
            <a:off x="18113534" y="12703758"/>
            <a:ext cx="6438729" cy="101224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135467" tIns="135467" rIns="135467" bIns="135467" numCol="1" spcCol="38100" rtlCol="0" anchor="ctr">
            <a:spAutoFit/>
          </a:bodyPr>
          <a:lstStyle/>
          <a:p>
            <a:pPr defTabSz="1557886"/>
            <a:r>
              <a:rPr lang="en-US" sz="4800" b="0" kern="1200" dirty="0">
                <a:ea typeface="ＭＳ Ｐゴシック" charset="0"/>
                <a:cs typeface="+mn-cs"/>
                <a:sym typeface="Helvetica Light"/>
              </a:rPr>
              <a:t>Slide by David </a:t>
            </a:r>
            <a:r>
              <a:rPr lang="en-US" sz="4800" b="0" kern="1200" dirty="0" err="1">
                <a:ea typeface="ＭＳ Ｐゴシック" charset="0"/>
                <a:cs typeface="+mn-cs"/>
                <a:sym typeface="Helvetica Light"/>
              </a:rPr>
              <a:t>Fouhey</a:t>
            </a:r>
            <a:endParaRPr lang="en-US" sz="4800" b="0" kern="1200" dirty="0">
              <a:ea typeface="ＭＳ Ｐゴシック" charset="0"/>
              <a:cs typeface="+mn-cs"/>
              <a:sym typeface="Helvetica Light"/>
            </a:endParaRPr>
          </a:p>
        </p:txBody>
      </p:sp>
    </p:spTree>
    <p:extLst>
      <p:ext uri="{BB962C8B-B14F-4D97-AF65-F5344CB8AC3E}">
        <p14:creationId xmlns:p14="http://schemas.microsoft.com/office/powerpoint/2010/main" val="13920719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64CCDB-A852-4F89-B537-0F203969C476}"/>
              </a:ext>
            </a:extLst>
          </p:cNvPr>
          <p:cNvSpPr>
            <a:spLocks noGrp="1"/>
          </p:cNvSpPr>
          <p:nvPr>
            <p:ph type="title"/>
          </p:nvPr>
        </p:nvSpPr>
        <p:spPr/>
        <p:txBody>
          <a:bodyPr/>
          <a:lstStyle/>
          <a:p>
            <a:r>
              <a:rPr lang="en-US" dirty="0"/>
              <a:t>Why Not Stack Convolutions?</a:t>
            </a:r>
          </a:p>
        </p:txBody>
      </p:sp>
      <p:grpSp>
        <p:nvGrpSpPr>
          <p:cNvPr id="41" name="Group 40">
            <a:extLst>
              <a:ext uri="{FF2B5EF4-FFF2-40B4-BE49-F238E27FC236}">
                <a16:creationId xmlns:a16="http://schemas.microsoft.com/office/drawing/2014/main" id="{37698BFA-9E26-4BCA-A653-BBFC653C8DDC}"/>
              </a:ext>
            </a:extLst>
          </p:cNvPr>
          <p:cNvGrpSpPr/>
          <p:nvPr/>
        </p:nvGrpSpPr>
        <p:grpSpPr>
          <a:xfrm>
            <a:off x="3298623" y="2917291"/>
            <a:ext cx="16969517" cy="5060669"/>
            <a:chOff x="125310" y="1458645"/>
            <a:chExt cx="8484759" cy="2530334"/>
          </a:xfrm>
        </p:grpSpPr>
        <p:grpSp>
          <p:nvGrpSpPr>
            <p:cNvPr id="4" name="Group 3">
              <a:extLst>
                <a:ext uri="{FF2B5EF4-FFF2-40B4-BE49-F238E27FC236}">
                  <a16:creationId xmlns:a16="http://schemas.microsoft.com/office/drawing/2014/main" id="{12A05844-9525-4BD5-8EB2-943AF0DDC910}"/>
                </a:ext>
              </a:extLst>
            </p:cNvPr>
            <p:cNvGrpSpPr/>
            <p:nvPr/>
          </p:nvGrpSpPr>
          <p:grpSpPr>
            <a:xfrm>
              <a:off x="125310" y="1458645"/>
              <a:ext cx="1415602" cy="2530334"/>
              <a:chOff x="628650" y="1701926"/>
              <a:chExt cx="1415602" cy="2530334"/>
            </a:xfrm>
          </p:grpSpPr>
          <p:sp>
            <p:nvSpPr>
              <p:cNvPr id="5" name="Cube 4">
                <a:extLst>
                  <a:ext uri="{FF2B5EF4-FFF2-40B4-BE49-F238E27FC236}">
                    <a16:creationId xmlns:a16="http://schemas.microsoft.com/office/drawing/2014/main" id="{FDA436AE-4779-4D87-992A-07BF963454D2}"/>
                  </a:ext>
                </a:extLst>
              </p:cNvPr>
              <p:cNvSpPr/>
              <p:nvPr/>
            </p:nvSpPr>
            <p:spPr>
              <a:xfrm>
                <a:off x="1220911" y="2297939"/>
                <a:ext cx="672506" cy="1934321"/>
              </a:xfrm>
              <a:prstGeom prst="cube">
                <a:avLst>
                  <a:gd name="adj" fmla="val 6726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11" hangingPunct="1"/>
                <a:endParaRPr lang="en-US" sz="3600" b="0" kern="1200">
                  <a:solidFill>
                    <a:prstClr val="white"/>
                  </a:solidFill>
                  <a:latin typeface="Arial" panose="020B0604020202020204"/>
                </a:endParaRPr>
              </a:p>
            </p:txBody>
          </p:sp>
          <p:sp>
            <p:nvSpPr>
              <p:cNvPr id="6" name="TextBox 5">
                <a:extLst>
                  <a:ext uri="{FF2B5EF4-FFF2-40B4-BE49-F238E27FC236}">
                    <a16:creationId xmlns:a16="http://schemas.microsoft.com/office/drawing/2014/main" id="{8E4756B7-6032-499E-BFB6-70E633F156EA}"/>
                  </a:ext>
                </a:extLst>
              </p:cNvPr>
              <p:cNvSpPr txBox="1"/>
              <p:nvPr/>
            </p:nvSpPr>
            <p:spPr>
              <a:xfrm>
                <a:off x="628650" y="3105710"/>
                <a:ext cx="487087" cy="538609"/>
              </a:xfrm>
              <a:prstGeom prst="rect">
                <a:avLst/>
              </a:prstGeom>
              <a:noFill/>
            </p:spPr>
            <p:txBody>
              <a:bodyPr wrap="square" rtlCol="0">
                <a:spAutoFit/>
              </a:bodyPr>
              <a:lstStyle/>
              <a:p>
                <a:pPr defTabSz="914411" hangingPunct="1"/>
                <a:r>
                  <a:rPr lang="en-US" sz="6400" b="0" kern="1200" dirty="0">
                    <a:solidFill>
                      <a:prstClr val="black"/>
                    </a:solidFill>
                    <a:ea typeface="ＭＳ Ｐゴシック" charset="0"/>
                    <a:cs typeface="+mn-cs"/>
                  </a:rPr>
                  <a:t>H</a:t>
                </a:r>
              </a:p>
            </p:txBody>
          </p:sp>
          <p:sp>
            <p:nvSpPr>
              <p:cNvPr id="7" name="TextBox 6">
                <a:extLst>
                  <a:ext uri="{FF2B5EF4-FFF2-40B4-BE49-F238E27FC236}">
                    <a16:creationId xmlns:a16="http://schemas.microsoft.com/office/drawing/2014/main" id="{2AB10EF3-95BA-4658-88B9-9640BF58D35F}"/>
                  </a:ext>
                </a:extLst>
              </p:cNvPr>
              <p:cNvSpPr txBox="1"/>
              <p:nvPr/>
            </p:nvSpPr>
            <p:spPr>
              <a:xfrm>
                <a:off x="872193" y="1940286"/>
                <a:ext cx="487087" cy="538609"/>
              </a:xfrm>
              <a:prstGeom prst="rect">
                <a:avLst/>
              </a:prstGeom>
              <a:noFill/>
            </p:spPr>
            <p:txBody>
              <a:bodyPr wrap="square" rtlCol="0">
                <a:spAutoFit/>
              </a:bodyPr>
              <a:lstStyle/>
              <a:p>
                <a:pPr defTabSz="914411" hangingPunct="1"/>
                <a:r>
                  <a:rPr lang="en-US" sz="6400" b="0" kern="1200" dirty="0">
                    <a:solidFill>
                      <a:prstClr val="black"/>
                    </a:solidFill>
                    <a:ea typeface="ＭＳ Ｐゴシック" charset="0"/>
                    <a:cs typeface="+mn-cs"/>
                  </a:rPr>
                  <a:t>W</a:t>
                </a:r>
              </a:p>
            </p:txBody>
          </p:sp>
          <p:sp>
            <p:nvSpPr>
              <p:cNvPr id="8" name="TextBox 7">
                <a:extLst>
                  <a:ext uri="{FF2B5EF4-FFF2-40B4-BE49-F238E27FC236}">
                    <a16:creationId xmlns:a16="http://schemas.microsoft.com/office/drawing/2014/main" id="{C423D8B4-1AE8-4347-8D62-4D6D5D84C84B}"/>
                  </a:ext>
                </a:extLst>
              </p:cNvPr>
              <p:cNvSpPr txBox="1"/>
              <p:nvPr/>
            </p:nvSpPr>
            <p:spPr>
              <a:xfrm>
                <a:off x="1557165" y="1701926"/>
                <a:ext cx="487087" cy="538609"/>
              </a:xfrm>
              <a:prstGeom prst="rect">
                <a:avLst/>
              </a:prstGeom>
              <a:noFill/>
            </p:spPr>
            <p:txBody>
              <a:bodyPr wrap="square" rtlCol="0">
                <a:spAutoFit/>
              </a:bodyPr>
              <a:lstStyle/>
              <a:p>
                <a:pPr defTabSz="914411" hangingPunct="1"/>
                <a:r>
                  <a:rPr lang="en-US" sz="6400" b="0" kern="1200" dirty="0">
                    <a:solidFill>
                      <a:prstClr val="black"/>
                    </a:solidFill>
                    <a:ea typeface="ＭＳ Ｐゴシック" charset="0"/>
                    <a:cs typeface="+mn-cs"/>
                  </a:rPr>
                  <a:t>C</a:t>
                </a:r>
              </a:p>
            </p:txBody>
          </p:sp>
        </p:grpSp>
        <p:sp>
          <p:nvSpPr>
            <p:cNvPr id="12" name="Cube 11">
              <a:extLst>
                <a:ext uri="{FF2B5EF4-FFF2-40B4-BE49-F238E27FC236}">
                  <a16:creationId xmlns:a16="http://schemas.microsoft.com/office/drawing/2014/main" id="{A59D24D7-29C0-47C7-995D-B2A0FC36644E}"/>
                </a:ext>
              </a:extLst>
            </p:cNvPr>
            <p:cNvSpPr/>
            <p:nvPr/>
          </p:nvSpPr>
          <p:spPr>
            <a:xfrm>
              <a:off x="1402542" y="2054658"/>
              <a:ext cx="672506" cy="1934321"/>
            </a:xfrm>
            <a:prstGeom prst="cube">
              <a:avLst>
                <a:gd name="adj" fmla="val 67261"/>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11" hangingPunct="1"/>
              <a:endParaRPr lang="en-US" sz="3600" b="0" kern="1200">
                <a:solidFill>
                  <a:prstClr val="white"/>
                </a:solidFill>
                <a:latin typeface="Arial" panose="020B0604020202020204"/>
              </a:endParaRPr>
            </a:p>
          </p:txBody>
        </p:sp>
        <p:sp>
          <p:nvSpPr>
            <p:cNvPr id="13" name="Cube 12">
              <a:extLst>
                <a:ext uri="{FF2B5EF4-FFF2-40B4-BE49-F238E27FC236}">
                  <a16:creationId xmlns:a16="http://schemas.microsoft.com/office/drawing/2014/main" id="{E0624902-643C-4059-A911-F1ED750B8CA4}"/>
                </a:ext>
              </a:extLst>
            </p:cNvPr>
            <p:cNvSpPr/>
            <p:nvPr/>
          </p:nvSpPr>
          <p:spPr>
            <a:xfrm>
              <a:off x="1791029" y="2054658"/>
              <a:ext cx="672506" cy="1934321"/>
            </a:xfrm>
            <a:prstGeom prst="cube">
              <a:avLst>
                <a:gd name="adj" fmla="val 67261"/>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11" hangingPunct="1"/>
              <a:endParaRPr lang="en-US" sz="3600" b="0" kern="1200">
                <a:solidFill>
                  <a:prstClr val="white"/>
                </a:solidFill>
                <a:latin typeface="Arial" panose="020B0604020202020204"/>
              </a:endParaRPr>
            </a:p>
          </p:txBody>
        </p:sp>
        <p:sp>
          <p:nvSpPr>
            <p:cNvPr id="14" name="Cube 13">
              <a:extLst>
                <a:ext uri="{FF2B5EF4-FFF2-40B4-BE49-F238E27FC236}">
                  <a16:creationId xmlns:a16="http://schemas.microsoft.com/office/drawing/2014/main" id="{3E2272F1-1C89-4228-BB8F-602A958905C8}"/>
                </a:ext>
              </a:extLst>
            </p:cNvPr>
            <p:cNvSpPr/>
            <p:nvPr/>
          </p:nvSpPr>
          <p:spPr>
            <a:xfrm>
              <a:off x="2179516" y="2054658"/>
              <a:ext cx="672506" cy="1934321"/>
            </a:xfrm>
            <a:prstGeom prst="cube">
              <a:avLst>
                <a:gd name="adj" fmla="val 67261"/>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11" hangingPunct="1"/>
              <a:endParaRPr lang="en-US" sz="3600" b="0" kern="1200">
                <a:solidFill>
                  <a:prstClr val="white"/>
                </a:solidFill>
                <a:latin typeface="Arial" panose="020B0604020202020204"/>
              </a:endParaRPr>
            </a:p>
          </p:txBody>
        </p:sp>
        <p:sp>
          <p:nvSpPr>
            <p:cNvPr id="15" name="Cube 14">
              <a:extLst>
                <a:ext uri="{FF2B5EF4-FFF2-40B4-BE49-F238E27FC236}">
                  <a16:creationId xmlns:a16="http://schemas.microsoft.com/office/drawing/2014/main" id="{90373132-2C60-4A78-9979-6289542333FA}"/>
                </a:ext>
              </a:extLst>
            </p:cNvPr>
            <p:cNvSpPr/>
            <p:nvPr/>
          </p:nvSpPr>
          <p:spPr>
            <a:xfrm>
              <a:off x="2568003" y="2054658"/>
              <a:ext cx="672506" cy="1934321"/>
            </a:xfrm>
            <a:prstGeom prst="cube">
              <a:avLst>
                <a:gd name="adj" fmla="val 67261"/>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11" hangingPunct="1"/>
              <a:endParaRPr lang="en-US" sz="3600" b="0" kern="1200">
                <a:solidFill>
                  <a:prstClr val="white"/>
                </a:solidFill>
                <a:latin typeface="Arial" panose="020B0604020202020204"/>
              </a:endParaRPr>
            </a:p>
          </p:txBody>
        </p:sp>
        <p:sp>
          <p:nvSpPr>
            <p:cNvPr id="18" name="Cube 17">
              <a:extLst>
                <a:ext uri="{FF2B5EF4-FFF2-40B4-BE49-F238E27FC236}">
                  <a16:creationId xmlns:a16="http://schemas.microsoft.com/office/drawing/2014/main" id="{79583854-96A6-43BF-8148-6C1B01E98948}"/>
                </a:ext>
              </a:extLst>
            </p:cNvPr>
            <p:cNvSpPr/>
            <p:nvPr/>
          </p:nvSpPr>
          <p:spPr>
            <a:xfrm>
              <a:off x="2956490" y="2054658"/>
              <a:ext cx="672506" cy="1934321"/>
            </a:xfrm>
            <a:prstGeom prst="cube">
              <a:avLst>
                <a:gd name="adj" fmla="val 67261"/>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11" hangingPunct="1"/>
              <a:endParaRPr lang="en-US" sz="3600" b="0" kern="1200">
                <a:solidFill>
                  <a:prstClr val="white"/>
                </a:solidFill>
                <a:latin typeface="Arial" panose="020B0604020202020204"/>
              </a:endParaRPr>
            </a:p>
          </p:txBody>
        </p:sp>
        <p:sp>
          <p:nvSpPr>
            <p:cNvPr id="30" name="Cube 29">
              <a:extLst>
                <a:ext uri="{FF2B5EF4-FFF2-40B4-BE49-F238E27FC236}">
                  <a16:creationId xmlns:a16="http://schemas.microsoft.com/office/drawing/2014/main" id="{B5F55A31-8F12-4069-BA70-5E397AF0C586}"/>
                </a:ext>
              </a:extLst>
            </p:cNvPr>
            <p:cNvSpPr/>
            <p:nvPr/>
          </p:nvSpPr>
          <p:spPr>
            <a:xfrm>
              <a:off x="4510438" y="2054658"/>
              <a:ext cx="672506" cy="1934321"/>
            </a:xfrm>
            <a:prstGeom prst="cube">
              <a:avLst>
                <a:gd name="adj" fmla="val 67261"/>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11" hangingPunct="1"/>
              <a:endParaRPr lang="en-US" sz="3600" b="0" kern="1200">
                <a:solidFill>
                  <a:prstClr val="white"/>
                </a:solidFill>
                <a:latin typeface="Arial" panose="020B0604020202020204"/>
              </a:endParaRPr>
            </a:p>
          </p:txBody>
        </p:sp>
        <p:sp>
          <p:nvSpPr>
            <p:cNvPr id="31" name="Cube 30">
              <a:extLst>
                <a:ext uri="{FF2B5EF4-FFF2-40B4-BE49-F238E27FC236}">
                  <a16:creationId xmlns:a16="http://schemas.microsoft.com/office/drawing/2014/main" id="{405D0B3A-85D7-4755-9141-90C1E8F447C8}"/>
                </a:ext>
              </a:extLst>
            </p:cNvPr>
            <p:cNvSpPr/>
            <p:nvPr/>
          </p:nvSpPr>
          <p:spPr>
            <a:xfrm>
              <a:off x="4898925" y="2054658"/>
              <a:ext cx="672506" cy="1934321"/>
            </a:xfrm>
            <a:prstGeom prst="cube">
              <a:avLst>
                <a:gd name="adj" fmla="val 67261"/>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11" hangingPunct="1"/>
              <a:endParaRPr lang="en-US" sz="3600" b="0" kern="1200">
                <a:solidFill>
                  <a:prstClr val="white"/>
                </a:solidFill>
                <a:latin typeface="Arial" panose="020B0604020202020204"/>
              </a:endParaRPr>
            </a:p>
          </p:txBody>
        </p:sp>
        <p:sp>
          <p:nvSpPr>
            <p:cNvPr id="32" name="Cube 31">
              <a:extLst>
                <a:ext uri="{FF2B5EF4-FFF2-40B4-BE49-F238E27FC236}">
                  <a16:creationId xmlns:a16="http://schemas.microsoft.com/office/drawing/2014/main" id="{4159791C-7967-4FDE-81B2-A63B23B3111A}"/>
                </a:ext>
              </a:extLst>
            </p:cNvPr>
            <p:cNvSpPr/>
            <p:nvPr/>
          </p:nvSpPr>
          <p:spPr>
            <a:xfrm>
              <a:off x="5287412" y="2054658"/>
              <a:ext cx="672506" cy="1934321"/>
            </a:xfrm>
            <a:prstGeom prst="cube">
              <a:avLst>
                <a:gd name="adj" fmla="val 67261"/>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11" hangingPunct="1"/>
              <a:endParaRPr lang="en-US" sz="3600" b="0" kern="1200">
                <a:solidFill>
                  <a:prstClr val="white"/>
                </a:solidFill>
                <a:latin typeface="Arial" panose="020B0604020202020204"/>
              </a:endParaRPr>
            </a:p>
          </p:txBody>
        </p:sp>
        <p:sp>
          <p:nvSpPr>
            <p:cNvPr id="33" name="Cube 32">
              <a:extLst>
                <a:ext uri="{FF2B5EF4-FFF2-40B4-BE49-F238E27FC236}">
                  <a16:creationId xmlns:a16="http://schemas.microsoft.com/office/drawing/2014/main" id="{6A9275CB-E0B4-46BF-B1FB-3ECE9B3ACEBD}"/>
                </a:ext>
              </a:extLst>
            </p:cNvPr>
            <p:cNvSpPr/>
            <p:nvPr/>
          </p:nvSpPr>
          <p:spPr>
            <a:xfrm>
              <a:off x="5675899" y="2054658"/>
              <a:ext cx="672506" cy="1934321"/>
            </a:xfrm>
            <a:prstGeom prst="cube">
              <a:avLst>
                <a:gd name="adj" fmla="val 67261"/>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11" hangingPunct="1"/>
              <a:endParaRPr lang="en-US" sz="3600" b="0" kern="1200">
                <a:solidFill>
                  <a:prstClr val="white"/>
                </a:solidFill>
                <a:latin typeface="Arial" panose="020B0604020202020204"/>
              </a:endParaRPr>
            </a:p>
          </p:txBody>
        </p:sp>
        <p:sp>
          <p:nvSpPr>
            <p:cNvPr id="26" name="Cube 25">
              <a:extLst>
                <a:ext uri="{FF2B5EF4-FFF2-40B4-BE49-F238E27FC236}">
                  <a16:creationId xmlns:a16="http://schemas.microsoft.com/office/drawing/2014/main" id="{392FA676-2E3A-4108-A830-6DE7840938E4}"/>
                </a:ext>
              </a:extLst>
            </p:cNvPr>
            <p:cNvSpPr/>
            <p:nvPr/>
          </p:nvSpPr>
          <p:spPr>
            <a:xfrm>
              <a:off x="6064386" y="2054658"/>
              <a:ext cx="672506" cy="1934321"/>
            </a:xfrm>
            <a:prstGeom prst="cube">
              <a:avLst>
                <a:gd name="adj" fmla="val 67261"/>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11" hangingPunct="1"/>
              <a:endParaRPr lang="en-US" sz="3600" b="0" kern="1200">
                <a:solidFill>
                  <a:prstClr val="white"/>
                </a:solidFill>
                <a:latin typeface="Arial" panose="020B0604020202020204"/>
              </a:endParaRPr>
            </a:p>
          </p:txBody>
        </p:sp>
        <p:sp>
          <p:nvSpPr>
            <p:cNvPr id="27" name="Cube 26">
              <a:extLst>
                <a:ext uri="{FF2B5EF4-FFF2-40B4-BE49-F238E27FC236}">
                  <a16:creationId xmlns:a16="http://schemas.microsoft.com/office/drawing/2014/main" id="{3EF64C64-E7B2-49DF-A712-FB498FD6EA5A}"/>
                </a:ext>
              </a:extLst>
            </p:cNvPr>
            <p:cNvSpPr/>
            <p:nvPr/>
          </p:nvSpPr>
          <p:spPr>
            <a:xfrm>
              <a:off x="6452873" y="2054658"/>
              <a:ext cx="672506" cy="1934321"/>
            </a:xfrm>
            <a:prstGeom prst="cube">
              <a:avLst>
                <a:gd name="adj" fmla="val 67261"/>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11" hangingPunct="1"/>
              <a:endParaRPr lang="en-US" sz="3600" b="0" kern="1200">
                <a:solidFill>
                  <a:prstClr val="white"/>
                </a:solidFill>
                <a:latin typeface="Arial" panose="020B0604020202020204"/>
              </a:endParaRPr>
            </a:p>
          </p:txBody>
        </p:sp>
        <p:sp>
          <p:nvSpPr>
            <p:cNvPr id="28" name="Cube 27">
              <a:extLst>
                <a:ext uri="{FF2B5EF4-FFF2-40B4-BE49-F238E27FC236}">
                  <a16:creationId xmlns:a16="http://schemas.microsoft.com/office/drawing/2014/main" id="{460AF0F2-8AD2-4534-BFF3-B5B5856E5E08}"/>
                </a:ext>
              </a:extLst>
            </p:cNvPr>
            <p:cNvSpPr/>
            <p:nvPr/>
          </p:nvSpPr>
          <p:spPr>
            <a:xfrm>
              <a:off x="6841360" y="2054658"/>
              <a:ext cx="672506" cy="1934321"/>
            </a:xfrm>
            <a:prstGeom prst="cube">
              <a:avLst>
                <a:gd name="adj" fmla="val 67261"/>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11" hangingPunct="1"/>
              <a:endParaRPr lang="en-US" sz="3600" b="0" kern="1200">
                <a:solidFill>
                  <a:prstClr val="white"/>
                </a:solidFill>
                <a:latin typeface="Arial" panose="020B0604020202020204"/>
              </a:endParaRPr>
            </a:p>
          </p:txBody>
        </p:sp>
        <p:sp>
          <p:nvSpPr>
            <p:cNvPr id="29" name="Cube 28">
              <a:extLst>
                <a:ext uri="{FF2B5EF4-FFF2-40B4-BE49-F238E27FC236}">
                  <a16:creationId xmlns:a16="http://schemas.microsoft.com/office/drawing/2014/main" id="{580BD15D-56F1-4100-8946-F2998E2C7B1E}"/>
                </a:ext>
              </a:extLst>
            </p:cNvPr>
            <p:cNvSpPr/>
            <p:nvPr/>
          </p:nvSpPr>
          <p:spPr>
            <a:xfrm>
              <a:off x="7229845" y="2054658"/>
              <a:ext cx="672506" cy="1934321"/>
            </a:xfrm>
            <a:prstGeom prst="cube">
              <a:avLst>
                <a:gd name="adj" fmla="val 67261"/>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11" hangingPunct="1"/>
              <a:endParaRPr lang="en-US" sz="3600" b="0" kern="1200">
                <a:solidFill>
                  <a:prstClr val="white"/>
                </a:solidFill>
                <a:latin typeface="Arial" panose="020B0604020202020204"/>
              </a:endParaRPr>
            </a:p>
          </p:txBody>
        </p:sp>
        <p:sp>
          <p:nvSpPr>
            <p:cNvPr id="34" name="TextBox 33">
              <a:extLst>
                <a:ext uri="{FF2B5EF4-FFF2-40B4-BE49-F238E27FC236}">
                  <a16:creationId xmlns:a16="http://schemas.microsoft.com/office/drawing/2014/main" id="{9655556F-9F6C-475F-A589-BB986110F1C2}"/>
                </a:ext>
              </a:extLst>
            </p:cNvPr>
            <p:cNvSpPr txBox="1"/>
            <p:nvPr/>
          </p:nvSpPr>
          <p:spPr>
            <a:xfrm>
              <a:off x="3664782" y="2666593"/>
              <a:ext cx="741188" cy="661719"/>
            </a:xfrm>
            <a:prstGeom prst="rect">
              <a:avLst/>
            </a:prstGeom>
            <a:solidFill>
              <a:schemeClr val="bg1"/>
            </a:solidFill>
            <a:ln>
              <a:noFill/>
            </a:ln>
          </p:spPr>
          <p:txBody>
            <a:bodyPr wrap="square" rtlCol="0">
              <a:spAutoFit/>
            </a:bodyPr>
            <a:lstStyle/>
            <a:p>
              <a:pPr defTabSz="914411" hangingPunct="1"/>
              <a:r>
                <a:rPr lang="en-US" sz="8000" b="0" kern="1200" dirty="0">
                  <a:solidFill>
                    <a:prstClr val="black"/>
                  </a:solidFill>
                  <a:ea typeface="ＭＳ Ｐゴシック" charset="0"/>
                  <a:cs typeface="+mn-cs"/>
                </a:rPr>
                <a:t>…</a:t>
              </a:r>
            </a:p>
          </p:txBody>
        </p:sp>
        <p:grpSp>
          <p:nvGrpSpPr>
            <p:cNvPr id="36" name="Group 35">
              <a:extLst>
                <a:ext uri="{FF2B5EF4-FFF2-40B4-BE49-F238E27FC236}">
                  <a16:creationId xmlns:a16="http://schemas.microsoft.com/office/drawing/2014/main" id="{53E8FAF5-42FF-4559-9ED6-9715BF68B608}"/>
                </a:ext>
              </a:extLst>
            </p:cNvPr>
            <p:cNvGrpSpPr/>
            <p:nvPr/>
          </p:nvGrpSpPr>
          <p:grpSpPr>
            <a:xfrm>
              <a:off x="7707951" y="1458645"/>
              <a:ext cx="902118" cy="2530334"/>
              <a:chOff x="1142132" y="1701926"/>
              <a:chExt cx="902118" cy="2530334"/>
            </a:xfrm>
          </p:grpSpPr>
          <p:sp>
            <p:nvSpPr>
              <p:cNvPr id="37" name="Cube 36">
                <a:extLst>
                  <a:ext uri="{FF2B5EF4-FFF2-40B4-BE49-F238E27FC236}">
                    <a16:creationId xmlns:a16="http://schemas.microsoft.com/office/drawing/2014/main" id="{CC7C00E1-097E-4A0E-8AEF-4CFC661C8FAC}"/>
                  </a:ext>
                </a:extLst>
              </p:cNvPr>
              <p:cNvSpPr/>
              <p:nvPr/>
            </p:nvSpPr>
            <p:spPr>
              <a:xfrm>
                <a:off x="1220911" y="2297939"/>
                <a:ext cx="672506" cy="1934321"/>
              </a:xfrm>
              <a:prstGeom prst="cube">
                <a:avLst>
                  <a:gd name="adj" fmla="val 67261"/>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11" hangingPunct="1"/>
                <a:endParaRPr lang="en-US" sz="3600" b="0" kern="1200">
                  <a:solidFill>
                    <a:prstClr val="white"/>
                  </a:solidFill>
                  <a:latin typeface="Arial" panose="020B0604020202020204"/>
                </a:endParaRPr>
              </a:p>
            </p:txBody>
          </p:sp>
          <p:sp>
            <p:nvSpPr>
              <p:cNvPr id="38" name="TextBox 37">
                <a:extLst>
                  <a:ext uri="{FF2B5EF4-FFF2-40B4-BE49-F238E27FC236}">
                    <a16:creationId xmlns:a16="http://schemas.microsoft.com/office/drawing/2014/main" id="{6B3D7E52-9254-48B1-A2CA-F99321F15180}"/>
                  </a:ext>
                </a:extLst>
              </p:cNvPr>
              <p:cNvSpPr txBox="1"/>
              <p:nvPr/>
            </p:nvSpPr>
            <p:spPr>
              <a:xfrm>
                <a:off x="1462446" y="3105710"/>
                <a:ext cx="487086" cy="538609"/>
              </a:xfrm>
              <a:prstGeom prst="rect">
                <a:avLst/>
              </a:prstGeom>
              <a:noFill/>
            </p:spPr>
            <p:txBody>
              <a:bodyPr wrap="square" rtlCol="0">
                <a:spAutoFit/>
              </a:bodyPr>
              <a:lstStyle/>
              <a:p>
                <a:pPr defTabSz="914411" hangingPunct="1"/>
                <a:r>
                  <a:rPr lang="en-US" sz="6400" b="0" kern="1200" dirty="0">
                    <a:solidFill>
                      <a:prstClr val="black"/>
                    </a:solidFill>
                    <a:ea typeface="ＭＳ Ｐゴシック" charset="0"/>
                    <a:cs typeface="+mn-cs"/>
                  </a:rPr>
                  <a:t>H</a:t>
                </a:r>
              </a:p>
            </p:txBody>
          </p:sp>
          <p:sp>
            <p:nvSpPr>
              <p:cNvPr id="39" name="TextBox 38">
                <a:extLst>
                  <a:ext uri="{FF2B5EF4-FFF2-40B4-BE49-F238E27FC236}">
                    <a16:creationId xmlns:a16="http://schemas.microsoft.com/office/drawing/2014/main" id="{25E92894-DA36-488D-AE65-B1A3726977EE}"/>
                  </a:ext>
                </a:extLst>
              </p:cNvPr>
              <p:cNvSpPr txBox="1"/>
              <p:nvPr/>
            </p:nvSpPr>
            <p:spPr>
              <a:xfrm>
                <a:off x="1142132" y="1903631"/>
                <a:ext cx="487086" cy="538609"/>
              </a:xfrm>
              <a:prstGeom prst="rect">
                <a:avLst/>
              </a:prstGeom>
              <a:noFill/>
            </p:spPr>
            <p:txBody>
              <a:bodyPr wrap="square" rtlCol="0">
                <a:spAutoFit/>
              </a:bodyPr>
              <a:lstStyle/>
              <a:p>
                <a:pPr defTabSz="914411" hangingPunct="1"/>
                <a:r>
                  <a:rPr lang="en-US" sz="6400" b="0" kern="1200" dirty="0">
                    <a:solidFill>
                      <a:prstClr val="black"/>
                    </a:solidFill>
                    <a:ea typeface="ＭＳ Ｐゴシック" charset="0"/>
                    <a:cs typeface="+mn-cs"/>
                  </a:rPr>
                  <a:t>W</a:t>
                </a:r>
              </a:p>
            </p:txBody>
          </p:sp>
          <p:sp>
            <p:nvSpPr>
              <p:cNvPr id="40" name="TextBox 39">
                <a:extLst>
                  <a:ext uri="{FF2B5EF4-FFF2-40B4-BE49-F238E27FC236}">
                    <a16:creationId xmlns:a16="http://schemas.microsoft.com/office/drawing/2014/main" id="{D94306E4-1384-4692-84E8-3AF905349D6F}"/>
                  </a:ext>
                </a:extLst>
              </p:cNvPr>
              <p:cNvSpPr txBox="1"/>
              <p:nvPr/>
            </p:nvSpPr>
            <p:spPr>
              <a:xfrm>
                <a:off x="1557164" y="1701926"/>
                <a:ext cx="487086" cy="538609"/>
              </a:xfrm>
              <a:prstGeom prst="rect">
                <a:avLst/>
              </a:prstGeom>
              <a:noFill/>
            </p:spPr>
            <p:txBody>
              <a:bodyPr wrap="square" rtlCol="0">
                <a:spAutoFit/>
              </a:bodyPr>
              <a:lstStyle/>
              <a:p>
                <a:pPr defTabSz="914411" hangingPunct="1"/>
                <a:r>
                  <a:rPr lang="en-US" sz="6400" b="0" kern="1200" dirty="0">
                    <a:solidFill>
                      <a:prstClr val="black"/>
                    </a:solidFill>
                    <a:ea typeface="ＭＳ Ｐゴシック" charset="0"/>
                    <a:cs typeface="+mn-cs"/>
                  </a:rPr>
                  <a:t>F</a:t>
                </a:r>
              </a:p>
            </p:txBody>
          </p:sp>
        </p:grpSp>
      </p:grpSp>
      <p:sp>
        <p:nvSpPr>
          <p:cNvPr id="42" name="TextBox 41">
            <a:extLst>
              <a:ext uri="{FF2B5EF4-FFF2-40B4-BE49-F238E27FC236}">
                <a16:creationId xmlns:a16="http://schemas.microsoft.com/office/drawing/2014/main" id="{75C21321-3258-48A5-A58C-AE35CDB1F437}"/>
              </a:ext>
            </a:extLst>
          </p:cNvPr>
          <p:cNvSpPr txBox="1"/>
          <p:nvPr/>
        </p:nvSpPr>
        <p:spPr>
          <a:xfrm>
            <a:off x="3123860" y="8388992"/>
            <a:ext cx="18093144" cy="2062103"/>
          </a:xfrm>
          <a:prstGeom prst="rect">
            <a:avLst/>
          </a:prstGeom>
          <a:noFill/>
        </p:spPr>
        <p:txBody>
          <a:bodyPr wrap="square" rtlCol="0">
            <a:spAutoFit/>
          </a:bodyPr>
          <a:lstStyle/>
          <a:p>
            <a:pPr defTabSz="914411" hangingPunct="1"/>
            <a:r>
              <a:rPr lang="en-US" sz="6400" b="0" kern="1200" dirty="0">
                <a:solidFill>
                  <a:prstClr val="black"/>
                </a:solidFill>
                <a:ea typeface="ＭＳ Ｐゴシック" charset="0"/>
                <a:cs typeface="+mn-cs"/>
              </a:rPr>
              <a:t>n 3x3 </a:t>
            </a:r>
            <a:r>
              <a:rPr lang="en-US" sz="6400" b="0" kern="1200" dirty="0" err="1">
                <a:solidFill>
                  <a:prstClr val="black"/>
                </a:solidFill>
                <a:ea typeface="ＭＳ Ｐゴシック" charset="0"/>
                <a:cs typeface="+mn-cs"/>
              </a:rPr>
              <a:t>convs</a:t>
            </a:r>
            <a:r>
              <a:rPr lang="en-US" sz="6400" b="0" kern="1200" dirty="0">
                <a:solidFill>
                  <a:prstClr val="black"/>
                </a:solidFill>
                <a:ea typeface="ＭＳ Ｐゴシック" charset="0"/>
                <a:cs typeface="+mn-cs"/>
              </a:rPr>
              <a:t> have a receptive field of 2n+1 pixels</a:t>
            </a:r>
          </a:p>
          <a:p>
            <a:pPr defTabSz="914411" hangingPunct="1"/>
            <a:r>
              <a:rPr lang="en-US" sz="6400" kern="1200" dirty="0">
                <a:solidFill>
                  <a:prstClr val="black"/>
                </a:solidFill>
                <a:ea typeface="ＭＳ Ｐゴシック" charset="0"/>
                <a:cs typeface="+mn-cs"/>
              </a:rPr>
              <a:t>How many convolutions until &gt;=200 pixels?</a:t>
            </a:r>
          </a:p>
        </p:txBody>
      </p:sp>
      <p:sp>
        <p:nvSpPr>
          <p:cNvPr id="43" name="TextBox 42">
            <a:extLst>
              <a:ext uri="{FF2B5EF4-FFF2-40B4-BE49-F238E27FC236}">
                <a16:creationId xmlns:a16="http://schemas.microsoft.com/office/drawing/2014/main" id="{4FCF1DFF-FC45-40CB-97AF-00D6C1DE4FFD}"/>
              </a:ext>
            </a:extLst>
          </p:cNvPr>
          <p:cNvSpPr txBox="1"/>
          <p:nvPr/>
        </p:nvSpPr>
        <p:spPr>
          <a:xfrm>
            <a:off x="3780607" y="10466334"/>
            <a:ext cx="16487533" cy="1077218"/>
          </a:xfrm>
          <a:prstGeom prst="rect">
            <a:avLst/>
          </a:prstGeom>
          <a:noFill/>
        </p:spPr>
        <p:txBody>
          <a:bodyPr wrap="square" rtlCol="0">
            <a:spAutoFit/>
          </a:bodyPr>
          <a:lstStyle/>
          <a:p>
            <a:pPr defTabSz="914411" hangingPunct="1"/>
            <a:r>
              <a:rPr lang="en-US" sz="6400" kern="1200" dirty="0">
                <a:solidFill>
                  <a:prstClr val="black"/>
                </a:solidFill>
                <a:ea typeface="ＭＳ Ｐゴシック" charset="0"/>
                <a:cs typeface="+mn-cs"/>
              </a:rPr>
              <a:t>100</a:t>
            </a:r>
          </a:p>
        </p:txBody>
      </p:sp>
      <p:sp>
        <p:nvSpPr>
          <p:cNvPr id="3" name="TextBox 2">
            <a:extLst>
              <a:ext uri="{FF2B5EF4-FFF2-40B4-BE49-F238E27FC236}">
                <a16:creationId xmlns:a16="http://schemas.microsoft.com/office/drawing/2014/main" id="{179AF6B4-250C-B08B-4AB1-35CB559539A3}"/>
              </a:ext>
            </a:extLst>
          </p:cNvPr>
          <p:cNvSpPr txBox="1"/>
          <p:nvPr/>
        </p:nvSpPr>
        <p:spPr>
          <a:xfrm>
            <a:off x="18113534" y="12703758"/>
            <a:ext cx="6438729" cy="101224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135467" tIns="135467" rIns="135467" bIns="135467" numCol="1" spcCol="38100" rtlCol="0" anchor="ctr">
            <a:spAutoFit/>
          </a:bodyPr>
          <a:lstStyle/>
          <a:p>
            <a:pPr defTabSz="1557886"/>
            <a:r>
              <a:rPr lang="en-US" sz="4800" b="0" kern="1200" dirty="0">
                <a:ea typeface="ＭＳ Ｐゴシック" charset="0"/>
                <a:cs typeface="+mn-cs"/>
                <a:sym typeface="Helvetica Light"/>
              </a:rPr>
              <a:t>Slide by David </a:t>
            </a:r>
            <a:r>
              <a:rPr lang="en-US" sz="4800" b="0" kern="1200" dirty="0" err="1">
                <a:ea typeface="ＭＳ Ｐゴシック" charset="0"/>
                <a:cs typeface="+mn-cs"/>
                <a:sym typeface="Helvetica Light"/>
              </a:rPr>
              <a:t>Fouhey</a:t>
            </a:r>
            <a:endParaRPr lang="en-US" sz="4800" b="0" kern="1200" dirty="0">
              <a:ea typeface="ＭＳ Ｐゴシック" charset="0"/>
              <a:cs typeface="+mn-cs"/>
              <a:sym typeface="Helvetica Light"/>
            </a:endParaRPr>
          </a:p>
        </p:txBody>
      </p:sp>
    </p:spTree>
    <p:extLst>
      <p:ext uri="{BB962C8B-B14F-4D97-AF65-F5344CB8AC3E}">
        <p14:creationId xmlns:p14="http://schemas.microsoft.com/office/powerpoint/2010/main" val="36951241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build="p"/>
      <p:bldP spid="4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8E8284-246E-4FF3-B71F-9F76D076E66E}"/>
              </a:ext>
            </a:extLst>
          </p:cNvPr>
          <p:cNvSpPr>
            <a:spLocks noGrp="1"/>
          </p:cNvSpPr>
          <p:nvPr>
            <p:ph type="title"/>
          </p:nvPr>
        </p:nvSpPr>
        <p:spPr/>
        <p:txBody>
          <a:bodyPr/>
          <a:lstStyle/>
          <a:p>
            <a:r>
              <a:rPr lang="en-US" dirty="0"/>
              <a:t>Idea #2</a:t>
            </a:r>
          </a:p>
        </p:txBody>
      </p:sp>
      <p:sp>
        <p:nvSpPr>
          <p:cNvPr id="22" name="TextBox 21">
            <a:extLst>
              <a:ext uri="{FF2B5EF4-FFF2-40B4-BE49-F238E27FC236}">
                <a16:creationId xmlns:a16="http://schemas.microsoft.com/office/drawing/2014/main" id="{99221886-CE4A-4839-92AD-E5981D11E855}"/>
              </a:ext>
            </a:extLst>
          </p:cNvPr>
          <p:cNvSpPr txBox="1"/>
          <p:nvPr/>
        </p:nvSpPr>
        <p:spPr>
          <a:xfrm>
            <a:off x="3948236" y="2873170"/>
            <a:ext cx="16487533" cy="2062103"/>
          </a:xfrm>
          <a:prstGeom prst="rect">
            <a:avLst/>
          </a:prstGeom>
          <a:noFill/>
        </p:spPr>
        <p:txBody>
          <a:bodyPr wrap="square" rtlCol="0">
            <a:spAutoFit/>
          </a:bodyPr>
          <a:lstStyle/>
          <a:p>
            <a:pPr defTabSz="914411" hangingPunct="1"/>
            <a:r>
              <a:rPr lang="en-US" sz="6400" b="0" kern="1200" dirty="0">
                <a:solidFill>
                  <a:prstClr val="black"/>
                </a:solidFill>
                <a:ea typeface="ＭＳ Ｐゴシック" charset="0"/>
                <a:cs typeface="+mn-cs"/>
              </a:rPr>
              <a:t>Crop out every sub-window and predict the label in the middle.</a:t>
            </a:r>
            <a:endParaRPr lang="en-US" sz="6400" kern="1200" dirty="0">
              <a:solidFill>
                <a:prstClr val="black"/>
              </a:solidFill>
              <a:ea typeface="ＭＳ Ｐゴシック" charset="0"/>
              <a:cs typeface="+mn-cs"/>
            </a:endParaRPr>
          </a:p>
        </p:txBody>
      </p:sp>
      <p:pic>
        <p:nvPicPr>
          <p:cNvPr id="11" name="Picture 10">
            <a:extLst>
              <a:ext uri="{FF2B5EF4-FFF2-40B4-BE49-F238E27FC236}">
                <a16:creationId xmlns:a16="http://schemas.microsoft.com/office/drawing/2014/main" id="{D7BF2BE9-6D0A-47B3-900A-CE579348B0C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72699" y="6776687"/>
            <a:ext cx="6505701" cy="4879277"/>
          </a:xfrm>
          <a:prstGeom prst="rect">
            <a:avLst/>
          </a:prstGeom>
        </p:spPr>
      </p:pic>
      <p:grpSp>
        <p:nvGrpSpPr>
          <p:cNvPr id="5" name="Group 4">
            <a:extLst>
              <a:ext uri="{FF2B5EF4-FFF2-40B4-BE49-F238E27FC236}">
                <a16:creationId xmlns:a16="http://schemas.microsoft.com/office/drawing/2014/main" id="{2D71DAD1-4F8F-4072-96BB-45176549475B}"/>
              </a:ext>
            </a:extLst>
          </p:cNvPr>
          <p:cNvGrpSpPr/>
          <p:nvPr/>
        </p:nvGrpSpPr>
        <p:grpSpPr>
          <a:xfrm>
            <a:off x="4814795" y="6776683"/>
            <a:ext cx="1810757" cy="1810757"/>
            <a:chOff x="883397" y="3388342"/>
            <a:chExt cx="905378" cy="905378"/>
          </a:xfrm>
        </p:grpSpPr>
        <p:sp>
          <p:nvSpPr>
            <p:cNvPr id="19" name="Rectangle 18">
              <a:extLst>
                <a:ext uri="{FF2B5EF4-FFF2-40B4-BE49-F238E27FC236}">
                  <a16:creationId xmlns:a16="http://schemas.microsoft.com/office/drawing/2014/main" id="{A2A40F30-DCC8-423B-B78E-AA848D1D2CC5}"/>
                </a:ext>
              </a:extLst>
            </p:cNvPr>
            <p:cNvSpPr/>
            <p:nvPr/>
          </p:nvSpPr>
          <p:spPr>
            <a:xfrm>
              <a:off x="883397" y="3388342"/>
              <a:ext cx="905378" cy="905378"/>
            </a:xfrm>
            <a:prstGeom prst="rect">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11" hangingPunct="1"/>
              <a:endParaRPr lang="en-US" sz="3600" b="0" kern="1200">
                <a:solidFill>
                  <a:prstClr val="white"/>
                </a:solidFill>
                <a:latin typeface="Arial" panose="020B0604020202020204"/>
              </a:endParaRPr>
            </a:p>
          </p:txBody>
        </p:sp>
        <p:sp>
          <p:nvSpPr>
            <p:cNvPr id="28" name="Rectangle 27">
              <a:extLst>
                <a:ext uri="{FF2B5EF4-FFF2-40B4-BE49-F238E27FC236}">
                  <a16:creationId xmlns:a16="http://schemas.microsoft.com/office/drawing/2014/main" id="{9E85E4ED-0509-4DCA-8B30-491697E7DBD2}"/>
                </a:ext>
              </a:extLst>
            </p:cNvPr>
            <p:cNvSpPr/>
            <p:nvPr/>
          </p:nvSpPr>
          <p:spPr>
            <a:xfrm>
              <a:off x="1227716" y="3732661"/>
              <a:ext cx="216740" cy="216740"/>
            </a:xfrm>
            <a:prstGeom prst="rect">
              <a:avLst/>
            </a:prstGeom>
            <a:noFill/>
            <a:ln w="571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11" hangingPunct="1"/>
              <a:endParaRPr lang="en-US" sz="3600" b="0" kern="1200">
                <a:solidFill>
                  <a:prstClr val="white"/>
                </a:solidFill>
                <a:latin typeface="Arial" panose="020B0604020202020204"/>
              </a:endParaRPr>
            </a:p>
          </p:txBody>
        </p:sp>
      </p:grpSp>
      <p:grpSp>
        <p:nvGrpSpPr>
          <p:cNvPr id="10" name="Group 9">
            <a:extLst>
              <a:ext uri="{FF2B5EF4-FFF2-40B4-BE49-F238E27FC236}">
                <a16:creationId xmlns:a16="http://schemas.microsoft.com/office/drawing/2014/main" id="{0871452E-A73F-4161-A5C1-497AD809E1C8}"/>
              </a:ext>
            </a:extLst>
          </p:cNvPr>
          <p:cNvGrpSpPr/>
          <p:nvPr/>
        </p:nvGrpSpPr>
        <p:grpSpPr>
          <a:xfrm>
            <a:off x="3372699" y="5644448"/>
            <a:ext cx="17712176" cy="2942992"/>
            <a:chOff x="162349" y="2822224"/>
            <a:chExt cx="8856088" cy="1471496"/>
          </a:xfrm>
        </p:grpSpPr>
        <p:grpSp>
          <p:nvGrpSpPr>
            <p:cNvPr id="4" name="Group 3">
              <a:extLst>
                <a:ext uri="{FF2B5EF4-FFF2-40B4-BE49-F238E27FC236}">
                  <a16:creationId xmlns:a16="http://schemas.microsoft.com/office/drawing/2014/main" id="{630E0075-0348-42FE-A8C6-DD8811F76BEA}"/>
                </a:ext>
              </a:extLst>
            </p:cNvPr>
            <p:cNvGrpSpPr/>
            <p:nvPr/>
          </p:nvGrpSpPr>
          <p:grpSpPr>
            <a:xfrm>
              <a:off x="162349" y="3388342"/>
              <a:ext cx="905378" cy="905378"/>
              <a:chOff x="162349" y="3388342"/>
              <a:chExt cx="905378" cy="905378"/>
            </a:xfrm>
          </p:grpSpPr>
          <p:sp>
            <p:nvSpPr>
              <p:cNvPr id="18" name="Rectangle 17">
                <a:extLst>
                  <a:ext uri="{FF2B5EF4-FFF2-40B4-BE49-F238E27FC236}">
                    <a16:creationId xmlns:a16="http://schemas.microsoft.com/office/drawing/2014/main" id="{01337EBC-19D7-48B2-AC11-074E13FA1A6A}"/>
                  </a:ext>
                </a:extLst>
              </p:cNvPr>
              <p:cNvSpPr/>
              <p:nvPr/>
            </p:nvSpPr>
            <p:spPr>
              <a:xfrm>
                <a:off x="162349" y="3388342"/>
                <a:ext cx="905378" cy="905378"/>
              </a:xfrm>
              <a:prstGeom prst="rect">
                <a:avLst/>
              </a:prstGeom>
              <a:no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11" hangingPunct="1"/>
                <a:endParaRPr lang="en-US" sz="3600" b="0" kern="1200">
                  <a:solidFill>
                    <a:prstClr val="white"/>
                  </a:solidFill>
                  <a:latin typeface="Arial" panose="020B0604020202020204"/>
                </a:endParaRPr>
              </a:p>
            </p:txBody>
          </p:sp>
          <p:sp>
            <p:nvSpPr>
              <p:cNvPr id="27" name="Rectangle 26">
                <a:extLst>
                  <a:ext uri="{FF2B5EF4-FFF2-40B4-BE49-F238E27FC236}">
                    <a16:creationId xmlns:a16="http://schemas.microsoft.com/office/drawing/2014/main" id="{02B30A35-482E-4A1A-B688-72505A40B586}"/>
                  </a:ext>
                </a:extLst>
              </p:cNvPr>
              <p:cNvSpPr/>
              <p:nvPr/>
            </p:nvSpPr>
            <p:spPr>
              <a:xfrm>
                <a:off x="506668" y="3732661"/>
                <a:ext cx="216740" cy="21674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11" hangingPunct="1"/>
                <a:endParaRPr lang="en-US" sz="3600" b="0" kern="1200">
                  <a:solidFill>
                    <a:prstClr val="white"/>
                  </a:solidFill>
                  <a:latin typeface="Arial" panose="020B0604020202020204"/>
                </a:endParaRPr>
              </a:p>
            </p:txBody>
          </p:sp>
        </p:grpSp>
        <p:grpSp>
          <p:nvGrpSpPr>
            <p:cNvPr id="7" name="Group 6">
              <a:extLst>
                <a:ext uri="{FF2B5EF4-FFF2-40B4-BE49-F238E27FC236}">
                  <a16:creationId xmlns:a16="http://schemas.microsoft.com/office/drawing/2014/main" id="{64E273E4-D926-4F56-9699-CC05FD207BB5}"/>
                </a:ext>
              </a:extLst>
            </p:cNvPr>
            <p:cNvGrpSpPr/>
            <p:nvPr/>
          </p:nvGrpSpPr>
          <p:grpSpPr>
            <a:xfrm>
              <a:off x="3617609" y="2822224"/>
              <a:ext cx="5400828" cy="1095507"/>
              <a:chOff x="3617609" y="2822224"/>
              <a:chExt cx="5400828" cy="1095507"/>
            </a:xfrm>
          </p:grpSpPr>
          <p:pic>
            <p:nvPicPr>
              <p:cNvPr id="71" name="Picture 70">
                <a:extLst>
                  <a:ext uri="{FF2B5EF4-FFF2-40B4-BE49-F238E27FC236}">
                    <a16:creationId xmlns:a16="http://schemas.microsoft.com/office/drawing/2014/main" id="{D523F9F3-7A69-42ED-80E8-68ADC4A378E3}"/>
                  </a:ext>
                </a:extLst>
              </p:cNvPr>
              <p:cNvPicPr>
                <a:picLocks noChangeAspect="1"/>
              </p:cNvPicPr>
              <p:nvPr/>
            </p:nvPicPr>
            <p:blipFill rotWithShape="1">
              <a:blip r:embed="rId2">
                <a:extLst>
                  <a:ext uri="{28A0092B-C50C-407E-A947-70E740481C1C}">
                    <a14:useLocalDpi xmlns:a14="http://schemas.microsoft.com/office/drawing/2010/main" val="0"/>
                  </a:ext>
                </a:extLst>
              </a:blip>
              <a:srcRect l="561" r="68618" b="58905"/>
              <a:stretch/>
            </p:blipFill>
            <p:spPr>
              <a:xfrm>
                <a:off x="3617609" y="2822224"/>
                <a:ext cx="1095507" cy="1095507"/>
              </a:xfrm>
              <a:prstGeom prst="rect">
                <a:avLst/>
              </a:prstGeom>
              <a:ln w="38100">
                <a:solidFill>
                  <a:schemeClr val="accent2"/>
                </a:solidFill>
              </a:ln>
            </p:spPr>
          </p:pic>
          <p:sp>
            <p:nvSpPr>
              <p:cNvPr id="74" name="Rectangle 73">
                <a:extLst>
                  <a:ext uri="{FF2B5EF4-FFF2-40B4-BE49-F238E27FC236}">
                    <a16:creationId xmlns:a16="http://schemas.microsoft.com/office/drawing/2014/main" id="{39D5149B-1C61-45BF-B154-725D8394071B}"/>
                  </a:ext>
                </a:extLst>
              </p:cNvPr>
              <p:cNvSpPr/>
              <p:nvPr/>
            </p:nvSpPr>
            <p:spPr>
              <a:xfrm>
                <a:off x="4006697" y="3267931"/>
                <a:ext cx="317329" cy="317329"/>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11" hangingPunct="1"/>
                <a:endParaRPr lang="en-US" sz="3600" b="0" kern="1200">
                  <a:solidFill>
                    <a:prstClr val="white"/>
                  </a:solidFill>
                  <a:latin typeface="Arial" panose="020B0604020202020204"/>
                </a:endParaRPr>
              </a:p>
            </p:txBody>
          </p:sp>
          <p:cxnSp>
            <p:nvCxnSpPr>
              <p:cNvPr id="78" name="Straight Arrow Connector 77">
                <a:extLst>
                  <a:ext uri="{FF2B5EF4-FFF2-40B4-BE49-F238E27FC236}">
                    <a16:creationId xmlns:a16="http://schemas.microsoft.com/office/drawing/2014/main" id="{3CDD6FC4-1E28-4226-A591-D779151B779F}"/>
                  </a:ext>
                </a:extLst>
              </p:cNvPr>
              <p:cNvCxnSpPr/>
              <p:nvPr/>
            </p:nvCxnSpPr>
            <p:spPr>
              <a:xfrm>
                <a:off x="4956567" y="3365951"/>
                <a:ext cx="562062" cy="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3" name="Rectangle 82">
                <a:extLst>
                  <a:ext uri="{FF2B5EF4-FFF2-40B4-BE49-F238E27FC236}">
                    <a16:creationId xmlns:a16="http://schemas.microsoft.com/office/drawing/2014/main" id="{124B3ED7-6EC1-4EEA-9C3D-B841E66071C4}"/>
                  </a:ext>
                </a:extLst>
              </p:cNvPr>
              <p:cNvSpPr/>
              <p:nvPr/>
            </p:nvSpPr>
            <p:spPr>
              <a:xfrm>
                <a:off x="5603670" y="3058122"/>
                <a:ext cx="1376508" cy="615658"/>
              </a:xfrm>
              <a:prstGeom prst="rect">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11" hangingPunct="1"/>
                <a:r>
                  <a:rPr lang="en-US" sz="6400" b="0" kern="1200" dirty="0">
                    <a:solidFill>
                      <a:sysClr val="windowText" lastClr="000000"/>
                    </a:solidFill>
                    <a:latin typeface="Arial" panose="020B0604020202020204"/>
                  </a:rPr>
                  <a:t>CNN</a:t>
                </a:r>
              </a:p>
            </p:txBody>
          </p:sp>
          <p:sp>
            <p:nvSpPr>
              <p:cNvPr id="79" name="Cube 78">
                <a:extLst>
                  <a:ext uri="{FF2B5EF4-FFF2-40B4-BE49-F238E27FC236}">
                    <a16:creationId xmlns:a16="http://schemas.microsoft.com/office/drawing/2014/main" id="{143C08E1-5573-4307-98D8-95899D90316B}"/>
                  </a:ext>
                </a:extLst>
              </p:cNvPr>
              <p:cNvSpPr/>
              <p:nvPr/>
            </p:nvSpPr>
            <p:spPr>
              <a:xfrm>
                <a:off x="8027182" y="3199910"/>
                <a:ext cx="991255" cy="326118"/>
              </a:xfrm>
              <a:prstGeom prst="cube">
                <a:avLst>
                  <a:gd name="adj" fmla="val 25410"/>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11" hangingPunct="1"/>
                <a:endParaRPr lang="en-US" sz="4400" b="0" kern="1200">
                  <a:solidFill>
                    <a:prstClr val="white"/>
                  </a:solidFill>
                  <a:latin typeface="Arial" panose="020B0604020202020204"/>
                </a:endParaRPr>
              </a:p>
            </p:txBody>
          </p:sp>
          <p:sp>
            <p:nvSpPr>
              <p:cNvPr id="80" name="TextBox 79">
                <a:extLst>
                  <a:ext uri="{FF2B5EF4-FFF2-40B4-BE49-F238E27FC236}">
                    <a16:creationId xmlns:a16="http://schemas.microsoft.com/office/drawing/2014/main" id="{5714A96F-D2DF-4C91-B51B-A826F892E622}"/>
                  </a:ext>
                </a:extLst>
              </p:cNvPr>
              <p:cNvSpPr txBox="1"/>
              <p:nvPr/>
            </p:nvSpPr>
            <p:spPr>
              <a:xfrm>
                <a:off x="7694496" y="3233009"/>
                <a:ext cx="332687" cy="384721"/>
              </a:xfrm>
              <a:prstGeom prst="rect">
                <a:avLst/>
              </a:prstGeom>
              <a:noFill/>
            </p:spPr>
            <p:txBody>
              <a:bodyPr wrap="square" rtlCol="0">
                <a:spAutoFit/>
              </a:bodyPr>
              <a:lstStyle/>
              <a:p>
                <a:pPr defTabSz="914411" hangingPunct="1"/>
                <a:r>
                  <a:rPr lang="en-US" sz="4400" b="0" kern="1200" dirty="0">
                    <a:solidFill>
                      <a:prstClr val="black"/>
                    </a:solidFill>
                    <a:ea typeface="ＭＳ Ｐゴシック" charset="0"/>
                    <a:cs typeface="+mn-cs"/>
                  </a:rPr>
                  <a:t>1</a:t>
                </a:r>
              </a:p>
            </p:txBody>
          </p:sp>
          <p:sp>
            <p:nvSpPr>
              <p:cNvPr id="81" name="TextBox 80">
                <a:extLst>
                  <a:ext uri="{FF2B5EF4-FFF2-40B4-BE49-F238E27FC236}">
                    <a16:creationId xmlns:a16="http://schemas.microsoft.com/office/drawing/2014/main" id="{FB890475-DDD9-4921-AB38-3001D7FE386C}"/>
                  </a:ext>
                </a:extLst>
              </p:cNvPr>
              <p:cNvSpPr txBox="1"/>
              <p:nvPr/>
            </p:nvSpPr>
            <p:spPr>
              <a:xfrm>
                <a:off x="7735740" y="2922900"/>
                <a:ext cx="332687" cy="384721"/>
              </a:xfrm>
              <a:prstGeom prst="rect">
                <a:avLst/>
              </a:prstGeom>
              <a:noFill/>
            </p:spPr>
            <p:txBody>
              <a:bodyPr wrap="square" rtlCol="0">
                <a:spAutoFit/>
              </a:bodyPr>
              <a:lstStyle/>
              <a:p>
                <a:pPr defTabSz="914411" hangingPunct="1"/>
                <a:r>
                  <a:rPr lang="en-US" sz="4400" b="0" kern="1200" dirty="0">
                    <a:solidFill>
                      <a:prstClr val="black"/>
                    </a:solidFill>
                    <a:ea typeface="ＭＳ Ｐゴシック" charset="0"/>
                    <a:cs typeface="+mn-cs"/>
                  </a:rPr>
                  <a:t>1</a:t>
                </a:r>
              </a:p>
            </p:txBody>
          </p:sp>
          <p:sp>
            <p:nvSpPr>
              <p:cNvPr id="82" name="TextBox 81">
                <a:extLst>
                  <a:ext uri="{FF2B5EF4-FFF2-40B4-BE49-F238E27FC236}">
                    <a16:creationId xmlns:a16="http://schemas.microsoft.com/office/drawing/2014/main" id="{3CE1D23E-BCD4-4F1A-8D4B-6E07D0422D2B}"/>
                  </a:ext>
                </a:extLst>
              </p:cNvPr>
              <p:cNvSpPr txBox="1"/>
              <p:nvPr/>
            </p:nvSpPr>
            <p:spPr>
              <a:xfrm>
                <a:off x="8384372" y="2833601"/>
                <a:ext cx="332687" cy="384721"/>
              </a:xfrm>
              <a:prstGeom prst="rect">
                <a:avLst/>
              </a:prstGeom>
              <a:noFill/>
            </p:spPr>
            <p:txBody>
              <a:bodyPr wrap="square" rtlCol="0">
                <a:spAutoFit/>
              </a:bodyPr>
              <a:lstStyle/>
              <a:p>
                <a:pPr defTabSz="914411" hangingPunct="1"/>
                <a:r>
                  <a:rPr lang="en-US" sz="4400" b="0" kern="1200" dirty="0">
                    <a:solidFill>
                      <a:prstClr val="black"/>
                    </a:solidFill>
                    <a:ea typeface="ＭＳ Ｐゴシック" charset="0"/>
                    <a:cs typeface="+mn-cs"/>
                  </a:rPr>
                  <a:t>F</a:t>
                </a:r>
              </a:p>
            </p:txBody>
          </p:sp>
          <p:cxnSp>
            <p:nvCxnSpPr>
              <p:cNvPr id="84" name="Straight Connector 83">
                <a:extLst>
                  <a:ext uri="{FF2B5EF4-FFF2-40B4-BE49-F238E27FC236}">
                    <a16:creationId xmlns:a16="http://schemas.microsoft.com/office/drawing/2014/main" id="{6E442213-C392-4AC7-9572-9F922BAD0FB4}"/>
                  </a:ext>
                </a:extLst>
              </p:cNvPr>
              <p:cNvCxnSpPr>
                <a:cxnSpLocks/>
              </p:cNvCxnSpPr>
              <p:nvPr/>
            </p:nvCxnSpPr>
            <p:spPr>
              <a:xfrm>
                <a:off x="7065219" y="3365951"/>
                <a:ext cx="448279" cy="0"/>
              </a:xfrm>
              <a:prstGeom prst="line">
                <a:avLst/>
              </a:prstGeom>
              <a:ln w="762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grpSp>
      <p:grpSp>
        <p:nvGrpSpPr>
          <p:cNvPr id="8" name="Group 7">
            <a:extLst>
              <a:ext uri="{FF2B5EF4-FFF2-40B4-BE49-F238E27FC236}">
                <a16:creationId xmlns:a16="http://schemas.microsoft.com/office/drawing/2014/main" id="{F2803EBC-720E-440F-903E-36210E45AE8B}"/>
              </a:ext>
            </a:extLst>
          </p:cNvPr>
          <p:cNvGrpSpPr/>
          <p:nvPr/>
        </p:nvGrpSpPr>
        <p:grpSpPr>
          <a:xfrm>
            <a:off x="10283220" y="8120819"/>
            <a:ext cx="10801656" cy="2191013"/>
            <a:chOff x="3617609" y="4060408"/>
            <a:chExt cx="5400828" cy="1095507"/>
          </a:xfrm>
        </p:grpSpPr>
        <p:pic>
          <p:nvPicPr>
            <p:cNvPr id="72" name="Picture 71">
              <a:extLst>
                <a:ext uri="{FF2B5EF4-FFF2-40B4-BE49-F238E27FC236}">
                  <a16:creationId xmlns:a16="http://schemas.microsoft.com/office/drawing/2014/main" id="{BE60A521-68FB-48DD-B563-96A7307F4472}"/>
                </a:ext>
              </a:extLst>
            </p:cNvPr>
            <p:cNvPicPr>
              <a:picLocks noChangeAspect="1"/>
            </p:cNvPicPr>
            <p:nvPr/>
          </p:nvPicPr>
          <p:blipFill rotWithShape="1">
            <a:blip r:embed="rId2">
              <a:extLst>
                <a:ext uri="{28A0092B-C50C-407E-A947-70E740481C1C}">
                  <a14:useLocalDpi xmlns:a14="http://schemas.microsoft.com/office/drawing/2010/main" val="0"/>
                </a:ext>
              </a:extLst>
            </a:blip>
            <a:srcRect l="20930" r="51237" b="62889"/>
            <a:stretch/>
          </p:blipFill>
          <p:spPr>
            <a:xfrm>
              <a:off x="3617609" y="4060408"/>
              <a:ext cx="1095507" cy="1095507"/>
            </a:xfrm>
            <a:prstGeom prst="rect">
              <a:avLst/>
            </a:prstGeom>
            <a:ln w="38100">
              <a:solidFill>
                <a:schemeClr val="accent1"/>
              </a:solidFill>
            </a:ln>
          </p:spPr>
        </p:pic>
        <p:sp>
          <p:nvSpPr>
            <p:cNvPr id="75" name="Rectangle 74">
              <a:extLst>
                <a:ext uri="{FF2B5EF4-FFF2-40B4-BE49-F238E27FC236}">
                  <a16:creationId xmlns:a16="http://schemas.microsoft.com/office/drawing/2014/main" id="{3251A569-B5DA-4C7B-B932-369D207374E7}"/>
                </a:ext>
              </a:extLst>
            </p:cNvPr>
            <p:cNvSpPr/>
            <p:nvPr/>
          </p:nvSpPr>
          <p:spPr>
            <a:xfrm>
              <a:off x="4006696" y="4449496"/>
              <a:ext cx="317329" cy="317329"/>
            </a:xfrm>
            <a:prstGeom prst="rect">
              <a:avLst/>
            </a:prstGeom>
            <a:noFill/>
            <a:ln w="571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11" hangingPunct="1"/>
              <a:endParaRPr lang="en-US" sz="3600" b="0" kern="1200">
                <a:solidFill>
                  <a:prstClr val="white"/>
                </a:solidFill>
                <a:latin typeface="Arial" panose="020B0604020202020204"/>
              </a:endParaRPr>
            </a:p>
          </p:txBody>
        </p:sp>
        <p:cxnSp>
          <p:nvCxnSpPr>
            <p:cNvPr id="86" name="Straight Arrow Connector 85">
              <a:extLst>
                <a:ext uri="{FF2B5EF4-FFF2-40B4-BE49-F238E27FC236}">
                  <a16:creationId xmlns:a16="http://schemas.microsoft.com/office/drawing/2014/main" id="{5B497B3E-88AB-470C-B5FC-E710E014B960}"/>
                </a:ext>
              </a:extLst>
            </p:cNvPr>
            <p:cNvCxnSpPr/>
            <p:nvPr/>
          </p:nvCxnSpPr>
          <p:spPr>
            <a:xfrm>
              <a:off x="4956567" y="4628306"/>
              <a:ext cx="562062" cy="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1" name="Rectangle 90">
              <a:extLst>
                <a:ext uri="{FF2B5EF4-FFF2-40B4-BE49-F238E27FC236}">
                  <a16:creationId xmlns:a16="http://schemas.microsoft.com/office/drawing/2014/main" id="{C67635A9-A6A3-43F6-BB36-DE9E992BB1B7}"/>
                </a:ext>
              </a:extLst>
            </p:cNvPr>
            <p:cNvSpPr/>
            <p:nvPr/>
          </p:nvSpPr>
          <p:spPr>
            <a:xfrm>
              <a:off x="5603670" y="4320477"/>
              <a:ext cx="1376508" cy="615658"/>
            </a:xfrm>
            <a:prstGeom prst="rect">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11" hangingPunct="1"/>
              <a:r>
                <a:rPr lang="en-US" sz="6400" b="0" kern="1200" dirty="0">
                  <a:solidFill>
                    <a:sysClr val="windowText" lastClr="000000"/>
                  </a:solidFill>
                  <a:latin typeface="Arial" panose="020B0604020202020204"/>
                </a:rPr>
                <a:t>CNN</a:t>
              </a:r>
            </a:p>
          </p:txBody>
        </p:sp>
        <p:sp>
          <p:nvSpPr>
            <p:cNvPr id="87" name="Cube 86">
              <a:extLst>
                <a:ext uri="{FF2B5EF4-FFF2-40B4-BE49-F238E27FC236}">
                  <a16:creationId xmlns:a16="http://schemas.microsoft.com/office/drawing/2014/main" id="{6981A87C-A948-4E37-9A8F-BF706DF1F068}"/>
                </a:ext>
              </a:extLst>
            </p:cNvPr>
            <p:cNvSpPr/>
            <p:nvPr/>
          </p:nvSpPr>
          <p:spPr>
            <a:xfrm>
              <a:off x="8027182" y="4462265"/>
              <a:ext cx="991255" cy="326118"/>
            </a:xfrm>
            <a:prstGeom prst="cube">
              <a:avLst>
                <a:gd name="adj" fmla="val 25410"/>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11" hangingPunct="1"/>
              <a:endParaRPr lang="en-US" sz="4400" b="0" kern="1200">
                <a:solidFill>
                  <a:prstClr val="white"/>
                </a:solidFill>
                <a:latin typeface="Arial" panose="020B0604020202020204"/>
              </a:endParaRPr>
            </a:p>
          </p:txBody>
        </p:sp>
        <p:sp>
          <p:nvSpPr>
            <p:cNvPr id="88" name="TextBox 87">
              <a:extLst>
                <a:ext uri="{FF2B5EF4-FFF2-40B4-BE49-F238E27FC236}">
                  <a16:creationId xmlns:a16="http://schemas.microsoft.com/office/drawing/2014/main" id="{171D88F8-A74D-447B-A698-9E93339E5FB4}"/>
                </a:ext>
              </a:extLst>
            </p:cNvPr>
            <p:cNvSpPr txBox="1"/>
            <p:nvPr/>
          </p:nvSpPr>
          <p:spPr>
            <a:xfrm>
              <a:off x="7694496" y="4495365"/>
              <a:ext cx="332687" cy="384721"/>
            </a:xfrm>
            <a:prstGeom prst="rect">
              <a:avLst/>
            </a:prstGeom>
            <a:noFill/>
          </p:spPr>
          <p:txBody>
            <a:bodyPr wrap="square" rtlCol="0">
              <a:spAutoFit/>
            </a:bodyPr>
            <a:lstStyle/>
            <a:p>
              <a:pPr defTabSz="914411" hangingPunct="1"/>
              <a:r>
                <a:rPr lang="en-US" sz="4400" b="0" kern="1200" dirty="0">
                  <a:solidFill>
                    <a:prstClr val="black"/>
                  </a:solidFill>
                  <a:ea typeface="ＭＳ Ｐゴシック" charset="0"/>
                  <a:cs typeface="+mn-cs"/>
                </a:rPr>
                <a:t>1</a:t>
              </a:r>
            </a:p>
          </p:txBody>
        </p:sp>
        <p:sp>
          <p:nvSpPr>
            <p:cNvPr id="89" name="TextBox 88">
              <a:extLst>
                <a:ext uri="{FF2B5EF4-FFF2-40B4-BE49-F238E27FC236}">
                  <a16:creationId xmlns:a16="http://schemas.microsoft.com/office/drawing/2014/main" id="{46784F00-8CAE-455F-94BE-8B31CD078E2E}"/>
                </a:ext>
              </a:extLst>
            </p:cNvPr>
            <p:cNvSpPr txBox="1"/>
            <p:nvPr/>
          </p:nvSpPr>
          <p:spPr>
            <a:xfrm>
              <a:off x="7735740" y="4185255"/>
              <a:ext cx="332687" cy="384721"/>
            </a:xfrm>
            <a:prstGeom prst="rect">
              <a:avLst/>
            </a:prstGeom>
            <a:noFill/>
          </p:spPr>
          <p:txBody>
            <a:bodyPr wrap="square" rtlCol="0">
              <a:spAutoFit/>
            </a:bodyPr>
            <a:lstStyle/>
            <a:p>
              <a:pPr defTabSz="914411" hangingPunct="1"/>
              <a:r>
                <a:rPr lang="en-US" sz="4400" b="0" kern="1200" dirty="0">
                  <a:solidFill>
                    <a:prstClr val="black"/>
                  </a:solidFill>
                  <a:ea typeface="ＭＳ Ｐゴシック" charset="0"/>
                  <a:cs typeface="+mn-cs"/>
                </a:rPr>
                <a:t>1</a:t>
              </a:r>
            </a:p>
          </p:txBody>
        </p:sp>
        <p:sp>
          <p:nvSpPr>
            <p:cNvPr id="90" name="TextBox 89">
              <a:extLst>
                <a:ext uri="{FF2B5EF4-FFF2-40B4-BE49-F238E27FC236}">
                  <a16:creationId xmlns:a16="http://schemas.microsoft.com/office/drawing/2014/main" id="{B2357983-4D4E-4FCB-B5B1-E29CE5FCA63F}"/>
                </a:ext>
              </a:extLst>
            </p:cNvPr>
            <p:cNvSpPr txBox="1"/>
            <p:nvPr/>
          </p:nvSpPr>
          <p:spPr>
            <a:xfrm>
              <a:off x="8384372" y="4095956"/>
              <a:ext cx="332687" cy="384721"/>
            </a:xfrm>
            <a:prstGeom prst="rect">
              <a:avLst/>
            </a:prstGeom>
            <a:noFill/>
          </p:spPr>
          <p:txBody>
            <a:bodyPr wrap="square" rtlCol="0">
              <a:spAutoFit/>
            </a:bodyPr>
            <a:lstStyle/>
            <a:p>
              <a:pPr defTabSz="914411" hangingPunct="1"/>
              <a:r>
                <a:rPr lang="en-US" sz="4400" b="0" kern="1200" dirty="0">
                  <a:solidFill>
                    <a:prstClr val="black"/>
                  </a:solidFill>
                  <a:ea typeface="ＭＳ Ｐゴシック" charset="0"/>
                  <a:cs typeface="+mn-cs"/>
                </a:rPr>
                <a:t>F</a:t>
              </a:r>
            </a:p>
          </p:txBody>
        </p:sp>
        <p:cxnSp>
          <p:nvCxnSpPr>
            <p:cNvPr id="92" name="Straight Connector 91">
              <a:extLst>
                <a:ext uri="{FF2B5EF4-FFF2-40B4-BE49-F238E27FC236}">
                  <a16:creationId xmlns:a16="http://schemas.microsoft.com/office/drawing/2014/main" id="{D8351548-3F09-488C-90E6-0AA21D4A12D5}"/>
                </a:ext>
              </a:extLst>
            </p:cNvPr>
            <p:cNvCxnSpPr>
              <a:cxnSpLocks/>
            </p:cNvCxnSpPr>
            <p:nvPr/>
          </p:nvCxnSpPr>
          <p:spPr>
            <a:xfrm>
              <a:off x="7065219" y="4628306"/>
              <a:ext cx="448279" cy="0"/>
            </a:xfrm>
            <a:prstGeom prst="line">
              <a:avLst/>
            </a:prstGeom>
            <a:ln w="762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12" name="Group 11">
            <a:extLst>
              <a:ext uri="{FF2B5EF4-FFF2-40B4-BE49-F238E27FC236}">
                <a16:creationId xmlns:a16="http://schemas.microsoft.com/office/drawing/2014/main" id="{39ACCB47-BDFA-40DA-BD47-9A4CEE318A2D}"/>
              </a:ext>
            </a:extLst>
          </p:cNvPr>
          <p:cNvGrpSpPr/>
          <p:nvPr/>
        </p:nvGrpSpPr>
        <p:grpSpPr>
          <a:xfrm>
            <a:off x="5799327" y="7821540"/>
            <a:ext cx="15285549" cy="4966661"/>
            <a:chOff x="1375663" y="3910769"/>
            <a:chExt cx="7642774" cy="2483330"/>
          </a:xfrm>
        </p:grpSpPr>
        <p:grpSp>
          <p:nvGrpSpPr>
            <p:cNvPr id="6" name="Group 5">
              <a:extLst>
                <a:ext uri="{FF2B5EF4-FFF2-40B4-BE49-F238E27FC236}">
                  <a16:creationId xmlns:a16="http://schemas.microsoft.com/office/drawing/2014/main" id="{FEA097E2-4748-483B-9DDA-23CED1AAAAEF}"/>
                </a:ext>
              </a:extLst>
            </p:cNvPr>
            <p:cNvGrpSpPr/>
            <p:nvPr/>
          </p:nvGrpSpPr>
          <p:grpSpPr>
            <a:xfrm>
              <a:off x="1375663" y="3910769"/>
              <a:ext cx="905378" cy="905378"/>
              <a:chOff x="1375663" y="3910769"/>
              <a:chExt cx="905378" cy="905378"/>
            </a:xfrm>
          </p:grpSpPr>
          <p:sp>
            <p:nvSpPr>
              <p:cNvPr id="20" name="Rectangle 19">
                <a:extLst>
                  <a:ext uri="{FF2B5EF4-FFF2-40B4-BE49-F238E27FC236}">
                    <a16:creationId xmlns:a16="http://schemas.microsoft.com/office/drawing/2014/main" id="{0437A468-0FB4-48DF-BE7A-AC93A877F7C5}"/>
                  </a:ext>
                </a:extLst>
              </p:cNvPr>
              <p:cNvSpPr/>
              <p:nvPr/>
            </p:nvSpPr>
            <p:spPr>
              <a:xfrm>
                <a:off x="1375663" y="3910769"/>
                <a:ext cx="905378" cy="905378"/>
              </a:xfrm>
              <a:prstGeom prst="rect">
                <a:avLst/>
              </a:prstGeom>
              <a:noFill/>
              <a:ln w="57150">
                <a:solidFill>
                  <a:srgbClr val="C04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11" hangingPunct="1"/>
                <a:endParaRPr lang="en-US" sz="3600" b="0" kern="1200">
                  <a:solidFill>
                    <a:prstClr val="white"/>
                  </a:solidFill>
                  <a:latin typeface="Arial" panose="020B0604020202020204"/>
                </a:endParaRPr>
              </a:p>
            </p:txBody>
          </p:sp>
          <p:sp>
            <p:nvSpPr>
              <p:cNvPr id="36" name="Rectangle 35">
                <a:extLst>
                  <a:ext uri="{FF2B5EF4-FFF2-40B4-BE49-F238E27FC236}">
                    <a16:creationId xmlns:a16="http://schemas.microsoft.com/office/drawing/2014/main" id="{8F481D46-98D9-4F5E-9AA9-F16CE5CE8DD1}"/>
                  </a:ext>
                </a:extLst>
              </p:cNvPr>
              <p:cNvSpPr/>
              <p:nvPr/>
            </p:nvSpPr>
            <p:spPr>
              <a:xfrm>
                <a:off x="1719982" y="4274405"/>
                <a:ext cx="216740" cy="216740"/>
              </a:xfrm>
              <a:prstGeom prst="rect">
                <a:avLst/>
              </a:prstGeom>
              <a:noFill/>
              <a:ln w="5715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11" hangingPunct="1"/>
                <a:endParaRPr lang="en-US" sz="3600" b="0" kern="1200">
                  <a:solidFill>
                    <a:prstClr val="white"/>
                  </a:solidFill>
                  <a:latin typeface="Arial" panose="020B0604020202020204"/>
                </a:endParaRPr>
              </a:p>
            </p:txBody>
          </p:sp>
        </p:grpSp>
        <p:grpSp>
          <p:nvGrpSpPr>
            <p:cNvPr id="9" name="Group 8">
              <a:extLst>
                <a:ext uri="{FF2B5EF4-FFF2-40B4-BE49-F238E27FC236}">
                  <a16:creationId xmlns:a16="http://schemas.microsoft.com/office/drawing/2014/main" id="{EBDD0BD7-525A-429C-95CF-7F6714A33655}"/>
                </a:ext>
              </a:extLst>
            </p:cNvPr>
            <p:cNvGrpSpPr/>
            <p:nvPr/>
          </p:nvGrpSpPr>
          <p:grpSpPr>
            <a:xfrm>
              <a:off x="3617610" y="5298593"/>
              <a:ext cx="5400827" cy="1095506"/>
              <a:chOff x="3617610" y="5298593"/>
              <a:chExt cx="5400827" cy="1095506"/>
            </a:xfrm>
          </p:grpSpPr>
          <p:pic>
            <p:nvPicPr>
              <p:cNvPr id="73" name="Picture 72">
                <a:extLst>
                  <a:ext uri="{FF2B5EF4-FFF2-40B4-BE49-F238E27FC236}">
                    <a16:creationId xmlns:a16="http://schemas.microsoft.com/office/drawing/2014/main" id="{AAD28CDC-6852-46E6-AFD9-8CBC0672CBB1}"/>
                  </a:ext>
                </a:extLst>
              </p:cNvPr>
              <p:cNvPicPr>
                <a:picLocks noChangeAspect="1"/>
              </p:cNvPicPr>
              <p:nvPr/>
            </p:nvPicPr>
            <p:blipFill rotWithShape="1">
              <a:blip r:embed="rId2">
                <a:extLst>
                  <a:ext uri="{28A0092B-C50C-407E-A947-70E740481C1C}">
                    <a14:useLocalDpi xmlns:a14="http://schemas.microsoft.com/office/drawing/2010/main" val="0"/>
                  </a:ext>
                </a:extLst>
              </a:blip>
              <a:srcRect l="37604" t="23389" r="34563" b="39500"/>
              <a:stretch/>
            </p:blipFill>
            <p:spPr>
              <a:xfrm>
                <a:off x="3617610" y="5298593"/>
                <a:ext cx="1095506" cy="1095506"/>
              </a:xfrm>
              <a:prstGeom prst="rect">
                <a:avLst/>
              </a:prstGeom>
              <a:ln w="38100">
                <a:solidFill>
                  <a:srgbClr val="C040C0"/>
                </a:solidFill>
              </a:ln>
            </p:spPr>
          </p:pic>
          <p:sp>
            <p:nvSpPr>
              <p:cNvPr id="76" name="Rectangle 75">
                <a:extLst>
                  <a:ext uri="{FF2B5EF4-FFF2-40B4-BE49-F238E27FC236}">
                    <a16:creationId xmlns:a16="http://schemas.microsoft.com/office/drawing/2014/main" id="{7F7461D8-7EEE-46A0-A94B-3EE7A017E555}"/>
                  </a:ext>
                </a:extLst>
              </p:cNvPr>
              <p:cNvSpPr/>
              <p:nvPr/>
            </p:nvSpPr>
            <p:spPr>
              <a:xfrm>
                <a:off x="4006696" y="5687681"/>
                <a:ext cx="317329" cy="317329"/>
              </a:xfrm>
              <a:prstGeom prst="rect">
                <a:avLst/>
              </a:prstGeom>
              <a:noFill/>
              <a:ln w="5715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11" hangingPunct="1"/>
                <a:endParaRPr lang="en-US" sz="3600" b="0" kern="1200">
                  <a:solidFill>
                    <a:prstClr val="white"/>
                  </a:solidFill>
                  <a:latin typeface="Arial" panose="020B0604020202020204"/>
                </a:endParaRPr>
              </a:p>
            </p:txBody>
          </p:sp>
          <p:cxnSp>
            <p:nvCxnSpPr>
              <p:cNvPr id="94" name="Straight Arrow Connector 93">
                <a:extLst>
                  <a:ext uri="{FF2B5EF4-FFF2-40B4-BE49-F238E27FC236}">
                    <a16:creationId xmlns:a16="http://schemas.microsoft.com/office/drawing/2014/main" id="{BD9C5E84-991A-4611-8A6C-A67D4F647242}"/>
                  </a:ext>
                </a:extLst>
              </p:cNvPr>
              <p:cNvCxnSpPr/>
              <p:nvPr/>
            </p:nvCxnSpPr>
            <p:spPr>
              <a:xfrm>
                <a:off x="4956567" y="5860694"/>
                <a:ext cx="562062" cy="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9" name="Rectangle 98">
                <a:extLst>
                  <a:ext uri="{FF2B5EF4-FFF2-40B4-BE49-F238E27FC236}">
                    <a16:creationId xmlns:a16="http://schemas.microsoft.com/office/drawing/2014/main" id="{5BAE27B2-9994-47A7-B9EA-34543453ADB8}"/>
                  </a:ext>
                </a:extLst>
              </p:cNvPr>
              <p:cNvSpPr/>
              <p:nvPr/>
            </p:nvSpPr>
            <p:spPr>
              <a:xfrm>
                <a:off x="5603670" y="5552865"/>
                <a:ext cx="1376508" cy="615658"/>
              </a:xfrm>
              <a:prstGeom prst="rect">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11" hangingPunct="1"/>
                <a:r>
                  <a:rPr lang="en-US" sz="6400" b="0" kern="1200" dirty="0">
                    <a:solidFill>
                      <a:sysClr val="windowText" lastClr="000000"/>
                    </a:solidFill>
                    <a:latin typeface="Arial" panose="020B0604020202020204"/>
                  </a:rPr>
                  <a:t>CNN</a:t>
                </a:r>
              </a:p>
            </p:txBody>
          </p:sp>
          <p:sp>
            <p:nvSpPr>
              <p:cNvPr id="95" name="Cube 94">
                <a:extLst>
                  <a:ext uri="{FF2B5EF4-FFF2-40B4-BE49-F238E27FC236}">
                    <a16:creationId xmlns:a16="http://schemas.microsoft.com/office/drawing/2014/main" id="{414771C6-F199-407F-B78E-813356258DF2}"/>
                  </a:ext>
                </a:extLst>
              </p:cNvPr>
              <p:cNvSpPr/>
              <p:nvPr/>
            </p:nvSpPr>
            <p:spPr>
              <a:xfrm>
                <a:off x="8027182" y="5694653"/>
                <a:ext cx="991255" cy="326118"/>
              </a:xfrm>
              <a:prstGeom prst="cube">
                <a:avLst>
                  <a:gd name="adj" fmla="val 25410"/>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11" hangingPunct="1"/>
                <a:endParaRPr lang="en-US" sz="4400" b="0" kern="1200">
                  <a:solidFill>
                    <a:prstClr val="white"/>
                  </a:solidFill>
                  <a:latin typeface="Arial" panose="020B0604020202020204"/>
                </a:endParaRPr>
              </a:p>
            </p:txBody>
          </p:sp>
          <p:sp>
            <p:nvSpPr>
              <p:cNvPr id="96" name="TextBox 95">
                <a:extLst>
                  <a:ext uri="{FF2B5EF4-FFF2-40B4-BE49-F238E27FC236}">
                    <a16:creationId xmlns:a16="http://schemas.microsoft.com/office/drawing/2014/main" id="{85ACB8BA-ADB5-4458-83C8-07B01D5C06EC}"/>
                  </a:ext>
                </a:extLst>
              </p:cNvPr>
              <p:cNvSpPr txBox="1"/>
              <p:nvPr/>
            </p:nvSpPr>
            <p:spPr>
              <a:xfrm>
                <a:off x="7694496" y="5727753"/>
                <a:ext cx="332687" cy="384720"/>
              </a:xfrm>
              <a:prstGeom prst="rect">
                <a:avLst/>
              </a:prstGeom>
              <a:noFill/>
            </p:spPr>
            <p:txBody>
              <a:bodyPr wrap="square" rtlCol="0">
                <a:spAutoFit/>
              </a:bodyPr>
              <a:lstStyle/>
              <a:p>
                <a:pPr defTabSz="914411" hangingPunct="1"/>
                <a:r>
                  <a:rPr lang="en-US" sz="4400" b="0" kern="1200" dirty="0">
                    <a:solidFill>
                      <a:prstClr val="black"/>
                    </a:solidFill>
                    <a:ea typeface="ＭＳ Ｐゴシック" charset="0"/>
                    <a:cs typeface="+mn-cs"/>
                  </a:rPr>
                  <a:t>1</a:t>
                </a:r>
              </a:p>
            </p:txBody>
          </p:sp>
          <p:sp>
            <p:nvSpPr>
              <p:cNvPr id="97" name="TextBox 96">
                <a:extLst>
                  <a:ext uri="{FF2B5EF4-FFF2-40B4-BE49-F238E27FC236}">
                    <a16:creationId xmlns:a16="http://schemas.microsoft.com/office/drawing/2014/main" id="{DE64B4DE-6120-43B1-AF34-0BEC378DBFCF}"/>
                  </a:ext>
                </a:extLst>
              </p:cNvPr>
              <p:cNvSpPr txBox="1"/>
              <p:nvPr/>
            </p:nvSpPr>
            <p:spPr>
              <a:xfrm>
                <a:off x="7735739" y="5417644"/>
                <a:ext cx="332687" cy="384721"/>
              </a:xfrm>
              <a:prstGeom prst="rect">
                <a:avLst/>
              </a:prstGeom>
              <a:noFill/>
            </p:spPr>
            <p:txBody>
              <a:bodyPr wrap="square" rtlCol="0">
                <a:spAutoFit/>
              </a:bodyPr>
              <a:lstStyle/>
              <a:p>
                <a:pPr defTabSz="914411" hangingPunct="1"/>
                <a:r>
                  <a:rPr lang="en-US" sz="4400" b="0" kern="1200" dirty="0">
                    <a:solidFill>
                      <a:prstClr val="black"/>
                    </a:solidFill>
                    <a:ea typeface="ＭＳ Ｐゴシック" charset="0"/>
                    <a:cs typeface="+mn-cs"/>
                  </a:rPr>
                  <a:t>1</a:t>
                </a:r>
              </a:p>
            </p:txBody>
          </p:sp>
          <p:sp>
            <p:nvSpPr>
              <p:cNvPr id="98" name="TextBox 97">
                <a:extLst>
                  <a:ext uri="{FF2B5EF4-FFF2-40B4-BE49-F238E27FC236}">
                    <a16:creationId xmlns:a16="http://schemas.microsoft.com/office/drawing/2014/main" id="{20D83C4F-0DB1-497A-8235-992D0F38C264}"/>
                  </a:ext>
                </a:extLst>
              </p:cNvPr>
              <p:cNvSpPr txBox="1"/>
              <p:nvPr/>
            </p:nvSpPr>
            <p:spPr>
              <a:xfrm>
                <a:off x="8384370" y="5328344"/>
                <a:ext cx="332687" cy="384721"/>
              </a:xfrm>
              <a:prstGeom prst="rect">
                <a:avLst/>
              </a:prstGeom>
              <a:noFill/>
            </p:spPr>
            <p:txBody>
              <a:bodyPr wrap="square" rtlCol="0">
                <a:spAutoFit/>
              </a:bodyPr>
              <a:lstStyle/>
              <a:p>
                <a:pPr defTabSz="914411" hangingPunct="1"/>
                <a:r>
                  <a:rPr lang="en-US" sz="4400" b="0" kern="1200" dirty="0">
                    <a:solidFill>
                      <a:prstClr val="black"/>
                    </a:solidFill>
                    <a:ea typeface="ＭＳ Ｐゴシック" charset="0"/>
                    <a:cs typeface="+mn-cs"/>
                  </a:rPr>
                  <a:t>F</a:t>
                </a:r>
              </a:p>
            </p:txBody>
          </p:sp>
          <p:cxnSp>
            <p:nvCxnSpPr>
              <p:cNvPr id="100" name="Straight Connector 99">
                <a:extLst>
                  <a:ext uri="{FF2B5EF4-FFF2-40B4-BE49-F238E27FC236}">
                    <a16:creationId xmlns:a16="http://schemas.microsoft.com/office/drawing/2014/main" id="{D6344D2C-E849-41F2-9903-434B910A5AD8}"/>
                  </a:ext>
                </a:extLst>
              </p:cNvPr>
              <p:cNvCxnSpPr>
                <a:cxnSpLocks/>
              </p:cNvCxnSpPr>
              <p:nvPr/>
            </p:nvCxnSpPr>
            <p:spPr>
              <a:xfrm>
                <a:off x="7065219" y="5860694"/>
                <a:ext cx="448279" cy="0"/>
              </a:xfrm>
              <a:prstGeom prst="line">
                <a:avLst/>
              </a:prstGeom>
              <a:ln w="762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grpSp>
      <p:sp>
        <p:nvSpPr>
          <p:cNvPr id="103" name="TextBox 102">
            <a:extLst>
              <a:ext uri="{FF2B5EF4-FFF2-40B4-BE49-F238E27FC236}">
                <a16:creationId xmlns:a16="http://schemas.microsoft.com/office/drawing/2014/main" id="{29A6F425-C318-4B3B-B830-B426622C04C3}"/>
              </a:ext>
            </a:extLst>
          </p:cNvPr>
          <p:cNvSpPr txBox="1"/>
          <p:nvPr/>
        </p:nvSpPr>
        <p:spPr>
          <a:xfrm>
            <a:off x="3762811" y="12859079"/>
            <a:ext cx="16120405" cy="461665"/>
          </a:xfrm>
          <a:prstGeom prst="rect">
            <a:avLst/>
          </a:prstGeom>
          <a:noFill/>
        </p:spPr>
        <p:txBody>
          <a:bodyPr wrap="square" rtlCol="0">
            <a:spAutoFit/>
          </a:bodyPr>
          <a:lstStyle/>
          <a:p>
            <a:pPr algn="l" defTabSz="914411" hangingPunct="1"/>
            <a:r>
              <a:rPr lang="en-US" sz="2400" b="0" kern="1200" dirty="0">
                <a:solidFill>
                  <a:prstClr val="black"/>
                </a:solidFill>
                <a:ea typeface="ＭＳ Ｐゴシック" charset="0"/>
                <a:cs typeface="+mn-cs"/>
              </a:rPr>
              <a:t>Image credit: PASCAL VOC, Everingham et al. </a:t>
            </a:r>
          </a:p>
        </p:txBody>
      </p:sp>
      <p:sp>
        <p:nvSpPr>
          <p:cNvPr id="3" name="TextBox 2">
            <a:extLst>
              <a:ext uri="{FF2B5EF4-FFF2-40B4-BE49-F238E27FC236}">
                <a16:creationId xmlns:a16="http://schemas.microsoft.com/office/drawing/2014/main" id="{6F950A83-AAA1-783F-B1F6-3CFCFC4CD134}"/>
              </a:ext>
            </a:extLst>
          </p:cNvPr>
          <p:cNvSpPr txBox="1"/>
          <p:nvPr/>
        </p:nvSpPr>
        <p:spPr>
          <a:xfrm>
            <a:off x="18113534" y="12703758"/>
            <a:ext cx="6438729" cy="101224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135467" tIns="135467" rIns="135467" bIns="135467" numCol="1" spcCol="38100" rtlCol="0" anchor="ctr">
            <a:spAutoFit/>
          </a:bodyPr>
          <a:lstStyle/>
          <a:p>
            <a:pPr defTabSz="1557886"/>
            <a:r>
              <a:rPr lang="en-US" sz="4800" b="0" kern="1200" dirty="0">
                <a:ea typeface="ＭＳ Ｐゴシック" charset="0"/>
                <a:cs typeface="+mn-cs"/>
                <a:sym typeface="Helvetica Light"/>
              </a:rPr>
              <a:t>Slide by David </a:t>
            </a:r>
            <a:r>
              <a:rPr lang="en-US" sz="4800" b="0" kern="1200" dirty="0" err="1">
                <a:ea typeface="ＭＳ Ｐゴシック" charset="0"/>
                <a:cs typeface="+mn-cs"/>
                <a:sym typeface="Helvetica Light"/>
              </a:rPr>
              <a:t>Fouhey</a:t>
            </a:r>
            <a:endParaRPr lang="en-US" sz="4800" b="0" kern="1200" dirty="0">
              <a:ea typeface="ＭＳ Ｐゴシック" charset="0"/>
              <a:cs typeface="+mn-cs"/>
              <a:sym typeface="Helvetica Light"/>
            </a:endParaRPr>
          </a:p>
        </p:txBody>
      </p:sp>
    </p:spTree>
    <p:extLst>
      <p:ext uri="{BB962C8B-B14F-4D97-AF65-F5344CB8AC3E}">
        <p14:creationId xmlns:p14="http://schemas.microsoft.com/office/powerpoint/2010/main" val="3343028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8E8284-246E-4FF3-B71F-9F76D076E66E}"/>
              </a:ext>
            </a:extLst>
          </p:cNvPr>
          <p:cNvSpPr>
            <a:spLocks noGrp="1"/>
          </p:cNvSpPr>
          <p:nvPr>
            <p:ph type="title"/>
          </p:nvPr>
        </p:nvSpPr>
        <p:spPr/>
        <p:txBody>
          <a:bodyPr/>
          <a:lstStyle/>
          <a:p>
            <a:r>
              <a:rPr lang="en-US" dirty="0"/>
              <a:t>Idea #2</a:t>
            </a:r>
          </a:p>
        </p:txBody>
      </p:sp>
      <p:pic>
        <p:nvPicPr>
          <p:cNvPr id="11" name="Picture 10">
            <a:extLst>
              <a:ext uri="{FF2B5EF4-FFF2-40B4-BE49-F238E27FC236}">
                <a16:creationId xmlns:a16="http://schemas.microsoft.com/office/drawing/2014/main" id="{D7BF2BE9-6D0A-47B3-900A-CE579348B0C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72699" y="6776687"/>
            <a:ext cx="6505701" cy="4879277"/>
          </a:xfrm>
          <a:prstGeom prst="rect">
            <a:avLst/>
          </a:prstGeom>
        </p:spPr>
      </p:pic>
      <p:sp>
        <p:nvSpPr>
          <p:cNvPr id="20" name="Rectangle 19">
            <a:extLst>
              <a:ext uri="{FF2B5EF4-FFF2-40B4-BE49-F238E27FC236}">
                <a16:creationId xmlns:a16="http://schemas.microsoft.com/office/drawing/2014/main" id="{0437A468-0FB4-48DF-BE7A-AC93A877F7C5}"/>
              </a:ext>
            </a:extLst>
          </p:cNvPr>
          <p:cNvSpPr/>
          <p:nvPr/>
        </p:nvSpPr>
        <p:spPr>
          <a:xfrm>
            <a:off x="4943651" y="7536312"/>
            <a:ext cx="1810757" cy="1810757"/>
          </a:xfrm>
          <a:prstGeom prst="rect">
            <a:avLst/>
          </a:prstGeom>
          <a:noFill/>
          <a:ln w="571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11" hangingPunct="1"/>
            <a:endParaRPr lang="en-US" sz="3600" b="0" kern="1200">
              <a:solidFill>
                <a:prstClr val="white"/>
              </a:solidFill>
              <a:latin typeface="Arial" panose="020B0604020202020204"/>
            </a:endParaRPr>
          </a:p>
        </p:txBody>
      </p:sp>
      <p:sp>
        <p:nvSpPr>
          <p:cNvPr id="53" name="TextBox 52">
            <a:extLst>
              <a:ext uri="{FF2B5EF4-FFF2-40B4-BE49-F238E27FC236}">
                <a16:creationId xmlns:a16="http://schemas.microsoft.com/office/drawing/2014/main" id="{F4341A4A-5AD0-4C75-A14C-8DE385B5471C}"/>
              </a:ext>
            </a:extLst>
          </p:cNvPr>
          <p:cNvSpPr txBox="1"/>
          <p:nvPr/>
        </p:nvSpPr>
        <p:spPr>
          <a:xfrm>
            <a:off x="3762811" y="12859079"/>
            <a:ext cx="16120405" cy="461665"/>
          </a:xfrm>
          <a:prstGeom prst="rect">
            <a:avLst/>
          </a:prstGeom>
          <a:noFill/>
        </p:spPr>
        <p:txBody>
          <a:bodyPr wrap="square" rtlCol="0">
            <a:spAutoFit/>
          </a:bodyPr>
          <a:lstStyle/>
          <a:p>
            <a:pPr algn="l" defTabSz="914411" hangingPunct="1"/>
            <a:r>
              <a:rPr lang="en-US" sz="2400" b="0" kern="1200" dirty="0">
                <a:solidFill>
                  <a:prstClr val="black"/>
                </a:solidFill>
                <a:ea typeface="ＭＳ Ｐゴシック" charset="0"/>
                <a:cs typeface="+mn-cs"/>
              </a:rPr>
              <a:t>Image credit: PASCAL VOC, Everingham et al. </a:t>
            </a:r>
          </a:p>
        </p:txBody>
      </p:sp>
      <p:cxnSp>
        <p:nvCxnSpPr>
          <p:cNvPr id="5" name="Straight Arrow Connector 4">
            <a:extLst>
              <a:ext uri="{FF2B5EF4-FFF2-40B4-BE49-F238E27FC236}">
                <a16:creationId xmlns:a16="http://schemas.microsoft.com/office/drawing/2014/main" id="{2BBB6CEF-211A-4BF2-A4DC-F5F7FE961A96}"/>
              </a:ext>
            </a:extLst>
          </p:cNvPr>
          <p:cNvCxnSpPr>
            <a:cxnSpLocks/>
          </p:cNvCxnSpPr>
          <p:nvPr/>
        </p:nvCxnSpPr>
        <p:spPr>
          <a:xfrm flipH="1">
            <a:off x="6477552" y="8156564"/>
            <a:ext cx="1982699" cy="1061363"/>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DF806CDA-DEFC-4694-BC8F-B8BFF371AEE0}"/>
              </a:ext>
            </a:extLst>
          </p:cNvPr>
          <p:cNvCxnSpPr>
            <a:cxnSpLocks/>
          </p:cNvCxnSpPr>
          <p:nvPr/>
        </p:nvCxnSpPr>
        <p:spPr>
          <a:xfrm>
            <a:off x="4943651" y="9781565"/>
            <a:ext cx="1810757" cy="0"/>
          </a:xfrm>
          <a:prstGeom prst="straightConnector1">
            <a:avLst/>
          </a:prstGeom>
          <a:ln w="76200">
            <a:solidFill>
              <a:srgbClr val="FFC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3DB95390-17E7-4F1D-B061-4F887282BCD0}"/>
              </a:ext>
            </a:extLst>
          </p:cNvPr>
          <p:cNvSpPr txBox="1"/>
          <p:nvPr/>
        </p:nvSpPr>
        <p:spPr>
          <a:xfrm>
            <a:off x="3637580" y="7808627"/>
            <a:ext cx="856205" cy="1077218"/>
          </a:xfrm>
          <a:prstGeom prst="rect">
            <a:avLst/>
          </a:prstGeom>
          <a:noFill/>
        </p:spPr>
        <p:txBody>
          <a:bodyPr wrap="square" rtlCol="0">
            <a:spAutoFit/>
          </a:bodyPr>
          <a:lstStyle/>
          <a:p>
            <a:pPr algn="l" defTabSz="914411" hangingPunct="1"/>
            <a:r>
              <a:rPr lang="en-US" sz="6400" kern="1200" dirty="0">
                <a:ln>
                  <a:solidFill>
                    <a:prstClr val="black"/>
                  </a:solidFill>
                </a:ln>
                <a:solidFill>
                  <a:srgbClr val="FFC000"/>
                </a:solidFill>
                <a:ea typeface="ＭＳ Ｐゴシック" charset="0"/>
                <a:cs typeface="+mn-cs"/>
              </a:rPr>
              <a:t>n</a:t>
            </a:r>
          </a:p>
        </p:txBody>
      </p:sp>
      <p:sp>
        <p:nvSpPr>
          <p:cNvPr id="59" name="TextBox 58">
            <a:extLst>
              <a:ext uri="{FF2B5EF4-FFF2-40B4-BE49-F238E27FC236}">
                <a16:creationId xmlns:a16="http://schemas.microsoft.com/office/drawing/2014/main" id="{626EBD43-EE5F-4EC5-B9D3-FA71C4D42715}"/>
              </a:ext>
            </a:extLst>
          </p:cNvPr>
          <p:cNvSpPr txBox="1"/>
          <p:nvPr/>
        </p:nvSpPr>
        <p:spPr>
          <a:xfrm>
            <a:off x="5420927" y="9706336"/>
            <a:ext cx="856205" cy="1077218"/>
          </a:xfrm>
          <a:prstGeom prst="rect">
            <a:avLst/>
          </a:prstGeom>
          <a:noFill/>
        </p:spPr>
        <p:txBody>
          <a:bodyPr wrap="square" rtlCol="0">
            <a:spAutoFit/>
          </a:bodyPr>
          <a:lstStyle/>
          <a:p>
            <a:pPr algn="l" defTabSz="914411" hangingPunct="1"/>
            <a:r>
              <a:rPr lang="en-US" sz="6400" kern="1200" dirty="0">
                <a:ln>
                  <a:solidFill>
                    <a:prstClr val="black"/>
                  </a:solidFill>
                </a:ln>
                <a:solidFill>
                  <a:srgbClr val="FFC000"/>
                </a:solidFill>
                <a:ea typeface="ＭＳ Ｐゴシック" charset="0"/>
                <a:cs typeface="+mn-cs"/>
              </a:rPr>
              <a:t>n</a:t>
            </a:r>
          </a:p>
        </p:txBody>
      </p:sp>
      <p:cxnSp>
        <p:nvCxnSpPr>
          <p:cNvPr id="60" name="Straight Arrow Connector 59">
            <a:extLst>
              <a:ext uri="{FF2B5EF4-FFF2-40B4-BE49-F238E27FC236}">
                <a16:creationId xmlns:a16="http://schemas.microsoft.com/office/drawing/2014/main" id="{44E22530-0916-40FF-938E-688700AC8034}"/>
              </a:ext>
            </a:extLst>
          </p:cNvPr>
          <p:cNvCxnSpPr>
            <a:cxnSpLocks/>
          </p:cNvCxnSpPr>
          <p:nvPr/>
        </p:nvCxnSpPr>
        <p:spPr>
          <a:xfrm>
            <a:off x="4695117" y="7392200"/>
            <a:ext cx="0" cy="1954869"/>
          </a:xfrm>
          <a:prstGeom prst="straightConnector1">
            <a:avLst/>
          </a:prstGeom>
          <a:ln w="76200">
            <a:solidFill>
              <a:srgbClr val="FFC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99221886-CE4A-4839-92AD-E5981D11E855}"/>
              </a:ext>
            </a:extLst>
          </p:cNvPr>
          <p:cNvSpPr txBox="1"/>
          <p:nvPr/>
        </p:nvSpPr>
        <p:spPr>
          <a:xfrm>
            <a:off x="3372703" y="2942843"/>
            <a:ext cx="14769272" cy="2677656"/>
          </a:xfrm>
          <a:prstGeom prst="rect">
            <a:avLst/>
          </a:prstGeom>
          <a:noFill/>
        </p:spPr>
        <p:txBody>
          <a:bodyPr wrap="square" rtlCol="0">
            <a:spAutoFit/>
          </a:bodyPr>
          <a:lstStyle/>
          <a:p>
            <a:pPr defTabSz="914411" hangingPunct="1"/>
            <a:r>
              <a:rPr lang="en-US" sz="5600" b="0" kern="1200" dirty="0">
                <a:solidFill>
                  <a:prstClr val="black"/>
                </a:solidFill>
                <a:ea typeface="ＭＳ Ｐゴシック" charset="0"/>
                <a:cs typeface="+mn-cs"/>
              </a:rPr>
              <a:t>Meet “Gabor”. We extract </a:t>
            </a:r>
            <a:r>
              <a:rPr lang="en-US" sz="5600" b="0" kern="1200" dirty="0" err="1">
                <a:solidFill>
                  <a:prstClr val="black"/>
                </a:solidFill>
                <a:ea typeface="ＭＳ Ｐゴシック" charset="0"/>
                <a:cs typeface="+mn-cs"/>
              </a:rPr>
              <a:t>NxN</a:t>
            </a:r>
            <a:r>
              <a:rPr lang="en-US" sz="5600" b="0" kern="1200" dirty="0">
                <a:solidFill>
                  <a:prstClr val="black"/>
                </a:solidFill>
                <a:ea typeface="ＭＳ Ｐゴシック" charset="0"/>
                <a:cs typeface="+mn-cs"/>
              </a:rPr>
              <a:t> patches and do independent CNNs. </a:t>
            </a:r>
            <a:r>
              <a:rPr lang="en-US" sz="5600" kern="1200" dirty="0">
                <a:solidFill>
                  <a:prstClr val="black"/>
                </a:solidFill>
                <a:ea typeface="ＭＳ Ｐゴシック" charset="0"/>
                <a:cs typeface="+mn-cs"/>
              </a:rPr>
              <a:t>How many times does Gabor filter the red pixel?</a:t>
            </a:r>
          </a:p>
        </p:txBody>
      </p:sp>
      <p:pic>
        <p:nvPicPr>
          <p:cNvPr id="50" name="Picture 2" descr="http://cs231n.github.io/assets/cnnvis/filt1.jpeg">
            <a:extLst>
              <a:ext uri="{FF2B5EF4-FFF2-40B4-BE49-F238E27FC236}">
                <a16:creationId xmlns:a16="http://schemas.microsoft.com/office/drawing/2014/main" id="{4203AEE7-6295-4AD1-B8CE-D968452509B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9926" t="29967" r="21386" b="61313"/>
          <a:stretch/>
        </p:blipFill>
        <p:spPr bwMode="auto">
          <a:xfrm>
            <a:off x="18141981" y="2942843"/>
            <a:ext cx="2293787" cy="2293787"/>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EB96D515-D611-4E6A-8CA3-88BBB74C083C}"/>
              </a:ext>
            </a:extLst>
          </p:cNvPr>
          <p:cNvSpPr txBox="1"/>
          <p:nvPr/>
        </p:nvSpPr>
        <p:spPr>
          <a:xfrm>
            <a:off x="18141981" y="5236627"/>
            <a:ext cx="2293787" cy="646331"/>
          </a:xfrm>
          <a:prstGeom prst="rect">
            <a:avLst/>
          </a:prstGeom>
          <a:noFill/>
        </p:spPr>
        <p:txBody>
          <a:bodyPr wrap="square" rtlCol="0">
            <a:spAutoFit/>
          </a:bodyPr>
          <a:lstStyle/>
          <a:p>
            <a:pPr defTabSz="914411" hangingPunct="1"/>
            <a:r>
              <a:rPr lang="en-US" sz="3600" kern="1200" dirty="0">
                <a:solidFill>
                  <a:prstClr val="black"/>
                </a:solidFill>
                <a:ea typeface="ＭＳ Ｐゴシック" charset="0"/>
                <a:cs typeface="+mn-cs"/>
              </a:rPr>
              <a:t>Gabor</a:t>
            </a:r>
          </a:p>
        </p:txBody>
      </p:sp>
      <p:grpSp>
        <p:nvGrpSpPr>
          <p:cNvPr id="4" name="Group 3">
            <a:extLst>
              <a:ext uri="{FF2B5EF4-FFF2-40B4-BE49-F238E27FC236}">
                <a16:creationId xmlns:a16="http://schemas.microsoft.com/office/drawing/2014/main" id="{287EA4BB-198D-4C7C-9F62-9F3B51F07D23}"/>
              </a:ext>
            </a:extLst>
          </p:cNvPr>
          <p:cNvGrpSpPr/>
          <p:nvPr/>
        </p:nvGrpSpPr>
        <p:grpSpPr>
          <a:xfrm>
            <a:off x="10757336" y="6776685"/>
            <a:ext cx="10014107" cy="4944110"/>
            <a:chOff x="3854668" y="3388342"/>
            <a:chExt cx="5007053" cy="2472054"/>
          </a:xfrm>
        </p:grpSpPr>
        <p:sp>
          <p:nvSpPr>
            <p:cNvPr id="14" name="TextBox 13">
              <a:extLst>
                <a:ext uri="{FF2B5EF4-FFF2-40B4-BE49-F238E27FC236}">
                  <a16:creationId xmlns:a16="http://schemas.microsoft.com/office/drawing/2014/main" id="{7B5CE716-7970-4151-8BD6-0280B27A6A74}"/>
                </a:ext>
              </a:extLst>
            </p:cNvPr>
            <p:cNvSpPr txBox="1"/>
            <p:nvPr/>
          </p:nvSpPr>
          <p:spPr>
            <a:xfrm>
              <a:off x="5931017" y="3388342"/>
              <a:ext cx="2930704" cy="907941"/>
            </a:xfrm>
            <a:prstGeom prst="rect">
              <a:avLst/>
            </a:prstGeom>
            <a:noFill/>
          </p:spPr>
          <p:txBody>
            <a:bodyPr wrap="square" rtlCol="0">
              <a:spAutoFit/>
            </a:bodyPr>
            <a:lstStyle/>
            <a:p>
              <a:pPr algn="l" defTabSz="914411" hangingPunct="1"/>
              <a:r>
                <a:rPr lang="en-US" sz="5600" b="0" kern="1200" dirty="0">
                  <a:solidFill>
                    <a:prstClr val="black"/>
                  </a:solidFill>
                  <a:ea typeface="ＭＳ Ｐゴシック" charset="0"/>
                  <a:cs typeface="+mn-cs"/>
                </a:rPr>
                <a:t>Answer: </a:t>
              </a:r>
            </a:p>
            <a:p>
              <a:pPr algn="l" defTabSz="914411" hangingPunct="1"/>
              <a:r>
                <a:rPr lang="en-US" sz="5600" b="0" kern="1200" dirty="0">
                  <a:solidFill>
                    <a:prstClr val="black"/>
                  </a:solidFill>
                  <a:ea typeface="ＭＳ Ｐゴシック" charset="0"/>
                  <a:cs typeface="+mn-cs"/>
                </a:rPr>
                <a:t>(2n-1)*(2n-1)</a:t>
              </a:r>
            </a:p>
          </p:txBody>
        </p:sp>
        <p:grpSp>
          <p:nvGrpSpPr>
            <p:cNvPr id="17" name="Group 16">
              <a:extLst>
                <a:ext uri="{FF2B5EF4-FFF2-40B4-BE49-F238E27FC236}">
                  <a16:creationId xmlns:a16="http://schemas.microsoft.com/office/drawing/2014/main" id="{DE8C4EA1-BEB4-4DA9-8ABE-529DE1561F48}"/>
                </a:ext>
              </a:extLst>
            </p:cNvPr>
            <p:cNvGrpSpPr/>
            <p:nvPr/>
          </p:nvGrpSpPr>
          <p:grpSpPr>
            <a:xfrm>
              <a:off x="3854668" y="3547777"/>
              <a:ext cx="1808739" cy="2312619"/>
              <a:chOff x="4549455" y="4036399"/>
              <a:chExt cx="1808739" cy="2312619"/>
            </a:xfrm>
          </p:grpSpPr>
          <p:sp>
            <p:nvSpPr>
              <p:cNvPr id="66" name="Rectangle 65">
                <a:extLst>
                  <a:ext uri="{FF2B5EF4-FFF2-40B4-BE49-F238E27FC236}">
                    <a16:creationId xmlns:a16="http://schemas.microsoft.com/office/drawing/2014/main" id="{51FE0545-2A4C-4864-873C-3162441D58B9}"/>
                  </a:ext>
                </a:extLst>
              </p:cNvPr>
              <p:cNvSpPr/>
              <p:nvPr/>
            </p:nvSpPr>
            <p:spPr>
              <a:xfrm>
                <a:off x="4572000" y="4036399"/>
                <a:ext cx="905378" cy="905378"/>
              </a:xfrm>
              <a:prstGeom prst="rect">
                <a:avLst/>
              </a:prstGeom>
              <a:noFill/>
              <a:ln w="571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11" hangingPunct="1"/>
                <a:endParaRPr lang="en-US" sz="3600" b="0" kern="1200">
                  <a:solidFill>
                    <a:prstClr val="white"/>
                  </a:solidFill>
                  <a:latin typeface="Arial" panose="020B0604020202020204"/>
                </a:endParaRPr>
              </a:p>
            </p:txBody>
          </p:sp>
          <p:sp>
            <p:nvSpPr>
              <p:cNvPr id="67" name="Rectangle 66">
                <a:extLst>
                  <a:ext uri="{FF2B5EF4-FFF2-40B4-BE49-F238E27FC236}">
                    <a16:creationId xmlns:a16="http://schemas.microsoft.com/office/drawing/2014/main" id="{4DBA0BCC-F6FC-4CD9-8B29-E21798BF288B}"/>
                  </a:ext>
                </a:extLst>
              </p:cNvPr>
              <p:cNvSpPr/>
              <p:nvPr/>
            </p:nvSpPr>
            <p:spPr>
              <a:xfrm>
                <a:off x="5276113" y="4759735"/>
                <a:ext cx="905378" cy="905378"/>
              </a:xfrm>
              <a:prstGeom prst="rect">
                <a:avLst/>
              </a:prstGeom>
              <a:noFill/>
              <a:ln w="571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11" hangingPunct="1"/>
                <a:endParaRPr lang="en-US" sz="3600" b="0" kern="1200">
                  <a:solidFill>
                    <a:prstClr val="white"/>
                  </a:solidFill>
                  <a:latin typeface="Arial" panose="020B0604020202020204"/>
                </a:endParaRPr>
              </a:p>
            </p:txBody>
          </p:sp>
          <p:cxnSp>
            <p:nvCxnSpPr>
              <p:cNvPr id="68" name="Straight Arrow Connector 67">
                <a:extLst>
                  <a:ext uri="{FF2B5EF4-FFF2-40B4-BE49-F238E27FC236}">
                    <a16:creationId xmlns:a16="http://schemas.microsoft.com/office/drawing/2014/main" id="{EB2DBFB7-B108-41F1-9C9E-FB5DD34CFAB4}"/>
                  </a:ext>
                </a:extLst>
              </p:cNvPr>
              <p:cNvCxnSpPr>
                <a:cxnSpLocks/>
              </p:cNvCxnSpPr>
              <p:nvPr/>
            </p:nvCxnSpPr>
            <p:spPr>
              <a:xfrm flipH="1">
                <a:off x="5366845" y="4322487"/>
                <a:ext cx="991349" cy="530681"/>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69" name="Straight Arrow Connector 68">
                <a:extLst>
                  <a:ext uri="{FF2B5EF4-FFF2-40B4-BE49-F238E27FC236}">
                    <a16:creationId xmlns:a16="http://schemas.microsoft.com/office/drawing/2014/main" id="{FF71828A-D375-4A8E-B541-5A0C1743BFF1}"/>
                  </a:ext>
                </a:extLst>
              </p:cNvPr>
              <p:cNvCxnSpPr>
                <a:cxnSpLocks/>
              </p:cNvCxnSpPr>
              <p:nvPr/>
            </p:nvCxnSpPr>
            <p:spPr>
              <a:xfrm>
                <a:off x="5276113" y="5848023"/>
                <a:ext cx="965296" cy="0"/>
              </a:xfrm>
              <a:prstGeom prst="straightConnector1">
                <a:avLst/>
              </a:prstGeom>
              <a:ln w="76200">
                <a:solidFill>
                  <a:srgbClr val="FFC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70" name="TextBox 69">
                <a:extLst>
                  <a:ext uri="{FF2B5EF4-FFF2-40B4-BE49-F238E27FC236}">
                    <a16:creationId xmlns:a16="http://schemas.microsoft.com/office/drawing/2014/main" id="{75D67FED-2DA8-4C1D-B91B-2650D9D738C5}"/>
                  </a:ext>
                </a:extLst>
              </p:cNvPr>
              <p:cNvSpPr txBox="1"/>
              <p:nvPr/>
            </p:nvSpPr>
            <p:spPr>
              <a:xfrm>
                <a:off x="5514751" y="5810409"/>
                <a:ext cx="428101" cy="538609"/>
              </a:xfrm>
              <a:prstGeom prst="rect">
                <a:avLst/>
              </a:prstGeom>
              <a:noFill/>
            </p:spPr>
            <p:txBody>
              <a:bodyPr wrap="square" rtlCol="0">
                <a:spAutoFit/>
              </a:bodyPr>
              <a:lstStyle/>
              <a:p>
                <a:pPr algn="l" defTabSz="914411" hangingPunct="1"/>
                <a:r>
                  <a:rPr lang="en-US" sz="6400" kern="1200" dirty="0">
                    <a:ln>
                      <a:solidFill>
                        <a:prstClr val="black"/>
                      </a:solidFill>
                    </a:ln>
                    <a:solidFill>
                      <a:srgbClr val="FFC000"/>
                    </a:solidFill>
                    <a:ea typeface="ＭＳ Ｐゴシック" charset="0"/>
                    <a:cs typeface="+mn-cs"/>
                  </a:rPr>
                  <a:t>n</a:t>
                </a:r>
              </a:p>
            </p:txBody>
          </p:sp>
          <p:cxnSp>
            <p:nvCxnSpPr>
              <p:cNvPr id="77" name="Straight Arrow Connector 76">
                <a:extLst>
                  <a:ext uri="{FF2B5EF4-FFF2-40B4-BE49-F238E27FC236}">
                    <a16:creationId xmlns:a16="http://schemas.microsoft.com/office/drawing/2014/main" id="{6F925997-0D56-4D3F-9490-774CE30F23CE}"/>
                  </a:ext>
                </a:extLst>
              </p:cNvPr>
              <p:cNvCxnSpPr>
                <a:cxnSpLocks/>
              </p:cNvCxnSpPr>
              <p:nvPr/>
            </p:nvCxnSpPr>
            <p:spPr>
              <a:xfrm>
                <a:off x="4549455" y="5142369"/>
                <a:ext cx="965296" cy="0"/>
              </a:xfrm>
              <a:prstGeom prst="straightConnector1">
                <a:avLst/>
              </a:prstGeom>
              <a:ln w="76200">
                <a:solidFill>
                  <a:srgbClr val="FFC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85" name="TextBox 84">
                <a:extLst>
                  <a:ext uri="{FF2B5EF4-FFF2-40B4-BE49-F238E27FC236}">
                    <a16:creationId xmlns:a16="http://schemas.microsoft.com/office/drawing/2014/main" id="{B2573BD7-10C1-4633-95A0-7278CE4104CC}"/>
                  </a:ext>
                </a:extLst>
              </p:cNvPr>
              <p:cNvSpPr txBox="1"/>
              <p:nvPr/>
            </p:nvSpPr>
            <p:spPr>
              <a:xfrm>
                <a:off x="4788092" y="5104755"/>
                <a:ext cx="428101" cy="538609"/>
              </a:xfrm>
              <a:prstGeom prst="rect">
                <a:avLst/>
              </a:prstGeom>
              <a:noFill/>
            </p:spPr>
            <p:txBody>
              <a:bodyPr wrap="square" rtlCol="0">
                <a:spAutoFit/>
              </a:bodyPr>
              <a:lstStyle/>
              <a:p>
                <a:pPr algn="l" defTabSz="914411" hangingPunct="1"/>
                <a:r>
                  <a:rPr lang="en-US" sz="6400" kern="1200" dirty="0">
                    <a:ln>
                      <a:solidFill>
                        <a:prstClr val="black"/>
                      </a:solidFill>
                    </a:ln>
                    <a:solidFill>
                      <a:srgbClr val="FFC000"/>
                    </a:solidFill>
                    <a:ea typeface="ＭＳ Ｐゴシック" charset="0"/>
                    <a:cs typeface="+mn-cs"/>
                  </a:rPr>
                  <a:t>n</a:t>
                </a:r>
              </a:p>
            </p:txBody>
          </p:sp>
        </p:grpSp>
      </p:grpSp>
      <p:sp>
        <p:nvSpPr>
          <p:cNvPr id="3" name="TextBox 2">
            <a:extLst>
              <a:ext uri="{FF2B5EF4-FFF2-40B4-BE49-F238E27FC236}">
                <a16:creationId xmlns:a16="http://schemas.microsoft.com/office/drawing/2014/main" id="{C5F6EE17-0A12-2008-A431-7726706628C5}"/>
              </a:ext>
            </a:extLst>
          </p:cNvPr>
          <p:cNvSpPr txBox="1"/>
          <p:nvPr/>
        </p:nvSpPr>
        <p:spPr>
          <a:xfrm>
            <a:off x="18113534" y="12703758"/>
            <a:ext cx="6438729" cy="101224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135467" tIns="135467" rIns="135467" bIns="135467" numCol="1" spcCol="38100" rtlCol="0" anchor="ctr">
            <a:spAutoFit/>
          </a:bodyPr>
          <a:lstStyle/>
          <a:p>
            <a:pPr defTabSz="1557886"/>
            <a:r>
              <a:rPr lang="en-US" sz="4800" b="0" kern="1200" dirty="0">
                <a:ea typeface="ＭＳ Ｐゴシック" charset="0"/>
                <a:cs typeface="+mn-cs"/>
                <a:sym typeface="Helvetica Light"/>
              </a:rPr>
              <a:t>Slide by David </a:t>
            </a:r>
            <a:r>
              <a:rPr lang="en-US" sz="4800" b="0" kern="1200" dirty="0" err="1">
                <a:ea typeface="ＭＳ Ｐゴシック" charset="0"/>
                <a:cs typeface="+mn-cs"/>
                <a:sym typeface="Helvetica Light"/>
              </a:rPr>
              <a:t>Fouhey</a:t>
            </a:r>
            <a:endParaRPr lang="en-US" sz="4800" b="0" kern="1200" dirty="0">
              <a:ea typeface="ＭＳ Ｐゴシック" charset="0"/>
              <a:cs typeface="+mn-cs"/>
              <a:sym typeface="Helvetica Light"/>
            </a:endParaRPr>
          </a:p>
        </p:txBody>
      </p:sp>
    </p:spTree>
    <p:extLst>
      <p:ext uri="{BB962C8B-B14F-4D97-AF65-F5344CB8AC3E}">
        <p14:creationId xmlns:p14="http://schemas.microsoft.com/office/powerpoint/2010/main" val="15120664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CB1E8E-FF27-482F-B960-763A3382AF61}"/>
              </a:ext>
            </a:extLst>
          </p:cNvPr>
          <p:cNvSpPr>
            <a:spLocks noGrp="1"/>
          </p:cNvSpPr>
          <p:nvPr>
            <p:ph type="title"/>
          </p:nvPr>
        </p:nvSpPr>
        <p:spPr/>
        <p:txBody>
          <a:bodyPr/>
          <a:lstStyle/>
          <a:p>
            <a:r>
              <a:rPr lang="en-US" dirty="0"/>
              <a:t>The Big Issue</a:t>
            </a:r>
          </a:p>
        </p:txBody>
      </p:sp>
      <p:sp>
        <p:nvSpPr>
          <p:cNvPr id="3" name="Content Placeholder 2">
            <a:extLst>
              <a:ext uri="{FF2B5EF4-FFF2-40B4-BE49-F238E27FC236}">
                <a16:creationId xmlns:a16="http://schemas.microsoft.com/office/drawing/2014/main" id="{1E6D7ACD-0057-40A3-AD94-ED82AA089AAC}"/>
              </a:ext>
            </a:extLst>
          </p:cNvPr>
          <p:cNvSpPr>
            <a:spLocks noGrp="1"/>
          </p:cNvSpPr>
          <p:nvPr>
            <p:ph idx="1"/>
          </p:nvPr>
        </p:nvSpPr>
        <p:spPr/>
        <p:txBody>
          <a:bodyPr/>
          <a:lstStyle/>
          <a:p>
            <a:pPr marL="0" indent="0">
              <a:buNone/>
            </a:pPr>
            <a:r>
              <a:rPr lang="en-US" dirty="0"/>
              <a:t>We need to:</a:t>
            </a:r>
          </a:p>
          <a:p>
            <a:pPr marL="1028714" indent="-1028714">
              <a:buFont typeface="+mj-lt"/>
              <a:buAutoNum type="arabicPeriod"/>
            </a:pPr>
            <a:r>
              <a:rPr lang="en-US" dirty="0"/>
              <a:t>Have large receptive fields to figure out what we’re looking at</a:t>
            </a:r>
          </a:p>
          <a:p>
            <a:pPr marL="1028714" indent="-1028714">
              <a:buFont typeface="+mj-lt"/>
              <a:buAutoNum type="arabicPeriod"/>
            </a:pPr>
            <a:r>
              <a:rPr lang="en-US" dirty="0"/>
              <a:t>Not waste a ton of time or memory while doing so</a:t>
            </a:r>
          </a:p>
          <a:p>
            <a:pPr marL="1028714" indent="-1028714">
              <a:buFont typeface="+mj-lt"/>
              <a:buAutoNum type="arabicPeriod"/>
            </a:pPr>
            <a:endParaRPr lang="en-US" dirty="0"/>
          </a:p>
          <a:p>
            <a:pPr marL="0" indent="0">
              <a:buNone/>
            </a:pPr>
            <a:r>
              <a:rPr lang="en-US" dirty="0"/>
              <a:t>These two objectives are in total conflict </a:t>
            </a:r>
          </a:p>
          <a:p>
            <a:pPr lvl="1"/>
            <a:endParaRPr lang="en-US" dirty="0"/>
          </a:p>
        </p:txBody>
      </p:sp>
      <p:sp>
        <p:nvSpPr>
          <p:cNvPr id="4" name="TextBox 3">
            <a:extLst>
              <a:ext uri="{FF2B5EF4-FFF2-40B4-BE49-F238E27FC236}">
                <a16:creationId xmlns:a16="http://schemas.microsoft.com/office/drawing/2014/main" id="{6902F150-5233-7104-653E-EF77F3B0C59F}"/>
              </a:ext>
            </a:extLst>
          </p:cNvPr>
          <p:cNvSpPr txBox="1"/>
          <p:nvPr/>
        </p:nvSpPr>
        <p:spPr>
          <a:xfrm>
            <a:off x="18113534" y="12703758"/>
            <a:ext cx="6438729" cy="101224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135467" tIns="135467" rIns="135467" bIns="135467" numCol="1" spcCol="38100" rtlCol="0" anchor="ctr">
            <a:spAutoFit/>
          </a:bodyPr>
          <a:lstStyle/>
          <a:p>
            <a:pPr defTabSz="1557886"/>
            <a:r>
              <a:rPr lang="en-US" sz="4800" b="0" kern="1200" dirty="0">
                <a:ea typeface="ＭＳ Ｐゴシック" charset="0"/>
                <a:cs typeface="+mn-cs"/>
                <a:sym typeface="Helvetica Light"/>
              </a:rPr>
              <a:t>Slide by David </a:t>
            </a:r>
            <a:r>
              <a:rPr lang="en-US" sz="4800" b="0" kern="1200" dirty="0" err="1">
                <a:ea typeface="ＭＳ Ｐゴシック" charset="0"/>
                <a:cs typeface="+mn-cs"/>
                <a:sym typeface="Helvetica Light"/>
              </a:rPr>
              <a:t>Fouhey</a:t>
            </a:r>
            <a:endParaRPr lang="en-US" sz="4800" b="0" kern="1200" dirty="0">
              <a:ea typeface="ＭＳ Ｐゴシック" charset="0"/>
              <a:cs typeface="+mn-cs"/>
              <a:sym typeface="Helvetica Light"/>
            </a:endParaRPr>
          </a:p>
        </p:txBody>
      </p:sp>
    </p:spTree>
    <p:extLst>
      <p:ext uri="{BB962C8B-B14F-4D97-AF65-F5344CB8AC3E}">
        <p14:creationId xmlns:p14="http://schemas.microsoft.com/office/powerpoint/2010/main" val="1082246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F428A7-3E14-467C-BCA7-DB0AD80115B9}"/>
              </a:ext>
            </a:extLst>
          </p:cNvPr>
          <p:cNvSpPr>
            <a:spLocks noGrp="1"/>
          </p:cNvSpPr>
          <p:nvPr>
            <p:ph type="title"/>
          </p:nvPr>
        </p:nvSpPr>
        <p:spPr/>
        <p:txBody>
          <a:bodyPr/>
          <a:lstStyle/>
          <a:p>
            <a:r>
              <a:rPr lang="en-US" dirty="0"/>
              <a:t>Encoder-Decoder</a:t>
            </a:r>
          </a:p>
        </p:txBody>
      </p:sp>
      <p:sp>
        <p:nvSpPr>
          <p:cNvPr id="60" name="TextBox 59">
            <a:extLst>
              <a:ext uri="{FF2B5EF4-FFF2-40B4-BE49-F238E27FC236}">
                <a16:creationId xmlns:a16="http://schemas.microsoft.com/office/drawing/2014/main" id="{939748C3-52E9-461D-AD4C-148D858452B8}"/>
              </a:ext>
            </a:extLst>
          </p:cNvPr>
          <p:cNvSpPr txBox="1"/>
          <p:nvPr/>
        </p:nvSpPr>
        <p:spPr>
          <a:xfrm>
            <a:off x="3948235" y="3171514"/>
            <a:ext cx="17652811" cy="2062103"/>
          </a:xfrm>
          <a:prstGeom prst="rect">
            <a:avLst/>
          </a:prstGeom>
          <a:noFill/>
        </p:spPr>
        <p:txBody>
          <a:bodyPr wrap="square" rtlCol="0">
            <a:spAutoFit/>
          </a:bodyPr>
          <a:lstStyle/>
          <a:p>
            <a:pPr defTabSz="914411" hangingPunct="1"/>
            <a:r>
              <a:rPr lang="en-US" sz="6400" b="0" kern="1200" dirty="0">
                <a:solidFill>
                  <a:prstClr val="black"/>
                </a:solidFill>
                <a:ea typeface="ＭＳ Ｐゴシック" charset="0"/>
                <a:cs typeface="+mn-cs"/>
              </a:rPr>
              <a:t>Key idea: First </a:t>
            </a:r>
            <a:r>
              <a:rPr lang="en-US" sz="6400" kern="1200" dirty="0" err="1">
                <a:solidFill>
                  <a:prstClr val="black"/>
                </a:solidFill>
                <a:ea typeface="ＭＳ Ｐゴシック" charset="0"/>
                <a:cs typeface="+mn-cs"/>
              </a:rPr>
              <a:t>downsample</a:t>
            </a:r>
            <a:r>
              <a:rPr lang="en-US" sz="6400" b="0" kern="1200" dirty="0">
                <a:solidFill>
                  <a:prstClr val="black"/>
                </a:solidFill>
                <a:ea typeface="ＭＳ Ｐゴシック" charset="0"/>
                <a:cs typeface="+mn-cs"/>
              </a:rPr>
              <a:t> towards middle of network. Then </a:t>
            </a:r>
            <a:r>
              <a:rPr lang="en-US" sz="6400" kern="1200" dirty="0" err="1">
                <a:solidFill>
                  <a:prstClr val="black"/>
                </a:solidFill>
                <a:ea typeface="ＭＳ Ｐゴシック" charset="0"/>
                <a:cs typeface="+mn-cs"/>
              </a:rPr>
              <a:t>upsample</a:t>
            </a:r>
            <a:r>
              <a:rPr lang="en-US" sz="6400" b="0" kern="1200" dirty="0">
                <a:solidFill>
                  <a:prstClr val="black"/>
                </a:solidFill>
                <a:ea typeface="ＭＳ Ｐゴシック" charset="0"/>
                <a:cs typeface="+mn-cs"/>
              </a:rPr>
              <a:t> from middle.</a:t>
            </a:r>
            <a:endParaRPr lang="en-US" sz="6400" kern="1200" dirty="0">
              <a:solidFill>
                <a:prstClr val="black"/>
              </a:solidFill>
              <a:ea typeface="ＭＳ Ｐゴシック" charset="0"/>
              <a:cs typeface="+mn-cs"/>
            </a:endParaRPr>
          </a:p>
        </p:txBody>
      </p:sp>
      <p:grpSp>
        <p:nvGrpSpPr>
          <p:cNvPr id="75" name="Group 74">
            <a:extLst>
              <a:ext uri="{FF2B5EF4-FFF2-40B4-BE49-F238E27FC236}">
                <a16:creationId xmlns:a16="http://schemas.microsoft.com/office/drawing/2014/main" id="{CD7812DE-3BE3-4382-9850-F6171FF1B04D}"/>
              </a:ext>
            </a:extLst>
          </p:cNvPr>
          <p:cNvGrpSpPr/>
          <p:nvPr/>
        </p:nvGrpSpPr>
        <p:grpSpPr>
          <a:xfrm>
            <a:off x="6535339" y="7747235"/>
            <a:ext cx="11587141" cy="5060669"/>
            <a:chOff x="1282274" y="3680699"/>
            <a:chExt cx="5793570" cy="2530334"/>
          </a:xfrm>
        </p:grpSpPr>
        <p:sp>
          <p:nvSpPr>
            <p:cNvPr id="25" name="Cube 24">
              <a:extLst>
                <a:ext uri="{FF2B5EF4-FFF2-40B4-BE49-F238E27FC236}">
                  <a16:creationId xmlns:a16="http://schemas.microsoft.com/office/drawing/2014/main" id="{20770BBF-5657-4D7A-A9CD-DFC5E0C4FD89}"/>
                </a:ext>
              </a:extLst>
            </p:cNvPr>
            <p:cNvSpPr/>
            <p:nvPr/>
          </p:nvSpPr>
          <p:spPr>
            <a:xfrm>
              <a:off x="1781825" y="4276712"/>
              <a:ext cx="672506" cy="1934321"/>
            </a:xfrm>
            <a:prstGeom prst="cube">
              <a:avLst>
                <a:gd name="adj" fmla="val 6726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11" hangingPunct="1"/>
              <a:endParaRPr lang="en-US" sz="3600" b="0" kern="1200">
                <a:solidFill>
                  <a:prstClr val="white"/>
                </a:solidFill>
                <a:latin typeface="Arial" panose="020B0604020202020204"/>
              </a:endParaRPr>
            </a:p>
          </p:txBody>
        </p:sp>
        <p:sp>
          <p:nvSpPr>
            <p:cNvPr id="26" name="TextBox 25">
              <a:extLst>
                <a:ext uri="{FF2B5EF4-FFF2-40B4-BE49-F238E27FC236}">
                  <a16:creationId xmlns:a16="http://schemas.microsoft.com/office/drawing/2014/main" id="{C81E77AE-0EB5-4193-8367-659B0AFCF3CC}"/>
                </a:ext>
              </a:extLst>
            </p:cNvPr>
            <p:cNvSpPr txBox="1"/>
            <p:nvPr/>
          </p:nvSpPr>
          <p:spPr>
            <a:xfrm>
              <a:off x="1282274" y="5084483"/>
              <a:ext cx="487087" cy="538609"/>
            </a:xfrm>
            <a:prstGeom prst="rect">
              <a:avLst/>
            </a:prstGeom>
            <a:noFill/>
          </p:spPr>
          <p:txBody>
            <a:bodyPr wrap="square" rtlCol="0">
              <a:spAutoFit/>
            </a:bodyPr>
            <a:lstStyle/>
            <a:p>
              <a:pPr defTabSz="914411" hangingPunct="1"/>
              <a:r>
                <a:rPr lang="en-US" sz="6400" b="0" kern="1200" dirty="0">
                  <a:solidFill>
                    <a:prstClr val="black"/>
                  </a:solidFill>
                  <a:ea typeface="ＭＳ Ｐゴシック" charset="0"/>
                  <a:cs typeface="+mn-cs"/>
                </a:rPr>
                <a:t>H</a:t>
              </a:r>
            </a:p>
          </p:txBody>
        </p:sp>
        <p:sp>
          <p:nvSpPr>
            <p:cNvPr id="27" name="TextBox 26">
              <a:extLst>
                <a:ext uri="{FF2B5EF4-FFF2-40B4-BE49-F238E27FC236}">
                  <a16:creationId xmlns:a16="http://schemas.microsoft.com/office/drawing/2014/main" id="{59CFE436-8258-46C6-A53B-7AD57392212E}"/>
                </a:ext>
              </a:extLst>
            </p:cNvPr>
            <p:cNvSpPr txBox="1"/>
            <p:nvPr/>
          </p:nvSpPr>
          <p:spPr>
            <a:xfrm>
              <a:off x="1433107" y="3919059"/>
              <a:ext cx="487087" cy="538609"/>
            </a:xfrm>
            <a:prstGeom prst="rect">
              <a:avLst/>
            </a:prstGeom>
            <a:noFill/>
          </p:spPr>
          <p:txBody>
            <a:bodyPr wrap="square" rtlCol="0">
              <a:spAutoFit/>
            </a:bodyPr>
            <a:lstStyle/>
            <a:p>
              <a:pPr defTabSz="914411" hangingPunct="1"/>
              <a:r>
                <a:rPr lang="en-US" sz="6400" b="0" kern="1200" dirty="0">
                  <a:solidFill>
                    <a:prstClr val="black"/>
                  </a:solidFill>
                  <a:ea typeface="ＭＳ Ｐゴシック" charset="0"/>
                  <a:cs typeface="+mn-cs"/>
                </a:rPr>
                <a:t>W</a:t>
              </a:r>
            </a:p>
          </p:txBody>
        </p:sp>
        <p:sp>
          <p:nvSpPr>
            <p:cNvPr id="28" name="TextBox 27">
              <a:extLst>
                <a:ext uri="{FF2B5EF4-FFF2-40B4-BE49-F238E27FC236}">
                  <a16:creationId xmlns:a16="http://schemas.microsoft.com/office/drawing/2014/main" id="{C102122F-8C18-410E-A4C6-9A67F9D3DEA1}"/>
                </a:ext>
              </a:extLst>
            </p:cNvPr>
            <p:cNvSpPr txBox="1"/>
            <p:nvPr/>
          </p:nvSpPr>
          <p:spPr>
            <a:xfrm>
              <a:off x="2118078" y="3680699"/>
              <a:ext cx="487087" cy="538609"/>
            </a:xfrm>
            <a:prstGeom prst="rect">
              <a:avLst/>
            </a:prstGeom>
            <a:noFill/>
          </p:spPr>
          <p:txBody>
            <a:bodyPr wrap="square" rtlCol="0">
              <a:spAutoFit/>
            </a:bodyPr>
            <a:lstStyle/>
            <a:p>
              <a:pPr defTabSz="914411" hangingPunct="1"/>
              <a:r>
                <a:rPr lang="en-US" sz="6400" b="0" kern="1200" dirty="0">
                  <a:solidFill>
                    <a:prstClr val="black"/>
                  </a:solidFill>
                  <a:ea typeface="ＭＳ Ｐゴシック" charset="0"/>
                  <a:cs typeface="+mn-cs"/>
                </a:rPr>
                <a:t>C</a:t>
              </a:r>
            </a:p>
          </p:txBody>
        </p:sp>
        <p:grpSp>
          <p:nvGrpSpPr>
            <p:cNvPr id="46" name="Group 45">
              <a:extLst>
                <a:ext uri="{FF2B5EF4-FFF2-40B4-BE49-F238E27FC236}">
                  <a16:creationId xmlns:a16="http://schemas.microsoft.com/office/drawing/2014/main" id="{A42641DF-2154-400F-8FAA-1277EDE58C9A}"/>
                </a:ext>
              </a:extLst>
            </p:cNvPr>
            <p:cNvGrpSpPr/>
            <p:nvPr/>
          </p:nvGrpSpPr>
          <p:grpSpPr>
            <a:xfrm>
              <a:off x="2466796" y="4276712"/>
              <a:ext cx="1909484" cy="1934321"/>
              <a:chOff x="1704892" y="3332140"/>
              <a:chExt cx="1909484" cy="1934321"/>
            </a:xfrm>
          </p:grpSpPr>
          <p:sp>
            <p:nvSpPr>
              <p:cNvPr id="6" name="Cube 5">
                <a:extLst>
                  <a:ext uri="{FF2B5EF4-FFF2-40B4-BE49-F238E27FC236}">
                    <a16:creationId xmlns:a16="http://schemas.microsoft.com/office/drawing/2014/main" id="{9ADDDB96-EA02-4957-98C4-BA5374FD9861}"/>
                  </a:ext>
                </a:extLst>
              </p:cNvPr>
              <p:cNvSpPr/>
              <p:nvPr/>
            </p:nvSpPr>
            <p:spPr>
              <a:xfrm>
                <a:off x="1704892" y="3332140"/>
                <a:ext cx="672506" cy="1934321"/>
              </a:xfrm>
              <a:prstGeom prst="cube">
                <a:avLst>
                  <a:gd name="adj" fmla="val 67261"/>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11" hangingPunct="1"/>
                <a:endParaRPr lang="en-US" sz="3600" b="0" kern="1200">
                  <a:solidFill>
                    <a:prstClr val="white"/>
                  </a:solidFill>
                  <a:latin typeface="Arial" panose="020B0604020202020204"/>
                </a:endParaRPr>
              </a:p>
            </p:txBody>
          </p:sp>
          <p:sp>
            <p:nvSpPr>
              <p:cNvPr id="7" name="Cube 6">
                <a:extLst>
                  <a:ext uri="{FF2B5EF4-FFF2-40B4-BE49-F238E27FC236}">
                    <a16:creationId xmlns:a16="http://schemas.microsoft.com/office/drawing/2014/main" id="{F245A296-A843-40C7-AAC2-8E104EE76099}"/>
                  </a:ext>
                </a:extLst>
              </p:cNvPr>
              <p:cNvSpPr/>
              <p:nvPr/>
            </p:nvSpPr>
            <p:spPr>
              <a:xfrm>
                <a:off x="2224874" y="3484366"/>
                <a:ext cx="555790" cy="1598613"/>
              </a:xfrm>
              <a:prstGeom prst="cube">
                <a:avLst>
                  <a:gd name="adj" fmla="val 67261"/>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11" hangingPunct="1"/>
                <a:endParaRPr lang="en-US" sz="3600" b="0" kern="1200">
                  <a:solidFill>
                    <a:prstClr val="white"/>
                  </a:solidFill>
                  <a:latin typeface="Arial" panose="020B0604020202020204"/>
                </a:endParaRPr>
              </a:p>
            </p:txBody>
          </p:sp>
          <p:sp>
            <p:nvSpPr>
              <p:cNvPr id="8" name="Cube 7">
                <a:extLst>
                  <a:ext uri="{FF2B5EF4-FFF2-40B4-BE49-F238E27FC236}">
                    <a16:creationId xmlns:a16="http://schemas.microsoft.com/office/drawing/2014/main" id="{13008E1B-F88E-4002-BDD5-BD8172F7B55A}"/>
                  </a:ext>
                </a:extLst>
              </p:cNvPr>
              <p:cNvSpPr/>
              <p:nvPr/>
            </p:nvSpPr>
            <p:spPr>
              <a:xfrm>
                <a:off x="2667714" y="3683141"/>
                <a:ext cx="459331" cy="1201062"/>
              </a:xfrm>
              <a:prstGeom prst="cube">
                <a:avLst>
                  <a:gd name="adj" fmla="val 58129"/>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11" hangingPunct="1"/>
                <a:endParaRPr lang="en-US" sz="3600" b="0" kern="1200">
                  <a:solidFill>
                    <a:prstClr val="white"/>
                  </a:solidFill>
                  <a:latin typeface="Arial" panose="020B0604020202020204"/>
                </a:endParaRPr>
              </a:p>
            </p:txBody>
          </p:sp>
          <p:sp>
            <p:nvSpPr>
              <p:cNvPr id="9" name="Cube 8">
                <a:extLst>
                  <a:ext uri="{FF2B5EF4-FFF2-40B4-BE49-F238E27FC236}">
                    <a16:creationId xmlns:a16="http://schemas.microsoft.com/office/drawing/2014/main" id="{7046F10B-5530-48E7-9890-6927A695B593}"/>
                  </a:ext>
                </a:extLst>
              </p:cNvPr>
              <p:cNvSpPr/>
              <p:nvPr/>
            </p:nvSpPr>
            <p:spPr>
              <a:xfrm>
                <a:off x="3037748" y="3832484"/>
                <a:ext cx="379613" cy="902376"/>
              </a:xfrm>
              <a:prstGeom prst="cube">
                <a:avLst>
                  <a:gd name="adj" fmla="val 49582"/>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11" hangingPunct="1"/>
                <a:endParaRPr lang="en-US" sz="3600" b="0" kern="1200">
                  <a:solidFill>
                    <a:prstClr val="white"/>
                  </a:solidFill>
                  <a:latin typeface="Arial" panose="020B0604020202020204"/>
                </a:endParaRPr>
              </a:p>
            </p:txBody>
          </p:sp>
          <p:sp>
            <p:nvSpPr>
              <p:cNvPr id="10" name="Cube 9">
                <a:extLst>
                  <a:ext uri="{FF2B5EF4-FFF2-40B4-BE49-F238E27FC236}">
                    <a16:creationId xmlns:a16="http://schemas.microsoft.com/office/drawing/2014/main" id="{D38F6D77-3CA0-4219-BF85-BE907E841ACC}"/>
                  </a:ext>
                </a:extLst>
              </p:cNvPr>
              <p:cNvSpPr/>
              <p:nvPr/>
            </p:nvSpPr>
            <p:spPr>
              <a:xfrm>
                <a:off x="3300646" y="3975505"/>
                <a:ext cx="313730" cy="616335"/>
              </a:xfrm>
              <a:prstGeom prst="cube">
                <a:avLst>
                  <a:gd name="adj" fmla="val 40521"/>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11" hangingPunct="1"/>
                <a:endParaRPr lang="en-US" sz="3600" b="0" kern="1200">
                  <a:solidFill>
                    <a:prstClr val="white"/>
                  </a:solidFill>
                  <a:latin typeface="Arial" panose="020B0604020202020204"/>
                </a:endParaRPr>
              </a:p>
            </p:txBody>
          </p:sp>
        </p:grpSp>
        <p:sp>
          <p:nvSpPr>
            <p:cNvPr id="51" name="Cube 50">
              <a:extLst>
                <a:ext uri="{FF2B5EF4-FFF2-40B4-BE49-F238E27FC236}">
                  <a16:creationId xmlns:a16="http://schemas.microsoft.com/office/drawing/2014/main" id="{EB1D6971-76D9-4B91-B4FF-605036060BB8}"/>
                </a:ext>
              </a:extLst>
            </p:cNvPr>
            <p:cNvSpPr/>
            <p:nvPr/>
          </p:nvSpPr>
          <p:spPr>
            <a:xfrm>
              <a:off x="4352866" y="4777056"/>
              <a:ext cx="379613" cy="902376"/>
            </a:xfrm>
            <a:prstGeom prst="cube">
              <a:avLst>
                <a:gd name="adj" fmla="val 49582"/>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11" hangingPunct="1"/>
              <a:endParaRPr lang="en-US" sz="3600" b="0" kern="1200">
                <a:solidFill>
                  <a:prstClr val="white"/>
                </a:solidFill>
                <a:latin typeface="Arial" panose="020B0604020202020204"/>
              </a:endParaRPr>
            </a:p>
          </p:txBody>
        </p:sp>
        <p:sp>
          <p:nvSpPr>
            <p:cNvPr id="50" name="Cube 49">
              <a:extLst>
                <a:ext uri="{FF2B5EF4-FFF2-40B4-BE49-F238E27FC236}">
                  <a16:creationId xmlns:a16="http://schemas.microsoft.com/office/drawing/2014/main" id="{D23A477F-7AE1-4928-B55C-6154F392E57C}"/>
                </a:ext>
              </a:extLst>
            </p:cNvPr>
            <p:cNvSpPr/>
            <p:nvPr/>
          </p:nvSpPr>
          <p:spPr>
            <a:xfrm>
              <a:off x="4643182" y="4627713"/>
              <a:ext cx="459331" cy="1201062"/>
            </a:xfrm>
            <a:prstGeom prst="cube">
              <a:avLst>
                <a:gd name="adj" fmla="val 58129"/>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11" hangingPunct="1"/>
              <a:endParaRPr lang="en-US" sz="3600" b="0" kern="1200">
                <a:solidFill>
                  <a:prstClr val="white"/>
                </a:solidFill>
                <a:latin typeface="Arial" panose="020B0604020202020204"/>
              </a:endParaRPr>
            </a:p>
          </p:txBody>
        </p:sp>
        <p:sp>
          <p:nvSpPr>
            <p:cNvPr id="49" name="Cube 48">
              <a:extLst>
                <a:ext uri="{FF2B5EF4-FFF2-40B4-BE49-F238E27FC236}">
                  <a16:creationId xmlns:a16="http://schemas.microsoft.com/office/drawing/2014/main" id="{B4CEE2F4-D96D-4310-93E1-8E7CB023A4C9}"/>
                </a:ext>
              </a:extLst>
            </p:cNvPr>
            <p:cNvSpPr/>
            <p:nvPr/>
          </p:nvSpPr>
          <p:spPr>
            <a:xfrm>
              <a:off x="4989563" y="4428938"/>
              <a:ext cx="555790" cy="1598613"/>
            </a:xfrm>
            <a:prstGeom prst="cube">
              <a:avLst>
                <a:gd name="adj" fmla="val 67261"/>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11" hangingPunct="1"/>
              <a:endParaRPr lang="en-US" sz="3600" b="0" kern="1200">
                <a:solidFill>
                  <a:prstClr val="white"/>
                </a:solidFill>
                <a:latin typeface="Arial" panose="020B0604020202020204"/>
              </a:endParaRPr>
            </a:p>
          </p:txBody>
        </p:sp>
        <p:sp>
          <p:nvSpPr>
            <p:cNvPr id="48" name="Cube 47">
              <a:extLst>
                <a:ext uri="{FF2B5EF4-FFF2-40B4-BE49-F238E27FC236}">
                  <a16:creationId xmlns:a16="http://schemas.microsoft.com/office/drawing/2014/main" id="{2E34562D-3C54-4483-A6A1-7985D2187D13}"/>
                </a:ext>
              </a:extLst>
            </p:cNvPr>
            <p:cNvSpPr/>
            <p:nvPr/>
          </p:nvSpPr>
          <p:spPr>
            <a:xfrm>
              <a:off x="5392829" y="4276712"/>
              <a:ext cx="672506" cy="1934321"/>
            </a:xfrm>
            <a:prstGeom prst="cube">
              <a:avLst>
                <a:gd name="adj" fmla="val 67261"/>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11" hangingPunct="1"/>
              <a:endParaRPr lang="en-US" sz="3600" b="0" kern="1200">
                <a:solidFill>
                  <a:prstClr val="white"/>
                </a:solidFill>
                <a:latin typeface="Arial" panose="020B0604020202020204"/>
              </a:endParaRPr>
            </a:p>
          </p:txBody>
        </p:sp>
        <p:sp>
          <p:nvSpPr>
            <p:cNvPr id="55" name="Cube 54">
              <a:extLst>
                <a:ext uri="{FF2B5EF4-FFF2-40B4-BE49-F238E27FC236}">
                  <a16:creationId xmlns:a16="http://schemas.microsoft.com/office/drawing/2014/main" id="{54831110-B5EE-4EEA-8D5B-6B608C11A31E}"/>
                </a:ext>
              </a:extLst>
            </p:cNvPr>
            <p:cNvSpPr/>
            <p:nvPr/>
          </p:nvSpPr>
          <p:spPr>
            <a:xfrm>
              <a:off x="5916252" y="4276712"/>
              <a:ext cx="672506" cy="1934321"/>
            </a:xfrm>
            <a:prstGeom prst="cube">
              <a:avLst>
                <a:gd name="adj" fmla="val 67261"/>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11" hangingPunct="1"/>
              <a:endParaRPr lang="en-US" sz="3600" b="0" kern="1200">
                <a:solidFill>
                  <a:prstClr val="white"/>
                </a:solidFill>
                <a:latin typeface="Arial" panose="020B0604020202020204"/>
              </a:endParaRPr>
            </a:p>
          </p:txBody>
        </p:sp>
        <p:sp>
          <p:nvSpPr>
            <p:cNvPr id="56" name="TextBox 55">
              <a:extLst>
                <a:ext uri="{FF2B5EF4-FFF2-40B4-BE49-F238E27FC236}">
                  <a16:creationId xmlns:a16="http://schemas.microsoft.com/office/drawing/2014/main" id="{819E7922-EAFF-4477-89FA-CA9826B354AE}"/>
                </a:ext>
              </a:extLst>
            </p:cNvPr>
            <p:cNvSpPr txBox="1"/>
            <p:nvPr/>
          </p:nvSpPr>
          <p:spPr>
            <a:xfrm>
              <a:off x="6588757" y="5084483"/>
              <a:ext cx="487087" cy="538609"/>
            </a:xfrm>
            <a:prstGeom prst="rect">
              <a:avLst/>
            </a:prstGeom>
            <a:noFill/>
          </p:spPr>
          <p:txBody>
            <a:bodyPr wrap="square" rtlCol="0">
              <a:spAutoFit/>
            </a:bodyPr>
            <a:lstStyle/>
            <a:p>
              <a:pPr defTabSz="914411" hangingPunct="1"/>
              <a:r>
                <a:rPr lang="en-US" sz="6400" b="0" kern="1200" dirty="0">
                  <a:solidFill>
                    <a:prstClr val="black"/>
                  </a:solidFill>
                  <a:ea typeface="ＭＳ Ｐゴシック" charset="0"/>
                  <a:cs typeface="+mn-cs"/>
                </a:rPr>
                <a:t>H</a:t>
              </a:r>
            </a:p>
          </p:txBody>
        </p:sp>
        <p:sp>
          <p:nvSpPr>
            <p:cNvPr id="57" name="TextBox 56">
              <a:extLst>
                <a:ext uri="{FF2B5EF4-FFF2-40B4-BE49-F238E27FC236}">
                  <a16:creationId xmlns:a16="http://schemas.microsoft.com/office/drawing/2014/main" id="{E4849092-1E6D-4C13-B3A9-DB78F567619D}"/>
                </a:ext>
              </a:extLst>
            </p:cNvPr>
            <p:cNvSpPr txBox="1"/>
            <p:nvPr/>
          </p:nvSpPr>
          <p:spPr>
            <a:xfrm>
              <a:off x="5906597" y="3919059"/>
              <a:ext cx="487087" cy="538609"/>
            </a:xfrm>
            <a:prstGeom prst="rect">
              <a:avLst/>
            </a:prstGeom>
            <a:noFill/>
          </p:spPr>
          <p:txBody>
            <a:bodyPr wrap="square" rtlCol="0">
              <a:spAutoFit/>
            </a:bodyPr>
            <a:lstStyle/>
            <a:p>
              <a:pPr defTabSz="914411" hangingPunct="1"/>
              <a:r>
                <a:rPr lang="en-US" sz="6400" b="0" kern="1200" dirty="0">
                  <a:solidFill>
                    <a:prstClr val="black"/>
                  </a:solidFill>
                  <a:ea typeface="ＭＳ Ｐゴシック" charset="0"/>
                  <a:cs typeface="+mn-cs"/>
                </a:rPr>
                <a:t>W</a:t>
              </a:r>
            </a:p>
          </p:txBody>
        </p:sp>
        <p:sp>
          <p:nvSpPr>
            <p:cNvPr id="58" name="TextBox 57">
              <a:extLst>
                <a:ext uri="{FF2B5EF4-FFF2-40B4-BE49-F238E27FC236}">
                  <a16:creationId xmlns:a16="http://schemas.microsoft.com/office/drawing/2014/main" id="{416466A7-820E-4875-89CC-E85D207BB60E}"/>
                </a:ext>
              </a:extLst>
            </p:cNvPr>
            <p:cNvSpPr txBox="1"/>
            <p:nvPr/>
          </p:nvSpPr>
          <p:spPr>
            <a:xfrm>
              <a:off x="6252505" y="3680699"/>
              <a:ext cx="487087" cy="538609"/>
            </a:xfrm>
            <a:prstGeom prst="rect">
              <a:avLst/>
            </a:prstGeom>
            <a:noFill/>
          </p:spPr>
          <p:txBody>
            <a:bodyPr wrap="square" rtlCol="0">
              <a:spAutoFit/>
            </a:bodyPr>
            <a:lstStyle/>
            <a:p>
              <a:pPr defTabSz="914411" hangingPunct="1"/>
              <a:r>
                <a:rPr lang="en-US" sz="6400" b="0" kern="1200" dirty="0">
                  <a:solidFill>
                    <a:prstClr val="black"/>
                  </a:solidFill>
                  <a:ea typeface="ＭＳ Ｐゴシック" charset="0"/>
                  <a:cs typeface="+mn-cs"/>
                </a:rPr>
                <a:t>F</a:t>
              </a:r>
            </a:p>
          </p:txBody>
        </p:sp>
      </p:grpSp>
      <p:sp>
        <p:nvSpPr>
          <p:cNvPr id="77" name="TextBox 76">
            <a:extLst>
              <a:ext uri="{FF2B5EF4-FFF2-40B4-BE49-F238E27FC236}">
                <a16:creationId xmlns:a16="http://schemas.microsoft.com/office/drawing/2014/main" id="{ACEA15E9-EACB-4241-8DD1-363FE3506D3F}"/>
              </a:ext>
            </a:extLst>
          </p:cNvPr>
          <p:cNvSpPr txBox="1"/>
          <p:nvPr/>
        </p:nvSpPr>
        <p:spPr>
          <a:xfrm>
            <a:off x="3948236" y="5195543"/>
            <a:ext cx="16487533" cy="1077218"/>
          </a:xfrm>
          <a:prstGeom prst="rect">
            <a:avLst/>
          </a:prstGeom>
          <a:noFill/>
        </p:spPr>
        <p:txBody>
          <a:bodyPr wrap="square" rtlCol="0">
            <a:spAutoFit/>
          </a:bodyPr>
          <a:lstStyle/>
          <a:p>
            <a:pPr defTabSz="914411" hangingPunct="1"/>
            <a:r>
              <a:rPr lang="en-US" sz="6400" kern="1200" dirty="0">
                <a:solidFill>
                  <a:prstClr val="black"/>
                </a:solidFill>
                <a:ea typeface="ＭＳ Ｐゴシック" charset="0"/>
                <a:cs typeface="+mn-cs"/>
              </a:rPr>
              <a:t>How do we </a:t>
            </a:r>
            <a:r>
              <a:rPr lang="en-US" sz="6400" kern="1200" dirty="0" err="1">
                <a:solidFill>
                  <a:prstClr val="black"/>
                </a:solidFill>
                <a:ea typeface="ＭＳ Ｐゴシック" charset="0"/>
                <a:cs typeface="+mn-cs"/>
              </a:rPr>
              <a:t>downsample</a:t>
            </a:r>
            <a:r>
              <a:rPr lang="en-US" sz="6400" kern="1200" dirty="0">
                <a:solidFill>
                  <a:prstClr val="black"/>
                </a:solidFill>
                <a:ea typeface="ＭＳ Ｐゴシック" charset="0"/>
                <a:cs typeface="+mn-cs"/>
              </a:rPr>
              <a:t>?</a:t>
            </a:r>
          </a:p>
        </p:txBody>
      </p:sp>
      <p:sp>
        <p:nvSpPr>
          <p:cNvPr id="24" name="TextBox 23">
            <a:extLst>
              <a:ext uri="{FF2B5EF4-FFF2-40B4-BE49-F238E27FC236}">
                <a16:creationId xmlns:a16="http://schemas.microsoft.com/office/drawing/2014/main" id="{CDA8EFC6-4E35-4C7A-9510-FBFB7C3D34EF}"/>
              </a:ext>
            </a:extLst>
          </p:cNvPr>
          <p:cNvSpPr txBox="1"/>
          <p:nvPr/>
        </p:nvSpPr>
        <p:spPr>
          <a:xfrm>
            <a:off x="3948236" y="6208650"/>
            <a:ext cx="16487533" cy="1077218"/>
          </a:xfrm>
          <a:prstGeom prst="rect">
            <a:avLst/>
          </a:prstGeom>
          <a:noFill/>
        </p:spPr>
        <p:txBody>
          <a:bodyPr wrap="square" rtlCol="0">
            <a:spAutoFit/>
          </a:bodyPr>
          <a:lstStyle/>
          <a:p>
            <a:pPr defTabSz="914411" hangingPunct="1"/>
            <a:r>
              <a:rPr lang="en-US" sz="6400" b="0" kern="1200" dirty="0">
                <a:solidFill>
                  <a:prstClr val="black"/>
                </a:solidFill>
                <a:ea typeface="ＭＳ Ｐゴシック" charset="0"/>
                <a:cs typeface="+mn-cs"/>
              </a:rPr>
              <a:t>Convolutions, pooling</a:t>
            </a:r>
          </a:p>
        </p:txBody>
      </p:sp>
      <p:sp>
        <p:nvSpPr>
          <p:cNvPr id="3" name="TextBox 2">
            <a:extLst>
              <a:ext uri="{FF2B5EF4-FFF2-40B4-BE49-F238E27FC236}">
                <a16:creationId xmlns:a16="http://schemas.microsoft.com/office/drawing/2014/main" id="{AB7AD7F9-9258-FAFB-9397-36A2DE30050A}"/>
              </a:ext>
            </a:extLst>
          </p:cNvPr>
          <p:cNvSpPr txBox="1"/>
          <p:nvPr/>
        </p:nvSpPr>
        <p:spPr>
          <a:xfrm>
            <a:off x="18113534" y="12703758"/>
            <a:ext cx="6438729" cy="101224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135467" tIns="135467" rIns="135467" bIns="135467" numCol="1" spcCol="38100" rtlCol="0" anchor="ctr">
            <a:spAutoFit/>
          </a:bodyPr>
          <a:lstStyle/>
          <a:p>
            <a:pPr defTabSz="1557886"/>
            <a:r>
              <a:rPr lang="en-US" sz="4800" b="0" kern="1200" dirty="0">
                <a:ea typeface="ＭＳ Ｐゴシック" charset="0"/>
                <a:cs typeface="+mn-cs"/>
                <a:sym typeface="Helvetica Light"/>
              </a:rPr>
              <a:t>Slide by David </a:t>
            </a:r>
            <a:r>
              <a:rPr lang="en-US" sz="4800" b="0" kern="1200" dirty="0" err="1">
                <a:ea typeface="ＭＳ Ｐゴシック" charset="0"/>
                <a:cs typeface="+mn-cs"/>
                <a:sym typeface="Helvetica Light"/>
              </a:rPr>
              <a:t>Fouhey</a:t>
            </a:r>
            <a:endParaRPr lang="en-US" sz="4800" b="0" kern="1200" dirty="0">
              <a:ea typeface="ＭＳ Ｐゴシック" charset="0"/>
              <a:cs typeface="+mn-cs"/>
              <a:sym typeface="Helvetica Light"/>
            </a:endParaRPr>
          </a:p>
        </p:txBody>
      </p:sp>
    </p:spTree>
    <p:extLst>
      <p:ext uri="{BB962C8B-B14F-4D97-AF65-F5344CB8AC3E}">
        <p14:creationId xmlns:p14="http://schemas.microsoft.com/office/powerpoint/2010/main" val="21161988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D21141-8538-406E-B406-CB9C2CFA5A45}"/>
              </a:ext>
            </a:extLst>
          </p:cNvPr>
          <p:cNvSpPr>
            <a:spLocks noGrp="1"/>
          </p:cNvSpPr>
          <p:nvPr>
            <p:ph type="title"/>
          </p:nvPr>
        </p:nvSpPr>
        <p:spPr/>
        <p:txBody>
          <a:bodyPr/>
          <a:lstStyle/>
          <a:p>
            <a:r>
              <a:rPr lang="en-US" dirty="0"/>
              <a:t>Putting it Together</a:t>
            </a:r>
          </a:p>
        </p:txBody>
      </p:sp>
      <p:sp>
        <p:nvSpPr>
          <p:cNvPr id="22" name="Cube 21">
            <a:extLst>
              <a:ext uri="{FF2B5EF4-FFF2-40B4-BE49-F238E27FC236}">
                <a16:creationId xmlns:a16="http://schemas.microsoft.com/office/drawing/2014/main" id="{A524EA4B-742E-4C78-815D-924DBA76CF36}"/>
              </a:ext>
            </a:extLst>
          </p:cNvPr>
          <p:cNvSpPr/>
          <p:nvPr/>
        </p:nvSpPr>
        <p:spPr>
          <a:xfrm>
            <a:off x="11803339" y="9756210"/>
            <a:ext cx="627461" cy="1232669"/>
          </a:xfrm>
          <a:prstGeom prst="cube">
            <a:avLst>
              <a:gd name="adj" fmla="val 40521"/>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11" hangingPunct="1"/>
            <a:endParaRPr lang="en-US" sz="3600" b="0" kern="1200" dirty="0">
              <a:solidFill>
                <a:prstClr val="white"/>
              </a:solidFill>
              <a:latin typeface="Arial" panose="020B0604020202020204"/>
            </a:endParaRPr>
          </a:p>
        </p:txBody>
      </p:sp>
      <p:grpSp>
        <p:nvGrpSpPr>
          <p:cNvPr id="3" name="Group 2">
            <a:extLst>
              <a:ext uri="{FF2B5EF4-FFF2-40B4-BE49-F238E27FC236}">
                <a16:creationId xmlns:a16="http://schemas.microsoft.com/office/drawing/2014/main" id="{E3CB3335-BA8F-43D0-8D23-53CBDF8CFA40}"/>
              </a:ext>
            </a:extLst>
          </p:cNvPr>
          <p:cNvGrpSpPr/>
          <p:nvPr/>
        </p:nvGrpSpPr>
        <p:grpSpPr>
          <a:xfrm>
            <a:off x="3127726" y="5536375"/>
            <a:ext cx="3726453" cy="6801744"/>
            <a:chOff x="39863" y="2768187"/>
            <a:chExt cx="1863226" cy="3400872"/>
          </a:xfrm>
        </p:grpSpPr>
        <p:grpSp>
          <p:nvGrpSpPr>
            <p:cNvPr id="30" name="Group 29">
              <a:extLst>
                <a:ext uri="{FF2B5EF4-FFF2-40B4-BE49-F238E27FC236}">
                  <a16:creationId xmlns:a16="http://schemas.microsoft.com/office/drawing/2014/main" id="{216DEFBD-6110-4554-A9AA-116961D7DB8C}"/>
                </a:ext>
              </a:extLst>
            </p:cNvPr>
            <p:cNvGrpSpPr/>
            <p:nvPr/>
          </p:nvGrpSpPr>
          <p:grpSpPr>
            <a:xfrm>
              <a:off x="135672" y="3638725"/>
              <a:ext cx="1322890" cy="2530334"/>
              <a:chOff x="135672" y="3638725"/>
              <a:chExt cx="1322890" cy="2530334"/>
            </a:xfrm>
          </p:grpSpPr>
          <p:sp>
            <p:nvSpPr>
              <p:cNvPr id="5" name="Cube 4">
                <a:extLst>
                  <a:ext uri="{FF2B5EF4-FFF2-40B4-BE49-F238E27FC236}">
                    <a16:creationId xmlns:a16="http://schemas.microsoft.com/office/drawing/2014/main" id="{C4FA307B-A80A-452A-A348-5B98E8CB7DA6}"/>
                  </a:ext>
                </a:extLst>
              </p:cNvPr>
              <p:cNvSpPr/>
              <p:nvPr/>
            </p:nvSpPr>
            <p:spPr>
              <a:xfrm>
                <a:off x="635223" y="4234738"/>
                <a:ext cx="672506" cy="1934321"/>
              </a:xfrm>
              <a:prstGeom prst="cube">
                <a:avLst>
                  <a:gd name="adj" fmla="val 6726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11" hangingPunct="1"/>
                <a:endParaRPr lang="en-US" sz="3600" b="0" kern="1200">
                  <a:solidFill>
                    <a:prstClr val="white"/>
                  </a:solidFill>
                  <a:latin typeface="Arial" panose="020B0604020202020204"/>
                </a:endParaRPr>
              </a:p>
            </p:txBody>
          </p:sp>
          <p:sp>
            <p:nvSpPr>
              <p:cNvPr id="6" name="TextBox 5">
                <a:extLst>
                  <a:ext uri="{FF2B5EF4-FFF2-40B4-BE49-F238E27FC236}">
                    <a16:creationId xmlns:a16="http://schemas.microsoft.com/office/drawing/2014/main" id="{A16DF2D8-1511-4389-BBFE-1D116D7E44AA}"/>
                  </a:ext>
                </a:extLst>
              </p:cNvPr>
              <p:cNvSpPr txBox="1"/>
              <p:nvPr/>
            </p:nvSpPr>
            <p:spPr>
              <a:xfrm>
                <a:off x="135672" y="5042509"/>
                <a:ext cx="487086" cy="538609"/>
              </a:xfrm>
              <a:prstGeom prst="rect">
                <a:avLst/>
              </a:prstGeom>
              <a:noFill/>
            </p:spPr>
            <p:txBody>
              <a:bodyPr wrap="square" rtlCol="0">
                <a:spAutoFit/>
              </a:bodyPr>
              <a:lstStyle/>
              <a:p>
                <a:pPr defTabSz="914411" hangingPunct="1"/>
                <a:r>
                  <a:rPr lang="en-US" sz="6400" b="0" kern="1200" dirty="0">
                    <a:solidFill>
                      <a:prstClr val="black"/>
                    </a:solidFill>
                    <a:ea typeface="ＭＳ Ｐゴシック" charset="0"/>
                    <a:cs typeface="+mn-cs"/>
                  </a:rPr>
                  <a:t>H</a:t>
                </a:r>
              </a:p>
            </p:txBody>
          </p:sp>
          <p:sp>
            <p:nvSpPr>
              <p:cNvPr id="7" name="TextBox 6">
                <a:extLst>
                  <a:ext uri="{FF2B5EF4-FFF2-40B4-BE49-F238E27FC236}">
                    <a16:creationId xmlns:a16="http://schemas.microsoft.com/office/drawing/2014/main" id="{DA4D93C2-4073-4B0E-8D8C-8393DD1D9527}"/>
                  </a:ext>
                </a:extLst>
              </p:cNvPr>
              <p:cNvSpPr txBox="1"/>
              <p:nvPr/>
            </p:nvSpPr>
            <p:spPr>
              <a:xfrm>
                <a:off x="286505" y="3877085"/>
                <a:ext cx="487086" cy="538609"/>
              </a:xfrm>
              <a:prstGeom prst="rect">
                <a:avLst/>
              </a:prstGeom>
              <a:noFill/>
            </p:spPr>
            <p:txBody>
              <a:bodyPr wrap="square" rtlCol="0">
                <a:spAutoFit/>
              </a:bodyPr>
              <a:lstStyle/>
              <a:p>
                <a:pPr defTabSz="914411" hangingPunct="1"/>
                <a:r>
                  <a:rPr lang="en-US" sz="6400" b="0" kern="1200" dirty="0">
                    <a:solidFill>
                      <a:prstClr val="black"/>
                    </a:solidFill>
                    <a:ea typeface="ＭＳ Ｐゴシック" charset="0"/>
                    <a:cs typeface="+mn-cs"/>
                  </a:rPr>
                  <a:t>W</a:t>
                </a:r>
              </a:p>
            </p:txBody>
          </p:sp>
          <p:sp>
            <p:nvSpPr>
              <p:cNvPr id="8" name="TextBox 7">
                <a:extLst>
                  <a:ext uri="{FF2B5EF4-FFF2-40B4-BE49-F238E27FC236}">
                    <a16:creationId xmlns:a16="http://schemas.microsoft.com/office/drawing/2014/main" id="{841C7CAC-AF79-4BBA-B11F-A0402C88C707}"/>
                  </a:ext>
                </a:extLst>
              </p:cNvPr>
              <p:cNvSpPr txBox="1"/>
              <p:nvPr/>
            </p:nvSpPr>
            <p:spPr>
              <a:xfrm>
                <a:off x="971476" y="3638725"/>
                <a:ext cx="487086" cy="538609"/>
              </a:xfrm>
              <a:prstGeom prst="rect">
                <a:avLst/>
              </a:prstGeom>
              <a:noFill/>
            </p:spPr>
            <p:txBody>
              <a:bodyPr wrap="square" rtlCol="0">
                <a:spAutoFit/>
              </a:bodyPr>
              <a:lstStyle/>
              <a:p>
                <a:pPr defTabSz="914411" hangingPunct="1"/>
                <a:r>
                  <a:rPr lang="en-US" sz="6400" b="0" kern="1200" dirty="0">
                    <a:solidFill>
                      <a:prstClr val="black"/>
                    </a:solidFill>
                    <a:ea typeface="ＭＳ Ｐゴシック" charset="0"/>
                    <a:cs typeface="+mn-cs"/>
                  </a:rPr>
                  <a:t>C</a:t>
                </a:r>
              </a:p>
            </p:txBody>
          </p:sp>
        </p:grpSp>
        <p:sp>
          <p:nvSpPr>
            <p:cNvPr id="26" name="TextBox 25">
              <a:extLst>
                <a:ext uri="{FF2B5EF4-FFF2-40B4-BE49-F238E27FC236}">
                  <a16:creationId xmlns:a16="http://schemas.microsoft.com/office/drawing/2014/main" id="{332ACE50-9323-4DEE-B7C3-04129F4E149D}"/>
                </a:ext>
              </a:extLst>
            </p:cNvPr>
            <p:cNvSpPr txBox="1"/>
            <p:nvPr/>
          </p:nvSpPr>
          <p:spPr>
            <a:xfrm>
              <a:off x="39863" y="2768187"/>
              <a:ext cx="1863226" cy="477054"/>
            </a:xfrm>
            <a:prstGeom prst="rect">
              <a:avLst/>
            </a:prstGeom>
            <a:noFill/>
          </p:spPr>
          <p:txBody>
            <a:bodyPr wrap="square" rtlCol="0">
              <a:spAutoFit/>
            </a:bodyPr>
            <a:lstStyle/>
            <a:p>
              <a:pPr defTabSz="914411" hangingPunct="1"/>
              <a:r>
                <a:rPr lang="en-US" sz="5600" b="0" kern="1200" dirty="0">
                  <a:solidFill>
                    <a:prstClr val="black"/>
                  </a:solidFill>
                  <a:ea typeface="ＭＳ Ｐゴシック" charset="0"/>
                  <a:cs typeface="+mn-cs"/>
                </a:rPr>
                <a:t>Input</a:t>
              </a:r>
            </a:p>
          </p:txBody>
        </p:sp>
      </p:grpSp>
      <p:grpSp>
        <p:nvGrpSpPr>
          <p:cNvPr id="4" name="Group 3">
            <a:extLst>
              <a:ext uri="{FF2B5EF4-FFF2-40B4-BE49-F238E27FC236}">
                <a16:creationId xmlns:a16="http://schemas.microsoft.com/office/drawing/2014/main" id="{3A8C143A-525D-4C15-83D5-5F431788F551}"/>
              </a:ext>
            </a:extLst>
          </p:cNvPr>
          <p:cNvGrpSpPr/>
          <p:nvPr/>
        </p:nvGrpSpPr>
        <p:grpSpPr>
          <a:xfrm>
            <a:off x="6459688" y="5536375"/>
            <a:ext cx="5455899" cy="6801744"/>
            <a:chOff x="1705843" y="2768187"/>
            <a:chExt cx="2727949" cy="3400872"/>
          </a:xfrm>
        </p:grpSpPr>
        <p:grpSp>
          <p:nvGrpSpPr>
            <p:cNvPr id="23" name="Group 22">
              <a:extLst>
                <a:ext uri="{FF2B5EF4-FFF2-40B4-BE49-F238E27FC236}">
                  <a16:creationId xmlns:a16="http://schemas.microsoft.com/office/drawing/2014/main" id="{9AD56377-E828-49F3-98A6-CAB7EC20A219}"/>
                </a:ext>
              </a:extLst>
            </p:cNvPr>
            <p:cNvGrpSpPr/>
            <p:nvPr/>
          </p:nvGrpSpPr>
          <p:grpSpPr>
            <a:xfrm>
              <a:off x="2106995" y="4234738"/>
              <a:ext cx="1712469" cy="1934321"/>
              <a:chOff x="2928191" y="4469630"/>
              <a:chExt cx="1712469" cy="1934321"/>
            </a:xfrm>
          </p:grpSpPr>
          <p:sp>
            <p:nvSpPr>
              <p:cNvPr id="18" name="Cube 17">
                <a:extLst>
                  <a:ext uri="{FF2B5EF4-FFF2-40B4-BE49-F238E27FC236}">
                    <a16:creationId xmlns:a16="http://schemas.microsoft.com/office/drawing/2014/main" id="{900AFAC7-7675-4352-AD71-75C9B68D6FE9}"/>
                  </a:ext>
                </a:extLst>
              </p:cNvPr>
              <p:cNvSpPr/>
              <p:nvPr/>
            </p:nvSpPr>
            <p:spPr>
              <a:xfrm>
                <a:off x="2928191" y="4469630"/>
                <a:ext cx="672506" cy="1934321"/>
              </a:xfrm>
              <a:prstGeom prst="cube">
                <a:avLst>
                  <a:gd name="adj" fmla="val 67261"/>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11" hangingPunct="1"/>
                <a:endParaRPr lang="en-US" sz="3600" b="0" kern="1200">
                  <a:solidFill>
                    <a:prstClr val="white"/>
                  </a:solidFill>
                  <a:latin typeface="Arial" panose="020B0604020202020204"/>
                </a:endParaRPr>
              </a:p>
            </p:txBody>
          </p:sp>
          <p:sp>
            <p:nvSpPr>
              <p:cNvPr id="19" name="Cube 18">
                <a:extLst>
                  <a:ext uri="{FF2B5EF4-FFF2-40B4-BE49-F238E27FC236}">
                    <a16:creationId xmlns:a16="http://schemas.microsoft.com/office/drawing/2014/main" id="{0A8976D9-3265-4073-8830-56FD0550A86F}"/>
                  </a:ext>
                </a:extLst>
              </p:cNvPr>
              <p:cNvSpPr/>
              <p:nvPr/>
            </p:nvSpPr>
            <p:spPr>
              <a:xfrm>
                <a:off x="3448173" y="4621856"/>
                <a:ext cx="555790" cy="1598613"/>
              </a:xfrm>
              <a:prstGeom prst="cube">
                <a:avLst>
                  <a:gd name="adj" fmla="val 67261"/>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11" hangingPunct="1"/>
                <a:endParaRPr lang="en-US" sz="3600" b="0" kern="1200">
                  <a:solidFill>
                    <a:prstClr val="white"/>
                  </a:solidFill>
                  <a:latin typeface="Arial" panose="020B0604020202020204"/>
                </a:endParaRPr>
              </a:p>
            </p:txBody>
          </p:sp>
          <p:sp>
            <p:nvSpPr>
              <p:cNvPr id="20" name="Cube 19">
                <a:extLst>
                  <a:ext uri="{FF2B5EF4-FFF2-40B4-BE49-F238E27FC236}">
                    <a16:creationId xmlns:a16="http://schemas.microsoft.com/office/drawing/2014/main" id="{A06C598E-F37D-43EE-87E0-71EAB340F71B}"/>
                  </a:ext>
                </a:extLst>
              </p:cNvPr>
              <p:cNvSpPr/>
              <p:nvPr/>
            </p:nvSpPr>
            <p:spPr>
              <a:xfrm>
                <a:off x="3891013" y="4820631"/>
                <a:ext cx="459331" cy="1201062"/>
              </a:xfrm>
              <a:prstGeom prst="cube">
                <a:avLst>
                  <a:gd name="adj" fmla="val 58129"/>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11" hangingPunct="1"/>
                <a:endParaRPr lang="en-US" sz="3600" b="0" kern="1200">
                  <a:solidFill>
                    <a:prstClr val="white"/>
                  </a:solidFill>
                  <a:latin typeface="Arial" panose="020B0604020202020204"/>
                </a:endParaRPr>
              </a:p>
            </p:txBody>
          </p:sp>
          <p:sp>
            <p:nvSpPr>
              <p:cNvPr id="21" name="Cube 20">
                <a:extLst>
                  <a:ext uri="{FF2B5EF4-FFF2-40B4-BE49-F238E27FC236}">
                    <a16:creationId xmlns:a16="http://schemas.microsoft.com/office/drawing/2014/main" id="{DACCA4A4-DDD0-470C-8255-54C65499639B}"/>
                  </a:ext>
                </a:extLst>
              </p:cNvPr>
              <p:cNvSpPr/>
              <p:nvPr/>
            </p:nvSpPr>
            <p:spPr>
              <a:xfrm>
                <a:off x="4261047" y="4969974"/>
                <a:ext cx="379613" cy="902376"/>
              </a:xfrm>
              <a:prstGeom prst="cube">
                <a:avLst>
                  <a:gd name="adj" fmla="val 49582"/>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11" hangingPunct="1"/>
                <a:endParaRPr lang="en-US" sz="3600" b="0" kern="1200">
                  <a:solidFill>
                    <a:prstClr val="white"/>
                  </a:solidFill>
                  <a:latin typeface="Arial" panose="020B0604020202020204"/>
                </a:endParaRPr>
              </a:p>
            </p:txBody>
          </p:sp>
        </p:grpSp>
        <p:sp>
          <p:nvSpPr>
            <p:cNvPr id="27" name="TextBox 26">
              <a:extLst>
                <a:ext uri="{FF2B5EF4-FFF2-40B4-BE49-F238E27FC236}">
                  <a16:creationId xmlns:a16="http://schemas.microsoft.com/office/drawing/2014/main" id="{8A1C46A8-A39E-4433-8C5A-4748E900C653}"/>
                </a:ext>
              </a:extLst>
            </p:cNvPr>
            <p:cNvSpPr txBox="1"/>
            <p:nvPr/>
          </p:nvSpPr>
          <p:spPr>
            <a:xfrm>
              <a:off x="1705843" y="2768187"/>
              <a:ext cx="2727949" cy="1154162"/>
            </a:xfrm>
            <a:prstGeom prst="rect">
              <a:avLst/>
            </a:prstGeom>
            <a:noFill/>
          </p:spPr>
          <p:txBody>
            <a:bodyPr wrap="square" rtlCol="0">
              <a:spAutoFit/>
            </a:bodyPr>
            <a:lstStyle/>
            <a:p>
              <a:pPr defTabSz="914411" hangingPunct="1"/>
              <a:r>
                <a:rPr lang="en-US" sz="4800" b="0" kern="1200" dirty="0" err="1">
                  <a:solidFill>
                    <a:prstClr val="black"/>
                  </a:solidFill>
                  <a:ea typeface="ＭＳ Ｐゴシック" charset="0"/>
                  <a:cs typeface="+mn-cs"/>
                </a:rPr>
                <a:t>Downsample</a:t>
              </a:r>
              <a:endParaRPr lang="en-US" sz="4800" b="0" kern="1200" dirty="0">
                <a:solidFill>
                  <a:prstClr val="black"/>
                </a:solidFill>
                <a:ea typeface="ＭＳ Ｐゴシック" charset="0"/>
                <a:cs typeface="+mn-cs"/>
              </a:endParaRPr>
            </a:p>
            <a:p>
              <a:pPr defTabSz="914411" hangingPunct="1"/>
              <a:r>
                <a:rPr lang="en-US" sz="4800" b="0" kern="1200" dirty="0">
                  <a:solidFill>
                    <a:prstClr val="black"/>
                  </a:solidFill>
                  <a:ea typeface="ＭＳ Ｐゴシック" charset="0"/>
                  <a:cs typeface="+mn-cs"/>
                </a:rPr>
                <a:t>Conv, pool</a:t>
              </a:r>
            </a:p>
            <a:p>
              <a:pPr defTabSz="914411" hangingPunct="1"/>
              <a:r>
                <a:rPr lang="en-US" sz="4800" b="0" kern="1200" dirty="0">
                  <a:solidFill>
                    <a:prstClr val="black"/>
                  </a:solidFill>
                  <a:ea typeface="ＭＳ Ｐゴシック" charset="0"/>
                  <a:cs typeface="+mn-cs"/>
                </a:rPr>
                <a:t>“Encoder”</a:t>
              </a:r>
            </a:p>
          </p:txBody>
        </p:sp>
      </p:grpSp>
      <p:grpSp>
        <p:nvGrpSpPr>
          <p:cNvPr id="9" name="Group 8">
            <a:extLst>
              <a:ext uri="{FF2B5EF4-FFF2-40B4-BE49-F238E27FC236}">
                <a16:creationId xmlns:a16="http://schemas.microsoft.com/office/drawing/2014/main" id="{384F65D2-B418-4E8C-AE98-6753C44EA68A}"/>
              </a:ext>
            </a:extLst>
          </p:cNvPr>
          <p:cNvGrpSpPr/>
          <p:nvPr/>
        </p:nvGrpSpPr>
        <p:grpSpPr>
          <a:xfrm>
            <a:off x="12299073" y="5536375"/>
            <a:ext cx="5178451" cy="6801744"/>
            <a:chOff x="4625537" y="2768187"/>
            <a:chExt cx="2589225" cy="3400872"/>
          </a:xfrm>
        </p:grpSpPr>
        <p:grpSp>
          <p:nvGrpSpPr>
            <p:cNvPr id="24" name="Group 23">
              <a:extLst>
                <a:ext uri="{FF2B5EF4-FFF2-40B4-BE49-F238E27FC236}">
                  <a16:creationId xmlns:a16="http://schemas.microsoft.com/office/drawing/2014/main" id="{0259FE21-4D5D-45CD-A03A-828CB3D84F20}"/>
                </a:ext>
              </a:extLst>
            </p:cNvPr>
            <p:cNvGrpSpPr/>
            <p:nvPr/>
          </p:nvGrpSpPr>
          <p:grpSpPr>
            <a:xfrm>
              <a:off x="5115868" y="4234738"/>
              <a:ext cx="1712469" cy="1934321"/>
              <a:chOff x="4814261" y="4469630"/>
              <a:chExt cx="1712469" cy="1934321"/>
            </a:xfrm>
          </p:grpSpPr>
          <p:sp>
            <p:nvSpPr>
              <p:cNvPr id="10" name="Cube 9">
                <a:extLst>
                  <a:ext uri="{FF2B5EF4-FFF2-40B4-BE49-F238E27FC236}">
                    <a16:creationId xmlns:a16="http://schemas.microsoft.com/office/drawing/2014/main" id="{02960CC5-C485-46CB-B7B6-C827F776CCE7}"/>
                  </a:ext>
                </a:extLst>
              </p:cNvPr>
              <p:cNvSpPr/>
              <p:nvPr/>
            </p:nvSpPr>
            <p:spPr>
              <a:xfrm>
                <a:off x="4814261" y="4969974"/>
                <a:ext cx="379613" cy="902376"/>
              </a:xfrm>
              <a:prstGeom prst="cube">
                <a:avLst>
                  <a:gd name="adj" fmla="val 49582"/>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11" hangingPunct="1"/>
                <a:endParaRPr lang="en-US" sz="3600" b="0" kern="1200">
                  <a:solidFill>
                    <a:prstClr val="white"/>
                  </a:solidFill>
                  <a:latin typeface="Arial" panose="020B0604020202020204"/>
                </a:endParaRPr>
              </a:p>
            </p:txBody>
          </p:sp>
          <p:sp>
            <p:nvSpPr>
              <p:cNvPr id="11" name="Cube 10">
                <a:extLst>
                  <a:ext uri="{FF2B5EF4-FFF2-40B4-BE49-F238E27FC236}">
                    <a16:creationId xmlns:a16="http://schemas.microsoft.com/office/drawing/2014/main" id="{D2087010-41D2-4D3A-9EF4-885040957B53}"/>
                  </a:ext>
                </a:extLst>
              </p:cNvPr>
              <p:cNvSpPr/>
              <p:nvPr/>
            </p:nvSpPr>
            <p:spPr>
              <a:xfrm>
                <a:off x="5104577" y="4820631"/>
                <a:ext cx="459331" cy="1201062"/>
              </a:xfrm>
              <a:prstGeom prst="cube">
                <a:avLst>
                  <a:gd name="adj" fmla="val 58129"/>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11" hangingPunct="1"/>
                <a:endParaRPr lang="en-US" sz="3600" b="0" kern="1200">
                  <a:solidFill>
                    <a:prstClr val="white"/>
                  </a:solidFill>
                  <a:latin typeface="Arial" panose="020B0604020202020204"/>
                </a:endParaRPr>
              </a:p>
            </p:txBody>
          </p:sp>
          <p:sp>
            <p:nvSpPr>
              <p:cNvPr id="12" name="Cube 11">
                <a:extLst>
                  <a:ext uri="{FF2B5EF4-FFF2-40B4-BE49-F238E27FC236}">
                    <a16:creationId xmlns:a16="http://schemas.microsoft.com/office/drawing/2014/main" id="{BD9D3081-1E5B-427C-909C-ED522E8573FE}"/>
                  </a:ext>
                </a:extLst>
              </p:cNvPr>
              <p:cNvSpPr/>
              <p:nvPr/>
            </p:nvSpPr>
            <p:spPr>
              <a:xfrm>
                <a:off x="5450958" y="4621856"/>
                <a:ext cx="555790" cy="1598613"/>
              </a:xfrm>
              <a:prstGeom prst="cube">
                <a:avLst>
                  <a:gd name="adj" fmla="val 67261"/>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11" hangingPunct="1"/>
                <a:endParaRPr lang="en-US" sz="3600" b="0" kern="1200">
                  <a:solidFill>
                    <a:prstClr val="white"/>
                  </a:solidFill>
                  <a:latin typeface="Arial" panose="020B0604020202020204"/>
                </a:endParaRPr>
              </a:p>
            </p:txBody>
          </p:sp>
          <p:sp>
            <p:nvSpPr>
              <p:cNvPr id="13" name="Cube 12">
                <a:extLst>
                  <a:ext uri="{FF2B5EF4-FFF2-40B4-BE49-F238E27FC236}">
                    <a16:creationId xmlns:a16="http://schemas.microsoft.com/office/drawing/2014/main" id="{9BA670B0-5542-4BC7-9E2B-663BAF4783CD}"/>
                  </a:ext>
                </a:extLst>
              </p:cNvPr>
              <p:cNvSpPr/>
              <p:nvPr/>
            </p:nvSpPr>
            <p:spPr>
              <a:xfrm>
                <a:off x="5854224" y="4469630"/>
                <a:ext cx="672506" cy="1934321"/>
              </a:xfrm>
              <a:prstGeom prst="cube">
                <a:avLst>
                  <a:gd name="adj" fmla="val 67261"/>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11" hangingPunct="1"/>
                <a:endParaRPr lang="en-US" sz="3600" b="0" kern="1200" dirty="0">
                  <a:solidFill>
                    <a:prstClr val="white"/>
                  </a:solidFill>
                  <a:latin typeface="Arial" panose="020B0604020202020204"/>
                </a:endParaRPr>
              </a:p>
            </p:txBody>
          </p:sp>
        </p:grpSp>
        <p:sp>
          <p:nvSpPr>
            <p:cNvPr id="28" name="TextBox 27">
              <a:extLst>
                <a:ext uri="{FF2B5EF4-FFF2-40B4-BE49-F238E27FC236}">
                  <a16:creationId xmlns:a16="http://schemas.microsoft.com/office/drawing/2014/main" id="{B3FE17FD-B31F-4BDC-A29E-81A2BEDF58B9}"/>
                </a:ext>
              </a:extLst>
            </p:cNvPr>
            <p:cNvSpPr txBox="1"/>
            <p:nvPr/>
          </p:nvSpPr>
          <p:spPr>
            <a:xfrm>
              <a:off x="4625537" y="2768187"/>
              <a:ext cx="2589225" cy="1154162"/>
            </a:xfrm>
            <a:prstGeom prst="rect">
              <a:avLst/>
            </a:prstGeom>
            <a:noFill/>
          </p:spPr>
          <p:txBody>
            <a:bodyPr wrap="square" rtlCol="0">
              <a:spAutoFit/>
            </a:bodyPr>
            <a:lstStyle/>
            <a:p>
              <a:pPr defTabSz="914411" hangingPunct="1"/>
              <a:r>
                <a:rPr lang="en-US" sz="4800" b="0" kern="1200" dirty="0" err="1">
                  <a:solidFill>
                    <a:prstClr val="black"/>
                  </a:solidFill>
                  <a:ea typeface="ＭＳ Ｐゴシック" charset="0"/>
                  <a:cs typeface="+mn-cs"/>
                </a:rPr>
                <a:t>Upsample</a:t>
              </a:r>
              <a:endParaRPr lang="en-US" sz="4800" b="0" kern="1200" dirty="0">
                <a:solidFill>
                  <a:prstClr val="black"/>
                </a:solidFill>
                <a:ea typeface="ＭＳ Ｐゴシック" charset="0"/>
                <a:cs typeface="+mn-cs"/>
              </a:endParaRPr>
            </a:p>
            <a:p>
              <a:pPr defTabSz="914411" hangingPunct="1"/>
              <a:r>
                <a:rPr lang="en-US" sz="4800" b="0" kern="1200" dirty="0">
                  <a:solidFill>
                    <a:prstClr val="black"/>
                  </a:solidFill>
                  <a:ea typeface="ＭＳ Ｐゴシック" charset="0"/>
                  <a:cs typeface="+mn-cs"/>
                </a:rPr>
                <a:t>Tr. Conv./</a:t>
              </a:r>
              <a:r>
                <a:rPr lang="en-US" sz="4800" b="0" kern="1200" dirty="0" err="1">
                  <a:solidFill>
                    <a:prstClr val="black"/>
                  </a:solidFill>
                  <a:ea typeface="ＭＳ Ｐゴシック" charset="0"/>
                  <a:cs typeface="+mn-cs"/>
                </a:rPr>
                <a:t>Unpool</a:t>
              </a:r>
              <a:endParaRPr lang="en-US" sz="4800" b="0" kern="1200" dirty="0">
                <a:solidFill>
                  <a:prstClr val="black"/>
                </a:solidFill>
                <a:ea typeface="ＭＳ Ｐゴシック" charset="0"/>
                <a:cs typeface="+mn-cs"/>
              </a:endParaRPr>
            </a:p>
            <a:p>
              <a:pPr defTabSz="914411" hangingPunct="1"/>
              <a:r>
                <a:rPr lang="en-US" sz="4800" b="0" kern="1200" dirty="0">
                  <a:solidFill>
                    <a:prstClr val="black"/>
                  </a:solidFill>
                  <a:ea typeface="ＭＳ Ｐゴシック" charset="0"/>
                  <a:cs typeface="+mn-cs"/>
                </a:rPr>
                <a:t>“Decoder”</a:t>
              </a:r>
            </a:p>
          </p:txBody>
        </p:sp>
      </p:grpSp>
      <p:grpSp>
        <p:nvGrpSpPr>
          <p:cNvPr id="32" name="Group 31">
            <a:extLst>
              <a:ext uri="{FF2B5EF4-FFF2-40B4-BE49-F238E27FC236}">
                <a16:creationId xmlns:a16="http://schemas.microsoft.com/office/drawing/2014/main" id="{79A3A44A-3E6A-49DA-8135-66A9E5FE09FB}"/>
              </a:ext>
            </a:extLst>
          </p:cNvPr>
          <p:cNvGrpSpPr/>
          <p:nvPr/>
        </p:nvGrpSpPr>
        <p:grpSpPr>
          <a:xfrm>
            <a:off x="17779190" y="5536375"/>
            <a:ext cx="3726453" cy="6801744"/>
            <a:chOff x="7365595" y="2768187"/>
            <a:chExt cx="1863226" cy="3400872"/>
          </a:xfrm>
        </p:grpSpPr>
        <p:grpSp>
          <p:nvGrpSpPr>
            <p:cNvPr id="25" name="Group 24">
              <a:extLst>
                <a:ext uri="{FF2B5EF4-FFF2-40B4-BE49-F238E27FC236}">
                  <a16:creationId xmlns:a16="http://schemas.microsoft.com/office/drawing/2014/main" id="{3C00021E-98D1-45EF-B444-EB115E377B48}"/>
                </a:ext>
              </a:extLst>
            </p:cNvPr>
            <p:cNvGrpSpPr/>
            <p:nvPr/>
          </p:nvGrpSpPr>
          <p:grpSpPr>
            <a:xfrm>
              <a:off x="7810122" y="3638725"/>
              <a:ext cx="1169246" cy="2530334"/>
              <a:chOff x="6367993" y="3873617"/>
              <a:chExt cx="1169246" cy="2530334"/>
            </a:xfrm>
          </p:grpSpPr>
          <p:sp>
            <p:nvSpPr>
              <p:cNvPr id="14" name="Cube 13">
                <a:extLst>
                  <a:ext uri="{FF2B5EF4-FFF2-40B4-BE49-F238E27FC236}">
                    <a16:creationId xmlns:a16="http://schemas.microsoft.com/office/drawing/2014/main" id="{AD051686-FF2D-4DF3-9F9E-B21F22F789E8}"/>
                  </a:ext>
                </a:extLst>
              </p:cNvPr>
              <p:cNvSpPr/>
              <p:nvPr/>
            </p:nvSpPr>
            <p:spPr>
              <a:xfrm>
                <a:off x="6377647" y="4469630"/>
                <a:ext cx="672506" cy="1934321"/>
              </a:xfrm>
              <a:prstGeom prst="cube">
                <a:avLst>
                  <a:gd name="adj" fmla="val 67261"/>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11" hangingPunct="1"/>
                <a:endParaRPr lang="en-US" sz="3600" b="0" kern="1200">
                  <a:solidFill>
                    <a:prstClr val="white"/>
                  </a:solidFill>
                  <a:latin typeface="Arial" panose="020B0604020202020204"/>
                </a:endParaRPr>
              </a:p>
            </p:txBody>
          </p:sp>
          <p:sp>
            <p:nvSpPr>
              <p:cNvPr id="15" name="TextBox 14">
                <a:extLst>
                  <a:ext uri="{FF2B5EF4-FFF2-40B4-BE49-F238E27FC236}">
                    <a16:creationId xmlns:a16="http://schemas.microsoft.com/office/drawing/2014/main" id="{3460CAFB-B9EF-447D-8E7E-C3BAD0857E54}"/>
                  </a:ext>
                </a:extLst>
              </p:cNvPr>
              <p:cNvSpPr txBox="1"/>
              <p:nvPr/>
            </p:nvSpPr>
            <p:spPr>
              <a:xfrm>
                <a:off x="7050153" y="5277401"/>
                <a:ext cx="487086" cy="538609"/>
              </a:xfrm>
              <a:prstGeom prst="rect">
                <a:avLst/>
              </a:prstGeom>
              <a:noFill/>
            </p:spPr>
            <p:txBody>
              <a:bodyPr wrap="square" rtlCol="0">
                <a:spAutoFit/>
              </a:bodyPr>
              <a:lstStyle/>
              <a:p>
                <a:pPr defTabSz="914411" hangingPunct="1"/>
                <a:r>
                  <a:rPr lang="en-US" sz="6400" b="0" kern="1200" dirty="0">
                    <a:solidFill>
                      <a:prstClr val="black"/>
                    </a:solidFill>
                    <a:ea typeface="ＭＳ Ｐゴシック" charset="0"/>
                    <a:cs typeface="+mn-cs"/>
                  </a:rPr>
                  <a:t>H</a:t>
                </a:r>
              </a:p>
            </p:txBody>
          </p:sp>
          <p:sp>
            <p:nvSpPr>
              <p:cNvPr id="16" name="TextBox 15">
                <a:extLst>
                  <a:ext uri="{FF2B5EF4-FFF2-40B4-BE49-F238E27FC236}">
                    <a16:creationId xmlns:a16="http://schemas.microsoft.com/office/drawing/2014/main" id="{5FDEE84A-0F9D-49F3-9C1D-63A92C17676C}"/>
                  </a:ext>
                </a:extLst>
              </p:cNvPr>
              <p:cNvSpPr txBox="1"/>
              <p:nvPr/>
            </p:nvSpPr>
            <p:spPr>
              <a:xfrm>
                <a:off x="6367993" y="4111977"/>
                <a:ext cx="487086" cy="538609"/>
              </a:xfrm>
              <a:prstGeom prst="rect">
                <a:avLst/>
              </a:prstGeom>
              <a:noFill/>
            </p:spPr>
            <p:txBody>
              <a:bodyPr wrap="square" rtlCol="0">
                <a:spAutoFit/>
              </a:bodyPr>
              <a:lstStyle/>
              <a:p>
                <a:pPr defTabSz="914411" hangingPunct="1"/>
                <a:r>
                  <a:rPr lang="en-US" sz="6400" b="0" kern="1200" dirty="0">
                    <a:solidFill>
                      <a:prstClr val="black"/>
                    </a:solidFill>
                    <a:ea typeface="ＭＳ Ｐゴシック" charset="0"/>
                    <a:cs typeface="+mn-cs"/>
                  </a:rPr>
                  <a:t>W</a:t>
                </a:r>
              </a:p>
            </p:txBody>
          </p:sp>
          <p:sp>
            <p:nvSpPr>
              <p:cNvPr id="17" name="TextBox 16">
                <a:extLst>
                  <a:ext uri="{FF2B5EF4-FFF2-40B4-BE49-F238E27FC236}">
                    <a16:creationId xmlns:a16="http://schemas.microsoft.com/office/drawing/2014/main" id="{34F7F20F-1477-4159-AE1A-04DB154D287A}"/>
                  </a:ext>
                </a:extLst>
              </p:cNvPr>
              <p:cNvSpPr txBox="1"/>
              <p:nvPr/>
            </p:nvSpPr>
            <p:spPr>
              <a:xfrm>
                <a:off x="6713899" y="3873617"/>
                <a:ext cx="487086" cy="538609"/>
              </a:xfrm>
              <a:prstGeom prst="rect">
                <a:avLst/>
              </a:prstGeom>
              <a:noFill/>
            </p:spPr>
            <p:txBody>
              <a:bodyPr wrap="square" rtlCol="0">
                <a:spAutoFit/>
              </a:bodyPr>
              <a:lstStyle/>
              <a:p>
                <a:pPr defTabSz="914411" hangingPunct="1"/>
                <a:r>
                  <a:rPr lang="en-US" sz="6400" b="0" kern="1200" dirty="0">
                    <a:solidFill>
                      <a:prstClr val="black"/>
                    </a:solidFill>
                    <a:ea typeface="ＭＳ Ｐゴシック" charset="0"/>
                    <a:cs typeface="+mn-cs"/>
                  </a:rPr>
                  <a:t>F</a:t>
                </a:r>
              </a:p>
            </p:txBody>
          </p:sp>
        </p:grpSp>
        <p:sp>
          <p:nvSpPr>
            <p:cNvPr id="29" name="TextBox 28">
              <a:extLst>
                <a:ext uri="{FF2B5EF4-FFF2-40B4-BE49-F238E27FC236}">
                  <a16:creationId xmlns:a16="http://schemas.microsoft.com/office/drawing/2014/main" id="{E416D27D-AC60-4871-BD8E-90AAD487A128}"/>
                </a:ext>
              </a:extLst>
            </p:cNvPr>
            <p:cNvSpPr txBox="1"/>
            <p:nvPr/>
          </p:nvSpPr>
          <p:spPr>
            <a:xfrm>
              <a:off x="7365595" y="2768187"/>
              <a:ext cx="1863226" cy="477054"/>
            </a:xfrm>
            <a:prstGeom prst="rect">
              <a:avLst/>
            </a:prstGeom>
            <a:noFill/>
          </p:spPr>
          <p:txBody>
            <a:bodyPr wrap="square" rtlCol="0">
              <a:spAutoFit/>
            </a:bodyPr>
            <a:lstStyle/>
            <a:p>
              <a:pPr defTabSz="914411" hangingPunct="1"/>
              <a:r>
                <a:rPr lang="en-US" sz="5600" b="0" kern="1200" dirty="0">
                  <a:solidFill>
                    <a:prstClr val="black"/>
                  </a:solidFill>
                  <a:ea typeface="ＭＳ Ｐゴシック" charset="0"/>
                  <a:cs typeface="+mn-cs"/>
                </a:rPr>
                <a:t>Output</a:t>
              </a:r>
            </a:p>
          </p:txBody>
        </p:sp>
      </p:grpSp>
      <p:sp>
        <p:nvSpPr>
          <p:cNvPr id="31" name="TextBox 30">
            <a:extLst>
              <a:ext uri="{FF2B5EF4-FFF2-40B4-BE49-F238E27FC236}">
                <a16:creationId xmlns:a16="http://schemas.microsoft.com/office/drawing/2014/main" id="{9001445E-F6B9-4D02-A093-11BB33C4B2B6}"/>
              </a:ext>
            </a:extLst>
          </p:cNvPr>
          <p:cNvSpPr txBox="1"/>
          <p:nvPr/>
        </p:nvSpPr>
        <p:spPr>
          <a:xfrm flipH="1">
            <a:off x="2899323" y="3046196"/>
            <a:ext cx="18189691" cy="1569660"/>
          </a:xfrm>
          <a:prstGeom prst="rect">
            <a:avLst/>
          </a:prstGeom>
          <a:noFill/>
        </p:spPr>
        <p:txBody>
          <a:bodyPr wrap="square" rtlCol="0">
            <a:spAutoFit/>
          </a:bodyPr>
          <a:lstStyle/>
          <a:p>
            <a:pPr defTabSz="914411" hangingPunct="1"/>
            <a:r>
              <a:rPr lang="en-US" sz="4800" b="0" kern="1200" dirty="0">
                <a:solidFill>
                  <a:prstClr val="black"/>
                </a:solidFill>
                <a:ea typeface="ＭＳ Ｐゴシック" charset="0"/>
                <a:cs typeface="+mn-cs"/>
              </a:rPr>
              <a:t>Convolutions + pooling </a:t>
            </a:r>
            <a:r>
              <a:rPr lang="en-US" sz="4800" b="0" kern="1200" dirty="0" err="1">
                <a:solidFill>
                  <a:prstClr val="black"/>
                </a:solidFill>
                <a:ea typeface="ＭＳ Ｐゴシック" charset="0"/>
                <a:cs typeface="+mn-cs"/>
              </a:rPr>
              <a:t>downsample</a:t>
            </a:r>
            <a:r>
              <a:rPr lang="en-US" sz="4800" b="0" kern="1200" dirty="0">
                <a:solidFill>
                  <a:prstClr val="black"/>
                </a:solidFill>
                <a:ea typeface="ＭＳ Ｐゴシック" charset="0"/>
                <a:cs typeface="+mn-cs"/>
              </a:rPr>
              <a:t>/compress/encode</a:t>
            </a:r>
          </a:p>
          <a:p>
            <a:pPr defTabSz="914411" hangingPunct="1"/>
            <a:r>
              <a:rPr lang="en-US" sz="4800" b="0" kern="1200" dirty="0">
                <a:solidFill>
                  <a:prstClr val="black"/>
                </a:solidFill>
                <a:ea typeface="ＭＳ Ｐゴシック" charset="0"/>
                <a:cs typeface="+mn-cs"/>
              </a:rPr>
              <a:t>Transpose </a:t>
            </a:r>
            <a:r>
              <a:rPr lang="en-US" sz="4800" b="0" kern="1200" dirty="0" err="1">
                <a:solidFill>
                  <a:prstClr val="black"/>
                </a:solidFill>
                <a:ea typeface="ＭＳ Ｐゴシック" charset="0"/>
                <a:cs typeface="+mn-cs"/>
              </a:rPr>
              <a:t>convs</a:t>
            </a:r>
            <a:r>
              <a:rPr lang="en-US" sz="4800" b="0" kern="1200" dirty="0">
                <a:solidFill>
                  <a:prstClr val="black"/>
                </a:solidFill>
                <a:ea typeface="ＭＳ Ｐゴシック" charset="0"/>
                <a:cs typeface="+mn-cs"/>
              </a:rPr>
              <a:t>./</a:t>
            </a:r>
            <a:r>
              <a:rPr lang="en-US" sz="4800" b="0" kern="1200" dirty="0" err="1">
                <a:solidFill>
                  <a:prstClr val="black"/>
                </a:solidFill>
                <a:ea typeface="ＭＳ Ｐゴシック" charset="0"/>
                <a:cs typeface="+mn-cs"/>
              </a:rPr>
              <a:t>unpoolings</a:t>
            </a:r>
            <a:r>
              <a:rPr lang="en-US" sz="4800" b="0" kern="1200" dirty="0">
                <a:solidFill>
                  <a:prstClr val="black"/>
                </a:solidFill>
                <a:ea typeface="ＭＳ Ｐゴシック" charset="0"/>
                <a:cs typeface="+mn-cs"/>
              </a:rPr>
              <a:t> </a:t>
            </a:r>
            <a:r>
              <a:rPr lang="en-US" sz="4800" b="0" kern="1200" dirty="0" err="1">
                <a:solidFill>
                  <a:prstClr val="black"/>
                </a:solidFill>
                <a:ea typeface="ＭＳ Ｐゴシック" charset="0"/>
                <a:cs typeface="+mn-cs"/>
              </a:rPr>
              <a:t>upsample</a:t>
            </a:r>
            <a:r>
              <a:rPr lang="en-US" sz="4800" b="0" kern="1200" dirty="0">
                <a:solidFill>
                  <a:prstClr val="black"/>
                </a:solidFill>
                <a:ea typeface="ＭＳ Ｐゴシック" charset="0"/>
                <a:cs typeface="+mn-cs"/>
              </a:rPr>
              <a:t>/</a:t>
            </a:r>
            <a:r>
              <a:rPr lang="en-US" sz="4800" b="0" kern="1200" dirty="0" err="1">
                <a:solidFill>
                  <a:prstClr val="black"/>
                </a:solidFill>
                <a:ea typeface="ＭＳ Ｐゴシック" charset="0"/>
                <a:cs typeface="+mn-cs"/>
              </a:rPr>
              <a:t>uncompress</a:t>
            </a:r>
            <a:r>
              <a:rPr lang="en-US" sz="4800" b="0" kern="1200" dirty="0">
                <a:solidFill>
                  <a:prstClr val="black"/>
                </a:solidFill>
                <a:ea typeface="ＭＳ Ｐゴシック" charset="0"/>
                <a:cs typeface="+mn-cs"/>
              </a:rPr>
              <a:t>/decode</a:t>
            </a:r>
          </a:p>
        </p:txBody>
      </p:sp>
      <p:sp>
        <p:nvSpPr>
          <p:cNvPr id="33" name="TextBox 32">
            <a:extLst>
              <a:ext uri="{FF2B5EF4-FFF2-40B4-BE49-F238E27FC236}">
                <a16:creationId xmlns:a16="http://schemas.microsoft.com/office/drawing/2014/main" id="{D5CBA12D-59BB-5000-D8B2-34CFC17CF453}"/>
              </a:ext>
            </a:extLst>
          </p:cNvPr>
          <p:cNvSpPr txBox="1"/>
          <p:nvPr/>
        </p:nvSpPr>
        <p:spPr>
          <a:xfrm>
            <a:off x="18113534" y="12703758"/>
            <a:ext cx="6438729" cy="101224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135467" tIns="135467" rIns="135467" bIns="135467" numCol="1" spcCol="38100" rtlCol="0" anchor="ctr">
            <a:spAutoFit/>
          </a:bodyPr>
          <a:lstStyle/>
          <a:p>
            <a:pPr defTabSz="1557886"/>
            <a:r>
              <a:rPr lang="en-US" sz="4800" b="0" kern="1200" dirty="0">
                <a:ea typeface="ＭＳ Ｐゴシック" charset="0"/>
                <a:cs typeface="+mn-cs"/>
                <a:sym typeface="Helvetica Light"/>
              </a:rPr>
              <a:t>Slide by David </a:t>
            </a:r>
            <a:r>
              <a:rPr lang="en-US" sz="4800" b="0" kern="1200" dirty="0" err="1">
                <a:ea typeface="ＭＳ Ｐゴシック" charset="0"/>
                <a:cs typeface="+mn-cs"/>
                <a:sym typeface="Helvetica Light"/>
              </a:rPr>
              <a:t>Fouhey</a:t>
            </a:r>
            <a:endParaRPr lang="en-US" sz="4800" b="0" kern="1200" dirty="0">
              <a:ea typeface="ＭＳ Ｐゴシック" charset="0"/>
              <a:cs typeface="+mn-cs"/>
              <a:sym typeface="Helvetica Light"/>
            </a:endParaRPr>
          </a:p>
        </p:txBody>
      </p:sp>
    </p:spTree>
    <p:extLst>
      <p:ext uri="{BB962C8B-B14F-4D97-AF65-F5344CB8AC3E}">
        <p14:creationId xmlns:p14="http://schemas.microsoft.com/office/powerpoint/2010/main" val="25525065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A37128-76A1-4A6F-99F2-FA80645CFBD9}"/>
              </a:ext>
            </a:extLst>
          </p:cNvPr>
          <p:cNvSpPr>
            <a:spLocks noGrp="1"/>
          </p:cNvSpPr>
          <p:nvPr>
            <p:ph type="title"/>
          </p:nvPr>
        </p:nvSpPr>
        <p:spPr/>
        <p:txBody>
          <a:bodyPr/>
          <a:lstStyle/>
          <a:p>
            <a:r>
              <a:rPr lang="en-US" dirty="0"/>
              <a:t>Putting It Together – Block Sizes</a:t>
            </a:r>
          </a:p>
        </p:txBody>
      </p:sp>
      <p:sp>
        <p:nvSpPr>
          <p:cNvPr id="15" name="TextBox 14">
            <a:extLst>
              <a:ext uri="{FF2B5EF4-FFF2-40B4-BE49-F238E27FC236}">
                <a16:creationId xmlns:a16="http://schemas.microsoft.com/office/drawing/2014/main" id="{2D268CB9-6DAD-481C-96D6-0F508671007F}"/>
              </a:ext>
            </a:extLst>
          </p:cNvPr>
          <p:cNvSpPr txBox="1"/>
          <p:nvPr/>
        </p:nvSpPr>
        <p:spPr>
          <a:xfrm flipH="1">
            <a:off x="3726129" y="2825086"/>
            <a:ext cx="16536083" cy="2677656"/>
          </a:xfrm>
          <a:prstGeom prst="rect">
            <a:avLst/>
          </a:prstGeom>
          <a:noFill/>
        </p:spPr>
        <p:txBody>
          <a:bodyPr wrap="square" rtlCol="0">
            <a:spAutoFit/>
          </a:bodyPr>
          <a:lstStyle/>
          <a:p>
            <a:pPr marL="914411" indent="-914411" defTabSz="914411" hangingPunct="1">
              <a:buFont typeface="Arial" panose="020B0604020202020204" pitchFamily="34" charset="0"/>
              <a:buChar char="•"/>
            </a:pPr>
            <a:r>
              <a:rPr lang="en-US" sz="5600" b="0" kern="1200" dirty="0">
                <a:solidFill>
                  <a:prstClr val="black"/>
                </a:solidFill>
                <a:ea typeface="ＭＳ Ｐゴシック" charset="0"/>
                <a:cs typeface="+mn-cs"/>
              </a:rPr>
              <a:t>Networks come in lots of forms </a:t>
            </a:r>
          </a:p>
          <a:p>
            <a:pPr marL="914411" indent="-914411" defTabSz="914411" hangingPunct="1">
              <a:buFont typeface="Arial" panose="020B0604020202020204" pitchFamily="34" charset="0"/>
              <a:buChar char="•"/>
            </a:pPr>
            <a:r>
              <a:rPr lang="en-US" sz="5600" kern="1200" dirty="0">
                <a:solidFill>
                  <a:prstClr val="black"/>
                </a:solidFill>
                <a:ea typeface="ＭＳ Ｐゴシック" charset="0"/>
                <a:cs typeface="+mn-cs"/>
              </a:rPr>
              <a:t>Don’t take any block sizes literally.</a:t>
            </a:r>
          </a:p>
          <a:p>
            <a:pPr marL="914411" indent="-914411" defTabSz="914411" hangingPunct="1">
              <a:buFont typeface="Arial" panose="020B0604020202020204" pitchFamily="34" charset="0"/>
              <a:buChar char="•"/>
            </a:pPr>
            <a:r>
              <a:rPr lang="en-US" sz="5600" b="0" kern="1200" dirty="0">
                <a:solidFill>
                  <a:prstClr val="black"/>
                </a:solidFill>
                <a:ea typeface="ＭＳ Ｐゴシック" charset="0"/>
                <a:cs typeface="+mn-cs"/>
              </a:rPr>
              <a:t>Often (not always) keep some spatial resolution</a:t>
            </a:r>
          </a:p>
        </p:txBody>
      </p:sp>
      <p:grpSp>
        <p:nvGrpSpPr>
          <p:cNvPr id="5" name="Group 4">
            <a:extLst>
              <a:ext uri="{FF2B5EF4-FFF2-40B4-BE49-F238E27FC236}">
                <a16:creationId xmlns:a16="http://schemas.microsoft.com/office/drawing/2014/main" id="{A5FBD6A0-2E88-4057-9B36-33D091F43A38}"/>
              </a:ext>
            </a:extLst>
          </p:cNvPr>
          <p:cNvGrpSpPr/>
          <p:nvPr/>
        </p:nvGrpSpPr>
        <p:grpSpPr>
          <a:xfrm>
            <a:off x="3570639" y="6668322"/>
            <a:ext cx="7801224" cy="5518398"/>
            <a:chOff x="261319" y="3686497"/>
            <a:chExt cx="3900612" cy="2759199"/>
          </a:xfrm>
        </p:grpSpPr>
        <p:grpSp>
          <p:nvGrpSpPr>
            <p:cNvPr id="23" name="Group 22">
              <a:extLst>
                <a:ext uri="{FF2B5EF4-FFF2-40B4-BE49-F238E27FC236}">
                  <a16:creationId xmlns:a16="http://schemas.microsoft.com/office/drawing/2014/main" id="{09B6F259-1F11-4FF8-9901-3F31847E8AFE}"/>
                </a:ext>
              </a:extLst>
            </p:cNvPr>
            <p:cNvGrpSpPr/>
            <p:nvPr/>
          </p:nvGrpSpPr>
          <p:grpSpPr>
            <a:xfrm>
              <a:off x="261319" y="4847081"/>
              <a:ext cx="3900612" cy="1598615"/>
              <a:chOff x="635223" y="2237125"/>
              <a:chExt cx="4735510" cy="1934321"/>
            </a:xfrm>
          </p:grpSpPr>
          <p:sp>
            <p:nvSpPr>
              <p:cNvPr id="6" name="Cube 5">
                <a:extLst>
                  <a:ext uri="{FF2B5EF4-FFF2-40B4-BE49-F238E27FC236}">
                    <a16:creationId xmlns:a16="http://schemas.microsoft.com/office/drawing/2014/main" id="{417ADE07-9064-45D3-8290-EB026822B201}"/>
                  </a:ext>
                </a:extLst>
              </p:cNvPr>
              <p:cNvSpPr/>
              <p:nvPr/>
            </p:nvSpPr>
            <p:spPr>
              <a:xfrm>
                <a:off x="635223" y="2237125"/>
                <a:ext cx="672506" cy="1934321"/>
              </a:xfrm>
              <a:prstGeom prst="cube">
                <a:avLst>
                  <a:gd name="adj" fmla="val 6726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11" hangingPunct="1"/>
                <a:endParaRPr lang="en-US" sz="3600" b="0" kern="1200">
                  <a:solidFill>
                    <a:prstClr val="white"/>
                  </a:solidFill>
                  <a:latin typeface="Arial" panose="020B0604020202020204"/>
                </a:endParaRPr>
              </a:p>
            </p:txBody>
          </p:sp>
          <p:grpSp>
            <p:nvGrpSpPr>
              <p:cNvPr id="10" name="Group 9">
                <a:extLst>
                  <a:ext uri="{FF2B5EF4-FFF2-40B4-BE49-F238E27FC236}">
                    <a16:creationId xmlns:a16="http://schemas.microsoft.com/office/drawing/2014/main" id="{29FD0B34-A2AD-439E-847B-F62C76CA885A}"/>
                  </a:ext>
                </a:extLst>
              </p:cNvPr>
              <p:cNvGrpSpPr/>
              <p:nvPr/>
            </p:nvGrpSpPr>
            <p:grpSpPr>
              <a:xfrm>
                <a:off x="1125483" y="2237125"/>
                <a:ext cx="1712469" cy="1934321"/>
                <a:chOff x="2928191" y="4469630"/>
                <a:chExt cx="1712469" cy="1934321"/>
              </a:xfrm>
            </p:grpSpPr>
            <p:sp>
              <p:nvSpPr>
                <p:cNvPr id="11" name="Cube 10">
                  <a:extLst>
                    <a:ext uri="{FF2B5EF4-FFF2-40B4-BE49-F238E27FC236}">
                      <a16:creationId xmlns:a16="http://schemas.microsoft.com/office/drawing/2014/main" id="{1A9D63A3-6FF1-42B0-9643-DB0598C74710}"/>
                    </a:ext>
                  </a:extLst>
                </p:cNvPr>
                <p:cNvSpPr/>
                <p:nvPr/>
              </p:nvSpPr>
              <p:spPr>
                <a:xfrm>
                  <a:off x="2928191" y="4469630"/>
                  <a:ext cx="672506" cy="1934321"/>
                </a:xfrm>
                <a:prstGeom prst="cube">
                  <a:avLst>
                    <a:gd name="adj" fmla="val 67261"/>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11" hangingPunct="1"/>
                  <a:endParaRPr lang="en-US" sz="3600" b="0" kern="1200">
                    <a:solidFill>
                      <a:prstClr val="white"/>
                    </a:solidFill>
                    <a:latin typeface="Arial" panose="020B0604020202020204"/>
                  </a:endParaRPr>
                </a:p>
              </p:txBody>
            </p:sp>
            <p:sp>
              <p:nvSpPr>
                <p:cNvPr id="12" name="Cube 11">
                  <a:extLst>
                    <a:ext uri="{FF2B5EF4-FFF2-40B4-BE49-F238E27FC236}">
                      <a16:creationId xmlns:a16="http://schemas.microsoft.com/office/drawing/2014/main" id="{8C818BD2-F02F-44DF-8D10-F2B348AA3E56}"/>
                    </a:ext>
                  </a:extLst>
                </p:cNvPr>
                <p:cNvSpPr/>
                <p:nvPr/>
              </p:nvSpPr>
              <p:spPr>
                <a:xfrm>
                  <a:off x="3448173" y="4621856"/>
                  <a:ext cx="555790" cy="1598613"/>
                </a:xfrm>
                <a:prstGeom prst="cube">
                  <a:avLst>
                    <a:gd name="adj" fmla="val 67261"/>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11" hangingPunct="1"/>
                  <a:endParaRPr lang="en-US" sz="3600" b="0" kern="1200">
                    <a:solidFill>
                      <a:prstClr val="white"/>
                    </a:solidFill>
                    <a:latin typeface="Arial" panose="020B0604020202020204"/>
                  </a:endParaRPr>
                </a:p>
              </p:txBody>
            </p:sp>
            <p:sp>
              <p:nvSpPr>
                <p:cNvPr id="13" name="Cube 12">
                  <a:extLst>
                    <a:ext uri="{FF2B5EF4-FFF2-40B4-BE49-F238E27FC236}">
                      <a16:creationId xmlns:a16="http://schemas.microsoft.com/office/drawing/2014/main" id="{1758862E-B509-4EEA-B8E5-02F89F6BB79E}"/>
                    </a:ext>
                  </a:extLst>
                </p:cNvPr>
                <p:cNvSpPr/>
                <p:nvPr/>
              </p:nvSpPr>
              <p:spPr>
                <a:xfrm>
                  <a:off x="3891013" y="4820631"/>
                  <a:ext cx="459331" cy="1201062"/>
                </a:xfrm>
                <a:prstGeom prst="cube">
                  <a:avLst>
                    <a:gd name="adj" fmla="val 58129"/>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11" hangingPunct="1"/>
                  <a:endParaRPr lang="en-US" sz="3600" b="0" kern="1200">
                    <a:solidFill>
                      <a:prstClr val="white"/>
                    </a:solidFill>
                    <a:latin typeface="Arial" panose="020B0604020202020204"/>
                  </a:endParaRPr>
                </a:p>
              </p:txBody>
            </p:sp>
            <p:sp>
              <p:nvSpPr>
                <p:cNvPr id="14" name="Cube 13">
                  <a:extLst>
                    <a:ext uri="{FF2B5EF4-FFF2-40B4-BE49-F238E27FC236}">
                      <a16:creationId xmlns:a16="http://schemas.microsoft.com/office/drawing/2014/main" id="{C56FFB57-5E5C-415B-B12E-5D9DBB567DAE}"/>
                    </a:ext>
                  </a:extLst>
                </p:cNvPr>
                <p:cNvSpPr/>
                <p:nvPr/>
              </p:nvSpPr>
              <p:spPr>
                <a:xfrm>
                  <a:off x="4261047" y="4969974"/>
                  <a:ext cx="379613" cy="902376"/>
                </a:xfrm>
                <a:prstGeom prst="cube">
                  <a:avLst>
                    <a:gd name="adj" fmla="val 49582"/>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11" hangingPunct="1"/>
                  <a:endParaRPr lang="en-US" sz="3600" b="0" kern="1200">
                    <a:solidFill>
                      <a:prstClr val="white"/>
                    </a:solidFill>
                    <a:latin typeface="Arial" panose="020B0604020202020204"/>
                  </a:endParaRPr>
                </a:p>
              </p:txBody>
            </p:sp>
          </p:grpSp>
          <p:sp>
            <p:nvSpPr>
              <p:cNvPr id="16" name="Cube 15">
                <a:extLst>
                  <a:ext uri="{FF2B5EF4-FFF2-40B4-BE49-F238E27FC236}">
                    <a16:creationId xmlns:a16="http://schemas.microsoft.com/office/drawing/2014/main" id="{6099C6F1-2D27-413F-80D7-659453A37BA1}"/>
                  </a:ext>
                </a:extLst>
              </p:cNvPr>
              <p:cNvSpPr/>
              <p:nvPr/>
            </p:nvSpPr>
            <p:spPr>
              <a:xfrm>
                <a:off x="2870603" y="2848660"/>
                <a:ext cx="313730" cy="648166"/>
              </a:xfrm>
              <a:prstGeom prst="cube">
                <a:avLst>
                  <a:gd name="adj" fmla="val 40521"/>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11" hangingPunct="1"/>
                <a:endParaRPr lang="en-US" sz="3600" b="0" kern="1200">
                  <a:solidFill>
                    <a:prstClr val="white"/>
                  </a:solidFill>
                  <a:latin typeface="Arial" panose="020B0604020202020204"/>
                </a:endParaRPr>
              </a:p>
            </p:txBody>
          </p:sp>
          <p:grpSp>
            <p:nvGrpSpPr>
              <p:cNvPr id="17" name="Group 16">
                <a:extLst>
                  <a:ext uri="{FF2B5EF4-FFF2-40B4-BE49-F238E27FC236}">
                    <a16:creationId xmlns:a16="http://schemas.microsoft.com/office/drawing/2014/main" id="{31D0B263-A016-4FFF-8421-2AA499480E1F}"/>
                  </a:ext>
                </a:extLst>
              </p:cNvPr>
              <p:cNvGrpSpPr/>
              <p:nvPr/>
            </p:nvGrpSpPr>
            <p:grpSpPr>
              <a:xfrm>
                <a:off x="3215424" y="2237125"/>
                <a:ext cx="1712469" cy="1934321"/>
                <a:chOff x="4814261" y="4469630"/>
                <a:chExt cx="1712469" cy="1934321"/>
              </a:xfrm>
            </p:grpSpPr>
            <p:sp>
              <p:nvSpPr>
                <p:cNvPr id="18" name="Cube 17">
                  <a:extLst>
                    <a:ext uri="{FF2B5EF4-FFF2-40B4-BE49-F238E27FC236}">
                      <a16:creationId xmlns:a16="http://schemas.microsoft.com/office/drawing/2014/main" id="{C5AF9F87-3D22-4C17-82D5-EFB2C963A8C3}"/>
                    </a:ext>
                  </a:extLst>
                </p:cNvPr>
                <p:cNvSpPr/>
                <p:nvPr/>
              </p:nvSpPr>
              <p:spPr>
                <a:xfrm>
                  <a:off x="4814261" y="4969974"/>
                  <a:ext cx="379613" cy="902376"/>
                </a:xfrm>
                <a:prstGeom prst="cube">
                  <a:avLst>
                    <a:gd name="adj" fmla="val 49582"/>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11" hangingPunct="1"/>
                  <a:endParaRPr lang="en-US" sz="3600" b="0" kern="1200">
                    <a:solidFill>
                      <a:prstClr val="white"/>
                    </a:solidFill>
                    <a:latin typeface="Arial" panose="020B0604020202020204"/>
                  </a:endParaRPr>
                </a:p>
              </p:txBody>
            </p:sp>
            <p:sp>
              <p:nvSpPr>
                <p:cNvPr id="19" name="Cube 18">
                  <a:extLst>
                    <a:ext uri="{FF2B5EF4-FFF2-40B4-BE49-F238E27FC236}">
                      <a16:creationId xmlns:a16="http://schemas.microsoft.com/office/drawing/2014/main" id="{930072B7-1A84-47B2-A932-5FAF55F245FD}"/>
                    </a:ext>
                  </a:extLst>
                </p:cNvPr>
                <p:cNvSpPr/>
                <p:nvPr/>
              </p:nvSpPr>
              <p:spPr>
                <a:xfrm>
                  <a:off x="5104577" y="4820631"/>
                  <a:ext cx="459331" cy="1201062"/>
                </a:xfrm>
                <a:prstGeom prst="cube">
                  <a:avLst>
                    <a:gd name="adj" fmla="val 58129"/>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11" hangingPunct="1"/>
                  <a:endParaRPr lang="en-US" sz="3600" b="0" kern="1200">
                    <a:solidFill>
                      <a:prstClr val="white"/>
                    </a:solidFill>
                    <a:latin typeface="Arial" panose="020B0604020202020204"/>
                  </a:endParaRPr>
                </a:p>
              </p:txBody>
            </p:sp>
            <p:sp>
              <p:nvSpPr>
                <p:cNvPr id="20" name="Cube 19">
                  <a:extLst>
                    <a:ext uri="{FF2B5EF4-FFF2-40B4-BE49-F238E27FC236}">
                      <a16:creationId xmlns:a16="http://schemas.microsoft.com/office/drawing/2014/main" id="{B93AF3B7-4A5A-420F-81DA-93EF566A85D5}"/>
                    </a:ext>
                  </a:extLst>
                </p:cNvPr>
                <p:cNvSpPr/>
                <p:nvPr/>
              </p:nvSpPr>
              <p:spPr>
                <a:xfrm>
                  <a:off x="5450958" y="4621856"/>
                  <a:ext cx="555790" cy="1598613"/>
                </a:xfrm>
                <a:prstGeom prst="cube">
                  <a:avLst>
                    <a:gd name="adj" fmla="val 67261"/>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11" hangingPunct="1"/>
                  <a:endParaRPr lang="en-US" sz="3600" b="0" kern="1200">
                    <a:solidFill>
                      <a:prstClr val="white"/>
                    </a:solidFill>
                    <a:latin typeface="Arial" panose="020B0604020202020204"/>
                  </a:endParaRPr>
                </a:p>
              </p:txBody>
            </p:sp>
            <p:sp>
              <p:nvSpPr>
                <p:cNvPr id="21" name="Cube 20">
                  <a:extLst>
                    <a:ext uri="{FF2B5EF4-FFF2-40B4-BE49-F238E27FC236}">
                      <a16:creationId xmlns:a16="http://schemas.microsoft.com/office/drawing/2014/main" id="{434DE3B0-C371-498A-8909-6DB3389BD400}"/>
                    </a:ext>
                  </a:extLst>
                </p:cNvPr>
                <p:cNvSpPr/>
                <p:nvPr/>
              </p:nvSpPr>
              <p:spPr>
                <a:xfrm>
                  <a:off x="5854224" y="4469630"/>
                  <a:ext cx="672506" cy="1934321"/>
                </a:xfrm>
                <a:prstGeom prst="cube">
                  <a:avLst>
                    <a:gd name="adj" fmla="val 67261"/>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11" hangingPunct="1"/>
                  <a:endParaRPr lang="en-US" sz="3600" b="0" kern="1200">
                    <a:solidFill>
                      <a:prstClr val="white"/>
                    </a:solidFill>
                    <a:latin typeface="Arial" panose="020B0604020202020204"/>
                  </a:endParaRPr>
                </a:p>
              </p:txBody>
            </p:sp>
          </p:grpSp>
          <p:sp>
            <p:nvSpPr>
              <p:cNvPr id="22" name="Cube 21">
                <a:extLst>
                  <a:ext uri="{FF2B5EF4-FFF2-40B4-BE49-F238E27FC236}">
                    <a16:creationId xmlns:a16="http://schemas.microsoft.com/office/drawing/2014/main" id="{8E961E7D-2761-46FF-98AC-E4F0E3A11D90}"/>
                  </a:ext>
                </a:extLst>
              </p:cNvPr>
              <p:cNvSpPr/>
              <p:nvPr/>
            </p:nvSpPr>
            <p:spPr>
              <a:xfrm>
                <a:off x="4698227" y="2237125"/>
                <a:ext cx="672506" cy="1934321"/>
              </a:xfrm>
              <a:prstGeom prst="cube">
                <a:avLst>
                  <a:gd name="adj" fmla="val 67261"/>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11" hangingPunct="1"/>
                <a:endParaRPr lang="en-US" sz="3600" b="0" kern="1200">
                  <a:solidFill>
                    <a:prstClr val="white"/>
                  </a:solidFill>
                  <a:latin typeface="Arial" panose="020B0604020202020204"/>
                </a:endParaRPr>
              </a:p>
            </p:txBody>
          </p:sp>
        </p:grpSp>
        <p:sp>
          <p:nvSpPr>
            <p:cNvPr id="64" name="TextBox 63">
              <a:extLst>
                <a:ext uri="{FF2B5EF4-FFF2-40B4-BE49-F238E27FC236}">
                  <a16:creationId xmlns:a16="http://schemas.microsoft.com/office/drawing/2014/main" id="{FCBBB061-1128-4B8E-B6C3-665202E20558}"/>
                </a:ext>
              </a:extLst>
            </p:cNvPr>
            <p:cNvSpPr txBox="1"/>
            <p:nvPr/>
          </p:nvSpPr>
          <p:spPr>
            <a:xfrm>
              <a:off x="261319" y="3686497"/>
              <a:ext cx="3900612" cy="784830"/>
            </a:xfrm>
            <a:prstGeom prst="rect">
              <a:avLst/>
            </a:prstGeom>
            <a:noFill/>
          </p:spPr>
          <p:txBody>
            <a:bodyPr wrap="square" rtlCol="0">
              <a:spAutoFit/>
            </a:bodyPr>
            <a:lstStyle/>
            <a:p>
              <a:pPr defTabSz="914411" hangingPunct="1"/>
              <a:r>
                <a:rPr lang="en-US" sz="4800" b="0" kern="1200" dirty="0">
                  <a:solidFill>
                    <a:prstClr val="black"/>
                  </a:solidFill>
                  <a:ea typeface="ＭＳ Ｐゴシック" charset="0"/>
                  <a:cs typeface="+mn-cs"/>
                </a:rPr>
                <a:t>Encode to spatially smaller tensor, then decode.</a:t>
              </a:r>
            </a:p>
          </p:txBody>
        </p:sp>
      </p:grpSp>
      <p:grpSp>
        <p:nvGrpSpPr>
          <p:cNvPr id="7" name="Group 6">
            <a:extLst>
              <a:ext uri="{FF2B5EF4-FFF2-40B4-BE49-F238E27FC236}">
                <a16:creationId xmlns:a16="http://schemas.microsoft.com/office/drawing/2014/main" id="{1AD35DB9-4E6B-4A44-B495-ADFDE51D27FE}"/>
              </a:ext>
            </a:extLst>
          </p:cNvPr>
          <p:cNvGrpSpPr/>
          <p:nvPr/>
        </p:nvGrpSpPr>
        <p:grpSpPr>
          <a:xfrm>
            <a:off x="12718522" y="6668318"/>
            <a:ext cx="7827293" cy="5252117"/>
            <a:chOff x="4835260" y="3686497"/>
            <a:chExt cx="3913646" cy="2626058"/>
          </a:xfrm>
        </p:grpSpPr>
        <p:grpSp>
          <p:nvGrpSpPr>
            <p:cNvPr id="68" name="Group 67">
              <a:extLst>
                <a:ext uri="{FF2B5EF4-FFF2-40B4-BE49-F238E27FC236}">
                  <a16:creationId xmlns:a16="http://schemas.microsoft.com/office/drawing/2014/main" id="{6BFA03EE-2869-49DE-9857-07A1BDA87CA5}"/>
                </a:ext>
              </a:extLst>
            </p:cNvPr>
            <p:cNvGrpSpPr/>
            <p:nvPr/>
          </p:nvGrpSpPr>
          <p:grpSpPr>
            <a:xfrm>
              <a:off x="4835261" y="4713940"/>
              <a:ext cx="3913645" cy="1598615"/>
              <a:chOff x="5174875" y="4815229"/>
              <a:chExt cx="3234417" cy="1321169"/>
            </a:xfrm>
          </p:grpSpPr>
          <p:sp>
            <p:nvSpPr>
              <p:cNvPr id="50" name="Cube 49">
                <a:extLst>
                  <a:ext uri="{FF2B5EF4-FFF2-40B4-BE49-F238E27FC236}">
                    <a16:creationId xmlns:a16="http://schemas.microsoft.com/office/drawing/2014/main" id="{1AAE97BE-B312-4943-BA5B-344D1AE280AF}"/>
                  </a:ext>
                </a:extLst>
              </p:cNvPr>
              <p:cNvSpPr/>
              <p:nvPr/>
            </p:nvSpPr>
            <p:spPr>
              <a:xfrm>
                <a:off x="5174875" y="4815229"/>
                <a:ext cx="459331" cy="1321169"/>
              </a:xfrm>
              <a:prstGeom prst="cube">
                <a:avLst>
                  <a:gd name="adj" fmla="val 6726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11" hangingPunct="1"/>
                <a:endParaRPr lang="en-US" sz="3600" b="0" kern="1200">
                  <a:solidFill>
                    <a:prstClr val="white"/>
                  </a:solidFill>
                  <a:latin typeface="Arial" panose="020B0604020202020204"/>
                </a:endParaRPr>
              </a:p>
            </p:txBody>
          </p:sp>
          <p:sp>
            <p:nvSpPr>
              <p:cNvPr id="59" name="Cube 58">
                <a:extLst>
                  <a:ext uri="{FF2B5EF4-FFF2-40B4-BE49-F238E27FC236}">
                    <a16:creationId xmlns:a16="http://schemas.microsoft.com/office/drawing/2014/main" id="{4A1C7535-A3D2-4545-88B6-71AF81A6E0A8}"/>
                  </a:ext>
                </a:extLst>
              </p:cNvPr>
              <p:cNvSpPr/>
              <p:nvPr/>
            </p:nvSpPr>
            <p:spPr>
              <a:xfrm>
                <a:off x="5509729" y="4815229"/>
                <a:ext cx="459331" cy="1321169"/>
              </a:xfrm>
              <a:prstGeom prst="cube">
                <a:avLst>
                  <a:gd name="adj" fmla="val 67261"/>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11" hangingPunct="1"/>
                <a:endParaRPr lang="en-US" sz="3600" b="0" kern="1200">
                  <a:solidFill>
                    <a:prstClr val="white"/>
                  </a:solidFill>
                  <a:latin typeface="Arial" panose="020B0604020202020204"/>
                </a:endParaRPr>
              </a:p>
            </p:txBody>
          </p:sp>
          <p:sp>
            <p:nvSpPr>
              <p:cNvPr id="60" name="Cube 59">
                <a:extLst>
                  <a:ext uri="{FF2B5EF4-FFF2-40B4-BE49-F238E27FC236}">
                    <a16:creationId xmlns:a16="http://schemas.microsoft.com/office/drawing/2014/main" id="{7E2C7D92-AB82-4E95-8D0B-780351076798}"/>
                  </a:ext>
                </a:extLst>
              </p:cNvPr>
              <p:cNvSpPr/>
              <p:nvPr/>
            </p:nvSpPr>
            <p:spPr>
              <a:xfrm>
                <a:off x="5864884" y="4919201"/>
                <a:ext cx="379612" cy="1091876"/>
              </a:xfrm>
              <a:prstGeom prst="cube">
                <a:avLst>
                  <a:gd name="adj" fmla="val 67261"/>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11" hangingPunct="1"/>
                <a:endParaRPr lang="en-US" sz="3600" b="0" kern="1200">
                  <a:solidFill>
                    <a:prstClr val="white"/>
                  </a:solidFill>
                  <a:latin typeface="Arial" panose="020B0604020202020204"/>
                </a:endParaRPr>
              </a:p>
            </p:txBody>
          </p:sp>
          <p:sp>
            <p:nvSpPr>
              <p:cNvPr id="61" name="Cube 60">
                <a:extLst>
                  <a:ext uri="{FF2B5EF4-FFF2-40B4-BE49-F238E27FC236}">
                    <a16:creationId xmlns:a16="http://schemas.microsoft.com/office/drawing/2014/main" id="{D09F3920-C4F4-425D-87DF-F1323F72887A}"/>
                  </a:ext>
                </a:extLst>
              </p:cNvPr>
              <p:cNvSpPr/>
              <p:nvPr/>
            </p:nvSpPr>
            <p:spPr>
              <a:xfrm>
                <a:off x="6181609" y="5156972"/>
                <a:ext cx="285208" cy="616335"/>
              </a:xfrm>
              <a:prstGeom prst="cube">
                <a:avLst>
                  <a:gd name="adj" fmla="val 58129"/>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11" hangingPunct="1"/>
                <a:endParaRPr lang="en-US" sz="3600" b="0" kern="1200">
                  <a:solidFill>
                    <a:prstClr val="white"/>
                  </a:solidFill>
                  <a:latin typeface="Arial" panose="020B0604020202020204"/>
                </a:endParaRPr>
              </a:p>
            </p:txBody>
          </p:sp>
          <p:sp>
            <p:nvSpPr>
              <p:cNvPr id="62" name="Cube 61">
                <a:extLst>
                  <a:ext uri="{FF2B5EF4-FFF2-40B4-BE49-F238E27FC236}">
                    <a16:creationId xmlns:a16="http://schemas.microsoft.com/office/drawing/2014/main" id="{93F6F306-ACCE-42FF-A553-F5F3257EB50A}"/>
                  </a:ext>
                </a:extLst>
              </p:cNvPr>
              <p:cNvSpPr/>
              <p:nvPr/>
            </p:nvSpPr>
            <p:spPr>
              <a:xfrm>
                <a:off x="6452326" y="5291186"/>
                <a:ext cx="194802" cy="347905"/>
              </a:xfrm>
              <a:prstGeom prst="cube">
                <a:avLst>
                  <a:gd name="adj" fmla="val 49582"/>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11" hangingPunct="1"/>
                <a:endParaRPr lang="en-US" sz="3600" b="0" kern="1200">
                  <a:solidFill>
                    <a:prstClr val="white"/>
                  </a:solidFill>
                  <a:latin typeface="Arial" panose="020B0604020202020204"/>
                </a:endParaRPr>
              </a:p>
            </p:txBody>
          </p:sp>
          <p:sp>
            <p:nvSpPr>
              <p:cNvPr id="52" name="Cube 51">
                <a:extLst>
                  <a:ext uri="{FF2B5EF4-FFF2-40B4-BE49-F238E27FC236}">
                    <a16:creationId xmlns:a16="http://schemas.microsoft.com/office/drawing/2014/main" id="{F7781B82-60D1-48A2-8627-6207F77B58AB}"/>
                  </a:ext>
                </a:extLst>
              </p:cNvPr>
              <p:cNvSpPr/>
              <p:nvPr/>
            </p:nvSpPr>
            <p:spPr>
              <a:xfrm>
                <a:off x="6685016" y="5387555"/>
                <a:ext cx="214282" cy="155165"/>
              </a:xfrm>
              <a:prstGeom prst="cube">
                <a:avLst>
                  <a:gd name="adj" fmla="val 40521"/>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11" hangingPunct="1"/>
                <a:endParaRPr lang="en-US" sz="3600" b="0" kern="1200">
                  <a:solidFill>
                    <a:prstClr val="white"/>
                  </a:solidFill>
                  <a:latin typeface="Arial" panose="020B0604020202020204"/>
                </a:endParaRPr>
              </a:p>
            </p:txBody>
          </p:sp>
          <p:sp>
            <p:nvSpPr>
              <p:cNvPr id="55" name="Cube 54">
                <a:extLst>
                  <a:ext uri="{FF2B5EF4-FFF2-40B4-BE49-F238E27FC236}">
                    <a16:creationId xmlns:a16="http://schemas.microsoft.com/office/drawing/2014/main" id="{F2D1B783-1BBF-42C4-AD87-4C027A00946A}"/>
                  </a:ext>
                </a:extLst>
              </p:cNvPr>
              <p:cNvSpPr/>
              <p:nvPr/>
            </p:nvSpPr>
            <p:spPr>
              <a:xfrm>
                <a:off x="6969426" y="5273791"/>
                <a:ext cx="194802" cy="382695"/>
              </a:xfrm>
              <a:prstGeom prst="cube">
                <a:avLst>
                  <a:gd name="adj" fmla="val 49582"/>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11" hangingPunct="1"/>
                <a:endParaRPr lang="en-US" sz="3600" b="0" kern="1200">
                  <a:solidFill>
                    <a:prstClr val="white"/>
                  </a:solidFill>
                  <a:latin typeface="Arial" panose="020B0604020202020204"/>
                </a:endParaRPr>
              </a:p>
            </p:txBody>
          </p:sp>
          <p:sp>
            <p:nvSpPr>
              <p:cNvPr id="56" name="Cube 55">
                <a:extLst>
                  <a:ext uri="{FF2B5EF4-FFF2-40B4-BE49-F238E27FC236}">
                    <a16:creationId xmlns:a16="http://schemas.microsoft.com/office/drawing/2014/main" id="{4657E7A5-67BD-4FAA-B80C-62EFAFBEF71A}"/>
                  </a:ext>
                </a:extLst>
              </p:cNvPr>
              <p:cNvSpPr/>
              <p:nvPr/>
            </p:nvSpPr>
            <p:spPr>
              <a:xfrm>
                <a:off x="7162701" y="5156972"/>
                <a:ext cx="259280" cy="616335"/>
              </a:xfrm>
              <a:prstGeom prst="cube">
                <a:avLst>
                  <a:gd name="adj" fmla="val 58129"/>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11" hangingPunct="1"/>
                <a:endParaRPr lang="en-US" sz="3600" b="0" kern="1200">
                  <a:solidFill>
                    <a:prstClr val="white"/>
                  </a:solidFill>
                  <a:latin typeface="Arial" panose="020B0604020202020204"/>
                </a:endParaRPr>
              </a:p>
            </p:txBody>
          </p:sp>
          <p:sp>
            <p:nvSpPr>
              <p:cNvPr id="57" name="Cube 56">
                <a:extLst>
                  <a:ext uri="{FF2B5EF4-FFF2-40B4-BE49-F238E27FC236}">
                    <a16:creationId xmlns:a16="http://schemas.microsoft.com/office/drawing/2014/main" id="{A02E3535-7FCB-4FF2-8352-C6633A70658B}"/>
                  </a:ext>
                </a:extLst>
              </p:cNvPr>
              <p:cNvSpPr/>
              <p:nvPr/>
            </p:nvSpPr>
            <p:spPr>
              <a:xfrm>
                <a:off x="7372059" y="4919201"/>
                <a:ext cx="379612" cy="1091876"/>
              </a:xfrm>
              <a:prstGeom prst="cube">
                <a:avLst>
                  <a:gd name="adj" fmla="val 67261"/>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11" hangingPunct="1"/>
                <a:endParaRPr lang="en-US" sz="3600" b="0" kern="1200">
                  <a:solidFill>
                    <a:prstClr val="white"/>
                  </a:solidFill>
                  <a:latin typeface="Arial" panose="020B0604020202020204"/>
                </a:endParaRPr>
              </a:p>
            </p:txBody>
          </p:sp>
          <p:sp>
            <p:nvSpPr>
              <p:cNvPr id="58" name="Cube 57">
                <a:extLst>
                  <a:ext uri="{FF2B5EF4-FFF2-40B4-BE49-F238E27FC236}">
                    <a16:creationId xmlns:a16="http://schemas.microsoft.com/office/drawing/2014/main" id="{ED893259-790C-4304-920E-B6DC81EB50DE}"/>
                  </a:ext>
                </a:extLst>
              </p:cNvPr>
              <p:cNvSpPr/>
              <p:nvPr/>
            </p:nvSpPr>
            <p:spPr>
              <a:xfrm>
                <a:off x="7647495" y="4815229"/>
                <a:ext cx="459331" cy="1321169"/>
              </a:xfrm>
              <a:prstGeom prst="cube">
                <a:avLst>
                  <a:gd name="adj" fmla="val 67261"/>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11" hangingPunct="1"/>
                <a:endParaRPr lang="en-US" sz="3600" b="0" kern="1200">
                  <a:solidFill>
                    <a:prstClr val="white"/>
                  </a:solidFill>
                  <a:latin typeface="Arial" panose="020B0604020202020204"/>
                </a:endParaRPr>
              </a:p>
            </p:txBody>
          </p:sp>
          <p:sp>
            <p:nvSpPr>
              <p:cNvPr id="54" name="Cube 53">
                <a:extLst>
                  <a:ext uri="{FF2B5EF4-FFF2-40B4-BE49-F238E27FC236}">
                    <a16:creationId xmlns:a16="http://schemas.microsoft.com/office/drawing/2014/main" id="{5E487916-79C0-41E8-8975-1D97836C994E}"/>
                  </a:ext>
                </a:extLst>
              </p:cNvPr>
              <p:cNvSpPr/>
              <p:nvPr/>
            </p:nvSpPr>
            <p:spPr>
              <a:xfrm>
                <a:off x="7949961" y="4815229"/>
                <a:ext cx="459331" cy="1321169"/>
              </a:xfrm>
              <a:prstGeom prst="cube">
                <a:avLst>
                  <a:gd name="adj" fmla="val 67261"/>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11" hangingPunct="1"/>
                <a:endParaRPr lang="en-US" sz="3600" b="0" kern="1200">
                  <a:solidFill>
                    <a:prstClr val="white"/>
                  </a:solidFill>
                  <a:latin typeface="Arial" panose="020B0604020202020204"/>
                </a:endParaRPr>
              </a:p>
            </p:txBody>
          </p:sp>
        </p:grpSp>
        <p:sp>
          <p:nvSpPr>
            <p:cNvPr id="66" name="TextBox 65">
              <a:extLst>
                <a:ext uri="{FF2B5EF4-FFF2-40B4-BE49-F238E27FC236}">
                  <a16:creationId xmlns:a16="http://schemas.microsoft.com/office/drawing/2014/main" id="{BD2AB0C1-E627-434A-88DF-79BC3326ECBD}"/>
                </a:ext>
              </a:extLst>
            </p:cNvPr>
            <p:cNvSpPr txBox="1"/>
            <p:nvPr/>
          </p:nvSpPr>
          <p:spPr>
            <a:xfrm>
              <a:off x="4835260" y="3686497"/>
              <a:ext cx="3913645" cy="784830"/>
            </a:xfrm>
            <a:prstGeom prst="rect">
              <a:avLst/>
            </a:prstGeom>
            <a:noFill/>
          </p:spPr>
          <p:txBody>
            <a:bodyPr wrap="square" rtlCol="0">
              <a:spAutoFit/>
            </a:bodyPr>
            <a:lstStyle/>
            <a:p>
              <a:pPr defTabSz="914411" hangingPunct="1"/>
              <a:r>
                <a:rPr lang="en-US" sz="4800" b="0" kern="1200" dirty="0">
                  <a:solidFill>
                    <a:prstClr val="black"/>
                  </a:solidFill>
                  <a:ea typeface="ＭＳ Ｐゴシック" charset="0"/>
                  <a:cs typeface="+mn-cs"/>
                </a:rPr>
                <a:t>Encode to 1D vector then decode</a:t>
              </a:r>
            </a:p>
          </p:txBody>
        </p:sp>
      </p:grpSp>
      <p:sp>
        <p:nvSpPr>
          <p:cNvPr id="3" name="TextBox 2">
            <a:extLst>
              <a:ext uri="{FF2B5EF4-FFF2-40B4-BE49-F238E27FC236}">
                <a16:creationId xmlns:a16="http://schemas.microsoft.com/office/drawing/2014/main" id="{09BDC34F-CD6C-B4A5-9C91-90421D6ADFC3}"/>
              </a:ext>
            </a:extLst>
          </p:cNvPr>
          <p:cNvSpPr txBox="1"/>
          <p:nvPr/>
        </p:nvSpPr>
        <p:spPr>
          <a:xfrm>
            <a:off x="18113534" y="12703758"/>
            <a:ext cx="6438729" cy="101224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135467" tIns="135467" rIns="135467" bIns="135467" numCol="1" spcCol="38100" rtlCol="0" anchor="ctr">
            <a:spAutoFit/>
          </a:bodyPr>
          <a:lstStyle/>
          <a:p>
            <a:pPr defTabSz="1557886"/>
            <a:r>
              <a:rPr lang="en-US" sz="4800" b="0" kern="1200" dirty="0">
                <a:ea typeface="ＭＳ Ｐゴシック" charset="0"/>
                <a:cs typeface="+mn-cs"/>
                <a:sym typeface="Helvetica Light"/>
              </a:rPr>
              <a:t>Slide by David </a:t>
            </a:r>
            <a:r>
              <a:rPr lang="en-US" sz="4800" b="0" kern="1200" dirty="0" err="1">
                <a:ea typeface="ＭＳ Ｐゴシック" charset="0"/>
                <a:cs typeface="+mn-cs"/>
                <a:sym typeface="Helvetica Light"/>
              </a:rPr>
              <a:t>Fouhey</a:t>
            </a:r>
            <a:endParaRPr lang="en-US" sz="4800" b="0" kern="1200" dirty="0">
              <a:ea typeface="ＭＳ Ｐゴシック" charset="0"/>
              <a:cs typeface="+mn-cs"/>
              <a:sym typeface="Helvetica Light"/>
            </a:endParaRPr>
          </a:p>
        </p:txBody>
      </p:sp>
    </p:spTree>
    <p:extLst>
      <p:ext uri="{BB962C8B-B14F-4D97-AF65-F5344CB8AC3E}">
        <p14:creationId xmlns:p14="http://schemas.microsoft.com/office/powerpoint/2010/main" val="275313391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D7D38B-8EFE-4EAE-9283-1C4E9E5F802F}"/>
              </a:ext>
            </a:extLst>
          </p:cNvPr>
          <p:cNvSpPr>
            <a:spLocks noGrp="1"/>
          </p:cNvSpPr>
          <p:nvPr>
            <p:ph type="title"/>
          </p:nvPr>
        </p:nvSpPr>
        <p:spPr/>
        <p:txBody>
          <a:bodyPr/>
          <a:lstStyle/>
          <a:p>
            <a:r>
              <a:rPr lang="en-US" dirty="0"/>
              <a:t>Missing Details</a:t>
            </a:r>
          </a:p>
        </p:txBody>
      </p:sp>
      <p:sp>
        <p:nvSpPr>
          <p:cNvPr id="8" name="TextBox 7">
            <a:extLst>
              <a:ext uri="{FF2B5EF4-FFF2-40B4-BE49-F238E27FC236}">
                <a16:creationId xmlns:a16="http://schemas.microsoft.com/office/drawing/2014/main" id="{D353F7B9-ACD6-448A-8DC0-343A8277F066}"/>
              </a:ext>
            </a:extLst>
          </p:cNvPr>
          <p:cNvSpPr txBox="1"/>
          <p:nvPr/>
        </p:nvSpPr>
        <p:spPr>
          <a:xfrm flipH="1">
            <a:off x="2899323" y="3046192"/>
            <a:ext cx="18701723" cy="2677656"/>
          </a:xfrm>
          <a:prstGeom prst="rect">
            <a:avLst/>
          </a:prstGeom>
          <a:noFill/>
        </p:spPr>
        <p:txBody>
          <a:bodyPr wrap="square" rtlCol="0">
            <a:spAutoFit/>
          </a:bodyPr>
          <a:lstStyle/>
          <a:p>
            <a:pPr defTabSz="914411" hangingPunct="1"/>
            <a:r>
              <a:rPr lang="en-US" sz="5600" b="0" kern="1200" dirty="0">
                <a:solidFill>
                  <a:prstClr val="black"/>
                </a:solidFill>
                <a:ea typeface="ＭＳ Ｐゴシック" charset="0"/>
                <a:cs typeface="+mn-cs"/>
              </a:rPr>
              <a:t>While the output </a:t>
            </a:r>
            <a:r>
              <a:rPr lang="en-US" sz="5600" b="0" i="1" kern="1200" dirty="0">
                <a:solidFill>
                  <a:prstClr val="black"/>
                </a:solidFill>
                <a:ea typeface="ＭＳ Ｐゴシック" charset="0"/>
                <a:cs typeface="+mn-cs"/>
              </a:rPr>
              <a:t>is</a:t>
            </a:r>
            <a:r>
              <a:rPr lang="en-US" sz="5600" b="0" kern="1200" dirty="0">
                <a:solidFill>
                  <a:prstClr val="black"/>
                </a:solidFill>
                <a:ea typeface="ＭＳ Ｐゴシック" charset="0"/>
                <a:cs typeface="+mn-cs"/>
              </a:rPr>
              <a:t> </a:t>
            </a:r>
            <a:r>
              <a:rPr lang="en-US" sz="5600" b="0" kern="1200" dirty="0" err="1">
                <a:solidFill>
                  <a:prstClr val="black"/>
                </a:solidFill>
                <a:ea typeface="ＭＳ Ｐゴシック" charset="0"/>
                <a:cs typeface="+mn-cs"/>
              </a:rPr>
              <a:t>HxW</a:t>
            </a:r>
            <a:r>
              <a:rPr lang="en-US" sz="5600" b="0" kern="1200" dirty="0">
                <a:solidFill>
                  <a:prstClr val="black"/>
                </a:solidFill>
                <a:ea typeface="ＭＳ Ｐゴシック" charset="0"/>
                <a:cs typeface="+mn-cs"/>
              </a:rPr>
              <a:t>, just </a:t>
            </a:r>
            <a:r>
              <a:rPr lang="en-US" sz="5600" b="0" kern="1200" dirty="0" err="1">
                <a:solidFill>
                  <a:prstClr val="black"/>
                </a:solidFill>
                <a:ea typeface="ＭＳ Ｐゴシック" charset="0"/>
                <a:cs typeface="+mn-cs"/>
              </a:rPr>
              <a:t>upsampling</a:t>
            </a:r>
            <a:r>
              <a:rPr lang="en-US" sz="5600" b="0" kern="1200" dirty="0">
                <a:solidFill>
                  <a:prstClr val="black"/>
                </a:solidFill>
                <a:ea typeface="ＭＳ Ｐゴシック" charset="0"/>
                <a:cs typeface="+mn-cs"/>
              </a:rPr>
              <a:t> often produces results without details/not aligned with the image. </a:t>
            </a:r>
          </a:p>
          <a:p>
            <a:pPr defTabSz="914411" hangingPunct="1"/>
            <a:r>
              <a:rPr lang="en-US" sz="5600" kern="1200" dirty="0">
                <a:solidFill>
                  <a:prstClr val="black"/>
                </a:solidFill>
                <a:ea typeface="ＭＳ Ｐゴシック" charset="0"/>
                <a:cs typeface="+mn-cs"/>
              </a:rPr>
              <a:t>Why?</a:t>
            </a:r>
          </a:p>
        </p:txBody>
      </p:sp>
      <p:pic>
        <p:nvPicPr>
          <p:cNvPr id="10" name="Picture 9">
            <a:extLst>
              <a:ext uri="{FF2B5EF4-FFF2-40B4-BE49-F238E27FC236}">
                <a16:creationId xmlns:a16="http://schemas.microsoft.com/office/drawing/2014/main" id="{D4DFA411-0E4D-4E71-BE06-CEC4772848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979838" y="6858000"/>
            <a:ext cx="3664917" cy="5486400"/>
          </a:xfrm>
          <a:prstGeom prst="rect">
            <a:avLst/>
          </a:prstGeom>
        </p:spPr>
      </p:pic>
      <p:pic>
        <p:nvPicPr>
          <p:cNvPr id="2050" name="Picture 2" descr="http://www.robots.ox.ac.uk/~szheng/crf-rnn-res-voc12-val/2007_000129.jpg">
            <a:extLst>
              <a:ext uri="{FF2B5EF4-FFF2-40B4-BE49-F238E27FC236}">
                <a16:creationId xmlns:a16="http://schemas.microsoft.com/office/drawing/2014/main" id="{215D2C7C-B3C1-4ACD-BF07-605A413B32C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66697"/>
          <a:stretch/>
        </p:blipFill>
        <p:spPr bwMode="auto">
          <a:xfrm>
            <a:off x="3726125" y="6869616"/>
            <a:ext cx="3661872" cy="5486400"/>
          </a:xfrm>
          <a:prstGeom prst="rect">
            <a:avLst/>
          </a:prstGeom>
          <a:noFill/>
          <a:extLst>
            <a:ext uri="{909E8E84-426E-40DD-AFC4-6F175D3DCCD1}">
              <a14:hiddenFill xmlns:a14="http://schemas.microsoft.com/office/drawing/2010/main">
                <a:solidFill>
                  <a:srgbClr val="FFFFFF"/>
                </a:solidFill>
              </a14:hiddenFill>
            </a:ext>
          </a:extLst>
        </p:spPr>
      </p:pic>
      <p:grpSp>
        <p:nvGrpSpPr>
          <p:cNvPr id="12" name="Group 11">
            <a:extLst>
              <a:ext uri="{FF2B5EF4-FFF2-40B4-BE49-F238E27FC236}">
                <a16:creationId xmlns:a16="http://schemas.microsoft.com/office/drawing/2014/main" id="{1E3B4248-8891-49DF-941F-16B39AAD5191}"/>
              </a:ext>
            </a:extLst>
          </p:cNvPr>
          <p:cNvGrpSpPr/>
          <p:nvPr/>
        </p:nvGrpSpPr>
        <p:grpSpPr>
          <a:xfrm>
            <a:off x="8022604" y="8823294"/>
            <a:ext cx="8338797" cy="3516949"/>
            <a:chOff x="635223" y="4234738"/>
            <a:chExt cx="4586338" cy="1934321"/>
          </a:xfrm>
        </p:grpSpPr>
        <p:sp>
          <p:nvSpPr>
            <p:cNvPr id="13" name="Cube 12">
              <a:extLst>
                <a:ext uri="{FF2B5EF4-FFF2-40B4-BE49-F238E27FC236}">
                  <a16:creationId xmlns:a16="http://schemas.microsoft.com/office/drawing/2014/main" id="{33C5C173-23B8-4430-BB62-6931179BBF0F}"/>
                </a:ext>
              </a:extLst>
            </p:cNvPr>
            <p:cNvSpPr/>
            <p:nvPr/>
          </p:nvSpPr>
          <p:spPr>
            <a:xfrm>
              <a:off x="635223" y="4234738"/>
              <a:ext cx="672506" cy="1934321"/>
            </a:xfrm>
            <a:prstGeom prst="cube">
              <a:avLst>
                <a:gd name="adj" fmla="val 6726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11" hangingPunct="1"/>
              <a:endParaRPr lang="en-US" sz="3600" b="0" kern="1200">
                <a:solidFill>
                  <a:prstClr val="white"/>
                </a:solidFill>
                <a:latin typeface="Arial" panose="020B0604020202020204"/>
              </a:endParaRPr>
            </a:p>
          </p:txBody>
        </p:sp>
        <p:grpSp>
          <p:nvGrpSpPr>
            <p:cNvPr id="14" name="Group 13">
              <a:extLst>
                <a:ext uri="{FF2B5EF4-FFF2-40B4-BE49-F238E27FC236}">
                  <a16:creationId xmlns:a16="http://schemas.microsoft.com/office/drawing/2014/main" id="{7A670058-C7F2-4B29-A8E1-E8F91DCD13D1}"/>
                </a:ext>
              </a:extLst>
            </p:cNvPr>
            <p:cNvGrpSpPr/>
            <p:nvPr/>
          </p:nvGrpSpPr>
          <p:grpSpPr>
            <a:xfrm>
              <a:off x="1124000" y="4234738"/>
              <a:ext cx="1712469" cy="1934321"/>
              <a:chOff x="2928191" y="4469630"/>
              <a:chExt cx="1712469" cy="1934321"/>
            </a:xfrm>
          </p:grpSpPr>
          <p:sp>
            <p:nvSpPr>
              <p:cNvPr id="22" name="Cube 21">
                <a:extLst>
                  <a:ext uri="{FF2B5EF4-FFF2-40B4-BE49-F238E27FC236}">
                    <a16:creationId xmlns:a16="http://schemas.microsoft.com/office/drawing/2014/main" id="{7804F014-13C6-491D-9B7A-6138856B0860}"/>
                  </a:ext>
                </a:extLst>
              </p:cNvPr>
              <p:cNvSpPr/>
              <p:nvPr/>
            </p:nvSpPr>
            <p:spPr>
              <a:xfrm>
                <a:off x="2928191" y="4469630"/>
                <a:ext cx="672506" cy="1934321"/>
              </a:xfrm>
              <a:prstGeom prst="cube">
                <a:avLst>
                  <a:gd name="adj" fmla="val 67261"/>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11" hangingPunct="1"/>
                <a:endParaRPr lang="en-US" sz="3600" b="0" kern="1200">
                  <a:solidFill>
                    <a:prstClr val="white"/>
                  </a:solidFill>
                  <a:latin typeface="Arial" panose="020B0604020202020204"/>
                </a:endParaRPr>
              </a:p>
            </p:txBody>
          </p:sp>
          <p:sp>
            <p:nvSpPr>
              <p:cNvPr id="23" name="Cube 22">
                <a:extLst>
                  <a:ext uri="{FF2B5EF4-FFF2-40B4-BE49-F238E27FC236}">
                    <a16:creationId xmlns:a16="http://schemas.microsoft.com/office/drawing/2014/main" id="{2FC505BF-676E-47CE-853A-A0E88FCB40CD}"/>
                  </a:ext>
                </a:extLst>
              </p:cNvPr>
              <p:cNvSpPr/>
              <p:nvPr/>
            </p:nvSpPr>
            <p:spPr>
              <a:xfrm>
                <a:off x="3448173" y="4621856"/>
                <a:ext cx="555790" cy="1598613"/>
              </a:xfrm>
              <a:prstGeom prst="cube">
                <a:avLst>
                  <a:gd name="adj" fmla="val 67261"/>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11" hangingPunct="1"/>
                <a:endParaRPr lang="en-US" sz="3600" b="0" kern="1200">
                  <a:solidFill>
                    <a:prstClr val="white"/>
                  </a:solidFill>
                  <a:latin typeface="Arial" panose="020B0604020202020204"/>
                </a:endParaRPr>
              </a:p>
            </p:txBody>
          </p:sp>
          <p:sp>
            <p:nvSpPr>
              <p:cNvPr id="24" name="Cube 23">
                <a:extLst>
                  <a:ext uri="{FF2B5EF4-FFF2-40B4-BE49-F238E27FC236}">
                    <a16:creationId xmlns:a16="http://schemas.microsoft.com/office/drawing/2014/main" id="{F790E31E-446C-4F34-B2E3-E869D966AB4D}"/>
                  </a:ext>
                </a:extLst>
              </p:cNvPr>
              <p:cNvSpPr/>
              <p:nvPr/>
            </p:nvSpPr>
            <p:spPr>
              <a:xfrm>
                <a:off x="3891013" y="4820631"/>
                <a:ext cx="459331" cy="1201062"/>
              </a:xfrm>
              <a:prstGeom prst="cube">
                <a:avLst>
                  <a:gd name="adj" fmla="val 58129"/>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11" hangingPunct="1"/>
                <a:endParaRPr lang="en-US" sz="3600" b="0" kern="1200">
                  <a:solidFill>
                    <a:prstClr val="white"/>
                  </a:solidFill>
                  <a:latin typeface="Arial" panose="020B0604020202020204"/>
                </a:endParaRPr>
              </a:p>
            </p:txBody>
          </p:sp>
          <p:sp>
            <p:nvSpPr>
              <p:cNvPr id="25" name="Cube 24">
                <a:extLst>
                  <a:ext uri="{FF2B5EF4-FFF2-40B4-BE49-F238E27FC236}">
                    <a16:creationId xmlns:a16="http://schemas.microsoft.com/office/drawing/2014/main" id="{78139057-DBF0-4C42-A2F7-75C8E605DCDE}"/>
                  </a:ext>
                </a:extLst>
              </p:cNvPr>
              <p:cNvSpPr/>
              <p:nvPr/>
            </p:nvSpPr>
            <p:spPr>
              <a:xfrm>
                <a:off x="4261047" y="4969974"/>
                <a:ext cx="379613" cy="902376"/>
              </a:xfrm>
              <a:prstGeom prst="cube">
                <a:avLst>
                  <a:gd name="adj" fmla="val 49582"/>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11" hangingPunct="1"/>
                <a:endParaRPr lang="en-US" sz="3600" b="0" kern="1200">
                  <a:solidFill>
                    <a:prstClr val="white"/>
                  </a:solidFill>
                  <a:latin typeface="Arial" panose="020B0604020202020204"/>
                </a:endParaRPr>
              </a:p>
            </p:txBody>
          </p:sp>
        </p:grpSp>
        <p:sp>
          <p:nvSpPr>
            <p:cNvPr id="15" name="Cube 14">
              <a:extLst>
                <a:ext uri="{FF2B5EF4-FFF2-40B4-BE49-F238E27FC236}">
                  <a16:creationId xmlns:a16="http://schemas.microsoft.com/office/drawing/2014/main" id="{A38BB41E-1C28-44F4-8864-6A1AAFFBF82F}"/>
                </a:ext>
              </a:extLst>
            </p:cNvPr>
            <p:cNvSpPr/>
            <p:nvPr/>
          </p:nvSpPr>
          <p:spPr>
            <a:xfrm>
              <a:off x="2766282" y="4878103"/>
              <a:ext cx="313730" cy="616335"/>
            </a:xfrm>
            <a:prstGeom prst="cube">
              <a:avLst>
                <a:gd name="adj" fmla="val 40521"/>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11" hangingPunct="1"/>
              <a:endParaRPr lang="en-US" sz="3600" b="0" kern="1200">
                <a:solidFill>
                  <a:prstClr val="white"/>
                </a:solidFill>
                <a:latin typeface="Arial" panose="020B0604020202020204"/>
              </a:endParaRPr>
            </a:p>
          </p:txBody>
        </p:sp>
        <p:grpSp>
          <p:nvGrpSpPr>
            <p:cNvPr id="16" name="Group 15">
              <a:extLst>
                <a:ext uri="{FF2B5EF4-FFF2-40B4-BE49-F238E27FC236}">
                  <a16:creationId xmlns:a16="http://schemas.microsoft.com/office/drawing/2014/main" id="{D0396D32-334E-4AC4-A268-CAAD4284F2CA}"/>
                </a:ext>
              </a:extLst>
            </p:cNvPr>
            <p:cNvGrpSpPr/>
            <p:nvPr/>
          </p:nvGrpSpPr>
          <p:grpSpPr>
            <a:xfrm>
              <a:off x="3056598" y="4234738"/>
              <a:ext cx="1712469" cy="1934321"/>
              <a:chOff x="4814261" y="4469630"/>
              <a:chExt cx="1712469" cy="1934321"/>
            </a:xfrm>
          </p:grpSpPr>
          <p:sp>
            <p:nvSpPr>
              <p:cNvPr id="18" name="Cube 17">
                <a:extLst>
                  <a:ext uri="{FF2B5EF4-FFF2-40B4-BE49-F238E27FC236}">
                    <a16:creationId xmlns:a16="http://schemas.microsoft.com/office/drawing/2014/main" id="{9301E64B-5AD8-4FF2-9DEC-554332A1FACB}"/>
                  </a:ext>
                </a:extLst>
              </p:cNvPr>
              <p:cNvSpPr/>
              <p:nvPr/>
            </p:nvSpPr>
            <p:spPr>
              <a:xfrm>
                <a:off x="4814261" y="4969974"/>
                <a:ext cx="379613" cy="902376"/>
              </a:xfrm>
              <a:prstGeom prst="cube">
                <a:avLst>
                  <a:gd name="adj" fmla="val 49582"/>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11" hangingPunct="1"/>
                <a:endParaRPr lang="en-US" sz="3600" b="0" kern="1200">
                  <a:solidFill>
                    <a:prstClr val="white"/>
                  </a:solidFill>
                  <a:latin typeface="Arial" panose="020B0604020202020204"/>
                </a:endParaRPr>
              </a:p>
            </p:txBody>
          </p:sp>
          <p:sp>
            <p:nvSpPr>
              <p:cNvPr id="19" name="Cube 18">
                <a:extLst>
                  <a:ext uri="{FF2B5EF4-FFF2-40B4-BE49-F238E27FC236}">
                    <a16:creationId xmlns:a16="http://schemas.microsoft.com/office/drawing/2014/main" id="{8D6FF981-2311-49DA-B9B4-CAA079FB4AED}"/>
                  </a:ext>
                </a:extLst>
              </p:cNvPr>
              <p:cNvSpPr/>
              <p:nvPr/>
            </p:nvSpPr>
            <p:spPr>
              <a:xfrm>
                <a:off x="5104577" y="4820631"/>
                <a:ext cx="459331" cy="1201062"/>
              </a:xfrm>
              <a:prstGeom prst="cube">
                <a:avLst>
                  <a:gd name="adj" fmla="val 58129"/>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11" hangingPunct="1"/>
                <a:endParaRPr lang="en-US" sz="3600" b="0" kern="1200">
                  <a:solidFill>
                    <a:prstClr val="white"/>
                  </a:solidFill>
                  <a:latin typeface="Arial" panose="020B0604020202020204"/>
                </a:endParaRPr>
              </a:p>
            </p:txBody>
          </p:sp>
          <p:sp>
            <p:nvSpPr>
              <p:cNvPr id="20" name="Cube 19">
                <a:extLst>
                  <a:ext uri="{FF2B5EF4-FFF2-40B4-BE49-F238E27FC236}">
                    <a16:creationId xmlns:a16="http://schemas.microsoft.com/office/drawing/2014/main" id="{3E94DFF5-DC66-40D0-B086-9D507B10A595}"/>
                  </a:ext>
                </a:extLst>
              </p:cNvPr>
              <p:cNvSpPr/>
              <p:nvPr/>
            </p:nvSpPr>
            <p:spPr>
              <a:xfrm>
                <a:off x="5450958" y="4621856"/>
                <a:ext cx="555790" cy="1598613"/>
              </a:xfrm>
              <a:prstGeom prst="cube">
                <a:avLst>
                  <a:gd name="adj" fmla="val 67261"/>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11" hangingPunct="1"/>
                <a:endParaRPr lang="en-US" sz="3600" b="0" kern="1200">
                  <a:solidFill>
                    <a:prstClr val="white"/>
                  </a:solidFill>
                  <a:latin typeface="Arial" panose="020B0604020202020204"/>
                </a:endParaRPr>
              </a:p>
            </p:txBody>
          </p:sp>
          <p:sp>
            <p:nvSpPr>
              <p:cNvPr id="21" name="Cube 20">
                <a:extLst>
                  <a:ext uri="{FF2B5EF4-FFF2-40B4-BE49-F238E27FC236}">
                    <a16:creationId xmlns:a16="http://schemas.microsoft.com/office/drawing/2014/main" id="{76645A2E-3FB4-47D0-9F31-F4C7E7BB94DC}"/>
                  </a:ext>
                </a:extLst>
              </p:cNvPr>
              <p:cNvSpPr/>
              <p:nvPr/>
            </p:nvSpPr>
            <p:spPr>
              <a:xfrm>
                <a:off x="5854224" y="4469630"/>
                <a:ext cx="672506" cy="1934321"/>
              </a:xfrm>
              <a:prstGeom prst="cube">
                <a:avLst>
                  <a:gd name="adj" fmla="val 67261"/>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11" hangingPunct="1"/>
                <a:endParaRPr lang="en-US" sz="3600" b="0" kern="1200">
                  <a:solidFill>
                    <a:prstClr val="white"/>
                  </a:solidFill>
                  <a:latin typeface="Arial" panose="020B0604020202020204"/>
                </a:endParaRPr>
              </a:p>
            </p:txBody>
          </p:sp>
        </p:grpSp>
        <p:sp>
          <p:nvSpPr>
            <p:cNvPr id="17" name="Cube 16">
              <a:extLst>
                <a:ext uri="{FF2B5EF4-FFF2-40B4-BE49-F238E27FC236}">
                  <a16:creationId xmlns:a16="http://schemas.microsoft.com/office/drawing/2014/main" id="{5E3F21C3-600E-49B4-AF4F-B5FA7D1DA5F5}"/>
                </a:ext>
              </a:extLst>
            </p:cNvPr>
            <p:cNvSpPr/>
            <p:nvPr/>
          </p:nvSpPr>
          <p:spPr>
            <a:xfrm>
              <a:off x="4549055" y="4234738"/>
              <a:ext cx="672506" cy="1934321"/>
            </a:xfrm>
            <a:prstGeom prst="cube">
              <a:avLst>
                <a:gd name="adj" fmla="val 67261"/>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11" hangingPunct="1"/>
              <a:endParaRPr lang="en-US" sz="3600" b="0" kern="1200">
                <a:solidFill>
                  <a:prstClr val="white"/>
                </a:solidFill>
                <a:latin typeface="Arial" panose="020B0604020202020204"/>
              </a:endParaRPr>
            </a:p>
          </p:txBody>
        </p:sp>
      </p:grpSp>
      <p:sp>
        <p:nvSpPr>
          <p:cNvPr id="30" name="TextBox 29">
            <a:extLst>
              <a:ext uri="{FF2B5EF4-FFF2-40B4-BE49-F238E27FC236}">
                <a16:creationId xmlns:a16="http://schemas.microsoft.com/office/drawing/2014/main" id="{43AC1C1C-BE86-4EEE-AAA0-60290FD1E5DD}"/>
              </a:ext>
            </a:extLst>
          </p:cNvPr>
          <p:cNvSpPr txBox="1"/>
          <p:nvPr/>
        </p:nvSpPr>
        <p:spPr>
          <a:xfrm>
            <a:off x="8022603" y="6858001"/>
            <a:ext cx="8777909" cy="1815882"/>
          </a:xfrm>
          <a:prstGeom prst="rect">
            <a:avLst/>
          </a:prstGeom>
          <a:noFill/>
        </p:spPr>
        <p:txBody>
          <a:bodyPr wrap="square" rtlCol="0">
            <a:spAutoFit/>
          </a:bodyPr>
          <a:lstStyle/>
          <a:p>
            <a:pPr defTabSz="914411" hangingPunct="1"/>
            <a:r>
              <a:rPr lang="en-US" sz="5600" b="0" kern="1200" dirty="0">
                <a:solidFill>
                  <a:prstClr val="black"/>
                </a:solidFill>
                <a:ea typeface="ＭＳ Ｐゴシック" charset="0"/>
                <a:cs typeface="+mn-cs"/>
              </a:rPr>
              <a:t>Information about details lost when </a:t>
            </a:r>
            <a:r>
              <a:rPr lang="en-US" sz="5600" b="0" kern="1200" dirty="0" err="1">
                <a:solidFill>
                  <a:prstClr val="black"/>
                </a:solidFill>
                <a:ea typeface="ＭＳ Ｐゴシック" charset="0"/>
                <a:cs typeface="+mn-cs"/>
              </a:rPr>
              <a:t>downsampling</a:t>
            </a:r>
            <a:r>
              <a:rPr lang="en-US" sz="5600" b="0" kern="1200" dirty="0">
                <a:solidFill>
                  <a:prstClr val="black"/>
                </a:solidFill>
                <a:ea typeface="ＭＳ Ｐゴシック" charset="0"/>
                <a:cs typeface="+mn-cs"/>
              </a:rPr>
              <a:t>!</a:t>
            </a:r>
          </a:p>
        </p:txBody>
      </p:sp>
      <p:sp>
        <p:nvSpPr>
          <p:cNvPr id="32" name="TextBox 31">
            <a:extLst>
              <a:ext uri="{FF2B5EF4-FFF2-40B4-BE49-F238E27FC236}">
                <a16:creationId xmlns:a16="http://schemas.microsoft.com/office/drawing/2014/main" id="{669C0B45-21C0-43CF-B527-9B6B9F72125D}"/>
              </a:ext>
            </a:extLst>
          </p:cNvPr>
          <p:cNvSpPr txBox="1"/>
          <p:nvPr/>
        </p:nvSpPr>
        <p:spPr>
          <a:xfrm>
            <a:off x="3762811" y="12859079"/>
            <a:ext cx="16120405" cy="461665"/>
          </a:xfrm>
          <a:prstGeom prst="rect">
            <a:avLst/>
          </a:prstGeom>
          <a:noFill/>
        </p:spPr>
        <p:txBody>
          <a:bodyPr wrap="square" rtlCol="0">
            <a:spAutoFit/>
          </a:bodyPr>
          <a:lstStyle/>
          <a:p>
            <a:pPr algn="l" defTabSz="914411" hangingPunct="1"/>
            <a:r>
              <a:rPr lang="en-US" sz="2400" b="0" kern="1200" dirty="0">
                <a:solidFill>
                  <a:prstClr val="black"/>
                </a:solidFill>
                <a:ea typeface="ＭＳ Ｐゴシック" charset="0"/>
                <a:cs typeface="+mn-cs"/>
              </a:rPr>
              <a:t>Result from Long et al. </a:t>
            </a:r>
            <a:r>
              <a:rPr lang="en-US" sz="2400" b="0" i="1" kern="1200" dirty="0">
                <a:solidFill>
                  <a:prstClr val="black"/>
                </a:solidFill>
                <a:ea typeface="ＭＳ Ｐゴシック" charset="0"/>
                <a:cs typeface="+mn-cs"/>
              </a:rPr>
              <a:t>Fully Convolutional Networks For Semantic Segmentation</a:t>
            </a:r>
            <a:r>
              <a:rPr lang="en-US" sz="2400" b="0" kern="1200" dirty="0">
                <a:solidFill>
                  <a:prstClr val="black"/>
                </a:solidFill>
                <a:ea typeface="ＭＳ Ｐゴシック" charset="0"/>
                <a:cs typeface="+mn-cs"/>
              </a:rPr>
              <a:t>. CVPR 2014</a:t>
            </a:r>
          </a:p>
        </p:txBody>
      </p:sp>
      <p:sp>
        <p:nvSpPr>
          <p:cNvPr id="3" name="TextBox 2">
            <a:extLst>
              <a:ext uri="{FF2B5EF4-FFF2-40B4-BE49-F238E27FC236}">
                <a16:creationId xmlns:a16="http://schemas.microsoft.com/office/drawing/2014/main" id="{A50F6811-02F0-EEEC-B98A-6D408D3254ED}"/>
              </a:ext>
            </a:extLst>
          </p:cNvPr>
          <p:cNvSpPr txBox="1"/>
          <p:nvPr/>
        </p:nvSpPr>
        <p:spPr>
          <a:xfrm>
            <a:off x="18113534" y="12703758"/>
            <a:ext cx="6438729" cy="101224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135467" tIns="135467" rIns="135467" bIns="135467" numCol="1" spcCol="38100" rtlCol="0" anchor="ctr">
            <a:spAutoFit/>
          </a:bodyPr>
          <a:lstStyle/>
          <a:p>
            <a:pPr defTabSz="1557886"/>
            <a:r>
              <a:rPr lang="en-US" sz="4800" b="0" kern="1200" dirty="0">
                <a:ea typeface="ＭＳ Ｐゴシック" charset="0"/>
                <a:cs typeface="+mn-cs"/>
                <a:sym typeface="Helvetica Light"/>
              </a:rPr>
              <a:t>Slide by David </a:t>
            </a:r>
            <a:r>
              <a:rPr lang="en-US" sz="4800" b="0" kern="1200" dirty="0" err="1">
                <a:ea typeface="ＭＳ Ｐゴシック" charset="0"/>
                <a:cs typeface="+mn-cs"/>
                <a:sym typeface="Helvetica Light"/>
              </a:rPr>
              <a:t>Fouhey</a:t>
            </a:r>
            <a:endParaRPr lang="en-US" sz="4800" b="0" kern="1200" dirty="0">
              <a:ea typeface="ＭＳ Ｐゴシック" charset="0"/>
              <a:cs typeface="+mn-cs"/>
              <a:sym typeface="Helvetica Light"/>
            </a:endParaRPr>
          </a:p>
        </p:txBody>
      </p:sp>
    </p:spTree>
    <p:extLst>
      <p:ext uri="{BB962C8B-B14F-4D97-AF65-F5344CB8AC3E}">
        <p14:creationId xmlns:p14="http://schemas.microsoft.com/office/powerpoint/2010/main" val="4191183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P spid="30"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D7D38B-8EFE-4EAE-9283-1C4E9E5F802F}"/>
              </a:ext>
            </a:extLst>
          </p:cNvPr>
          <p:cNvSpPr>
            <a:spLocks noGrp="1"/>
          </p:cNvSpPr>
          <p:nvPr>
            <p:ph type="title"/>
          </p:nvPr>
        </p:nvSpPr>
        <p:spPr/>
        <p:txBody>
          <a:bodyPr/>
          <a:lstStyle/>
          <a:p>
            <a:r>
              <a:rPr lang="en-US" dirty="0"/>
              <a:t>Missing Details</a:t>
            </a:r>
          </a:p>
        </p:txBody>
      </p:sp>
      <p:sp>
        <p:nvSpPr>
          <p:cNvPr id="8" name="TextBox 7">
            <a:extLst>
              <a:ext uri="{FF2B5EF4-FFF2-40B4-BE49-F238E27FC236}">
                <a16:creationId xmlns:a16="http://schemas.microsoft.com/office/drawing/2014/main" id="{D353F7B9-ACD6-448A-8DC0-343A8277F066}"/>
              </a:ext>
            </a:extLst>
          </p:cNvPr>
          <p:cNvSpPr txBox="1"/>
          <p:nvPr/>
        </p:nvSpPr>
        <p:spPr>
          <a:xfrm flipH="1">
            <a:off x="3726129" y="3046193"/>
            <a:ext cx="16536083" cy="1815882"/>
          </a:xfrm>
          <a:prstGeom prst="rect">
            <a:avLst/>
          </a:prstGeom>
          <a:noFill/>
        </p:spPr>
        <p:txBody>
          <a:bodyPr wrap="square" rtlCol="0">
            <a:spAutoFit/>
          </a:bodyPr>
          <a:lstStyle/>
          <a:p>
            <a:pPr defTabSz="914411" hangingPunct="1"/>
            <a:r>
              <a:rPr lang="en-US" sz="5600" b="0" kern="1200" dirty="0">
                <a:solidFill>
                  <a:prstClr val="black"/>
                </a:solidFill>
                <a:ea typeface="ＭＳ Ｐゴシック" charset="0"/>
                <a:cs typeface="+mn-cs"/>
              </a:rPr>
              <a:t>Where is the useful information about the high-frequency details of the image?</a:t>
            </a:r>
          </a:p>
        </p:txBody>
      </p:sp>
      <p:pic>
        <p:nvPicPr>
          <p:cNvPr id="10" name="Picture 9">
            <a:extLst>
              <a:ext uri="{FF2B5EF4-FFF2-40B4-BE49-F238E27FC236}">
                <a16:creationId xmlns:a16="http://schemas.microsoft.com/office/drawing/2014/main" id="{D4DFA411-0E4D-4E71-BE06-CEC4772848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979838" y="6858000"/>
            <a:ext cx="3664917" cy="5486400"/>
          </a:xfrm>
          <a:prstGeom prst="rect">
            <a:avLst/>
          </a:prstGeom>
        </p:spPr>
      </p:pic>
      <p:pic>
        <p:nvPicPr>
          <p:cNvPr id="2050" name="Picture 2" descr="http://www.robots.ox.ac.uk/~szheng/crf-rnn-res-voc12-val/2007_000129.jpg">
            <a:extLst>
              <a:ext uri="{FF2B5EF4-FFF2-40B4-BE49-F238E27FC236}">
                <a16:creationId xmlns:a16="http://schemas.microsoft.com/office/drawing/2014/main" id="{215D2C7C-B3C1-4ACD-BF07-605A413B32C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66697"/>
          <a:stretch/>
        </p:blipFill>
        <p:spPr bwMode="auto">
          <a:xfrm>
            <a:off x="3726125" y="6869616"/>
            <a:ext cx="3661872" cy="5486400"/>
          </a:xfrm>
          <a:prstGeom prst="rect">
            <a:avLst/>
          </a:prstGeom>
          <a:noFill/>
          <a:extLst>
            <a:ext uri="{909E8E84-426E-40DD-AFC4-6F175D3DCCD1}">
              <a14:hiddenFill xmlns:a14="http://schemas.microsoft.com/office/drawing/2010/main">
                <a:solidFill>
                  <a:srgbClr val="FFFFFF"/>
                </a:solidFill>
              </a14:hiddenFill>
            </a:ext>
          </a:extLst>
        </p:spPr>
      </p:pic>
      <p:grpSp>
        <p:nvGrpSpPr>
          <p:cNvPr id="12" name="Group 11">
            <a:extLst>
              <a:ext uri="{FF2B5EF4-FFF2-40B4-BE49-F238E27FC236}">
                <a16:creationId xmlns:a16="http://schemas.microsoft.com/office/drawing/2014/main" id="{1E3B4248-8891-49DF-941F-16B39AAD5191}"/>
              </a:ext>
            </a:extLst>
          </p:cNvPr>
          <p:cNvGrpSpPr/>
          <p:nvPr/>
        </p:nvGrpSpPr>
        <p:grpSpPr>
          <a:xfrm>
            <a:off x="8022604" y="8823294"/>
            <a:ext cx="8338797" cy="3516949"/>
            <a:chOff x="635223" y="4234738"/>
            <a:chExt cx="4586338" cy="1934321"/>
          </a:xfrm>
        </p:grpSpPr>
        <p:sp>
          <p:nvSpPr>
            <p:cNvPr id="13" name="Cube 12">
              <a:extLst>
                <a:ext uri="{FF2B5EF4-FFF2-40B4-BE49-F238E27FC236}">
                  <a16:creationId xmlns:a16="http://schemas.microsoft.com/office/drawing/2014/main" id="{33C5C173-23B8-4430-BB62-6931179BBF0F}"/>
                </a:ext>
              </a:extLst>
            </p:cNvPr>
            <p:cNvSpPr/>
            <p:nvPr/>
          </p:nvSpPr>
          <p:spPr>
            <a:xfrm>
              <a:off x="635223" y="4234738"/>
              <a:ext cx="672506" cy="1934321"/>
            </a:xfrm>
            <a:prstGeom prst="cube">
              <a:avLst>
                <a:gd name="adj" fmla="val 6726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11" hangingPunct="1"/>
              <a:endParaRPr lang="en-US" sz="3600" b="0" kern="1200">
                <a:solidFill>
                  <a:prstClr val="white"/>
                </a:solidFill>
                <a:latin typeface="Arial" panose="020B0604020202020204"/>
              </a:endParaRPr>
            </a:p>
          </p:txBody>
        </p:sp>
        <p:grpSp>
          <p:nvGrpSpPr>
            <p:cNvPr id="14" name="Group 13">
              <a:extLst>
                <a:ext uri="{FF2B5EF4-FFF2-40B4-BE49-F238E27FC236}">
                  <a16:creationId xmlns:a16="http://schemas.microsoft.com/office/drawing/2014/main" id="{7A670058-C7F2-4B29-A8E1-E8F91DCD13D1}"/>
                </a:ext>
              </a:extLst>
            </p:cNvPr>
            <p:cNvGrpSpPr/>
            <p:nvPr/>
          </p:nvGrpSpPr>
          <p:grpSpPr>
            <a:xfrm>
              <a:off x="1124000" y="4234738"/>
              <a:ext cx="1712469" cy="1934321"/>
              <a:chOff x="2928191" y="4469630"/>
              <a:chExt cx="1712469" cy="1934321"/>
            </a:xfrm>
          </p:grpSpPr>
          <p:sp>
            <p:nvSpPr>
              <p:cNvPr id="22" name="Cube 21">
                <a:extLst>
                  <a:ext uri="{FF2B5EF4-FFF2-40B4-BE49-F238E27FC236}">
                    <a16:creationId xmlns:a16="http://schemas.microsoft.com/office/drawing/2014/main" id="{7804F014-13C6-491D-9B7A-6138856B0860}"/>
                  </a:ext>
                </a:extLst>
              </p:cNvPr>
              <p:cNvSpPr/>
              <p:nvPr/>
            </p:nvSpPr>
            <p:spPr>
              <a:xfrm>
                <a:off x="2928191" y="4469630"/>
                <a:ext cx="672506" cy="1934321"/>
              </a:xfrm>
              <a:prstGeom prst="cube">
                <a:avLst>
                  <a:gd name="adj" fmla="val 67261"/>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11" hangingPunct="1"/>
                <a:endParaRPr lang="en-US" sz="3600" b="0" kern="1200">
                  <a:solidFill>
                    <a:prstClr val="white"/>
                  </a:solidFill>
                  <a:latin typeface="Arial" panose="020B0604020202020204"/>
                </a:endParaRPr>
              </a:p>
            </p:txBody>
          </p:sp>
          <p:sp>
            <p:nvSpPr>
              <p:cNvPr id="23" name="Cube 22">
                <a:extLst>
                  <a:ext uri="{FF2B5EF4-FFF2-40B4-BE49-F238E27FC236}">
                    <a16:creationId xmlns:a16="http://schemas.microsoft.com/office/drawing/2014/main" id="{2FC505BF-676E-47CE-853A-A0E88FCB40CD}"/>
                  </a:ext>
                </a:extLst>
              </p:cNvPr>
              <p:cNvSpPr/>
              <p:nvPr/>
            </p:nvSpPr>
            <p:spPr>
              <a:xfrm>
                <a:off x="3448173" y="4621856"/>
                <a:ext cx="555790" cy="1598613"/>
              </a:xfrm>
              <a:prstGeom prst="cube">
                <a:avLst>
                  <a:gd name="adj" fmla="val 67261"/>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11" hangingPunct="1"/>
                <a:endParaRPr lang="en-US" sz="3600" b="0" kern="1200">
                  <a:solidFill>
                    <a:prstClr val="white"/>
                  </a:solidFill>
                  <a:latin typeface="Arial" panose="020B0604020202020204"/>
                </a:endParaRPr>
              </a:p>
            </p:txBody>
          </p:sp>
          <p:sp>
            <p:nvSpPr>
              <p:cNvPr id="24" name="Cube 23">
                <a:extLst>
                  <a:ext uri="{FF2B5EF4-FFF2-40B4-BE49-F238E27FC236}">
                    <a16:creationId xmlns:a16="http://schemas.microsoft.com/office/drawing/2014/main" id="{F790E31E-446C-4F34-B2E3-E869D966AB4D}"/>
                  </a:ext>
                </a:extLst>
              </p:cNvPr>
              <p:cNvSpPr/>
              <p:nvPr/>
            </p:nvSpPr>
            <p:spPr>
              <a:xfrm>
                <a:off x="3891013" y="4820631"/>
                <a:ext cx="459331" cy="1201062"/>
              </a:xfrm>
              <a:prstGeom prst="cube">
                <a:avLst>
                  <a:gd name="adj" fmla="val 58129"/>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11" hangingPunct="1"/>
                <a:endParaRPr lang="en-US" sz="3600" b="0" kern="1200">
                  <a:solidFill>
                    <a:prstClr val="white"/>
                  </a:solidFill>
                  <a:latin typeface="Arial" panose="020B0604020202020204"/>
                </a:endParaRPr>
              </a:p>
            </p:txBody>
          </p:sp>
          <p:sp>
            <p:nvSpPr>
              <p:cNvPr id="25" name="Cube 24">
                <a:extLst>
                  <a:ext uri="{FF2B5EF4-FFF2-40B4-BE49-F238E27FC236}">
                    <a16:creationId xmlns:a16="http://schemas.microsoft.com/office/drawing/2014/main" id="{78139057-DBF0-4C42-A2F7-75C8E605DCDE}"/>
                  </a:ext>
                </a:extLst>
              </p:cNvPr>
              <p:cNvSpPr/>
              <p:nvPr/>
            </p:nvSpPr>
            <p:spPr>
              <a:xfrm>
                <a:off x="4261047" y="4969974"/>
                <a:ext cx="379613" cy="902376"/>
              </a:xfrm>
              <a:prstGeom prst="cube">
                <a:avLst>
                  <a:gd name="adj" fmla="val 49582"/>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11" hangingPunct="1"/>
                <a:endParaRPr lang="en-US" sz="3600" b="0" kern="1200">
                  <a:solidFill>
                    <a:prstClr val="white"/>
                  </a:solidFill>
                  <a:latin typeface="Arial" panose="020B0604020202020204"/>
                </a:endParaRPr>
              </a:p>
            </p:txBody>
          </p:sp>
        </p:grpSp>
        <p:sp>
          <p:nvSpPr>
            <p:cNvPr id="15" name="Cube 14">
              <a:extLst>
                <a:ext uri="{FF2B5EF4-FFF2-40B4-BE49-F238E27FC236}">
                  <a16:creationId xmlns:a16="http://schemas.microsoft.com/office/drawing/2014/main" id="{A38BB41E-1C28-44F4-8864-6A1AAFFBF82F}"/>
                </a:ext>
              </a:extLst>
            </p:cNvPr>
            <p:cNvSpPr/>
            <p:nvPr/>
          </p:nvSpPr>
          <p:spPr>
            <a:xfrm>
              <a:off x="2766282" y="4878103"/>
              <a:ext cx="313730" cy="616335"/>
            </a:xfrm>
            <a:prstGeom prst="cube">
              <a:avLst>
                <a:gd name="adj" fmla="val 40521"/>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11" hangingPunct="1"/>
              <a:endParaRPr lang="en-US" sz="3600" b="0" kern="1200">
                <a:solidFill>
                  <a:prstClr val="white"/>
                </a:solidFill>
                <a:latin typeface="Arial" panose="020B0604020202020204"/>
              </a:endParaRPr>
            </a:p>
          </p:txBody>
        </p:sp>
        <p:grpSp>
          <p:nvGrpSpPr>
            <p:cNvPr id="16" name="Group 15">
              <a:extLst>
                <a:ext uri="{FF2B5EF4-FFF2-40B4-BE49-F238E27FC236}">
                  <a16:creationId xmlns:a16="http://schemas.microsoft.com/office/drawing/2014/main" id="{D0396D32-334E-4AC4-A268-CAAD4284F2CA}"/>
                </a:ext>
              </a:extLst>
            </p:cNvPr>
            <p:cNvGrpSpPr/>
            <p:nvPr/>
          </p:nvGrpSpPr>
          <p:grpSpPr>
            <a:xfrm>
              <a:off x="3056598" y="4234738"/>
              <a:ext cx="1712469" cy="1934321"/>
              <a:chOff x="4814261" y="4469630"/>
              <a:chExt cx="1712469" cy="1934321"/>
            </a:xfrm>
          </p:grpSpPr>
          <p:sp>
            <p:nvSpPr>
              <p:cNvPr id="18" name="Cube 17">
                <a:extLst>
                  <a:ext uri="{FF2B5EF4-FFF2-40B4-BE49-F238E27FC236}">
                    <a16:creationId xmlns:a16="http://schemas.microsoft.com/office/drawing/2014/main" id="{9301E64B-5AD8-4FF2-9DEC-554332A1FACB}"/>
                  </a:ext>
                </a:extLst>
              </p:cNvPr>
              <p:cNvSpPr/>
              <p:nvPr/>
            </p:nvSpPr>
            <p:spPr>
              <a:xfrm>
                <a:off x="4814261" y="4969974"/>
                <a:ext cx="379613" cy="902376"/>
              </a:xfrm>
              <a:prstGeom prst="cube">
                <a:avLst>
                  <a:gd name="adj" fmla="val 49582"/>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11" hangingPunct="1"/>
                <a:endParaRPr lang="en-US" sz="3600" b="0" kern="1200">
                  <a:solidFill>
                    <a:prstClr val="white"/>
                  </a:solidFill>
                  <a:latin typeface="Arial" panose="020B0604020202020204"/>
                </a:endParaRPr>
              </a:p>
            </p:txBody>
          </p:sp>
          <p:sp>
            <p:nvSpPr>
              <p:cNvPr id="19" name="Cube 18">
                <a:extLst>
                  <a:ext uri="{FF2B5EF4-FFF2-40B4-BE49-F238E27FC236}">
                    <a16:creationId xmlns:a16="http://schemas.microsoft.com/office/drawing/2014/main" id="{8D6FF981-2311-49DA-B9B4-CAA079FB4AED}"/>
                  </a:ext>
                </a:extLst>
              </p:cNvPr>
              <p:cNvSpPr/>
              <p:nvPr/>
            </p:nvSpPr>
            <p:spPr>
              <a:xfrm>
                <a:off x="5104577" y="4820631"/>
                <a:ext cx="459331" cy="1201062"/>
              </a:xfrm>
              <a:prstGeom prst="cube">
                <a:avLst>
                  <a:gd name="adj" fmla="val 58129"/>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11" hangingPunct="1"/>
                <a:endParaRPr lang="en-US" sz="3600" b="0" kern="1200">
                  <a:solidFill>
                    <a:prstClr val="white"/>
                  </a:solidFill>
                  <a:latin typeface="Arial" panose="020B0604020202020204"/>
                </a:endParaRPr>
              </a:p>
            </p:txBody>
          </p:sp>
          <p:sp>
            <p:nvSpPr>
              <p:cNvPr id="20" name="Cube 19">
                <a:extLst>
                  <a:ext uri="{FF2B5EF4-FFF2-40B4-BE49-F238E27FC236}">
                    <a16:creationId xmlns:a16="http://schemas.microsoft.com/office/drawing/2014/main" id="{3E94DFF5-DC66-40D0-B086-9D507B10A595}"/>
                  </a:ext>
                </a:extLst>
              </p:cNvPr>
              <p:cNvSpPr/>
              <p:nvPr/>
            </p:nvSpPr>
            <p:spPr>
              <a:xfrm>
                <a:off x="5450958" y="4621856"/>
                <a:ext cx="555790" cy="1598613"/>
              </a:xfrm>
              <a:prstGeom prst="cube">
                <a:avLst>
                  <a:gd name="adj" fmla="val 67261"/>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11" hangingPunct="1"/>
                <a:endParaRPr lang="en-US" sz="3600" b="0" kern="1200">
                  <a:solidFill>
                    <a:prstClr val="white"/>
                  </a:solidFill>
                  <a:latin typeface="Arial" panose="020B0604020202020204"/>
                </a:endParaRPr>
              </a:p>
            </p:txBody>
          </p:sp>
          <p:sp>
            <p:nvSpPr>
              <p:cNvPr id="21" name="Cube 20">
                <a:extLst>
                  <a:ext uri="{FF2B5EF4-FFF2-40B4-BE49-F238E27FC236}">
                    <a16:creationId xmlns:a16="http://schemas.microsoft.com/office/drawing/2014/main" id="{76645A2E-3FB4-47D0-9F31-F4C7E7BB94DC}"/>
                  </a:ext>
                </a:extLst>
              </p:cNvPr>
              <p:cNvSpPr/>
              <p:nvPr/>
            </p:nvSpPr>
            <p:spPr>
              <a:xfrm>
                <a:off x="5854224" y="4469630"/>
                <a:ext cx="672506" cy="1934321"/>
              </a:xfrm>
              <a:prstGeom prst="cube">
                <a:avLst>
                  <a:gd name="adj" fmla="val 67261"/>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11" hangingPunct="1"/>
                <a:endParaRPr lang="en-US" sz="3600" b="0" kern="1200">
                  <a:solidFill>
                    <a:prstClr val="white"/>
                  </a:solidFill>
                  <a:latin typeface="Arial" panose="020B0604020202020204"/>
                </a:endParaRPr>
              </a:p>
            </p:txBody>
          </p:sp>
        </p:grpSp>
        <p:sp>
          <p:nvSpPr>
            <p:cNvPr id="17" name="Cube 16">
              <a:extLst>
                <a:ext uri="{FF2B5EF4-FFF2-40B4-BE49-F238E27FC236}">
                  <a16:creationId xmlns:a16="http://schemas.microsoft.com/office/drawing/2014/main" id="{5E3F21C3-600E-49B4-AF4F-B5FA7D1DA5F5}"/>
                </a:ext>
              </a:extLst>
            </p:cNvPr>
            <p:cNvSpPr/>
            <p:nvPr/>
          </p:nvSpPr>
          <p:spPr>
            <a:xfrm>
              <a:off x="4549055" y="4234738"/>
              <a:ext cx="672506" cy="1934321"/>
            </a:xfrm>
            <a:prstGeom prst="cube">
              <a:avLst>
                <a:gd name="adj" fmla="val 67261"/>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11" hangingPunct="1"/>
              <a:endParaRPr lang="en-US" sz="3600" b="0" kern="1200">
                <a:solidFill>
                  <a:prstClr val="white"/>
                </a:solidFill>
                <a:latin typeface="Arial" panose="020B0604020202020204"/>
              </a:endParaRPr>
            </a:p>
          </p:txBody>
        </p:sp>
      </p:grpSp>
      <p:sp>
        <p:nvSpPr>
          <p:cNvPr id="32" name="TextBox 31">
            <a:extLst>
              <a:ext uri="{FF2B5EF4-FFF2-40B4-BE49-F238E27FC236}">
                <a16:creationId xmlns:a16="http://schemas.microsoft.com/office/drawing/2014/main" id="{669C0B45-21C0-43CF-B527-9B6B9F72125D}"/>
              </a:ext>
            </a:extLst>
          </p:cNvPr>
          <p:cNvSpPr txBox="1"/>
          <p:nvPr/>
        </p:nvSpPr>
        <p:spPr>
          <a:xfrm>
            <a:off x="3762811" y="12859079"/>
            <a:ext cx="16120405" cy="461665"/>
          </a:xfrm>
          <a:prstGeom prst="rect">
            <a:avLst/>
          </a:prstGeom>
          <a:noFill/>
        </p:spPr>
        <p:txBody>
          <a:bodyPr wrap="square" rtlCol="0">
            <a:spAutoFit/>
          </a:bodyPr>
          <a:lstStyle/>
          <a:p>
            <a:pPr algn="l" defTabSz="914411" hangingPunct="1"/>
            <a:r>
              <a:rPr lang="en-US" sz="2400" b="0" kern="1200" dirty="0">
                <a:solidFill>
                  <a:prstClr val="black"/>
                </a:solidFill>
                <a:ea typeface="ＭＳ Ｐゴシック" charset="0"/>
                <a:cs typeface="+mn-cs"/>
              </a:rPr>
              <a:t>Result from Long et al. </a:t>
            </a:r>
            <a:r>
              <a:rPr lang="en-US" sz="2400" b="0" i="1" kern="1200" dirty="0">
                <a:solidFill>
                  <a:prstClr val="black"/>
                </a:solidFill>
                <a:ea typeface="ＭＳ Ｐゴシック" charset="0"/>
                <a:cs typeface="+mn-cs"/>
              </a:rPr>
              <a:t>Fully Convolutional Networks For Semantic Segmentation</a:t>
            </a:r>
            <a:r>
              <a:rPr lang="en-US" sz="2400" b="0" kern="1200" dirty="0">
                <a:solidFill>
                  <a:prstClr val="black"/>
                </a:solidFill>
                <a:ea typeface="ＭＳ Ｐゴシック" charset="0"/>
                <a:cs typeface="+mn-cs"/>
              </a:rPr>
              <a:t>. CVPR 2014</a:t>
            </a:r>
          </a:p>
        </p:txBody>
      </p:sp>
      <p:grpSp>
        <p:nvGrpSpPr>
          <p:cNvPr id="11" name="Group 10">
            <a:extLst>
              <a:ext uri="{FF2B5EF4-FFF2-40B4-BE49-F238E27FC236}">
                <a16:creationId xmlns:a16="http://schemas.microsoft.com/office/drawing/2014/main" id="{7E93FB49-DB31-446E-93BA-817AA593A829}"/>
              </a:ext>
            </a:extLst>
          </p:cNvPr>
          <p:cNvGrpSpPr/>
          <p:nvPr/>
        </p:nvGrpSpPr>
        <p:grpSpPr>
          <a:xfrm>
            <a:off x="14665953" y="5600200"/>
            <a:ext cx="945416" cy="2881306"/>
            <a:chOff x="5808976" y="2800100"/>
            <a:chExt cx="472708" cy="1440653"/>
          </a:xfrm>
        </p:grpSpPr>
        <p:cxnSp>
          <p:nvCxnSpPr>
            <p:cNvPr id="4" name="Straight Arrow Connector 3">
              <a:extLst>
                <a:ext uri="{FF2B5EF4-FFF2-40B4-BE49-F238E27FC236}">
                  <a16:creationId xmlns:a16="http://schemas.microsoft.com/office/drawing/2014/main" id="{D23E0077-54BB-4EE8-8C6F-D66648F87D9A}"/>
                </a:ext>
              </a:extLst>
            </p:cNvPr>
            <p:cNvCxnSpPr>
              <a:cxnSpLocks/>
            </p:cNvCxnSpPr>
            <p:nvPr/>
          </p:nvCxnSpPr>
          <p:spPr>
            <a:xfrm>
              <a:off x="6045330" y="3645135"/>
              <a:ext cx="0" cy="595618"/>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E902EA5E-7772-484D-B007-6569BD6BA359}"/>
                </a:ext>
              </a:extLst>
            </p:cNvPr>
            <p:cNvSpPr txBox="1"/>
            <p:nvPr/>
          </p:nvSpPr>
          <p:spPr>
            <a:xfrm>
              <a:off x="5808976" y="2800100"/>
              <a:ext cx="472708" cy="784830"/>
            </a:xfrm>
            <a:prstGeom prst="rect">
              <a:avLst/>
            </a:prstGeom>
            <a:noFill/>
          </p:spPr>
          <p:txBody>
            <a:bodyPr wrap="square" rtlCol="0">
              <a:spAutoFit/>
            </a:bodyPr>
            <a:lstStyle/>
            <a:p>
              <a:pPr defTabSz="914411" hangingPunct="1"/>
              <a:r>
                <a:rPr lang="en-US" sz="9600" b="0" kern="1200" dirty="0">
                  <a:solidFill>
                    <a:prstClr val="black"/>
                  </a:solidFill>
                  <a:ea typeface="ＭＳ Ｐゴシック" charset="0"/>
                  <a:cs typeface="+mn-cs"/>
                </a:rPr>
                <a:t>E</a:t>
              </a:r>
            </a:p>
          </p:txBody>
        </p:sp>
      </p:grpSp>
      <p:grpSp>
        <p:nvGrpSpPr>
          <p:cNvPr id="5" name="Group 4">
            <a:extLst>
              <a:ext uri="{FF2B5EF4-FFF2-40B4-BE49-F238E27FC236}">
                <a16:creationId xmlns:a16="http://schemas.microsoft.com/office/drawing/2014/main" id="{CE475103-4E6D-4F07-94C8-F878387D5681}"/>
              </a:ext>
            </a:extLst>
          </p:cNvPr>
          <p:cNvGrpSpPr/>
          <p:nvPr/>
        </p:nvGrpSpPr>
        <p:grpSpPr>
          <a:xfrm>
            <a:off x="9456167" y="5600200"/>
            <a:ext cx="945416" cy="2881306"/>
            <a:chOff x="3204082" y="2800100"/>
            <a:chExt cx="472708" cy="1440653"/>
          </a:xfrm>
        </p:grpSpPr>
        <p:cxnSp>
          <p:nvCxnSpPr>
            <p:cNvPr id="28" name="Straight Arrow Connector 27">
              <a:extLst>
                <a:ext uri="{FF2B5EF4-FFF2-40B4-BE49-F238E27FC236}">
                  <a16:creationId xmlns:a16="http://schemas.microsoft.com/office/drawing/2014/main" id="{1AD29A0E-7C68-45C1-A31E-F0308BB16BCF}"/>
                </a:ext>
              </a:extLst>
            </p:cNvPr>
            <p:cNvCxnSpPr>
              <a:cxnSpLocks/>
            </p:cNvCxnSpPr>
            <p:nvPr/>
          </p:nvCxnSpPr>
          <p:spPr>
            <a:xfrm>
              <a:off x="3440436" y="3645135"/>
              <a:ext cx="0" cy="595618"/>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44D1AE85-30CD-4E56-BEEF-B254F31FC5B4}"/>
                </a:ext>
              </a:extLst>
            </p:cNvPr>
            <p:cNvSpPr txBox="1"/>
            <p:nvPr/>
          </p:nvSpPr>
          <p:spPr>
            <a:xfrm>
              <a:off x="3204082" y="2800100"/>
              <a:ext cx="472708" cy="784830"/>
            </a:xfrm>
            <a:prstGeom prst="rect">
              <a:avLst/>
            </a:prstGeom>
            <a:noFill/>
          </p:spPr>
          <p:txBody>
            <a:bodyPr wrap="square" rtlCol="0">
              <a:spAutoFit/>
            </a:bodyPr>
            <a:lstStyle/>
            <a:p>
              <a:pPr defTabSz="914411" hangingPunct="1"/>
              <a:r>
                <a:rPr lang="en-US" sz="9600" b="0" kern="1200" dirty="0">
                  <a:solidFill>
                    <a:prstClr val="black"/>
                  </a:solidFill>
                  <a:ea typeface="ＭＳ Ｐゴシック" charset="0"/>
                  <a:cs typeface="+mn-cs"/>
                </a:rPr>
                <a:t>B</a:t>
              </a:r>
            </a:p>
          </p:txBody>
        </p:sp>
      </p:grpSp>
      <p:grpSp>
        <p:nvGrpSpPr>
          <p:cNvPr id="3" name="Group 2">
            <a:extLst>
              <a:ext uri="{FF2B5EF4-FFF2-40B4-BE49-F238E27FC236}">
                <a16:creationId xmlns:a16="http://schemas.microsoft.com/office/drawing/2014/main" id="{542E16AD-395D-46B4-A6BF-BF3FF3B5F9B7}"/>
              </a:ext>
            </a:extLst>
          </p:cNvPr>
          <p:cNvGrpSpPr/>
          <p:nvPr/>
        </p:nvGrpSpPr>
        <p:grpSpPr>
          <a:xfrm>
            <a:off x="8022604" y="5600200"/>
            <a:ext cx="945416" cy="2881306"/>
            <a:chOff x="2487301" y="2800100"/>
            <a:chExt cx="472708" cy="1440653"/>
          </a:xfrm>
        </p:grpSpPr>
        <p:cxnSp>
          <p:nvCxnSpPr>
            <p:cNvPr id="33" name="Straight Arrow Connector 32">
              <a:extLst>
                <a:ext uri="{FF2B5EF4-FFF2-40B4-BE49-F238E27FC236}">
                  <a16:creationId xmlns:a16="http://schemas.microsoft.com/office/drawing/2014/main" id="{7866AE8D-BF02-4174-8560-FEE9B00433D6}"/>
                </a:ext>
              </a:extLst>
            </p:cNvPr>
            <p:cNvCxnSpPr>
              <a:cxnSpLocks/>
            </p:cNvCxnSpPr>
            <p:nvPr/>
          </p:nvCxnSpPr>
          <p:spPr>
            <a:xfrm>
              <a:off x="2723655" y="3645135"/>
              <a:ext cx="0" cy="595618"/>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565D00DF-1B4C-47AE-8658-7BE971529DAB}"/>
                </a:ext>
              </a:extLst>
            </p:cNvPr>
            <p:cNvSpPr txBox="1"/>
            <p:nvPr/>
          </p:nvSpPr>
          <p:spPr>
            <a:xfrm>
              <a:off x="2487301" y="2800100"/>
              <a:ext cx="472708" cy="784830"/>
            </a:xfrm>
            <a:prstGeom prst="rect">
              <a:avLst/>
            </a:prstGeom>
            <a:noFill/>
          </p:spPr>
          <p:txBody>
            <a:bodyPr wrap="square" rtlCol="0">
              <a:spAutoFit/>
            </a:bodyPr>
            <a:lstStyle/>
            <a:p>
              <a:pPr defTabSz="914411" hangingPunct="1"/>
              <a:r>
                <a:rPr lang="en-US" sz="9600" b="0" kern="1200" dirty="0">
                  <a:solidFill>
                    <a:prstClr val="black"/>
                  </a:solidFill>
                  <a:ea typeface="ＭＳ Ｐゴシック" charset="0"/>
                  <a:cs typeface="+mn-cs"/>
                </a:rPr>
                <a:t>A</a:t>
              </a:r>
            </a:p>
          </p:txBody>
        </p:sp>
      </p:grpSp>
      <p:grpSp>
        <p:nvGrpSpPr>
          <p:cNvPr id="7" name="Group 6">
            <a:extLst>
              <a:ext uri="{FF2B5EF4-FFF2-40B4-BE49-F238E27FC236}">
                <a16:creationId xmlns:a16="http://schemas.microsoft.com/office/drawing/2014/main" id="{2029C97E-72C9-4B93-ABD0-643C98EC485E}"/>
              </a:ext>
            </a:extLst>
          </p:cNvPr>
          <p:cNvGrpSpPr/>
          <p:nvPr/>
        </p:nvGrpSpPr>
        <p:grpSpPr>
          <a:xfrm>
            <a:off x="10782271" y="5600200"/>
            <a:ext cx="945416" cy="2881306"/>
            <a:chOff x="3867135" y="2800100"/>
            <a:chExt cx="472708" cy="1440653"/>
          </a:xfrm>
        </p:grpSpPr>
        <p:cxnSp>
          <p:nvCxnSpPr>
            <p:cNvPr id="36" name="Straight Arrow Connector 35">
              <a:extLst>
                <a:ext uri="{FF2B5EF4-FFF2-40B4-BE49-F238E27FC236}">
                  <a16:creationId xmlns:a16="http://schemas.microsoft.com/office/drawing/2014/main" id="{7B60964A-7E42-4C63-8E86-5D02C59684EE}"/>
                </a:ext>
              </a:extLst>
            </p:cNvPr>
            <p:cNvCxnSpPr>
              <a:cxnSpLocks/>
            </p:cNvCxnSpPr>
            <p:nvPr/>
          </p:nvCxnSpPr>
          <p:spPr>
            <a:xfrm>
              <a:off x="4103489" y="3645135"/>
              <a:ext cx="0" cy="595618"/>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7" name="TextBox 36">
              <a:extLst>
                <a:ext uri="{FF2B5EF4-FFF2-40B4-BE49-F238E27FC236}">
                  <a16:creationId xmlns:a16="http://schemas.microsoft.com/office/drawing/2014/main" id="{72938204-675C-44B1-BCCC-1DBA76067606}"/>
                </a:ext>
              </a:extLst>
            </p:cNvPr>
            <p:cNvSpPr txBox="1"/>
            <p:nvPr/>
          </p:nvSpPr>
          <p:spPr>
            <a:xfrm>
              <a:off x="3867135" y="2800100"/>
              <a:ext cx="472708" cy="784830"/>
            </a:xfrm>
            <a:prstGeom prst="rect">
              <a:avLst/>
            </a:prstGeom>
            <a:noFill/>
          </p:spPr>
          <p:txBody>
            <a:bodyPr wrap="square" rtlCol="0">
              <a:spAutoFit/>
            </a:bodyPr>
            <a:lstStyle/>
            <a:p>
              <a:pPr defTabSz="914411" hangingPunct="1"/>
              <a:r>
                <a:rPr lang="en-US" sz="9600" b="0" kern="1200" dirty="0">
                  <a:solidFill>
                    <a:prstClr val="black"/>
                  </a:solidFill>
                  <a:ea typeface="ＭＳ Ｐゴシック" charset="0"/>
                  <a:cs typeface="+mn-cs"/>
                </a:rPr>
                <a:t>C</a:t>
              </a:r>
            </a:p>
          </p:txBody>
        </p:sp>
      </p:grpSp>
      <p:grpSp>
        <p:nvGrpSpPr>
          <p:cNvPr id="9" name="Group 8">
            <a:extLst>
              <a:ext uri="{FF2B5EF4-FFF2-40B4-BE49-F238E27FC236}">
                <a16:creationId xmlns:a16="http://schemas.microsoft.com/office/drawing/2014/main" id="{EF5AD01E-AC27-4FE0-991B-101BB26C2558}"/>
              </a:ext>
            </a:extLst>
          </p:cNvPr>
          <p:cNvGrpSpPr/>
          <p:nvPr/>
        </p:nvGrpSpPr>
        <p:grpSpPr>
          <a:xfrm>
            <a:off x="13052671" y="5600200"/>
            <a:ext cx="945416" cy="2881306"/>
            <a:chOff x="5002334" y="2800100"/>
            <a:chExt cx="472708" cy="1440653"/>
          </a:xfrm>
        </p:grpSpPr>
        <p:cxnSp>
          <p:nvCxnSpPr>
            <p:cNvPr id="38" name="Straight Arrow Connector 37">
              <a:extLst>
                <a:ext uri="{FF2B5EF4-FFF2-40B4-BE49-F238E27FC236}">
                  <a16:creationId xmlns:a16="http://schemas.microsoft.com/office/drawing/2014/main" id="{F55FF59C-9322-4138-8386-F978F924FB32}"/>
                </a:ext>
              </a:extLst>
            </p:cNvPr>
            <p:cNvCxnSpPr>
              <a:cxnSpLocks/>
            </p:cNvCxnSpPr>
            <p:nvPr/>
          </p:nvCxnSpPr>
          <p:spPr>
            <a:xfrm>
              <a:off x="5238688" y="3645135"/>
              <a:ext cx="0" cy="595618"/>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9" name="TextBox 38">
              <a:extLst>
                <a:ext uri="{FF2B5EF4-FFF2-40B4-BE49-F238E27FC236}">
                  <a16:creationId xmlns:a16="http://schemas.microsoft.com/office/drawing/2014/main" id="{6FCE5216-069F-4270-8D36-0A73D5048F54}"/>
                </a:ext>
              </a:extLst>
            </p:cNvPr>
            <p:cNvSpPr txBox="1"/>
            <p:nvPr/>
          </p:nvSpPr>
          <p:spPr>
            <a:xfrm>
              <a:off x="5002334" y="2800100"/>
              <a:ext cx="472708" cy="784830"/>
            </a:xfrm>
            <a:prstGeom prst="rect">
              <a:avLst/>
            </a:prstGeom>
            <a:noFill/>
          </p:spPr>
          <p:txBody>
            <a:bodyPr wrap="square" rtlCol="0">
              <a:spAutoFit/>
            </a:bodyPr>
            <a:lstStyle/>
            <a:p>
              <a:pPr defTabSz="914411" hangingPunct="1"/>
              <a:r>
                <a:rPr lang="en-US" sz="9600" b="0" kern="1200" dirty="0">
                  <a:solidFill>
                    <a:prstClr val="black"/>
                  </a:solidFill>
                  <a:ea typeface="ＭＳ Ｐゴシック" charset="0"/>
                  <a:cs typeface="+mn-cs"/>
                </a:rPr>
                <a:t>D</a:t>
              </a:r>
            </a:p>
          </p:txBody>
        </p:sp>
      </p:grpSp>
      <p:sp>
        <p:nvSpPr>
          <p:cNvPr id="26" name="TextBox 25">
            <a:extLst>
              <a:ext uri="{FF2B5EF4-FFF2-40B4-BE49-F238E27FC236}">
                <a16:creationId xmlns:a16="http://schemas.microsoft.com/office/drawing/2014/main" id="{28E6C55F-3652-4E60-BDDE-94D781C4AA1E}"/>
              </a:ext>
            </a:extLst>
          </p:cNvPr>
          <p:cNvSpPr txBox="1"/>
          <p:nvPr/>
        </p:nvSpPr>
        <p:spPr>
          <a:xfrm>
            <a:off x="18113534" y="12703758"/>
            <a:ext cx="6438729" cy="101224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135467" tIns="135467" rIns="135467" bIns="135467" numCol="1" spcCol="38100" rtlCol="0" anchor="ctr">
            <a:spAutoFit/>
          </a:bodyPr>
          <a:lstStyle/>
          <a:p>
            <a:pPr defTabSz="1557886"/>
            <a:r>
              <a:rPr lang="en-US" sz="4800" b="0" kern="1200" dirty="0">
                <a:ea typeface="ＭＳ Ｐゴシック" charset="0"/>
                <a:cs typeface="+mn-cs"/>
                <a:sym typeface="Helvetica Light"/>
              </a:rPr>
              <a:t>Slide by David </a:t>
            </a:r>
            <a:r>
              <a:rPr lang="en-US" sz="4800" b="0" kern="1200" dirty="0" err="1">
                <a:ea typeface="ＭＳ Ｐゴシック" charset="0"/>
                <a:cs typeface="+mn-cs"/>
                <a:sym typeface="Helvetica Light"/>
              </a:rPr>
              <a:t>Fouhey</a:t>
            </a:r>
            <a:endParaRPr lang="en-US" sz="4800" b="0" kern="1200" dirty="0">
              <a:ea typeface="ＭＳ Ｐゴシック" charset="0"/>
              <a:cs typeface="+mn-cs"/>
              <a:sym typeface="Helvetica Light"/>
            </a:endParaRPr>
          </a:p>
        </p:txBody>
      </p:sp>
    </p:spTree>
    <p:extLst>
      <p:ext uri="{BB962C8B-B14F-4D97-AF65-F5344CB8AC3E}">
        <p14:creationId xmlns:p14="http://schemas.microsoft.com/office/powerpoint/2010/main" val="4031654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0" name="Group 89">
            <a:extLst>
              <a:ext uri="{FF2B5EF4-FFF2-40B4-BE49-F238E27FC236}">
                <a16:creationId xmlns:a16="http://schemas.microsoft.com/office/drawing/2014/main" id="{92E878B2-B33C-4216-AF94-CFA39FD25731}"/>
              </a:ext>
            </a:extLst>
          </p:cNvPr>
          <p:cNvGrpSpPr/>
          <p:nvPr/>
        </p:nvGrpSpPr>
        <p:grpSpPr>
          <a:xfrm>
            <a:off x="7835988" y="7466355"/>
            <a:ext cx="10898717" cy="5427062"/>
            <a:chOff x="2393994" y="2816528"/>
            <a:chExt cx="5449358" cy="2713531"/>
          </a:xfrm>
        </p:grpSpPr>
        <p:sp>
          <p:nvSpPr>
            <p:cNvPr id="77" name="Left Brace 76">
              <a:extLst>
                <a:ext uri="{FF2B5EF4-FFF2-40B4-BE49-F238E27FC236}">
                  <a16:creationId xmlns:a16="http://schemas.microsoft.com/office/drawing/2014/main" id="{B5DEA00C-F2B2-4EA9-8F63-88301A321ED1}"/>
                </a:ext>
              </a:extLst>
            </p:cNvPr>
            <p:cNvSpPr/>
            <p:nvPr/>
          </p:nvSpPr>
          <p:spPr>
            <a:xfrm rot="5400000">
              <a:off x="5085977" y="3082016"/>
              <a:ext cx="285209" cy="408761"/>
            </a:xfrm>
            <a:prstGeom prst="leftBrace">
              <a:avLst>
                <a:gd name="adj1" fmla="val 75117"/>
                <a:gd name="adj2" fmla="val 50000"/>
              </a:avLst>
            </a:prstGeom>
            <a:ln w="571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defTabSz="914411" hangingPunct="1"/>
              <a:endParaRPr lang="en-US" sz="3600" b="0" kern="1200">
                <a:solidFill>
                  <a:prstClr val="black"/>
                </a:solidFill>
                <a:latin typeface="Arial" panose="020B0604020202020204"/>
              </a:endParaRPr>
            </a:p>
          </p:txBody>
        </p:sp>
        <p:sp>
          <p:nvSpPr>
            <p:cNvPr id="85" name="Left Brace 84">
              <a:extLst>
                <a:ext uri="{FF2B5EF4-FFF2-40B4-BE49-F238E27FC236}">
                  <a16:creationId xmlns:a16="http://schemas.microsoft.com/office/drawing/2014/main" id="{BD689E9B-B8E6-4645-A83F-E44E3CC857FD}"/>
                </a:ext>
              </a:extLst>
            </p:cNvPr>
            <p:cNvSpPr/>
            <p:nvPr/>
          </p:nvSpPr>
          <p:spPr>
            <a:xfrm rot="5400000">
              <a:off x="6177723" y="2897357"/>
              <a:ext cx="285209" cy="408761"/>
            </a:xfrm>
            <a:prstGeom prst="leftBrace">
              <a:avLst>
                <a:gd name="adj1" fmla="val 75117"/>
                <a:gd name="adj2" fmla="val 50000"/>
              </a:avLst>
            </a:prstGeom>
            <a:ln w="571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defTabSz="914411" hangingPunct="1"/>
              <a:endParaRPr lang="en-US" sz="3600" b="0" kern="1200">
                <a:solidFill>
                  <a:prstClr val="black"/>
                </a:solidFill>
                <a:latin typeface="Arial" panose="020B0604020202020204"/>
              </a:endParaRPr>
            </a:p>
          </p:txBody>
        </p:sp>
        <p:sp>
          <p:nvSpPr>
            <p:cNvPr id="86" name="Left Brace 85">
              <a:extLst>
                <a:ext uri="{FF2B5EF4-FFF2-40B4-BE49-F238E27FC236}">
                  <a16:creationId xmlns:a16="http://schemas.microsoft.com/office/drawing/2014/main" id="{9B9F19C5-9B1C-46BC-B8C7-780FED6A8D9C}"/>
                </a:ext>
              </a:extLst>
            </p:cNvPr>
            <p:cNvSpPr/>
            <p:nvPr/>
          </p:nvSpPr>
          <p:spPr>
            <a:xfrm rot="5400000">
              <a:off x="7496367" y="2754752"/>
              <a:ext cx="285209" cy="408761"/>
            </a:xfrm>
            <a:prstGeom prst="leftBrace">
              <a:avLst>
                <a:gd name="adj1" fmla="val 75117"/>
                <a:gd name="adj2" fmla="val 50000"/>
              </a:avLst>
            </a:prstGeom>
            <a:ln w="571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defTabSz="914411" hangingPunct="1"/>
              <a:endParaRPr lang="en-US" sz="3600" b="0" kern="1200">
                <a:solidFill>
                  <a:prstClr val="black"/>
                </a:solidFill>
                <a:latin typeface="Arial" panose="020B0604020202020204"/>
              </a:endParaRPr>
            </a:p>
          </p:txBody>
        </p:sp>
        <p:grpSp>
          <p:nvGrpSpPr>
            <p:cNvPr id="89" name="Group 88">
              <a:extLst>
                <a:ext uri="{FF2B5EF4-FFF2-40B4-BE49-F238E27FC236}">
                  <a16:creationId xmlns:a16="http://schemas.microsoft.com/office/drawing/2014/main" id="{3832C9E1-E264-407D-814A-E479A6BA98C1}"/>
                </a:ext>
              </a:extLst>
            </p:cNvPr>
            <p:cNvGrpSpPr/>
            <p:nvPr/>
          </p:nvGrpSpPr>
          <p:grpSpPr>
            <a:xfrm>
              <a:off x="2393994" y="3205742"/>
              <a:ext cx="5286807" cy="2324317"/>
              <a:chOff x="2393994" y="3205742"/>
              <a:chExt cx="5286807" cy="2324317"/>
            </a:xfrm>
          </p:grpSpPr>
          <p:grpSp>
            <p:nvGrpSpPr>
              <p:cNvPr id="76" name="Group 75">
                <a:extLst>
                  <a:ext uri="{FF2B5EF4-FFF2-40B4-BE49-F238E27FC236}">
                    <a16:creationId xmlns:a16="http://schemas.microsoft.com/office/drawing/2014/main" id="{5B191176-6559-4BE0-83B1-F988E6839B01}"/>
                  </a:ext>
                </a:extLst>
              </p:cNvPr>
              <p:cNvGrpSpPr/>
              <p:nvPr/>
            </p:nvGrpSpPr>
            <p:grpSpPr>
              <a:xfrm>
                <a:off x="2393994" y="3205742"/>
                <a:ext cx="5286807" cy="1453285"/>
                <a:chOff x="2393994" y="3205742"/>
                <a:chExt cx="5286807" cy="1453285"/>
              </a:xfrm>
            </p:grpSpPr>
            <p:grpSp>
              <p:nvGrpSpPr>
                <p:cNvPr id="54" name="Group 53">
                  <a:extLst>
                    <a:ext uri="{FF2B5EF4-FFF2-40B4-BE49-F238E27FC236}">
                      <a16:creationId xmlns:a16="http://schemas.microsoft.com/office/drawing/2014/main" id="{59DE5F1D-1101-4F99-8959-33BBDCAFFB2E}"/>
                    </a:ext>
                  </a:extLst>
                </p:cNvPr>
                <p:cNvGrpSpPr/>
                <p:nvPr/>
              </p:nvGrpSpPr>
              <p:grpSpPr>
                <a:xfrm>
                  <a:off x="4951954" y="3205742"/>
                  <a:ext cx="2728847" cy="1453285"/>
                  <a:chOff x="4954667" y="2294695"/>
                  <a:chExt cx="2728847" cy="1453285"/>
                </a:xfrm>
              </p:grpSpPr>
              <p:sp>
                <p:nvSpPr>
                  <p:cNvPr id="55" name="Cube 54">
                    <a:extLst>
                      <a:ext uri="{FF2B5EF4-FFF2-40B4-BE49-F238E27FC236}">
                        <a16:creationId xmlns:a16="http://schemas.microsoft.com/office/drawing/2014/main" id="{7C46B3FF-39DA-4A1B-AE94-7ABC03266543}"/>
                      </a:ext>
                    </a:extLst>
                  </p:cNvPr>
                  <p:cNvSpPr/>
                  <p:nvPr/>
                </p:nvSpPr>
                <p:spPr>
                  <a:xfrm>
                    <a:off x="4954667" y="2550020"/>
                    <a:ext cx="345102" cy="902376"/>
                  </a:xfrm>
                  <a:prstGeom prst="cube">
                    <a:avLst>
                      <a:gd name="adj" fmla="val 58129"/>
                    </a:avLst>
                  </a:prstGeom>
                  <a:solidFill>
                    <a:schemeClr val="accent2">
                      <a:lumMod val="40000"/>
                      <a:lumOff val="6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11" hangingPunct="1"/>
                    <a:endParaRPr lang="en-US" sz="3600" b="0" kern="1200" dirty="0">
                      <a:solidFill>
                        <a:prstClr val="white"/>
                      </a:solidFill>
                      <a:latin typeface="Arial" panose="020B0604020202020204"/>
                    </a:endParaRPr>
                  </a:p>
                </p:txBody>
              </p:sp>
              <p:sp>
                <p:nvSpPr>
                  <p:cNvPr id="56" name="Cube 55">
                    <a:extLst>
                      <a:ext uri="{FF2B5EF4-FFF2-40B4-BE49-F238E27FC236}">
                        <a16:creationId xmlns:a16="http://schemas.microsoft.com/office/drawing/2014/main" id="{3BC93E6D-CA7B-4E19-894E-D59EF5F5BA9D}"/>
                      </a:ext>
                    </a:extLst>
                  </p:cNvPr>
                  <p:cNvSpPr/>
                  <p:nvPr/>
                </p:nvSpPr>
                <p:spPr>
                  <a:xfrm>
                    <a:off x="5948459" y="2400677"/>
                    <a:ext cx="417573" cy="1201062"/>
                  </a:xfrm>
                  <a:prstGeom prst="cube">
                    <a:avLst>
                      <a:gd name="adj" fmla="val 67261"/>
                    </a:avLst>
                  </a:prstGeom>
                  <a:solidFill>
                    <a:schemeClr val="accent2">
                      <a:lumMod val="40000"/>
                      <a:lumOff val="6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11" hangingPunct="1"/>
                    <a:endParaRPr lang="en-US" sz="3600" b="0" kern="1200">
                      <a:solidFill>
                        <a:prstClr val="white"/>
                      </a:solidFill>
                      <a:latin typeface="Arial" panose="020B0604020202020204"/>
                    </a:endParaRPr>
                  </a:p>
                </p:txBody>
              </p:sp>
              <p:sp>
                <p:nvSpPr>
                  <p:cNvPr id="57" name="Cube 56">
                    <a:extLst>
                      <a:ext uri="{FF2B5EF4-FFF2-40B4-BE49-F238E27FC236}">
                        <a16:creationId xmlns:a16="http://schemas.microsoft.com/office/drawing/2014/main" id="{ED215E27-2F0D-4B2C-B835-8DB0EC1DAABC}"/>
                      </a:ext>
                    </a:extLst>
                  </p:cNvPr>
                  <p:cNvSpPr/>
                  <p:nvPr/>
                </p:nvSpPr>
                <p:spPr>
                  <a:xfrm>
                    <a:off x="7178250" y="2294695"/>
                    <a:ext cx="505264" cy="1453285"/>
                  </a:xfrm>
                  <a:prstGeom prst="cube">
                    <a:avLst>
                      <a:gd name="adj" fmla="val 67261"/>
                    </a:avLst>
                  </a:prstGeom>
                  <a:solidFill>
                    <a:schemeClr val="accent2">
                      <a:lumMod val="40000"/>
                      <a:lumOff val="6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11" hangingPunct="1"/>
                    <a:endParaRPr lang="en-US" sz="3600" b="0" kern="1200">
                      <a:solidFill>
                        <a:prstClr val="white"/>
                      </a:solidFill>
                      <a:latin typeface="Arial" panose="020B0604020202020204"/>
                    </a:endParaRPr>
                  </a:p>
                </p:txBody>
              </p:sp>
            </p:grpSp>
            <p:grpSp>
              <p:nvGrpSpPr>
                <p:cNvPr id="75" name="Group 74">
                  <a:extLst>
                    <a:ext uri="{FF2B5EF4-FFF2-40B4-BE49-F238E27FC236}">
                      <a16:creationId xmlns:a16="http://schemas.microsoft.com/office/drawing/2014/main" id="{BA3ACFF3-EEAE-488B-8389-0D4F290314D9}"/>
                    </a:ext>
                  </a:extLst>
                </p:cNvPr>
                <p:cNvGrpSpPr/>
                <p:nvPr/>
              </p:nvGrpSpPr>
              <p:grpSpPr>
                <a:xfrm>
                  <a:off x="2393994" y="4363443"/>
                  <a:ext cx="4864252" cy="295584"/>
                  <a:chOff x="2393994" y="4363443"/>
                  <a:chExt cx="4864252" cy="295584"/>
                </a:xfrm>
              </p:grpSpPr>
              <p:cxnSp>
                <p:nvCxnSpPr>
                  <p:cNvPr id="59" name="Connector: Curved 58">
                    <a:extLst>
                      <a:ext uri="{FF2B5EF4-FFF2-40B4-BE49-F238E27FC236}">
                        <a16:creationId xmlns:a16="http://schemas.microsoft.com/office/drawing/2014/main" id="{C47973EA-AC32-42EA-A648-2FB4611B6E03}"/>
                      </a:ext>
                    </a:extLst>
                  </p:cNvPr>
                  <p:cNvCxnSpPr>
                    <a:stCxn id="43" idx="3"/>
                    <a:endCxn id="55" idx="3"/>
                  </p:cNvCxnSpPr>
                  <p:nvPr/>
                </p:nvCxnSpPr>
                <p:spPr>
                  <a:xfrm rot="5400000" flipH="1" flipV="1">
                    <a:off x="4443202" y="3785796"/>
                    <a:ext cx="3353" cy="1158647"/>
                  </a:xfrm>
                  <a:prstGeom prst="curvedConnector3">
                    <a:avLst>
                      <a:gd name="adj1" fmla="val -6817775"/>
                    </a:avLst>
                  </a:prstGeom>
                  <a:ln w="762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60" name="Connector: Curved 59">
                    <a:extLst>
                      <a:ext uri="{FF2B5EF4-FFF2-40B4-BE49-F238E27FC236}">
                        <a16:creationId xmlns:a16="http://schemas.microsoft.com/office/drawing/2014/main" id="{9667A187-475A-4B99-9F9B-32CC21BFCB9F}"/>
                      </a:ext>
                    </a:extLst>
                  </p:cNvPr>
                  <p:cNvCxnSpPr>
                    <a:cxnSpLocks/>
                    <a:stCxn id="42" idx="3"/>
                    <a:endCxn id="56" idx="3"/>
                  </p:cNvCxnSpPr>
                  <p:nvPr/>
                </p:nvCxnSpPr>
                <p:spPr>
                  <a:xfrm rot="5400000" flipH="1" flipV="1">
                    <a:off x="4554242" y="3056281"/>
                    <a:ext cx="3353" cy="2916363"/>
                  </a:xfrm>
                  <a:prstGeom prst="curvedConnector3">
                    <a:avLst>
                      <a:gd name="adj1" fmla="val -6817775"/>
                    </a:avLst>
                  </a:prstGeom>
                  <a:ln w="762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64" name="Connector: Curved 63">
                    <a:extLst>
                      <a:ext uri="{FF2B5EF4-FFF2-40B4-BE49-F238E27FC236}">
                        <a16:creationId xmlns:a16="http://schemas.microsoft.com/office/drawing/2014/main" id="{13D83951-FAAF-4886-BDBA-74874F710049}"/>
                      </a:ext>
                    </a:extLst>
                  </p:cNvPr>
                  <p:cNvCxnSpPr>
                    <a:cxnSpLocks/>
                    <a:stCxn id="41" idx="3"/>
                    <a:endCxn id="57" idx="3"/>
                  </p:cNvCxnSpPr>
                  <p:nvPr/>
                </p:nvCxnSpPr>
                <p:spPr>
                  <a:xfrm rot="16200000" flipH="1">
                    <a:off x="4823602" y="2224383"/>
                    <a:ext cx="5036" cy="4864252"/>
                  </a:xfrm>
                  <a:prstGeom prst="curvedConnector3">
                    <a:avLst>
                      <a:gd name="adj1" fmla="val 4639317"/>
                    </a:avLst>
                  </a:prstGeom>
                  <a:ln w="762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grpSp>
          </p:grpSp>
          <p:sp>
            <p:nvSpPr>
              <p:cNvPr id="88" name="TextBox 87">
                <a:extLst>
                  <a:ext uri="{FF2B5EF4-FFF2-40B4-BE49-F238E27FC236}">
                    <a16:creationId xmlns:a16="http://schemas.microsoft.com/office/drawing/2014/main" id="{755D82D8-9D7E-48CA-8A3E-265D14BDF643}"/>
                  </a:ext>
                </a:extLst>
              </p:cNvPr>
              <p:cNvSpPr txBox="1"/>
              <p:nvPr/>
            </p:nvSpPr>
            <p:spPr>
              <a:xfrm>
                <a:off x="3721636" y="4991450"/>
                <a:ext cx="1830936" cy="538609"/>
              </a:xfrm>
              <a:prstGeom prst="rect">
                <a:avLst/>
              </a:prstGeom>
              <a:noFill/>
            </p:spPr>
            <p:txBody>
              <a:bodyPr wrap="square" rtlCol="0">
                <a:spAutoFit/>
              </a:bodyPr>
              <a:lstStyle/>
              <a:p>
                <a:pPr defTabSz="914411" hangingPunct="1"/>
                <a:r>
                  <a:rPr lang="en-US" sz="6400" b="0" kern="1200" dirty="0">
                    <a:solidFill>
                      <a:prstClr val="black"/>
                    </a:solidFill>
                    <a:ea typeface="ＭＳ Ｐゴシック" charset="0"/>
                    <a:cs typeface="+mn-cs"/>
                  </a:rPr>
                  <a:t>Copy</a:t>
                </a:r>
              </a:p>
            </p:txBody>
          </p:sp>
        </p:grpSp>
      </p:grpSp>
      <p:sp>
        <p:nvSpPr>
          <p:cNvPr id="2" name="Title 1">
            <a:extLst>
              <a:ext uri="{FF2B5EF4-FFF2-40B4-BE49-F238E27FC236}">
                <a16:creationId xmlns:a16="http://schemas.microsoft.com/office/drawing/2014/main" id="{96207E6B-DD3B-4B17-B8C3-B5BE024E7E41}"/>
              </a:ext>
            </a:extLst>
          </p:cNvPr>
          <p:cNvSpPr>
            <a:spLocks noGrp="1"/>
          </p:cNvSpPr>
          <p:nvPr>
            <p:ph type="title"/>
          </p:nvPr>
        </p:nvSpPr>
        <p:spPr>
          <a:xfrm>
            <a:off x="4305303" y="730254"/>
            <a:ext cx="15773400" cy="2651125"/>
          </a:xfrm>
        </p:spPr>
        <p:txBody>
          <a:bodyPr/>
          <a:lstStyle/>
          <a:p>
            <a:r>
              <a:rPr lang="en-US" dirty="0"/>
              <a:t>Missing Details</a:t>
            </a:r>
          </a:p>
        </p:txBody>
      </p:sp>
      <p:pic>
        <p:nvPicPr>
          <p:cNvPr id="18" name="Picture 2" descr="http://www.robots.ox.ac.uk/~szheng/crf-rnn-res-voc12-val/2007_000129.jpg">
            <a:extLst>
              <a:ext uri="{FF2B5EF4-FFF2-40B4-BE49-F238E27FC236}">
                <a16:creationId xmlns:a16="http://schemas.microsoft.com/office/drawing/2014/main" id="{AEAD2642-9ED6-4B21-9F32-0164E1C4982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66697"/>
          <a:stretch/>
        </p:blipFill>
        <p:spPr bwMode="auto">
          <a:xfrm>
            <a:off x="3702502" y="7814355"/>
            <a:ext cx="2501109" cy="3747285"/>
          </a:xfrm>
          <a:prstGeom prst="rect">
            <a:avLst/>
          </a:prstGeom>
          <a:noFill/>
          <a:extLst>
            <a:ext uri="{909E8E84-426E-40DD-AFC4-6F175D3DCCD1}">
              <a14:hiddenFill xmlns:a14="http://schemas.microsoft.com/office/drawing/2010/main">
                <a:solidFill>
                  <a:srgbClr val="FFFFFF"/>
                </a:solidFill>
              </a14:hiddenFill>
            </a:ext>
          </a:extLst>
        </p:spPr>
      </p:pic>
      <p:sp>
        <p:nvSpPr>
          <p:cNvPr id="20" name="Cube 19">
            <a:extLst>
              <a:ext uri="{FF2B5EF4-FFF2-40B4-BE49-F238E27FC236}">
                <a16:creationId xmlns:a16="http://schemas.microsoft.com/office/drawing/2014/main" id="{FFB796F8-2AC2-4580-9B00-5BBB0935CD31}"/>
              </a:ext>
            </a:extLst>
          </p:cNvPr>
          <p:cNvSpPr/>
          <p:nvPr/>
        </p:nvSpPr>
        <p:spPr>
          <a:xfrm>
            <a:off x="6430856" y="8234715"/>
            <a:ext cx="1010528" cy="2906571"/>
          </a:xfrm>
          <a:prstGeom prst="cube">
            <a:avLst>
              <a:gd name="adj" fmla="val 6726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11" hangingPunct="1"/>
            <a:endParaRPr lang="en-US" sz="3600" b="0" kern="1200">
              <a:solidFill>
                <a:prstClr val="white"/>
              </a:solidFill>
              <a:latin typeface="Arial" panose="020B0604020202020204"/>
            </a:endParaRPr>
          </a:p>
        </p:txBody>
      </p:sp>
      <p:sp>
        <p:nvSpPr>
          <p:cNvPr id="29" name="Cube 28">
            <a:extLst>
              <a:ext uri="{FF2B5EF4-FFF2-40B4-BE49-F238E27FC236}">
                <a16:creationId xmlns:a16="http://schemas.microsoft.com/office/drawing/2014/main" id="{F509121D-0D89-4286-A3D0-B547E3CBAF03}"/>
              </a:ext>
            </a:extLst>
          </p:cNvPr>
          <p:cNvSpPr/>
          <p:nvPr/>
        </p:nvSpPr>
        <p:spPr>
          <a:xfrm>
            <a:off x="7165307" y="8234715"/>
            <a:ext cx="1010528" cy="2906571"/>
          </a:xfrm>
          <a:prstGeom prst="cube">
            <a:avLst>
              <a:gd name="adj" fmla="val 67261"/>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11" hangingPunct="1"/>
            <a:endParaRPr lang="en-US" sz="3600" b="0" kern="1200">
              <a:solidFill>
                <a:prstClr val="white"/>
              </a:solidFill>
              <a:latin typeface="Arial" panose="020B0604020202020204"/>
            </a:endParaRPr>
          </a:p>
        </p:txBody>
      </p:sp>
      <p:sp>
        <p:nvSpPr>
          <p:cNvPr id="30" name="Cube 29">
            <a:extLst>
              <a:ext uri="{FF2B5EF4-FFF2-40B4-BE49-F238E27FC236}">
                <a16:creationId xmlns:a16="http://schemas.microsoft.com/office/drawing/2014/main" id="{F09C6158-13BC-44B7-99A8-7199498C3841}"/>
              </a:ext>
            </a:extLst>
          </p:cNvPr>
          <p:cNvSpPr/>
          <p:nvPr/>
        </p:nvSpPr>
        <p:spPr>
          <a:xfrm>
            <a:off x="8707624" y="8463455"/>
            <a:ext cx="835147" cy="2402125"/>
          </a:xfrm>
          <a:prstGeom prst="cube">
            <a:avLst>
              <a:gd name="adj" fmla="val 67261"/>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11" hangingPunct="1"/>
            <a:endParaRPr lang="en-US" sz="3600" b="0" kern="1200">
              <a:solidFill>
                <a:prstClr val="white"/>
              </a:solidFill>
              <a:latin typeface="Arial" panose="020B0604020202020204"/>
            </a:endParaRPr>
          </a:p>
        </p:txBody>
      </p:sp>
      <p:sp>
        <p:nvSpPr>
          <p:cNvPr id="31" name="Cube 30">
            <a:extLst>
              <a:ext uri="{FF2B5EF4-FFF2-40B4-BE49-F238E27FC236}">
                <a16:creationId xmlns:a16="http://schemas.microsoft.com/office/drawing/2014/main" id="{BB912F60-E50B-4F08-AA76-E00B408DC5A5}"/>
              </a:ext>
            </a:extLst>
          </p:cNvPr>
          <p:cNvSpPr/>
          <p:nvPr/>
        </p:nvSpPr>
        <p:spPr>
          <a:xfrm>
            <a:off x="10115556" y="8762139"/>
            <a:ext cx="690205" cy="1804752"/>
          </a:xfrm>
          <a:prstGeom prst="cube">
            <a:avLst>
              <a:gd name="adj" fmla="val 58129"/>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11" hangingPunct="1"/>
            <a:endParaRPr lang="en-US" sz="3600" b="0" kern="1200">
              <a:solidFill>
                <a:prstClr val="white"/>
              </a:solidFill>
              <a:latin typeface="Arial" panose="020B0604020202020204"/>
            </a:endParaRPr>
          </a:p>
        </p:txBody>
      </p:sp>
      <p:sp>
        <p:nvSpPr>
          <p:cNvPr id="32" name="Cube 31">
            <a:extLst>
              <a:ext uri="{FF2B5EF4-FFF2-40B4-BE49-F238E27FC236}">
                <a16:creationId xmlns:a16="http://schemas.microsoft.com/office/drawing/2014/main" id="{CF07299D-FDF9-45DD-B4CB-8FC4B4FB64AA}"/>
              </a:ext>
            </a:extLst>
          </p:cNvPr>
          <p:cNvSpPr/>
          <p:nvPr/>
        </p:nvSpPr>
        <p:spPr>
          <a:xfrm>
            <a:off x="12037001" y="8986548"/>
            <a:ext cx="570419" cy="1355939"/>
          </a:xfrm>
          <a:prstGeom prst="cube">
            <a:avLst>
              <a:gd name="adj" fmla="val 49582"/>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11" hangingPunct="1"/>
            <a:endParaRPr lang="en-US" sz="3600" b="0" kern="1200">
              <a:solidFill>
                <a:prstClr val="white"/>
              </a:solidFill>
              <a:latin typeface="Arial" panose="020B0604020202020204"/>
            </a:endParaRPr>
          </a:p>
        </p:txBody>
      </p:sp>
      <p:sp>
        <p:nvSpPr>
          <p:cNvPr id="26" name="Cube 25">
            <a:extLst>
              <a:ext uri="{FF2B5EF4-FFF2-40B4-BE49-F238E27FC236}">
                <a16:creationId xmlns:a16="http://schemas.microsoft.com/office/drawing/2014/main" id="{CFCF85F7-0781-4DE2-A6DF-EB0A72EB742A}"/>
              </a:ext>
            </a:extLst>
          </p:cNvPr>
          <p:cNvSpPr/>
          <p:nvPr/>
        </p:nvSpPr>
        <p:spPr>
          <a:xfrm>
            <a:off x="13223724" y="8762139"/>
            <a:ext cx="690205" cy="1804752"/>
          </a:xfrm>
          <a:prstGeom prst="cube">
            <a:avLst>
              <a:gd name="adj" fmla="val 58129"/>
            </a:avLst>
          </a:prstGeom>
          <a:solidFill>
            <a:schemeClr val="accent4"/>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11" hangingPunct="1"/>
            <a:endParaRPr lang="en-US" sz="3600" b="0" kern="1200">
              <a:solidFill>
                <a:prstClr val="white"/>
              </a:solidFill>
              <a:latin typeface="Arial" panose="020B0604020202020204"/>
            </a:endParaRPr>
          </a:p>
        </p:txBody>
      </p:sp>
      <p:sp>
        <p:nvSpPr>
          <p:cNvPr id="41" name="Cube 40">
            <a:extLst>
              <a:ext uri="{FF2B5EF4-FFF2-40B4-BE49-F238E27FC236}">
                <a16:creationId xmlns:a16="http://schemas.microsoft.com/office/drawing/2014/main" id="{1F0F558C-AE05-4391-B622-610A2761544C}"/>
              </a:ext>
            </a:extLst>
          </p:cNvPr>
          <p:cNvSpPr/>
          <p:nvPr/>
        </p:nvSpPr>
        <p:spPr>
          <a:xfrm>
            <a:off x="7670571" y="8234712"/>
            <a:ext cx="1010528" cy="2906571"/>
          </a:xfrm>
          <a:prstGeom prst="cube">
            <a:avLst>
              <a:gd name="adj" fmla="val 67261"/>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11" hangingPunct="1"/>
            <a:endParaRPr lang="en-US" sz="3600" b="0" kern="1200">
              <a:solidFill>
                <a:prstClr val="white"/>
              </a:solidFill>
              <a:latin typeface="Arial" panose="020B0604020202020204"/>
            </a:endParaRPr>
          </a:p>
        </p:txBody>
      </p:sp>
      <p:sp>
        <p:nvSpPr>
          <p:cNvPr id="42" name="Cube 41">
            <a:extLst>
              <a:ext uri="{FF2B5EF4-FFF2-40B4-BE49-F238E27FC236}">
                <a16:creationId xmlns:a16="http://schemas.microsoft.com/office/drawing/2014/main" id="{6507FF3B-4B48-4472-97E1-39BD02815BEF}"/>
              </a:ext>
            </a:extLst>
          </p:cNvPr>
          <p:cNvSpPr/>
          <p:nvPr/>
        </p:nvSpPr>
        <p:spPr>
          <a:xfrm>
            <a:off x="9106768" y="8463452"/>
            <a:ext cx="835147" cy="2402125"/>
          </a:xfrm>
          <a:prstGeom prst="cube">
            <a:avLst>
              <a:gd name="adj" fmla="val 67261"/>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11" hangingPunct="1"/>
            <a:endParaRPr lang="en-US" sz="3600" b="0" kern="1200">
              <a:solidFill>
                <a:prstClr val="white"/>
              </a:solidFill>
              <a:latin typeface="Arial" panose="020B0604020202020204"/>
            </a:endParaRPr>
          </a:p>
        </p:txBody>
      </p:sp>
      <p:sp>
        <p:nvSpPr>
          <p:cNvPr id="43" name="Cube 42">
            <a:extLst>
              <a:ext uri="{FF2B5EF4-FFF2-40B4-BE49-F238E27FC236}">
                <a16:creationId xmlns:a16="http://schemas.microsoft.com/office/drawing/2014/main" id="{331C1568-EC99-47D1-98C3-EAAB8F054FF5}"/>
              </a:ext>
            </a:extLst>
          </p:cNvPr>
          <p:cNvSpPr/>
          <p:nvPr/>
        </p:nvSpPr>
        <p:spPr>
          <a:xfrm>
            <a:off x="10634615" y="8762139"/>
            <a:ext cx="690205" cy="1804752"/>
          </a:xfrm>
          <a:prstGeom prst="cube">
            <a:avLst>
              <a:gd name="adj" fmla="val 58129"/>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11" hangingPunct="1"/>
            <a:endParaRPr lang="en-US" sz="3600" b="0" kern="1200">
              <a:solidFill>
                <a:prstClr val="white"/>
              </a:solidFill>
              <a:latin typeface="Arial" panose="020B0604020202020204"/>
            </a:endParaRPr>
          </a:p>
        </p:txBody>
      </p:sp>
      <p:sp>
        <p:nvSpPr>
          <p:cNvPr id="48" name="Cube 47">
            <a:extLst>
              <a:ext uri="{FF2B5EF4-FFF2-40B4-BE49-F238E27FC236}">
                <a16:creationId xmlns:a16="http://schemas.microsoft.com/office/drawing/2014/main" id="{C29D2911-57F8-4129-8F43-F40A18576737}"/>
              </a:ext>
            </a:extLst>
          </p:cNvPr>
          <p:cNvSpPr/>
          <p:nvPr/>
        </p:nvSpPr>
        <p:spPr>
          <a:xfrm>
            <a:off x="13685372" y="8762139"/>
            <a:ext cx="690205" cy="1804752"/>
          </a:xfrm>
          <a:prstGeom prst="cube">
            <a:avLst>
              <a:gd name="adj" fmla="val 58129"/>
            </a:avLst>
          </a:prstGeom>
          <a:solidFill>
            <a:schemeClr val="accent4"/>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11" hangingPunct="1"/>
            <a:endParaRPr lang="en-US" sz="3600" b="0" kern="1200">
              <a:solidFill>
                <a:prstClr val="white"/>
              </a:solidFill>
              <a:latin typeface="Arial" panose="020B0604020202020204"/>
            </a:endParaRPr>
          </a:p>
        </p:txBody>
      </p:sp>
      <p:sp>
        <p:nvSpPr>
          <p:cNvPr id="27" name="Cube 26">
            <a:extLst>
              <a:ext uri="{FF2B5EF4-FFF2-40B4-BE49-F238E27FC236}">
                <a16:creationId xmlns:a16="http://schemas.microsoft.com/office/drawing/2014/main" id="{3885AF86-EA9F-4C66-89F3-5927180E6C4A}"/>
              </a:ext>
            </a:extLst>
          </p:cNvPr>
          <p:cNvSpPr/>
          <p:nvPr/>
        </p:nvSpPr>
        <p:spPr>
          <a:xfrm>
            <a:off x="15176464" y="8463455"/>
            <a:ext cx="835147" cy="2402125"/>
          </a:xfrm>
          <a:prstGeom prst="cube">
            <a:avLst>
              <a:gd name="adj" fmla="val 67261"/>
            </a:avLst>
          </a:prstGeom>
          <a:solidFill>
            <a:schemeClr val="accent4"/>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11" hangingPunct="1"/>
            <a:endParaRPr lang="en-US" sz="3600" b="0" kern="1200">
              <a:solidFill>
                <a:prstClr val="white"/>
              </a:solidFill>
              <a:latin typeface="Arial" panose="020B0604020202020204"/>
            </a:endParaRPr>
          </a:p>
        </p:txBody>
      </p:sp>
      <p:sp>
        <p:nvSpPr>
          <p:cNvPr id="45" name="Cube 44">
            <a:extLst>
              <a:ext uri="{FF2B5EF4-FFF2-40B4-BE49-F238E27FC236}">
                <a16:creationId xmlns:a16="http://schemas.microsoft.com/office/drawing/2014/main" id="{A202369B-5079-4341-932E-7A7839221A10}"/>
              </a:ext>
            </a:extLst>
          </p:cNvPr>
          <p:cNvSpPr/>
          <p:nvPr/>
        </p:nvSpPr>
        <p:spPr>
          <a:xfrm>
            <a:off x="15724224" y="8463452"/>
            <a:ext cx="835147" cy="2402125"/>
          </a:xfrm>
          <a:prstGeom prst="cube">
            <a:avLst>
              <a:gd name="adj" fmla="val 67261"/>
            </a:avLst>
          </a:prstGeom>
          <a:solidFill>
            <a:schemeClr val="accent4"/>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11" hangingPunct="1"/>
            <a:endParaRPr lang="en-US" sz="3600" b="0" kern="1200">
              <a:solidFill>
                <a:prstClr val="white"/>
              </a:solidFill>
              <a:latin typeface="Arial" panose="020B0604020202020204"/>
            </a:endParaRPr>
          </a:p>
        </p:txBody>
      </p:sp>
      <p:sp>
        <p:nvSpPr>
          <p:cNvPr id="28" name="Cube 27">
            <a:extLst>
              <a:ext uri="{FF2B5EF4-FFF2-40B4-BE49-F238E27FC236}">
                <a16:creationId xmlns:a16="http://schemas.microsoft.com/office/drawing/2014/main" id="{E1131613-FF5E-49EC-9F95-BEB507D2330D}"/>
              </a:ext>
            </a:extLst>
          </p:cNvPr>
          <p:cNvSpPr/>
          <p:nvPr/>
        </p:nvSpPr>
        <p:spPr>
          <a:xfrm>
            <a:off x="17724176" y="8234715"/>
            <a:ext cx="1010528" cy="2906571"/>
          </a:xfrm>
          <a:prstGeom prst="cube">
            <a:avLst>
              <a:gd name="adj" fmla="val 67261"/>
            </a:avLst>
          </a:prstGeom>
          <a:solidFill>
            <a:schemeClr val="accent4"/>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11" hangingPunct="1"/>
            <a:endParaRPr lang="en-US" sz="3600" b="0" kern="1200">
              <a:solidFill>
                <a:prstClr val="white"/>
              </a:solidFill>
              <a:latin typeface="Arial" panose="020B0604020202020204"/>
            </a:endParaRPr>
          </a:p>
        </p:txBody>
      </p:sp>
      <p:sp>
        <p:nvSpPr>
          <p:cNvPr id="47" name="Cube 46">
            <a:extLst>
              <a:ext uri="{FF2B5EF4-FFF2-40B4-BE49-F238E27FC236}">
                <a16:creationId xmlns:a16="http://schemas.microsoft.com/office/drawing/2014/main" id="{85587DCB-C0B7-4D90-AAB7-CFDB83CD0BD5}"/>
              </a:ext>
            </a:extLst>
          </p:cNvPr>
          <p:cNvSpPr/>
          <p:nvPr/>
        </p:nvSpPr>
        <p:spPr>
          <a:xfrm>
            <a:off x="18280909" y="8234712"/>
            <a:ext cx="1010528" cy="2906571"/>
          </a:xfrm>
          <a:prstGeom prst="cube">
            <a:avLst>
              <a:gd name="adj" fmla="val 67261"/>
            </a:avLst>
          </a:prstGeom>
          <a:solidFill>
            <a:schemeClr val="accent4"/>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11" hangingPunct="1"/>
            <a:endParaRPr lang="en-US" sz="3600" b="0" kern="1200">
              <a:solidFill>
                <a:prstClr val="white"/>
              </a:solidFill>
              <a:latin typeface="Arial" panose="020B0604020202020204"/>
            </a:endParaRPr>
          </a:p>
        </p:txBody>
      </p:sp>
      <p:sp>
        <p:nvSpPr>
          <p:cNvPr id="24" name="Cube 23">
            <a:extLst>
              <a:ext uri="{FF2B5EF4-FFF2-40B4-BE49-F238E27FC236}">
                <a16:creationId xmlns:a16="http://schemas.microsoft.com/office/drawing/2014/main" id="{1642A137-DF87-4CA8-BC1D-BAFC1090859D}"/>
              </a:ext>
            </a:extLst>
          </p:cNvPr>
          <p:cNvSpPr/>
          <p:nvPr/>
        </p:nvSpPr>
        <p:spPr>
          <a:xfrm>
            <a:off x="19174293" y="8234715"/>
            <a:ext cx="1010528" cy="2906571"/>
          </a:xfrm>
          <a:prstGeom prst="cube">
            <a:avLst>
              <a:gd name="adj" fmla="val 67261"/>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11" hangingPunct="1"/>
            <a:endParaRPr lang="en-US" sz="3600" b="0" kern="1200">
              <a:solidFill>
                <a:prstClr val="white"/>
              </a:solidFill>
              <a:latin typeface="Arial" panose="020B0604020202020204"/>
            </a:endParaRPr>
          </a:p>
        </p:txBody>
      </p:sp>
      <p:sp>
        <p:nvSpPr>
          <p:cNvPr id="78" name="TextBox 77">
            <a:extLst>
              <a:ext uri="{FF2B5EF4-FFF2-40B4-BE49-F238E27FC236}">
                <a16:creationId xmlns:a16="http://schemas.microsoft.com/office/drawing/2014/main" id="{D8E038DA-3AFA-439B-9224-85D68CB88361}"/>
              </a:ext>
            </a:extLst>
          </p:cNvPr>
          <p:cNvSpPr txBox="1"/>
          <p:nvPr/>
        </p:nvSpPr>
        <p:spPr>
          <a:xfrm>
            <a:off x="3696759" y="2858157"/>
            <a:ext cx="16488061" cy="954107"/>
          </a:xfrm>
          <a:prstGeom prst="rect">
            <a:avLst/>
          </a:prstGeom>
          <a:noFill/>
        </p:spPr>
        <p:txBody>
          <a:bodyPr wrap="square" rtlCol="0">
            <a:spAutoFit/>
          </a:bodyPr>
          <a:lstStyle/>
          <a:p>
            <a:pPr defTabSz="914411" hangingPunct="1"/>
            <a:r>
              <a:rPr lang="en-US" sz="5600" b="0" kern="1200" dirty="0">
                <a:solidFill>
                  <a:prstClr val="black"/>
                </a:solidFill>
                <a:ea typeface="ＭＳ Ｐゴシック" charset="0"/>
                <a:cs typeface="+mn-cs"/>
              </a:rPr>
              <a:t>How do you send details forward in the network? </a:t>
            </a:r>
          </a:p>
        </p:txBody>
      </p:sp>
      <p:sp>
        <p:nvSpPr>
          <p:cNvPr id="87" name="TextBox 86">
            <a:extLst>
              <a:ext uri="{FF2B5EF4-FFF2-40B4-BE49-F238E27FC236}">
                <a16:creationId xmlns:a16="http://schemas.microsoft.com/office/drawing/2014/main" id="{C735690B-07FA-432F-A07B-D3EB40D13B64}"/>
              </a:ext>
            </a:extLst>
          </p:cNvPr>
          <p:cNvSpPr txBox="1"/>
          <p:nvPr/>
        </p:nvSpPr>
        <p:spPr>
          <a:xfrm>
            <a:off x="3792972" y="3792896"/>
            <a:ext cx="16488061" cy="2677656"/>
          </a:xfrm>
          <a:prstGeom prst="rect">
            <a:avLst/>
          </a:prstGeom>
          <a:noFill/>
        </p:spPr>
        <p:txBody>
          <a:bodyPr wrap="square" rtlCol="0">
            <a:spAutoFit/>
          </a:bodyPr>
          <a:lstStyle/>
          <a:p>
            <a:pPr defTabSz="914411" hangingPunct="1"/>
            <a:r>
              <a:rPr lang="en-US" sz="5600" b="0" kern="1200" dirty="0">
                <a:solidFill>
                  <a:prstClr val="black"/>
                </a:solidFill>
                <a:ea typeface="ＭＳ Ｐゴシック" charset="0"/>
                <a:cs typeface="+mn-cs"/>
              </a:rPr>
              <a:t>You copy the activations forward. </a:t>
            </a:r>
          </a:p>
          <a:p>
            <a:pPr defTabSz="914411" hangingPunct="1"/>
            <a:r>
              <a:rPr lang="en-US" sz="5600" b="0" kern="1200" dirty="0">
                <a:solidFill>
                  <a:prstClr val="black"/>
                </a:solidFill>
                <a:ea typeface="ＭＳ Ｐゴシック" charset="0"/>
                <a:cs typeface="+mn-cs"/>
              </a:rPr>
              <a:t>Subsequent layers at the same resolution figure out how to fuse things.</a:t>
            </a:r>
          </a:p>
        </p:txBody>
      </p:sp>
      <p:sp>
        <p:nvSpPr>
          <p:cNvPr id="110" name="TextBox 109">
            <a:extLst>
              <a:ext uri="{FF2B5EF4-FFF2-40B4-BE49-F238E27FC236}">
                <a16:creationId xmlns:a16="http://schemas.microsoft.com/office/drawing/2014/main" id="{ACD0F4E4-ADB5-48F7-92F9-0756B7D0AEE0}"/>
              </a:ext>
            </a:extLst>
          </p:cNvPr>
          <p:cNvSpPr txBox="1"/>
          <p:nvPr/>
        </p:nvSpPr>
        <p:spPr>
          <a:xfrm>
            <a:off x="3762811" y="12859079"/>
            <a:ext cx="16120405" cy="461665"/>
          </a:xfrm>
          <a:prstGeom prst="rect">
            <a:avLst/>
          </a:prstGeom>
          <a:noFill/>
        </p:spPr>
        <p:txBody>
          <a:bodyPr wrap="square" rtlCol="0">
            <a:spAutoFit/>
          </a:bodyPr>
          <a:lstStyle/>
          <a:p>
            <a:pPr algn="l" defTabSz="914411" hangingPunct="1"/>
            <a:r>
              <a:rPr lang="en-US" sz="2400" b="0" kern="1200" dirty="0">
                <a:solidFill>
                  <a:prstClr val="black"/>
                </a:solidFill>
                <a:ea typeface="ＭＳ Ｐゴシック" charset="0"/>
                <a:cs typeface="+mn-cs"/>
              </a:rPr>
              <a:t>Result from Long et al. </a:t>
            </a:r>
            <a:r>
              <a:rPr lang="en-US" sz="2400" b="0" i="1" kern="1200" dirty="0">
                <a:solidFill>
                  <a:prstClr val="black"/>
                </a:solidFill>
                <a:ea typeface="ＭＳ Ｐゴシック" charset="0"/>
                <a:cs typeface="+mn-cs"/>
              </a:rPr>
              <a:t>Fully Convolutional Networks For Semantic Segmentation</a:t>
            </a:r>
            <a:r>
              <a:rPr lang="en-US" sz="2400" b="0" kern="1200" dirty="0">
                <a:solidFill>
                  <a:prstClr val="black"/>
                </a:solidFill>
                <a:ea typeface="ＭＳ Ｐゴシック" charset="0"/>
                <a:cs typeface="+mn-cs"/>
              </a:rPr>
              <a:t>. CVPR 2014</a:t>
            </a:r>
          </a:p>
        </p:txBody>
      </p:sp>
    </p:spTree>
    <p:extLst>
      <p:ext uri="{BB962C8B-B14F-4D97-AF65-F5344CB8AC3E}">
        <p14:creationId xmlns:p14="http://schemas.microsoft.com/office/powerpoint/2010/main" val="9626753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7">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7">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be 3">
            <a:extLst>
              <a:ext uri="{FF2B5EF4-FFF2-40B4-BE49-F238E27FC236}">
                <a16:creationId xmlns:a16="http://schemas.microsoft.com/office/drawing/2014/main" id="{BFAF7B69-10EE-472B-B112-0623C035C826}"/>
              </a:ext>
            </a:extLst>
          </p:cNvPr>
          <p:cNvSpPr/>
          <p:nvPr/>
        </p:nvSpPr>
        <p:spPr>
          <a:xfrm>
            <a:off x="6430856" y="3050320"/>
            <a:ext cx="1010528" cy="2906571"/>
          </a:xfrm>
          <a:prstGeom prst="cube">
            <a:avLst>
              <a:gd name="adj" fmla="val 6726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11" hangingPunct="1"/>
            <a:endParaRPr lang="en-US" sz="3600" b="0" kern="1200">
              <a:solidFill>
                <a:prstClr val="white"/>
              </a:solidFill>
              <a:latin typeface="Arial" panose="020B0604020202020204"/>
            </a:endParaRPr>
          </a:p>
        </p:txBody>
      </p:sp>
      <p:sp>
        <p:nvSpPr>
          <p:cNvPr id="5" name="Cube 4">
            <a:extLst>
              <a:ext uri="{FF2B5EF4-FFF2-40B4-BE49-F238E27FC236}">
                <a16:creationId xmlns:a16="http://schemas.microsoft.com/office/drawing/2014/main" id="{F7911A7A-A15A-43CD-8AFA-197548BD4DBF}"/>
              </a:ext>
            </a:extLst>
          </p:cNvPr>
          <p:cNvSpPr/>
          <p:nvPr/>
        </p:nvSpPr>
        <p:spPr>
          <a:xfrm>
            <a:off x="7165307" y="3050320"/>
            <a:ext cx="1010528" cy="2906571"/>
          </a:xfrm>
          <a:prstGeom prst="cube">
            <a:avLst>
              <a:gd name="adj" fmla="val 67261"/>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11" hangingPunct="1"/>
            <a:endParaRPr lang="en-US" sz="3600" b="0" kern="1200">
              <a:solidFill>
                <a:prstClr val="white"/>
              </a:solidFill>
              <a:latin typeface="Arial" panose="020B0604020202020204"/>
            </a:endParaRPr>
          </a:p>
        </p:txBody>
      </p:sp>
      <p:sp>
        <p:nvSpPr>
          <p:cNvPr id="10" name="Cube 9">
            <a:extLst>
              <a:ext uri="{FF2B5EF4-FFF2-40B4-BE49-F238E27FC236}">
                <a16:creationId xmlns:a16="http://schemas.microsoft.com/office/drawing/2014/main" id="{5E250A41-748C-405B-881D-FF4F9EC1F342}"/>
              </a:ext>
            </a:extLst>
          </p:cNvPr>
          <p:cNvSpPr/>
          <p:nvPr/>
        </p:nvSpPr>
        <p:spPr>
          <a:xfrm>
            <a:off x="7670571" y="3050315"/>
            <a:ext cx="1010528" cy="2906571"/>
          </a:xfrm>
          <a:prstGeom prst="cube">
            <a:avLst>
              <a:gd name="adj" fmla="val 67261"/>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11" hangingPunct="1"/>
            <a:endParaRPr lang="en-US" sz="3600" b="0" kern="1200">
              <a:solidFill>
                <a:prstClr val="white"/>
              </a:solidFill>
              <a:latin typeface="Arial" panose="020B0604020202020204"/>
            </a:endParaRPr>
          </a:p>
        </p:txBody>
      </p:sp>
      <p:sp>
        <p:nvSpPr>
          <p:cNvPr id="31" name="Cube 30">
            <a:extLst>
              <a:ext uri="{FF2B5EF4-FFF2-40B4-BE49-F238E27FC236}">
                <a16:creationId xmlns:a16="http://schemas.microsoft.com/office/drawing/2014/main" id="{EC5671FD-D932-4063-B252-152B57478BFF}"/>
              </a:ext>
            </a:extLst>
          </p:cNvPr>
          <p:cNvSpPr/>
          <p:nvPr/>
        </p:nvSpPr>
        <p:spPr>
          <a:xfrm>
            <a:off x="12951908" y="8359467"/>
            <a:ext cx="690205" cy="1804752"/>
          </a:xfrm>
          <a:prstGeom prst="cube">
            <a:avLst>
              <a:gd name="adj" fmla="val 58129"/>
            </a:avLst>
          </a:prstGeom>
          <a:solidFill>
            <a:schemeClr val="accent2">
              <a:lumMod val="40000"/>
              <a:lumOff val="6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11" hangingPunct="1"/>
            <a:endParaRPr lang="en-US" sz="3600" b="0" kern="1200" dirty="0">
              <a:solidFill>
                <a:prstClr val="white"/>
              </a:solidFill>
              <a:latin typeface="Arial" panose="020B0604020202020204"/>
            </a:endParaRPr>
          </a:p>
        </p:txBody>
      </p:sp>
      <p:sp>
        <p:nvSpPr>
          <p:cNvPr id="32" name="Cube 31">
            <a:extLst>
              <a:ext uri="{FF2B5EF4-FFF2-40B4-BE49-F238E27FC236}">
                <a16:creationId xmlns:a16="http://schemas.microsoft.com/office/drawing/2014/main" id="{2E1B82F7-3DA1-4B39-8DB1-E980060E6425}"/>
              </a:ext>
            </a:extLst>
          </p:cNvPr>
          <p:cNvSpPr/>
          <p:nvPr/>
        </p:nvSpPr>
        <p:spPr>
          <a:xfrm>
            <a:off x="14939493" y="5656935"/>
            <a:ext cx="835147" cy="2402125"/>
          </a:xfrm>
          <a:prstGeom prst="cube">
            <a:avLst>
              <a:gd name="adj" fmla="val 67261"/>
            </a:avLst>
          </a:prstGeom>
          <a:solidFill>
            <a:schemeClr val="accent2">
              <a:lumMod val="40000"/>
              <a:lumOff val="6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11" hangingPunct="1"/>
            <a:endParaRPr lang="en-US" sz="3600" b="0" kern="1200">
              <a:solidFill>
                <a:prstClr val="white"/>
              </a:solidFill>
              <a:latin typeface="Arial" panose="020B0604020202020204"/>
            </a:endParaRPr>
          </a:p>
        </p:txBody>
      </p:sp>
      <p:sp>
        <p:nvSpPr>
          <p:cNvPr id="33" name="Cube 32">
            <a:extLst>
              <a:ext uri="{FF2B5EF4-FFF2-40B4-BE49-F238E27FC236}">
                <a16:creationId xmlns:a16="http://schemas.microsoft.com/office/drawing/2014/main" id="{44749104-BAC0-4569-9D42-2C32F83B2FEF}"/>
              </a:ext>
            </a:extLst>
          </p:cNvPr>
          <p:cNvSpPr/>
          <p:nvPr/>
        </p:nvSpPr>
        <p:spPr>
          <a:xfrm>
            <a:off x="17399075" y="3065872"/>
            <a:ext cx="1010528" cy="2906571"/>
          </a:xfrm>
          <a:prstGeom prst="cube">
            <a:avLst>
              <a:gd name="adj" fmla="val 67261"/>
            </a:avLst>
          </a:prstGeom>
          <a:solidFill>
            <a:schemeClr val="accent2">
              <a:lumMod val="40000"/>
              <a:lumOff val="6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11" hangingPunct="1"/>
            <a:endParaRPr lang="en-US" sz="3600" b="0" kern="1200">
              <a:solidFill>
                <a:prstClr val="white"/>
              </a:solidFill>
              <a:latin typeface="Arial" panose="020B0604020202020204"/>
            </a:endParaRPr>
          </a:p>
        </p:txBody>
      </p:sp>
      <p:sp>
        <p:nvSpPr>
          <p:cNvPr id="2" name="Title 1">
            <a:extLst>
              <a:ext uri="{FF2B5EF4-FFF2-40B4-BE49-F238E27FC236}">
                <a16:creationId xmlns:a16="http://schemas.microsoft.com/office/drawing/2014/main" id="{2D189549-B4FF-4FDD-AE62-4CB91B10ACB0}"/>
              </a:ext>
            </a:extLst>
          </p:cNvPr>
          <p:cNvSpPr>
            <a:spLocks noGrp="1"/>
          </p:cNvSpPr>
          <p:nvPr>
            <p:ph type="title"/>
          </p:nvPr>
        </p:nvSpPr>
        <p:spPr/>
        <p:txBody>
          <a:bodyPr/>
          <a:lstStyle/>
          <a:p>
            <a:r>
              <a:rPr lang="en-US" dirty="0"/>
              <a:t>U-Net</a:t>
            </a:r>
          </a:p>
        </p:txBody>
      </p:sp>
      <p:pic>
        <p:nvPicPr>
          <p:cNvPr id="3" name="Picture 2" descr="http://www.robots.ox.ac.uk/~szheng/crf-rnn-res-voc12-val/2007_000129.jpg">
            <a:extLst>
              <a:ext uri="{FF2B5EF4-FFF2-40B4-BE49-F238E27FC236}">
                <a16:creationId xmlns:a16="http://schemas.microsoft.com/office/drawing/2014/main" id="{43F7A540-3F4E-4F25-B877-D997DBCEB39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66697"/>
          <a:stretch/>
        </p:blipFill>
        <p:spPr bwMode="auto">
          <a:xfrm>
            <a:off x="3702502" y="2629960"/>
            <a:ext cx="2501109" cy="3747285"/>
          </a:xfrm>
          <a:prstGeom prst="rect">
            <a:avLst/>
          </a:prstGeom>
          <a:noFill/>
          <a:extLst>
            <a:ext uri="{909E8E84-426E-40DD-AFC4-6F175D3DCCD1}">
              <a14:hiddenFill xmlns:a14="http://schemas.microsoft.com/office/drawing/2010/main">
                <a:solidFill>
                  <a:srgbClr val="FFFFFF"/>
                </a:solidFill>
              </a14:hiddenFill>
            </a:ext>
          </a:extLst>
        </p:spPr>
      </p:pic>
      <p:sp>
        <p:nvSpPr>
          <p:cNvPr id="6" name="Cube 5">
            <a:extLst>
              <a:ext uri="{FF2B5EF4-FFF2-40B4-BE49-F238E27FC236}">
                <a16:creationId xmlns:a16="http://schemas.microsoft.com/office/drawing/2014/main" id="{1070D37A-0716-4F80-835A-B877341AD8B2}"/>
              </a:ext>
            </a:extLst>
          </p:cNvPr>
          <p:cNvSpPr/>
          <p:nvPr/>
        </p:nvSpPr>
        <p:spPr>
          <a:xfrm>
            <a:off x="8707624" y="5656940"/>
            <a:ext cx="835147" cy="2402125"/>
          </a:xfrm>
          <a:prstGeom prst="cube">
            <a:avLst>
              <a:gd name="adj" fmla="val 67261"/>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11" hangingPunct="1"/>
            <a:endParaRPr lang="en-US" sz="3600" b="0" kern="1200">
              <a:solidFill>
                <a:prstClr val="white"/>
              </a:solidFill>
              <a:latin typeface="Arial" panose="020B0604020202020204"/>
            </a:endParaRPr>
          </a:p>
        </p:txBody>
      </p:sp>
      <p:sp>
        <p:nvSpPr>
          <p:cNvPr id="7" name="Cube 6">
            <a:extLst>
              <a:ext uri="{FF2B5EF4-FFF2-40B4-BE49-F238E27FC236}">
                <a16:creationId xmlns:a16="http://schemas.microsoft.com/office/drawing/2014/main" id="{13E9181D-46E8-40D3-9674-AAC35E766F18}"/>
              </a:ext>
            </a:extLst>
          </p:cNvPr>
          <p:cNvSpPr/>
          <p:nvPr/>
        </p:nvSpPr>
        <p:spPr>
          <a:xfrm>
            <a:off x="10115556" y="8359467"/>
            <a:ext cx="690205" cy="1804752"/>
          </a:xfrm>
          <a:prstGeom prst="cube">
            <a:avLst>
              <a:gd name="adj" fmla="val 58129"/>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11" hangingPunct="1"/>
            <a:endParaRPr lang="en-US" sz="3600" b="0" kern="1200">
              <a:solidFill>
                <a:prstClr val="white"/>
              </a:solidFill>
              <a:latin typeface="Arial" panose="020B0604020202020204"/>
            </a:endParaRPr>
          </a:p>
        </p:txBody>
      </p:sp>
      <p:sp>
        <p:nvSpPr>
          <p:cNvPr id="8" name="Cube 7">
            <a:extLst>
              <a:ext uri="{FF2B5EF4-FFF2-40B4-BE49-F238E27FC236}">
                <a16:creationId xmlns:a16="http://schemas.microsoft.com/office/drawing/2014/main" id="{2817C145-8D68-4F04-918E-E467D343966D}"/>
              </a:ext>
            </a:extLst>
          </p:cNvPr>
          <p:cNvSpPr/>
          <p:nvPr/>
        </p:nvSpPr>
        <p:spPr>
          <a:xfrm>
            <a:off x="12037001" y="10496569"/>
            <a:ext cx="570419" cy="1355939"/>
          </a:xfrm>
          <a:prstGeom prst="cube">
            <a:avLst>
              <a:gd name="adj" fmla="val 49582"/>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11" hangingPunct="1"/>
            <a:endParaRPr lang="en-US" sz="3600" b="0" kern="1200">
              <a:solidFill>
                <a:prstClr val="white"/>
              </a:solidFill>
              <a:latin typeface="Arial" panose="020B0604020202020204"/>
            </a:endParaRPr>
          </a:p>
        </p:txBody>
      </p:sp>
      <p:sp>
        <p:nvSpPr>
          <p:cNvPr id="9" name="Cube 8">
            <a:extLst>
              <a:ext uri="{FF2B5EF4-FFF2-40B4-BE49-F238E27FC236}">
                <a16:creationId xmlns:a16="http://schemas.microsoft.com/office/drawing/2014/main" id="{1438EC4F-92C4-4F1D-B7AD-83B6D7BC8D1A}"/>
              </a:ext>
            </a:extLst>
          </p:cNvPr>
          <p:cNvSpPr/>
          <p:nvPr/>
        </p:nvSpPr>
        <p:spPr>
          <a:xfrm>
            <a:off x="13223724" y="8359467"/>
            <a:ext cx="690205" cy="1804752"/>
          </a:xfrm>
          <a:prstGeom prst="cube">
            <a:avLst>
              <a:gd name="adj" fmla="val 58129"/>
            </a:avLst>
          </a:prstGeom>
          <a:solidFill>
            <a:schemeClr val="accent4"/>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11" hangingPunct="1"/>
            <a:endParaRPr lang="en-US" sz="3600" b="0" kern="1200">
              <a:solidFill>
                <a:prstClr val="white"/>
              </a:solidFill>
              <a:latin typeface="Arial" panose="020B0604020202020204"/>
            </a:endParaRPr>
          </a:p>
        </p:txBody>
      </p:sp>
      <p:sp>
        <p:nvSpPr>
          <p:cNvPr id="11" name="Cube 10">
            <a:extLst>
              <a:ext uri="{FF2B5EF4-FFF2-40B4-BE49-F238E27FC236}">
                <a16:creationId xmlns:a16="http://schemas.microsoft.com/office/drawing/2014/main" id="{FAE7249E-99E3-4E76-9B17-8023C51301E8}"/>
              </a:ext>
            </a:extLst>
          </p:cNvPr>
          <p:cNvSpPr/>
          <p:nvPr/>
        </p:nvSpPr>
        <p:spPr>
          <a:xfrm>
            <a:off x="9106768" y="5656940"/>
            <a:ext cx="835147" cy="2402125"/>
          </a:xfrm>
          <a:prstGeom prst="cube">
            <a:avLst>
              <a:gd name="adj" fmla="val 67261"/>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11" hangingPunct="1"/>
            <a:endParaRPr lang="en-US" sz="3600" b="0" kern="1200">
              <a:solidFill>
                <a:prstClr val="white"/>
              </a:solidFill>
              <a:latin typeface="Arial" panose="020B0604020202020204"/>
            </a:endParaRPr>
          </a:p>
        </p:txBody>
      </p:sp>
      <p:sp>
        <p:nvSpPr>
          <p:cNvPr id="12" name="Cube 11">
            <a:extLst>
              <a:ext uri="{FF2B5EF4-FFF2-40B4-BE49-F238E27FC236}">
                <a16:creationId xmlns:a16="http://schemas.microsoft.com/office/drawing/2014/main" id="{FB7FBBD8-2517-4108-983D-03B02DCCF21B}"/>
              </a:ext>
            </a:extLst>
          </p:cNvPr>
          <p:cNvSpPr/>
          <p:nvPr/>
        </p:nvSpPr>
        <p:spPr>
          <a:xfrm>
            <a:off x="10634615" y="8359467"/>
            <a:ext cx="690205" cy="1804752"/>
          </a:xfrm>
          <a:prstGeom prst="cube">
            <a:avLst>
              <a:gd name="adj" fmla="val 58129"/>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11" hangingPunct="1"/>
            <a:endParaRPr lang="en-US" sz="3600" b="0" kern="1200">
              <a:solidFill>
                <a:prstClr val="white"/>
              </a:solidFill>
              <a:latin typeface="Arial" panose="020B0604020202020204"/>
            </a:endParaRPr>
          </a:p>
        </p:txBody>
      </p:sp>
      <p:sp>
        <p:nvSpPr>
          <p:cNvPr id="13" name="Cube 12">
            <a:extLst>
              <a:ext uri="{FF2B5EF4-FFF2-40B4-BE49-F238E27FC236}">
                <a16:creationId xmlns:a16="http://schemas.microsoft.com/office/drawing/2014/main" id="{655549BA-BEA0-4DB1-8736-23F0B374C423}"/>
              </a:ext>
            </a:extLst>
          </p:cNvPr>
          <p:cNvSpPr/>
          <p:nvPr/>
        </p:nvSpPr>
        <p:spPr>
          <a:xfrm>
            <a:off x="13685372" y="8359467"/>
            <a:ext cx="690205" cy="1804752"/>
          </a:xfrm>
          <a:prstGeom prst="cube">
            <a:avLst>
              <a:gd name="adj" fmla="val 58129"/>
            </a:avLst>
          </a:prstGeom>
          <a:solidFill>
            <a:schemeClr val="accent4"/>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11" hangingPunct="1"/>
            <a:endParaRPr lang="en-US" sz="3600" b="0" kern="1200">
              <a:solidFill>
                <a:prstClr val="white"/>
              </a:solidFill>
              <a:latin typeface="Arial" panose="020B0604020202020204"/>
            </a:endParaRPr>
          </a:p>
        </p:txBody>
      </p:sp>
      <p:sp>
        <p:nvSpPr>
          <p:cNvPr id="14" name="Cube 13">
            <a:extLst>
              <a:ext uri="{FF2B5EF4-FFF2-40B4-BE49-F238E27FC236}">
                <a16:creationId xmlns:a16="http://schemas.microsoft.com/office/drawing/2014/main" id="{F3B4C466-D588-4BB1-942F-4ED191BFCAFB}"/>
              </a:ext>
            </a:extLst>
          </p:cNvPr>
          <p:cNvSpPr/>
          <p:nvPr/>
        </p:nvSpPr>
        <p:spPr>
          <a:xfrm>
            <a:off x="15176464" y="5656940"/>
            <a:ext cx="835147" cy="2402125"/>
          </a:xfrm>
          <a:prstGeom prst="cube">
            <a:avLst>
              <a:gd name="adj" fmla="val 67261"/>
            </a:avLst>
          </a:prstGeom>
          <a:solidFill>
            <a:schemeClr val="accent4"/>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11" hangingPunct="1"/>
            <a:endParaRPr lang="en-US" sz="3600" b="0" kern="1200">
              <a:solidFill>
                <a:prstClr val="white"/>
              </a:solidFill>
              <a:latin typeface="Arial" panose="020B0604020202020204"/>
            </a:endParaRPr>
          </a:p>
        </p:txBody>
      </p:sp>
      <p:sp>
        <p:nvSpPr>
          <p:cNvPr id="15" name="Cube 14">
            <a:extLst>
              <a:ext uri="{FF2B5EF4-FFF2-40B4-BE49-F238E27FC236}">
                <a16:creationId xmlns:a16="http://schemas.microsoft.com/office/drawing/2014/main" id="{74D37797-548C-41A0-9789-9A96BBFF6483}"/>
              </a:ext>
            </a:extLst>
          </p:cNvPr>
          <p:cNvSpPr/>
          <p:nvPr/>
        </p:nvSpPr>
        <p:spPr>
          <a:xfrm>
            <a:off x="15724224" y="5656935"/>
            <a:ext cx="835147" cy="2402125"/>
          </a:xfrm>
          <a:prstGeom prst="cube">
            <a:avLst>
              <a:gd name="adj" fmla="val 67261"/>
            </a:avLst>
          </a:prstGeom>
          <a:solidFill>
            <a:schemeClr val="accent4"/>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11" hangingPunct="1"/>
            <a:endParaRPr lang="en-US" sz="3600" b="0" kern="1200">
              <a:solidFill>
                <a:prstClr val="white"/>
              </a:solidFill>
              <a:latin typeface="Arial" panose="020B0604020202020204"/>
            </a:endParaRPr>
          </a:p>
        </p:txBody>
      </p:sp>
      <p:sp>
        <p:nvSpPr>
          <p:cNvPr id="16" name="Cube 15">
            <a:extLst>
              <a:ext uri="{FF2B5EF4-FFF2-40B4-BE49-F238E27FC236}">
                <a16:creationId xmlns:a16="http://schemas.microsoft.com/office/drawing/2014/main" id="{AA4095B7-151D-4A4C-9C4B-A9C28F1F5B53}"/>
              </a:ext>
            </a:extLst>
          </p:cNvPr>
          <p:cNvSpPr/>
          <p:nvPr/>
        </p:nvSpPr>
        <p:spPr>
          <a:xfrm>
            <a:off x="17724176" y="3050320"/>
            <a:ext cx="1010528" cy="2906571"/>
          </a:xfrm>
          <a:prstGeom prst="cube">
            <a:avLst>
              <a:gd name="adj" fmla="val 67261"/>
            </a:avLst>
          </a:prstGeom>
          <a:solidFill>
            <a:schemeClr val="accent4"/>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11" hangingPunct="1"/>
            <a:endParaRPr lang="en-US" sz="3600" b="0" kern="1200">
              <a:solidFill>
                <a:prstClr val="white"/>
              </a:solidFill>
              <a:latin typeface="Arial" panose="020B0604020202020204"/>
            </a:endParaRPr>
          </a:p>
        </p:txBody>
      </p:sp>
      <p:sp>
        <p:nvSpPr>
          <p:cNvPr id="17" name="Cube 16">
            <a:extLst>
              <a:ext uri="{FF2B5EF4-FFF2-40B4-BE49-F238E27FC236}">
                <a16:creationId xmlns:a16="http://schemas.microsoft.com/office/drawing/2014/main" id="{7DC4846A-1024-492B-AB15-6486460C26C3}"/>
              </a:ext>
            </a:extLst>
          </p:cNvPr>
          <p:cNvSpPr/>
          <p:nvPr/>
        </p:nvSpPr>
        <p:spPr>
          <a:xfrm>
            <a:off x="18280909" y="3050315"/>
            <a:ext cx="1010528" cy="2906571"/>
          </a:xfrm>
          <a:prstGeom prst="cube">
            <a:avLst>
              <a:gd name="adj" fmla="val 67261"/>
            </a:avLst>
          </a:prstGeom>
          <a:solidFill>
            <a:schemeClr val="accent4"/>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11" hangingPunct="1"/>
            <a:endParaRPr lang="en-US" sz="3600" b="0" kern="1200">
              <a:solidFill>
                <a:prstClr val="white"/>
              </a:solidFill>
              <a:latin typeface="Arial" panose="020B0604020202020204"/>
            </a:endParaRPr>
          </a:p>
        </p:txBody>
      </p:sp>
      <p:sp>
        <p:nvSpPr>
          <p:cNvPr id="18" name="Cube 17">
            <a:extLst>
              <a:ext uri="{FF2B5EF4-FFF2-40B4-BE49-F238E27FC236}">
                <a16:creationId xmlns:a16="http://schemas.microsoft.com/office/drawing/2014/main" id="{6922E794-D821-44FF-933F-F7D0F0C0FE89}"/>
              </a:ext>
            </a:extLst>
          </p:cNvPr>
          <p:cNvSpPr/>
          <p:nvPr/>
        </p:nvSpPr>
        <p:spPr>
          <a:xfrm>
            <a:off x="19174293" y="3050320"/>
            <a:ext cx="1010528" cy="2906571"/>
          </a:xfrm>
          <a:prstGeom prst="cube">
            <a:avLst>
              <a:gd name="adj" fmla="val 67261"/>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11" hangingPunct="1"/>
            <a:endParaRPr lang="en-US" sz="3600" b="0" kern="1200">
              <a:solidFill>
                <a:prstClr val="white"/>
              </a:solidFill>
              <a:latin typeface="Arial" panose="020B0604020202020204"/>
            </a:endParaRPr>
          </a:p>
        </p:txBody>
      </p:sp>
      <p:cxnSp>
        <p:nvCxnSpPr>
          <p:cNvPr id="38" name="Straight Arrow Connector 37">
            <a:extLst>
              <a:ext uri="{FF2B5EF4-FFF2-40B4-BE49-F238E27FC236}">
                <a16:creationId xmlns:a16="http://schemas.microsoft.com/office/drawing/2014/main" id="{0D49681A-4150-4825-82A1-140AA12F8818}"/>
              </a:ext>
            </a:extLst>
          </p:cNvPr>
          <p:cNvCxnSpPr>
            <a:cxnSpLocks/>
          </p:cNvCxnSpPr>
          <p:nvPr/>
        </p:nvCxnSpPr>
        <p:spPr>
          <a:xfrm>
            <a:off x="9177061" y="8359468"/>
            <a:ext cx="694555" cy="1169421"/>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1500F51B-06C3-4329-8139-8767C9DA1925}"/>
              </a:ext>
            </a:extLst>
          </p:cNvPr>
          <p:cNvCxnSpPr>
            <a:cxnSpLocks/>
          </p:cNvCxnSpPr>
          <p:nvPr/>
        </p:nvCxnSpPr>
        <p:spPr>
          <a:xfrm>
            <a:off x="7832525" y="6055324"/>
            <a:ext cx="694555" cy="1169421"/>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id="{429ECF62-191D-4A92-B458-136C678176C3}"/>
              </a:ext>
            </a:extLst>
          </p:cNvPr>
          <p:cNvCxnSpPr>
            <a:cxnSpLocks/>
          </p:cNvCxnSpPr>
          <p:nvPr/>
        </p:nvCxnSpPr>
        <p:spPr>
          <a:xfrm>
            <a:off x="10981261" y="10365647"/>
            <a:ext cx="694555" cy="1169421"/>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E524B43F-A777-4FFC-AE97-C92ED91A90F1}"/>
              </a:ext>
            </a:extLst>
          </p:cNvPr>
          <p:cNvCxnSpPr>
            <a:cxnSpLocks/>
            <a:endCxn id="9" idx="3"/>
          </p:cNvCxnSpPr>
          <p:nvPr/>
        </p:nvCxnSpPr>
        <p:spPr>
          <a:xfrm flipV="1">
            <a:off x="12697395" y="10164219"/>
            <a:ext cx="670827" cy="1319632"/>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a:extLst>
              <a:ext uri="{FF2B5EF4-FFF2-40B4-BE49-F238E27FC236}">
                <a16:creationId xmlns:a16="http://schemas.microsoft.com/office/drawing/2014/main" id="{3240F7E8-4E7A-48D5-83C6-141A64918976}"/>
              </a:ext>
            </a:extLst>
          </p:cNvPr>
          <p:cNvCxnSpPr>
            <a:cxnSpLocks/>
            <a:endCxn id="14" idx="3"/>
          </p:cNvCxnSpPr>
          <p:nvPr/>
        </p:nvCxnSpPr>
        <p:spPr>
          <a:xfrm flipV="1">
            <a:off x="14376607" y="8059061"/>
            <a:ext cx="936568" cy="1469824"/>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5">
            <a:extLst>
              <a:ext uri="{FF2B5EF4-FFF2-40B4-BE49-F238E27FC236}">
                <a16:creationId xmlns:a16="http://schemas.microsoft.com/office/drawing/2014/main" id="{2FF646C9-0567-4CCB-9EAD-21F100F6F432}"/>
              </a:ext>
            </a:extLst>
          </p:cNvPr>
          <p:cNvCxnSpPr>
            <a:cxnSpLocks/>
          </p:cNvCxnSpPr>
          <p:nvPr/>
        </p:nvCxnSpPr>
        <p:spPr>
          <a:xfrm>
            <a:off x="11505712" y="9261843"/>
            <a:ext cx="1372576" cy="0"/>
          </a:xfrm>
          <a:prstGeom prst="straightConnector1">
            <a:avLst/>
          </a:prstGeom>
          <a:ln w="76200">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2" name="Straight Arrow Connector 51">
            <a:extLst>
              <a:ext uri="{FF2B5EF4-FFF2-40B4-BE49-F238E27FC236}">
                <a16:creationId xmlns:a16="http://schemas.microsoft.com/office/drawing/2014/main" id="{D9435168-FAFA-421A-8613-79A373142B44}"/>
              </a:ext>
            </a:extLst>
          </p:cNvPr>
          <p:cNvCxnSpPr>
            <a:cxnSpLocks/>
          </p:cNvCxnSpPr>
          <p:nvPr/>
        </p:nvCxnSpPr>
        <p:spPr>
          <a:xfrm>
            <a:off x="9607142" y="6877965"/>
            <a:ext cx="5237749" cy="0"/>
          </a:xfrm>
          <a:prstGeom prst="straightConnector1">
            <a:avLst/>
          </a:prstGeom>
          <a:ln w="76200">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4" name="Straight Arrow Connector 53">
            <a:extLst>
              <a:ext uri="{FF2B5EF4-FFF2-40B4-BE49-F238E27FC236}">
                <a16:creationId xmlns:a16="http://schemas.microsoft.com/office/drawing/2014/main" id="{A212DD2C-707C-4C38-BB69-6FFA4043C6C6}"/>
              </a:ext>
            </a:extLst>
          </p:cNvPr>
          <p:cNvCxnSpPr>
            <a:cxnSpLocks/>
          </p:cNvCxnSpPr>
          <p:nvPr/>
        </p:nvCxnSpPr>
        <p:spPr>
          <a:xfrm>
            <a:off x="8404363" y="4519157"/>
            <a:ext cx="8770699" cy="0"/>
          </a:xfrm>
          <a:prstGeom prst="straightConnector1">
            <a:avLst/>
          </a:prstGeom>
          <a:ln w="76200">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6" name="Straight Arrow Connector 55">
            <a:extLst>
              <a:ext uri="{FF2B5EF4-FFF2-40B4-BE49-F238E27FC236}">
                <a16:creationId xmlns:a16="http://schemas.microsoft.com/office/drawing/2014/main" id="{C19EE669-7E87-421C-92D9-DABA5A478852}"/>
              </a:ext>
            </a:extLst>
          </p:cNvPr>
          <p:cNvCxnSpPr>
            <a:cxnSpLocks/>
            <a:endCxn id="16" idx="3"/>
          </p:cNvCxnSpPr>
          <p:nvPr/>
        </p:nvCxnSpPr>
        <p:spPr>
          <a:xfrm flipV="1">
            <a:off x="16373439" y="5956888"/>
            <a:ext cx="1516157" cy="1067136"/>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8" name="TextBox 57">
            <a:extLst>
              <a:ext uri="{FF2B5EF4-FFF2-40B4-BE49-F238E27FC236}">
                <a16:creationId xmlns:a16="http://schemas.microsoft.com/office/drawing/2014/main" id="{9794ECFA-220E-4AB4-BD72-C55EE3EC5251}"/>
              </a:ext>
            </a:extLst>
          </p:cNvPr>
          <p:cNvSpPr txBox="1"/>
          <p:nvPr/>
        </p:nvSpPr>
        <p:spPr>
          <a:xfrm>
            <a:off x="3762811" y="12859079"/>
            <a:ext cx="16120405" cy="461665"/>
          </a:xfrm>
          <a:prstGeom prst="rect">
            <a:avLst/>
          </a:prstGeom>
          <a:noFill/>
        </p:spPr>
        <p:txBody>
          <a:bodyPr wrap="square" rtlCol="0">
            <a:spAutoFit/>
          </a:bodyPr>
          <a:lstStyle/>
          <a:p>
            <a:pPr algn="l" defTabSz="914411" hangingPunct="1"/>
            <a:r>
              <a:rPr lang="en-US" sz="2400" b="0" kern="1200" dirty="0" err="1">
                <a:solidFill>
                  <a:prstClr val="black"/>
                </a:solidFill>
                <a:ea typeface="ＭＳ Ｐゴシック" charset="0"/>
                <a:cs typeface="+mn-cs"/>
              </a:rPr>
              <a:t>Ronneberger</a:t>
            </a:r>
            <a:r>
              <a:rPr lang="en-US" sz="2400" b="0" kern="1200" dirty="0">
                <a:solidFill>
                  <a:prstClr val="black"/>
                </a:solidFill>
                <a:ea typeface="ＭＳ Ｐゴシック" charset="0"/>
                <a:cs typeface="+mn-cs"/>
              </a:rPr>
              <a:t> et al. “U-Net: Convolutional Networks for Biomedical Image Segmentation. MICCAI 2015 </a:t>
            </a:r>
          </a:p>
        </p:txBody>
      </p:sp>
      <p:sp>
        <p:nvSpPr>
          <p:cNvPr id="19" name="TextBox 18">
            <a:extLst>
              <a:ext uri="{FF2B5EF4-FFF2-40B4-BE49-F238E27FC236}">
                <a16:creationId xmlns:a16="http://schemas.microsoft.com/office/drawing/2014/main" id="{A329DD7F-BBAD-4143-8C91-B5A8CE3EF971}"/>
              </a:ext>
            </a:extLst>
          </p:cNvPr>
          <p:cNvSpPr txBox="1"/>
          <p:nvPr/>
        </p:nvSpPr>
        <p:spPr>
          <a:xfrm>
            <a:off x="2857090" y="7835010"/>
            <a:ext cx="5702957" cy="4524315"/>
          </a:xfrm>
          <a:prstGeom prst="rect">
            <a:avLst/>
          </a:prstGeom>
          <a:noFill/>
        </p:spPr>
        <p:txBody>
          <a:bodyPr wrap="square" rtlCol="0">
            <a:spAutoFit/>
          </a:bodyPr>
          <a:lstStyle/>
          <a:p>
            <a:pPr algn="l" defTabSz="914411" hangingPunct="1"/>
            <a:r>
              <a:rPr lang="en-US" sz="4800" b="0" kern="1200" dirty="0">
                <a:solidFill>
                  <a:prstClr val="black"/>
                </a:solidFill>
                <a:ea typeface="ＭＳ Ｐゴシック" charset="0"/>
                <a:cs typeface="+mn-cs"/>
              </a:rPr>
              <a:t>Extremely </a:t>
            </a:r>
          </a:p>
          <a:p>
            <a:pPr algn="l" defTabSz="914411" hangingPunct="1"/>
            <a:r>
              <a:rPr lang="en-US" sz="4800" b="0" kern="1200" dirty="0">
                <a:solidFill>
                  <a:prstClr val="black"/>
                </a:solidFill>
                <a:ea typeface="ＭＳ Ｐゴシック" charset="0"/>
                <a:cs typeface="+mn-cs"/>
              </a:rPr>
              <a:t>popular </a:t>
            </a:r>
          </a:p>
          <a:p>
            <a:pPr algn="l" defTabSz="914411" hangingPunct="1"/>
            <a:r>
              <a:rPr lang="en-US" sz="4800" b="0" kern="1200" dirty="0">
                <a:solidFill>
                  <a:prstClr val="black"/>
                </a:solidFill>
                <a:ea typeface="ＭＳ Ｐゴシック" charset="0"/>
                <a:cs typeface="+mn-cs"/>
              </a:rPr>
              <a:t>architecture, was originally used for biomedical image segmentation.</a:t>
            </a:r>
          </a:p>
        </p:txBody>
      </p:sp>
    </p:spTree>
    <p:extLst>
      <p:ext uri="{BB962C8B-B14F-4D97-AF65-F5344CB8AC3E}">
        <p14:creationId xmlns:p14="http://schemas.microsoft.com/office/powerpoint/2010/main" val="14541637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199B1F-FB32-454A-B309-A7C74D2298A9}"/>
              </a:ext>
            </a:extLst>
          </p:cNvPr>
          <p:cNvSpPr>
            <a:spLocks noGrp="1"/>
          </p:cNvSpPr>
          <p:nvPr>
            <p:ph type="title"/>
          </p:nvPr>
        </p:nvSpPr>
        <p:spPr>
          <a:xfrm>
            <a:off x="1676400" y="73635"/>
            <a:ext cx="21031200" cy="2651125"/>
          </a:xfrm>
        </p:spPr>
        <p:txBody>
          <a:bodyPr/>
          <a:lstStyle/>
          <a:p>
            <a:r>
              <a:rPr lang="en-US" dirty="0"/>
              <a:t>U-Net improves performance </a:t>
            </a:r>
          </a:p>
        </p:txBody>
      </p:sp>
      <p:sp>
        <p:nvSpPr>
          <p:cNvPr id="3" name="Cube 2">
            <a:extLst>
              <a:ext uri="{FF2B5EF4-FFF2-40B4-BE49-F238E27FC236}">
                <a16:creationId xmlns:a16="http://schemas.microsoft.com/office/drawing/2014/main" id="{D3504B64-1654-4329-9CCA-A23AFEB963DD}"/>
              </a:ext>
            </a:extLst>
          </p:cNvPr>
          <p:cNvSpPr/>
          <p:nvPr/>
        </p:nvSpPr>
        <p:spPr>
          <a:xfrm>
            <a:off x="14386992" y="5225683"/>
            <a:ext cx="1479515" cy="3868645"/>
          </a:xfrm>
          <a:prstGeom prst="cube">
            <a:avLst>
              <a:gd name="adj" fmla="val 67261"/>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11" hangingPunct="1"/>
            <a:endParaRPr lang="en-US" sz="3600" b="0" kern="1200">
              <a:solidFill>
                <a:prstClr val="white"/>
              </a:solidFill>
              <a:latin typeface="Arial" panose="020B0604020202020204"/>
            </a:endParaRPr>
          </a:p>
        </p:txBody>
      </p:sp>
      <p:pic>
        <p:nvPicPr>
          <p:cNvPr id="4" name="Picture 3" descr="http://www.robots.ox.ac.uk/~szheng/crf-rnn-res-voc12-val/2007_000129.jpg">
            <a:extLst>
              <a:ext uri="{FF2B5EF4-FFF2-40B4-BE49-F238E27FC236}">
                <a16:creationId xmlns:a16="http://schemas.microsoft.com/office/drawing/2014/main" id="{22685367-CB52-4875-BA08-1965445406A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66697"/>
          <a:stretch/>
        </p:blipFill>
        <p:spPr bwMode="auto">
          <a:xfrm>
            <a:off x="3702499" y="4416803"/>
            <a:ext cx="3661877" cy="54864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DF0F6CFD-5294-4586-8B23-E8BBBDE74A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162232" y="4416803"/>
            <a:ext cx="3664917" cy="5486400"/>
          </a:xfrm>
          <a:prstGeom prst="rect">
            <a:avLst/>
          </a:prstGeom>
        </p:spPr>
      </p:pic>
      <p:sp>
        <p:nvSpPr>
          <p:cNvPr id="6" name="Cube 5">
            <a:extLst>
              <a:ext uri="{FF2B5EF4-FFF2-40B4-BE49-F238E27FC236}">
                <a16:creationId xmlns:a16="http://schemas.microsoft.com/office/drawing/2014/main" id="{EED3E708-EE2D-4446-B8E0-274D8FFF60F3}"/>
              </a:ext>
            </a:extLst>
          </p:cNvPr>
          <p:cNvSpPr/>
          <p:nvPr/>
        </p:nvSpPr>
        <p:spPr>
          <a:xfrm>
            <a:off x="7946837" y="5225683"/>
            <a:ext cx="1479515" cy="3868645"/>
          </a:xfrm>
          <a:prstGeom prst="cube">
            <a:avLst>
              <a:gd name="adj" fmla="val 6726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11" hangingPunct="1"/>
            <a:endParaRPr lang="en-US" sz="3600" b="0" kern="1200">
              <a:solidFill>
                <a:prstClr val="white"/>
              </a:solidFill>
              <a:latin typeface="Arial" panose="020B0604020202020204"/>
            </a:endParaRPr>
          </a:p>
        </p:txBody>
      </p:sp>
      <p:cxnSp>
        <p:nvCxnSpPr>
          <p:cNvPr id="11" name="Straight Connector 10">
            <a:extLst>
              <a:ext uri="{FF2B5EF4-FFF2-40B4-BE49-F238E27FC236}">
                <a16:creationId xmlns:a16="http://schemas.microsoft.com/office/drawing/2014/main" id="{06039E68-B197-4007-9572-43F5ECCBD3AF}"/>
              </a:ext>
            </a:extLst>
          </p:cNvPr>
          <p:cNvCxnSpPr>
            <a:cxnSpLocks/>
          </p:cNvCxnSpPr>
          <p:nvPr/>
        </p:nvCxnSpPr>
        <p:spPr>
          <a:xfrm>
            <a:off x="9538956" y="7160003"/>
            <a:ext cx="740957" cy="0"/>
          </a:xfrm>
          <a:prstGeom prst="line">
            <a:avLst/>
          </a:prstGeom>
          <a:ln w="762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8149EA4E-7CD7-49F8-BA2A-6F904C9C8178}"/>
              </a:ext>
            </a:extLst>
          </p:cNvPr>
          <p:cNvSpPr/>
          <p:nvPr/>
        </p:nvSpPr>
        <p:spPr>
          <a:xfrm>
            <a:off x="10392516" y="6544344"/>
            <a:ext cx="3028317" cy="1231317"/>
          </a:xfrm>
          <a:prstGeom prst="rect">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11" hangingPunct="1"/>
            <a:r>
              <a:rPr lang="en-US" sz="6400" b="0" kern="1200" dirty="0">
                <a:solidFill>
                  <a:sysClr val="windowText" lastClr="000000"/>
                </a:solidFill>
                <a:latin typeface="Arial" panose="020B0604020202020204"/>
              </a:rPr>
              <a:t>CNN</a:t>
            </a:r>
          </a:p>
        </p:txBody>
      </p:sp>
      <p:cxnSp>
        <p:nvCxnSpPr>
          <p:cNvPr id="13" name="Straight Connector 12">
            <a:extLst>
              <a:ext uri="{FF2B5EF4-FFF2-40B4-BE49-F238E27FC236}">
                <a16:creationId xmlns:a16="http://schemas.microsoft.com/office/drawing/2014/main" id="{11FA4DC4-DC2F-4F28-AC95-CAA40B878E9A}"/>
              </a:ext>
            </a:extLst>
          </p:cNvPr>
          <p:cNvCxnSpPr>
            <a:cxnSpLocks/>
          </p:cNvCxnSpPr>
          <p:nvPr/>
        </p:nvCxnSpPr>
        <p:spPr>
          <a:xfrm>
            <a:off x="13533436" y="7160003"/>
            <a:ext cx="740957" cy="0"/>
          </a:xfrm>
          <a:prstGeom prst="line">
            <a:avLst/>
          </a:prstGeom>
          <a:ln w="762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05DEDDAB-BED2-4BDF-A924-D7D22C96ED28}"/>
              </a:ext>
            </a:extLst>
          </p:cNvPr>
          <p:cNvSpPr txBox="1"/>
          <p:nvPr/>
        </p:nvSpPr>
        <p:spPr>
          <a:xfrm>
            <a:off x="3702499" y="2517749"/>
            <a:ext cx="3661877" cy="1815882"/>
          </a:xfrm>
          <a:prstGeom prst="rect">
            <a:avLst/>
          </a:prstGeom>
          <a:noFill/>
        </p:spPr>
        <p:txBody>
          <a:bodyPr wrap="square" rtlCol="0">
            <a:spAutoFit/>
          </a:bodyPr>
          <a:lstStyle/>
          <a:p>
            <a:pPr defTabSz="914411" hangingPunct="1"/>
            <a:r>
              <a:rPr lang="en-US" sz="5600" b="0" kern="1200" dirty="0">
                <a:solidFill>
                  <a:prstClr val="black"/>
                </a:solidFill>
                <a:ea typeface="ＭＳ Ｐゴシック" charset="0"/>
                <a:cs typeface="+mn-cs"/>
              </a:rPr>
              <a:t>Input Image</a:t>
            </a:r>
          </a:p>
        </p:txBody>
      </p:sp>
      <p:sp>
        <p:nvSpPr>
          <p:cNvPr id="15" name="TextBox 14">
            <a:extLst>
              <a:ext uri="{FF2B5EF4-FFF2-40B4-BE49-F238E27FC236}">
                <a16:creationId xmlns:a16="http://schemas.microsoft.com/office/drawing/2014/main" id="{CC415F38-B298-4F59-9E8C-ADF80F44C4CB}"/>
              </a:ext>
            </a:extLst>
          </p:cNvPr>
          <p:cNvSpPr txBox="1"/>
          <p:nvPr/>
        </p:nvSpPr>
        <p:spPr>
          <a:xfrm>
            <a:off x="17165272" y="2517751"/>
            <a:ext cx="3661877" cy="1815882"/>
          </a:xfrm>
          <a:prstGeom prst="rect">
            <a:avLst/>
          </a:prstGeom>
          <a:noFill/>
        </p:spPr>
        <p:txBody>
          <a:bodyPr wrap="square" rtlCol="0">
            <a:spAutoFit/>
          </a:bodyPr>
          <a:lstStyle/>
          <a:p>
            <a:pPr defTabSz="914411" hangingPunct="1"/>
            <a:r>
              <a:rPr lang="en-US" sz="5600" b="0" kern="1200" dirty="0">
                <a:solidFill>
                  <a:prstClr val="black"/>
                </a:solidFill>
                <a:ea typeface="ＭＳ Ｐゴシック" charset="0"/>
                <a:cs typeface="+mn-cs"/>
              </a:rPr>
              <a:t>Predicted Classes</a:t>
            </a:r>
          </a:p>
        </p:txBody>
      </p:sp>
      <p:grpSp>
        <p:nvGrpSpPr>
          <p:cNvPr id="20" name="Group 19">
            <a:extLst>
              <a:ext uri="{FF2B5EF4-FFF2-40B4-BE49-F238E27FC236}">
                <a16:creationId xmlns:a16="http://schemas.microsoft.com/office/drawing/2014/main" id="{B9FC0637-477C-43F5-99D6-1F074CBB6318}"/>
              </a:ext>
            </a:extLst>
          </p:cNvPr>
          <p:cNvGrpSpPr/>
          <p:nvPr/>
        </p:nvGrpSpPr>
        <p:grpSpPr>
          <a:xfrm>
            <a:off x="13670744" y="4351528"/>
            <a:ext cx="2573819" cy="3919321"/>
            <a:chOff x="5301479" y="2704620"/>
            <a:chExt cx="1169917" cy="1472321"/>
          </a:xfrm>
        </p:grpSpPr>
        <p:sp>
          <p:nvSpPr>
            <p:cNvPr id="17" name="TextBox 16">
              <a:extLst>
                <a:ext uri="{FF2B5EF4-FFF2-40B4-BE49-F238E27FC236}">
                  <a16:creationId xmlns:a16="http://schemas.microsoft.com/office/drawing/2014/main" id="{D69CF3E0-FD80-464D-95DD-4BE0A4E7E1B9}"/>
                </a:ext>
              </a:extLst>
            </p:cNvPr>
            <p:cNvSpPr txBox="1"/>
            <p:nvPr/>
          </p:nvSpPr>
          <p:spPr>
            <a:xfrm>
              <a:off x="5301479" y="3864771"/>
              <a:ext cx="402550" cy="312170"/>
            </a:xfrm>
            <a:prstGeom prst="rect">
              <a:avLst/>
            </a:prstGeom>
            <a:noFill/>
          </p:spPr>
          <p:txBody>
            <a:bodyPr wrap="square" rtlCol="0">
              <a:spAutoFit/>
            </a:bodyPr>
            <a:lstStyle/>
            <a:p>
              <a:pPr defTabSz="914411" hangingPunct="1"/>
              <a:r>
                <a:rPr lang="en-US" sz="4800" b="0" kern="1200" dirty="0">
                  <a:solidFill>
                    <a:prstClr val="black"/>
                  </a:solidFill>
                  <a:ea typeface="ＭＳ Ｐゴシック" charset="0"/>
                  <a:cs typeface="+mn-cs"/>
                </a:rPr>
                <a:t>H</a:t>
              </a:r>
            </a:p>
          </p:txBody>
        </p:sp>
        <p:sp>
          <p:nvSpPr>
            <p:cNvPr id="18" name="TextBox 17">
              <a:extLst>
                <a:ext uri="{FF2B5EF4-FFF2-40B4-BE49-F238E27FC236}">
                  <a16:creationId xmlns:a16="http://schemas.microsoft.com/office/drawing/2014/main" id="{FD79FB58-34B4-4F7C-81EA-7F5E9AA74195}"/>
                </a:ext>
              </a:extLst>
            </p:cNvPr>
            <p:cNvSpPr txBox="1"/>
            <p:nvPr/>
          </p:nvSpPr>
          <p:spPr>
            <a:xfrm>
              <a:off x="5502754" y="2901612"/>
              <a:ext cx="402550" cy="312170"/>
            </a:xfrm>
            <a:prstGeom prst="rect">
              <a:avLst/>
            </a:prstGeom>
            <a:noFill/>
          </p:spPr>
          <p:txBody>
            <a:bodyPr wrap="square" rtlCol="0">
              <a:spAutoFit/>
            </a:bodyPr>
            <a:lstStyle/>
            <a:p>
              <a:pPr defTabSz="914411" hangingPunct="1"/>
              <a:r>
                <a:rPr lang="en-US" sz="4800" b="0" kern="1200" dirty="0">
                  <a:solidFill>
                    <a:prstClr val="black"/>
                  </a:solidFill>
                  <a:ea typeface="ＭＳ Ｐゴシック" charset="0"/>
                  <a:cs typeface="+mn-cs"/>
                </a:rPr>
                <a:t>W</a:t>
              </a:r>
            </a:p>
          </p:txBody>
        </p:sp>
        <p:sp>
          <p:nvSpPr>
            <p:cNvPr id="19" name="TextBox 18">
              <a:extLst>
                <a:ext uri="{FF2B5EF4-FFF2-40B4-BE49-F238E27FC236}">
                  <a16:creationId xmlns:a16="http://schemas.microsoft.com/office/drawing/2014/main" id="{7AD6E4FC-ADB7-4819-909B-4A7F6BDC1376}"/>
                </a:ext>
              </a:extLst>
            </p:cNvPr>
            <p:cNvSpPr txBox="1"/>
            <p:nvPr/>
          </p:nvSpPr>
          <p:spPr>
            <a:xfrm>
              <a:off x="6068846" y="2704620"/>
              <a:ext cx="402550" cy="312170"/>
            </a:xfrm>
            <a:prstGeom prst="rect">
              <a:avLst/>
            </a:prstGeom>
            <a:noFill/>
          </p:spPr>
          <p:txBody>
            <a:bodyPr wrap="square" rtlCol="0">
              <a:spAutoFit/>
            </a:bodyPr>
            <a:lstStyle/>
            <a:p>
              <a:pPr defTabSz="914411" hangingPunct="1"/>
              <a:r>
                <a:rPr lang="en-US" sz="4800" b="0" kern="1200" dirty="0">
                  <a:solidFill>
                    <a:prstClr val="black"/>
                  </a:solidFill>
                  <a:ea typeface="ＭＳ Ｐゴシック" charset="0"/>
                  <a:cs typeface="+mn-cs"/>
                </a:rPr>
                <a:t>F</a:t>
              </a:r>
            </a:p>
          </p:txBody>
        </p:sp>
      </p:grpSp>
      <p:grpSp>
        <p:nvGrpSpPr>
          <p:cNvPr id="21" name="Group 20">
            <a:extLst>
              <a:ext uri="{FF2B5EF4-FFF2-40B4-BE49-F238E27FC236}">
                <a16:creationId xmlns:a16="http://schemas.microsoft.com/office/drawing/2014/main" id="{668BD96B-83C2-4425-9BAD-0B873688F55F}"/>
              </a:ext>
            </a:extLst>
          </p:cNvPr>
          <p:cNvGrpSpPr/>
          <p:nvPr/>
        </p:nvGrpSpPr>
        <p:grpSpPr>
          <a:xfrm>
            <a:off x="7170835" y="4206640"/>
            <a:ext cx="2573819" cy="3919321"/>
            <a:chOff x="5301479" y="2704620"/>
            <a:chExt cx="1169917" cy="1472321"/>
          </a:xfrm>
        </p:grpSpPr>
        <p:sp>
          <p:nvSpPr>
            <p:cNvPr id="22" name="TextBox 21">
              <a:extLst>
                <a:ext uri="{FF2B5EF4-FFF2-40B4-BE49-F238E27FC236}">
                  <a16:creationId xmlns:a16="http://schemas.microsoft.com/office/drawing/2014/main" id="{46B9D0C1-F2EB-45ED-AA6B-EF24B26C3A4F}"/>
                </a:ext>
              </a:extLst>
            </p:cNvPr>
            <p:cNvSpPr txBox="1"/>
            <p:nvPr/>
          </p:nvSpPr>
          <p:spPr>
            <a:xfrm>
              <a:off x="5301479" y="3864771"/>
              <a:ext cx="402550" cy="312170"/>
            </a:xfrm>
            <a:prstGeom prst="rect">
              <a:avLst/>
            </a:prstGeom>
            <a:noFill/>
          </p:spPr>
          <p:txBody>
            <a:bodyPr wrap="square" rtlCol="0">
              <a:spAutoFit/>
            </a:bodyPr>
            <a:lstStyle/>
            <a:p>
              <a:pPr defTabSz="914411" hangingPunct="1"/>
              <a:r>
                <a:rPr lang="en-US" sz="4800" b="0" kern="1200" dirty="0">
                  <a:solidFill>
                    <a:prstClr val="black"/>
                  </a:solidFill>
                  <a:ea typeface="ＭＳ Ｐゴシック" charset="0"/>
                  <a:cs typeface="+mn-cs"/>
                </a:rPr>
                <a:t>H</a:t>
              </a:r>
            </a:p>
          </p:txBody>
        </p:sp>
        <p:sp>
          <p:nvSpPr>
            <p:cNvPr id="23" name="TextBox 22">
              <a:extLst>
                <a:ext uri="{FF2B5EF4-FFF2-40B4-BE49-F238E27FC236}">
                  <a16:creationId xmlns:a16="http://schemas.microsoft.com/office/drawing/2014/main" id="{8B25C8B2-C74B-4325-8B04-ABBB12A617AC}"/>
                </a:ext>
              </a:extLst>
            </p:cNvPr>
            <p:cNvSpPr txBox="1"/>
            <p:nvPr/>
          </p:nvSpPr>
          <p:spPr>
            <a:xfrm>
              <a:off x="5502754" y="2901612"/>
              <a:ext cx="402550" cy="312170"/>
            </a:xfrm>
            <a:prstGeom prst="rect">
              <a:avLst/>
            </a:prstGeom>
            <a:noFill/>
          </p:spPr>
          <p:txBody>
            <a:bodyPr wrap="square" rtlCol="0">
              <a:spAutoFit/>
            </a:bodyPr>
            <a:lstStyle/>
            <a:p>
              <a:pPr defTabSz="914411" hangingPunct="1"/>
              <a:r>
                <a:rPr lang="en-US" sz="4800" b="0" kern="1200" dirty="0">
                  <a:solidFill>
                    <a:prstClr val="black"/>
                  </a:solidFill>
                  <a:ea typeface="ＭＳ Ｐゴシック" charset="0"/>
                  <a:cs typeface="+mn-cs"/>
                </a:rPr>
                <a:t>W</a:t>
              </a:r>
            </a:p>
          </p:txBody>
        </p:sp>
        <p:sp>
          <p:nvSpPr>
            <p:cNvPr id="24" name="TextBox 23">
              <a:extLst>
                <a:ext uri="{FF2B5EF4-FFF2-40B4-BE49-F238E27FC236}">
                  <a16:creationId xmlns:a16="http://schemas.microsoft.com/office/drawing/2014/main" id="{E9D7808E-ABA9-48F6-BA44-33CC8220B464}"/>
                </a:ext>
              </a:extLst>
            </p:cNvPr>
            <p:cNvSpPr txBox="1"/>
            <p:nvPr/>
          </p:nvSpPr>
          <p:spPr>
            <a:xfrm>
              <a:off x="6068846" y="2704620"/>
              <a:ext cx="402550" cy="312170"/>
            </a:xfrm>
            <a:prstGeom prst="rect">
              <a:avLst/>
            </a:prstGeom>
            <a:noFill/>
          </p:spPr>
          <p:txBody>
            <a:bodyPr wrap="square" rtlCol="0">
              <a:spAutoFit/>
            </a:bodyPr>
            <a:lstStyle/>
            <a:p>
              <a:pPr defTabSz="914411" hangingPunct="1"/>
              <a:r>
                <a:rPr lang="en-US" sz="4800" b="0" kern="1200" dirty="0">
                  <a:solidFill>
                    <a:prstClr val="black"/>
                  </a:solidFill>
                  <a:ea typeface="ＭＳ Ｐゴシック" charset="0"/>
                  <a:cs typeface="+mn-cs"/>
                </a:rPr>
                <a:t>F</a:t>
              </a:r>
            </a:p>
          </p:txBody>
        </p:sp>
      </p:grpSp>
    </p:spTree>
    <p:extLst>
      <p:ext uri="{BB962C8B-B14F-4D97-AF65-F5344CB8AC3E}">
        <p14:creationId xmlns:p14="http://schemas.microsoft.com/office/powerpoint/2010/main" val="215543968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1C423A-E4E0-4318-A6E6-6732621EEBA4}"/>
              </a:ext>
            </a:extLst>
          </p:cNvPr>
          <p:cNvSpPr>
            <a:spLocks noGrp="1"/>
          </p:cNvSpPr>
          <p:nvPr>
            <p:ph type="title"/>
          </p:nvPr>
        </p:nvSpPr>
        <p:spPr/>
        <p:txBody>
          <a:bodyPr/>
          <a:lstStyle/>
          <a:p>
            <a:r>
              <a:rPr lang="en-US" dirty="0" err="1"/>
              <a:t>ResNet</a:t>
            </a:r>
            <a:r>
              <a:rPr lang="en-US" dirty="0"/>
              <a:t>: Residual Learning</a:t>
            </a:r>
          </a:p>
        </p:txBody>
      </p:sp>
      <p:sp>
        <p:nvSpPr>
          <p:cNvPr id="9" name="Cube 8">
            <a:extLst>
              <a:ext uri="{FF2B5EF4-FFF2-40B4-BE49-F238E27FC236}">
                <a16:creationId xmlns:a16="http://schemas.microsoft.com/office/drawing/2014/main" id="{B6E978AF-33C7-445D-B17F-F2753A0CF5B2}"/>
              </a:ext>
            </a:extLst>
          </p:cNvPr>
          <p:cNvSpPr/>
          <p:nvPr/>
        </p:nvSpPr>
        <p:spPr>
          <a:xfrm>
            <a:off x="6056316" y="6433870"/>
            <a:ext cx="1123923" cy="3846645"/>
          </a:xfrm>
          <a:prstGeom prst="cube">
            <a:avLst>
              <a:gd name="adj" fmla="val 74072"/>
            </a:avLst>
          </a:prstGeom>
          <a:solidFill>
            <a:schemeClr val="accent4"/>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11" hangingPunct="1"/>
            <a:endParaRPr lang="en-US" sz="3600" b="0" kern="1200">
              <a:solidFill>
                <a:prstClr val="white"/>
              </a:solidFill>
              <a:latin typeface="Arial" panose="020B0604020202020204"/>
            </a:endParaRPr>
          </a:p>
        </p:txBody>
      </p:sp>
      <p:grpSp>
        <p:nvGrpSpPr>
          <p:cNvPr id="3" name="Group 2">
            <a:extLst>
              <a:ext uri="{FF2B5EF4-FFF2-40B4-BE49-F238E27FC236}">
                <a16:creationId xmlns:a16="http://schemas.microsoft.com/office/drawing/2014/main" id="{779A0EFD-9314-4BCC-B9F1-D94AACE0D862}"/>
              </a:ext>
            </a:extLst>
          </p:cNvPr>
          <p:cNvGrpSpPr/>
          <p:nvPr/>
        </p:nvGrpSpPr>
        <p:grpSpPr>
          <a:xfrm>
            <a:off x="6817425" y="6433870"/>
            <a:ext cx="6280408" cy="3846645"/>
            <a:chOff x="1884712" y="3216934"/>
            <a:chExt cx="3140204" cy="1923323"/>
          </a:xfrm>
        </p:grpSpPr>
        <p:sp>
          <p:nvSpPr>
            <p:cNvPr id="12" name="Cube 11">
              <a:extLst>
                <a:ext uri="{FF2B5EF4-FFF2-40B4-BE49-F238E27FC236}">
                  <a16:creationId xmlns:a16="http://schemas.microsoft.com/office/drawing/2014/main" id="{FF6FA4FD-47DD-45BB-A312-6702F543DCA3}"/>
                </a:ext>
              </a:extLst>
            </p:cNvPr>
            <p:cNvSpPr/>
            <p:nvPr/>
          </p:nvSpPr>
          <p:spPr>
            <a:xfrm>
              <a:off x="4462955" y="3216934"/>
              <a:ext cx="561961" cy="1923323"/>
            </a:xfrm>
            <a:prstGeom prst="cube">
              <a:avLst>
                <a:gd name="adj" fmla="val 74072"/>
              </a:avLst>
            </a:prstGeom>
            <a:solidFill>
              <a:schemeClr val="tx2">
                <a:lumMod val="20000"/>
                <a:lumOff val="80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11" hangingPunct="1"/>
              <a:endParaRPr lang="en-US" sz="3600" b="0" kern="1200" dirty="0">
                <a:solidFill>
                  <a:prstClr val="white"/>
                </a:solidFill>
                <a:latin typeface="Arial" panose="020B0604020202020204"/>
              </a:endParaRPr>
            </a:p>
          </p:txBody>
        </p:sp>
        <p:cxnSp>
          <p:nvCxnSpPr>
            <p:cNvPr id="14" name="Straight Arrow Connector 13">
              <a:extLst>
                <a:ext uri="{FF2B5EF4-FFF2-40B4-BE49-F238E27FC236}">
                  <a16:creationId xmlns:a16="http://schemas.microsoft.com/office/drawing/2014/main" id="{894DA85B-01C7-4663-B29F-5EB6C0969DA7}"/>
                </a:ext>
              </a:extLst>
            </p:cNvPr>
            <p:cNvCxnSpPr>
              <a:cxnSpLocks/>
            </p:cNvCxnSpPr>
            <p:nvPr/>
          </p:nvCxnSpPr>
          <p:spPr>
            <a:xfrm>
              <a:off x="1884712" y="4178595"/>
              <a:ext cx="501891" cy="0"/>
            </a:xfrm>
            <a:prstGeom prst="straightConnector1">
              <a:avLst/>
            </a:prstGeom>
            <a:ln w="76200" cap="rnd">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 name="Cube 9">
              <a:extLst>
                <a:ext uri="{FF2B5EF4-FFF2-40B4-BE49-F238E27FC236}">
                  <a16:creationId xmlns:a16="http://schemas.microsoft.com/office/drawing/2014/main" id="{C41380FF-8B30-4B57-BB42-E512FA018629}"/>
                </a:ext>
              </a:extLst>
            </p:cNvPr>
            <p:cNvSpPr/>
            <p:nvPr/>
          </p:nvSpPr>
          <p:spPr>
            <a:xfrm>
              <a:off x="2490423" y="3216934"/>
              <a:ext cx="561961" cy="1923323"/>
            </a:xfrm>
            <a:prstGeom prst="cube">
              <a:avLst>
                <a:gd name="adj" fmla="val 74072"/>
              </a:avLst>
            </a:prstGeom>
            <a:solidFill>
              <a:schemeClr val="accent5"/>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11" hangingPunct="1"/>
              <a:endParaRPr lang="en-US" sz="3600" b="0" kern="1200">
                <a:solidFill>
                  <a:prstClr val="white"/>
                </a:solidFill>
                <a:latin typeface="Arial" panose="020B0604020202020204"/>
              </a:endParaRPr>
            </a:p>
          </p:txBody>
        </p:sp>
        <p:cxnSp>
          <p:nvCxnSpPr>
            <p:cNvPr id="16" name="Straight Arrow Connector 15">
              <a:extLst>
                <a:ext uri="{FF2B5EF4-FFF2-40B4-BE49-F238E27FC236}">
                  <a16:creationId xmlns:a16="http://schemas.microsoft.com/office/drawing/2014/main" id="{9042949B-B7AE-466C-8E9C-39F760F724D8}"/>
                </a:ext>
              </a:extLst>
            </p:cNvPr>
            <p:cNvCxnSpPr>
              <a:cxnSpLocks/>
            </p:cNvCxnSpPr>
            <p:nvPr/>
          </p:nvCxnSpPr>
          <p:spPr>
            <a:xfrm>
              <a:off x="2801438" y="4178595"/>
              <a:ext cx="501891" cy="0"/>
            </a:xfrm>
            <a:prstGeom prst="straightConnector1">
              <a:avLst/>
            </a:prstGeom>
            <a:ln w="76200" cap="rnd">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 name="Cube 10">
              <a:extLst>
                <a:ext uri="{FF2B5EF4-FFF2-40B4-BE49-F238E27FC236}">
                  <a16:creationId xmlns:a16="http://schemas.microsoft.com/office/drawing/2014/main" id="{C588B7DB-9E92-4482-9CA4-8571016C51A9}"/>
                </a:ext>
              </a:extLst>
            </p:cNvPr>
            <p:cNvSpPr/>
            <p:nvPr/>
          </p:nvSpPr>
          <p:spPr>
            <a:xfrm>
              <a:off x="3476689" y="3216934"/>
              <a:ext cx="561961" cy="1923323"/>
            </a:xfrm>
            <a:prstGeom prst="cube">
              <a:avLst>
                <a:gd name="adj" fmla="val 74072"/>
              </a:avLst>
            </a:prstGeom>
            <a:solidFill>
              <a:schemeClr val="accent1"/>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11" hangingPunct="1"/>
              <a:endParaRPr lang="en-US" sz="3600" b="0" kern="1200">
                <a:solidFill>
                  <a:prstClr val="white"/>
                </a:solidFill>
                <a:latin typeface="Arial" panose="020B0604020202020204"/>
              </a:endParaRPr>
            </a:p>
          </p:txBody>
        </p:sp>
        <p:cxnSp>
          <p:nvCxnSpPr>
            <p:cNvPr id="17" name="Straight Arrow Connector 16">
              <a:extLst>
                <a:ext uri="{FF2B5EF4-FFF2-40B4-BE49-F238E27FC236}">
                  <a16:creationId xmlns:a16="http://schemas.microsoft.com/office/drawing/2014/main" id="{2965E5A1-AAFA-4B18-9235-FCE89504EF3D}"/>
                </a:ext>
              </a:extLst>
            </p:cNvPr>
            <p:cNvCxnSpPr>
              <a:cxnSpLocks/>
            </p:cNvCxnSpPr>
            <p:nvPr/>
          </p:nvCxnSpPr>
          <p:spPr>
            <a:xfrm>
              <a:off x="3787704" y="4178595"/>
              <a:ext cx="501891" cy="0"/>
            </a:xfrm>
            <a:prstGeom prst="straightConnector1">
              <a:avLst/>
            </a:prstGeom>
            <a:ln w="76200" cap="rnd">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4" name="Group 3">
            <a:extLst>
              <a:ext uri="{FF2B5EF4-FFF2-40B4-BE49-F238E27FC236}">
                <a16:creationId xmlns:a16="http://schemas.microsoft.com/office/drawing/2014/main" id="{A7E63885-D17A-4461-A9E9-C8F12F2642F2}"/>
              </a:ext>
            </a:extLst>
          </p:cNvPr>
          <p:cNvGrpSpPr/>
          <p:nvPr/>
        </p:nvGrpSpPr>
        <p:grpSpPr>
          <a:xfrm>
            <a:off x="7180239" y="10280517"/>
            <a:ext cx="5917597" cy="1652392"/>
            <a:chOff x="2066118" y="5140258"/>
            <a:chExt cx="2958799" cy="826196"/>
          </a:xfrm>
        </p:grpSpPr>
        <p:sp>
          <p:nvSpPr>
            <p:cNvPr id="22" name="Left Brace 21">
              <a:extLst>
                <a:ext uri="{FF2B5EF4-FFF2-40B4-BE49-F238E27FC236}">
                  <a16:creationId xmlns:a16="http://schemas.microsoft.com/office/drawing/2014/main" id="{91975E21-BC3D-4B7A-98C2-B207E990AFBF}"/>
                </a:ext>
              </a:extLst>
            </p:cNvPr>
            <p:cNvSpPr/>
            <p:nvPr/>
          </p:nvSpPr>
          <p:spPr>
            <a:xfrm rot="16200000">
              <a:off x="3344906" y="3861470"/>
              <a:ext cx="401223" cy="2958799"/>
            </a:xfrm>
            <a:prstGeom prst="leftBrace">
              <a:avLst>
                <a:gd name="adj1" fmla="val 52490"/>
                <a:gd name="adj2" fmla="val 50000"/>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defTabSz="914411" hangingPunct="1"/>
              <a:endParaRPr lang="en-US" sz="3600" b="0" kern="1200">
                <a:solidFill>
                  <a:prstClr val="black"/>
                </a:solidFill>
                <a:latin typeface="Arial" panose="020B0604020202020204"/>
              </a:endParaRPr>
            </a:p>
          </p:txBody>
        </p:sp>
        <p:sp>
          <p:nvSpPr>
            <p:cNvPr id="23" name="TextBox 22">
              <a:extLst>
                <a:ext uri="{FF2B5EF4-FFF2-40B4-BE49-F238E27FC236}">
                  <a16:creationId xmlns:a16="http://schemas.microsoft.com/office/drawing/2014/main" id="{095215E8-DDBD-4955-AAEB-E97DD66F7191}"/>
                </a:ext>
              </a:extLst>
            </p:cNvPr>
            <p:cNvSpPr txBox="1"/>
            <p:nvPr/>
          </p:nvSpPr>
          <p:spPr>
            <a:xfrm>
              <a:off x="2965703" y="5427845"/>
              <a:ext cx="1159625" cy="538609"/>
            </a:xfrm>
            <a:prstGeom prst="rect">
              <a:avLst/>
            </a:prstGeom>
            <a:solidFill>
              <a:schemeClr val="bg1"/>
            </a:solidFill>
            <a:ln>
              <a:solidFill>
                <a:schemeClr val="tx1"/>
              </a:solidFill>
            </a:ln>
          </p:spPr>
          <p:txBody>
            <a:bodyPr wrap="square" rtlCol="0">
              <a:spAutoFit/>
            </a:bodyPr>
            <a:lstStyle/>
            <a:p>
              <a:pPr defTabSz="914411" hangingPunct="1"/>
              <a:r>
                <a:rPr lang="en-US" sz="6400" kern="1200" dirty="0">
                  <a:solidFill>
                    <a:prstClr val="black"/>
                  </a:solidFill>
                  <a:ea typeface="ＭＳ Ｐゴシック" charset="0"/>
                  <a:cs typeface="+mn-cs"/>
                </a:rPr>
                <a:t>F(x)</a:t>
              </a:r>
            </a:p>
          </p:txBody>
        </p:sp>
      </p:grpSp>
      <p:sp>
        <p:nvSpPr>
          <p:cNvPr id="24" name="TextBox 23">
            <a:extLst>
              <a:ext uri="{FF2B5EF4-FFF2-40B4-BE49-F238E27FC236}">
                <a16:creationId xmlns:a16="http://schemas.microsoft.com/office/drawing/2014/main" id="{4D9E3968-4010-42AD-8D03-9F3C16721457}"/>
              </a:ext>
            </a:extLst>
          </p:cNvPr>
          <p:cNvSpPr txBox="1"/>
          <p:nvPr/>
        </p:nvSpPr>
        <p:spPr>
          <a:xfrm>
            <a:off x="6161967" y="10855691"/>
            <a:ext cx="936211" cy="1077218"/>
          </a:xfrm>
          <a:prstGeom prst="rect">
            <a:avLst/>
          </a:prstGeom>
          <a:solidFill>
            <a:schemeClr val="bg1"/>
          </a:solidFill>
          <a:ln>
            <a:solidFill>
              <a:schemeClr val="tx1"/>
            </a:solidFill>
          </a:ln>
        </p:spPr>
        <p:txBody>
          <a:bodyPr wrap="square" rtlCol="0">
            <a:spAutoFit/>
          </a:bodyPr>
          <a:lstStyle/>
          <a:p>
            <a:pPr defTabSz="914411" hangingPunct="1"/>
            <a:r>
              <a:rPr lang="en-US" sz="6400" kern="1200" dirty="0">
                <a:solidFill>
                  <a:prstClr val="black"/>
                </a:solidFill>
                <a:ea typeface="ＭＳ Ｐゴシック" charset="0"/>
                <a:cs typeface="+mn-cs"/>
              </a:rPr>
              <a:t>x</a:t>
            </a:r>
          </a:p>
        </p:txBody>
      </p:sp>
      <p:grpSp>
        <p:nvGrpSpPr>
          <p:cNvPr id="5" name="Group 4">
            <a:extLst>
              <a:ext uri="{FF2B5EF4-FFF2-40B4-BE49-F238E27FC236}">
                <a16:creationId xmlns:a16="http://schemas.microsoft.com/office/drawing/2014/main" id="{F4ABF638-4B41-47EA-B01A-7F5D2FBC23B9}"/>
              </a:ext>
            </a:extLst>
          </p:cNvPr>
          <p:cNvGrpSpPr/>
          <p:nvPr/>
        </p:nvGrpSpPr>
        <p:grpSpPr>
          <a:xfrm>
            <a:off x="6313378" y="6433864"/>
            <a:ext cx="9010909" cy="3846645"/>
            <a:chOff x="1632687" y="3216931"/>
            <a:chExt cx="4505455" cy="1923323"/>
          </a:xfrm>
        </p:grpSpPr>
        <p:sp>
          <p:nvSpPr>
            <p:cNvPr id="28" name="Cube 27">
              <a:extLst>
                <a:ext uri="{FF2B5EF4-FFF2-40B4-BE49-F238E27FC236}">
                  <a16:creationId xmlns:a16="http://schemas.microsoft.com/office/drawing/2014/main" id="{341E2DC7-7588-4051-90EE-339661D430F9}"/>
                </a:ext>
              </a:extLst>
            </p:cNvPr>
            <p:cNvSpPr/>
            <p:nvPr/>
          </p:nvSpPr>
          <p:spPr>
            <a:xfrm>
              <a:off x="5576181" y="3216931"/>
              <a:ext cx="561961" cy="1923323"/>
            </a:xfrm>
            <a:prstGeom prst="cube">
              <a:avLst>
                <a:gd name="adj" fmla="val 74072"/>
              </a:avLst>
            </a:prstGeom>
            <a:solidFill>
              <a:schemeClr val="accent4"/>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11" hangingPunct="1"/>
              <a:endParaRPr lang="en-US" sz="3600" b="0" kern="1200">
                <a:solidFill>
                  <a:prstClr val="white"/>
                </a:solidFill>
                <a:latin typeface="Arial" panose="020B0604020202020204"/>
              </a:endParaRPr>
            </a:p>
          </p:txBody>
        </p:sp>
        <p:sp>
          <p:nvSpPr>
            <p:cNvPr id="33" name="Freeform: Shape 32">
              <a:extLst>
                <a:ext uri="{FF2B5EF4-FFF2-40B4-BE49-F238E27FC236}">
                  <a16:creationId xmlns:a16="http://schemas.microsoft.com/office/drawing/2014/main" id="{5E831EF4-93AC-45A9-96F4-2B7925E07CBD}"/>
                </a:ext>
              </a:extLst>
            </p:cNvPr>
            <p:cNvSpPr/>
            <p:nvPr/>
          </p:nvSpPr>
          <p:spPr>
            <a:xfrm>
              <a:off x="1632687" y="4316798"/>
              <a:ext cx="4018327" cy="822771"/>
            </a:xfrm>
            <a:custGeom>
              <a:avLst/>
              <a:gdLst>
                <a:gd name="connsiteX0" fmla="*/ 0 w 4018327"/>
                <a:gd name="connsiteY0" fmla="*/ 0 h 822771"/>
                <a:gd name="connsiteX1" fmla="*/ 1937857 w 4018327"/>
                <a:gd name="connsiteY1" fmla="*/ 822121 h 822771"/>
                <a:gd name="connsiteX2" fmla="*/ 4018327 w 4018327"/>
                <a:gd name="connsiteY2" fmla="*/ 109057 h 822771"/>
              </a:gdLst>
              <a:ahLst/>
              <a:cxnLst>
                <a:cxn ang="0">
                  <a:pos x="connsiteX0" y="connsiteY0"/>
                </a:cxn>
                <a:cxn ang="0">
                  <a:pos x="connsiteX1" y="connsiteY1"/>
                </a:cxn>
                <a:cxn ang="0">
                  <a:pos x="connsiteX2" y="connsiteY2"/>
                </a:cxn>
              </a:cxnLst>
              <a:rect l="l" t="t" r="r" b="b"/>
              <a:pathLst>
                <a:path w="4018327" h="822771">
                  <a:moveTo>
                    <a:pt x="0" y="0"/>
                  </a:moveTo>
                  <a:cubicBezTo>
                    <a:pt x="634068" y="401972"/>
                    <a:pt x="1268136" y="803945"/>
                    <a:pt x="1937857" y="822121"/>
                  </a:cubicBezTo>
                  <a:cubicBezTo>
                    <a:pt x="2607578" y="840297"/>
                    <a:pt x="3312952" y="474677"/>
                    <a:pt x="4018327" y="109057"/>
                  </a:cubicBezTo>
                </a:path>
              </a:pathLst>
            </a:custGeom>
            <a:noFill/>
            <a:ln w="57150">
              <a:solidFill>
                <a:schemeClr val="tx1"/>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11" hangingPunct="1"/>
              <a:endParaRPr lang="en-US" sz="3600" b="0" kern="1200">
                <a:solidFill>
                  <a:prstClr val="white"/>
                </a:solidFill>
                <a:latin typeface="Arial" panose="020B0604020202020204"/>
              </a:endParaRPr>
            </a:p>
          </p:txBody>
        </p:sp>
      </p:grpSp>
      <p:grpSp>
        <p:nvGrpSpPr>
          <p:cNvPr id="7" name="Group 6">
            <a:extLst>
              <a:ext uri="{FF2B5EF4-FFF2-40B4-BE49-F238E27FC236}">
                <a16:creationId xmlns:a16="http://schemas.microsoft.com/office/drawing/2014/main" id="{A4DD3AA5-2D60-4A79-8532-404546C92D11}"/>
              </a:ext>
            </a:extLst>
          </p:cNvPr>
          <p:cNvGrpSpPr/>
          <p:nvPr/>
        </p:nvGrpSpPr>
        <p:grpSpPr>
          <a:xfrm>
            <a:off x="13097832" y="6433865"/>
            <a:ext cx="5229856" cy="5499045"/>
            <a:chOff x="5024916" y="3216931"/>
            <a:chExt cx="2614928" cy="2749523"/>
          </a:xfrm>
        </p:grpSpPr>
        <p:sp>
          <p:nvSpPr>
            <p:cNvPr id="30" name="TextBox 29">
              <a:extLst>
                <a:ext uri="{FF2B5EF4-FFF2-40B4-BE49-F238E27FC236}">
                  <a16:creationId xmlns:a16="http://schemas.microsoft.com/office/drawing/2014/main" id="{4DE297B1-CC3D-4EBC-AE7C-AFA847ECA832}"/>
                </a:ext>
              </a:extLst>
            </p:cNvPr>
            <p:cNvSpPr txBox="1"/>
            <p:nvPr/>
          </p:nvSpPr>
          <p:spPr>
            <a:xfrm>
              <a:off x="5024916" y="3886206"/>
              <a:ext cx="551264" cy="538609"/>
            </a:xfrm>
            <a:prstGeom prst="rect">
              <a:avLst/>
            </a:prstGeom>
            <a:noFill/>
          </p:spPr>
          <p:txBody>
            <a:bodyPr wrap="square" rtlCol="0">
              <a:spAutoFit/>
            </a:bodyPr>
            <a:lstStyle/>
            <a:p>
              <a:pPr algn="l" defTabSz="914411" hangingPunct="1"/>
              <a:r>
                <a:rPr lang="en-US" sz="6400" kern="1200" dirty="0">
                  <a:solidFill>
                    <a:prstClr val="black"/>
                  </a:solidFill>
                  <a:ea typeface="ＭＳ Ｐゴシック" charset="0"/>
                  <a:cs typeface="+mn-cs"/>
                </a:rPr>
                <a:t>+</a:t>
              </a:r>
            </a:p>
          </p:txBody>
        </p:sp>
        <p:cxnSp>
          <p:nvCxnSpPr>
            <p:cNvPr id="34" name="Straight Arrow Connector 33">
              <a:extLst>
                <a:ext uri="{FF2B5EF4-FFF2-40B4-BE49-F238E27FC236}">
                  <a16:creationId xmlns:a16="http://schemas.microsoft.com/office/drawing/2014/main" id="{E8C1A913-7E7D-4BB3-91AF-535D72B03885}"/>
                </a:ext>
              </a:extLst>
            </p:cNvPr>
            <p:cNvCxnSpPr>
              <a:cxnSpLocks/>
            </p:cNvCxnSpPr>
            <p:nvPr/>
          </p:nvCxnSpPr>
          <p:spPr>
            <a:xfrm>
              <a:off x="5987018" y="4178592"/>
              <a:ext cx="501891" cy="0"/>
            </a:xfrm>
            <a:prstGeom prst="straightConnector1">
              <a:avLst/>
            </a:prstGeom>
            <a:ln w="76200" cap="rnd">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5" name="Cube 34">
              <a:extLst>
                <a:ext uri="{FF2B5EF4-FFF2-40B4-BE49-F238E27FC236}">
                  <a16:creationId xmlns:a16="http://schemas.microsoft.com/office/drawing/2014/main" id="{E3851196-97C9-4372-8EED-76575236E74A}"/>
                </a:ext>
              </a:extLst>
            </p:cNvPr>
            <p:cNvSpPr/>
            <p:nvPr/>
          </p:nvSpPr>
          <p:spPr>
            <a:xfrm>
              <a:off x="6587133" y="3216931"/>
              <a:ext cx="561961" cy="1923323"/>
            </a:xfrm>
            <a:prstGeom prst="cube">
              <a:avLst>
                <a:gd name="adj" fmla="val 74072"/>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11" hangingPunct="1"/>
              <a:endParaRPr lang="en-US" sz="3600" b="0" kern="1200">
                <a:solidFill>
                  <a:prstClr val="white"/>
                </a:solidFill>
                <a:latin typeface="Arial" panose="020B0604020202020204"/>
              </a:endParaRPr>
            </a:p>
          </p:txBody>
        </p:sp>
        <p:sp>
          <p:nvSpPr>
            <p:cNvPr id="36" name="TextBox 35">
              <a:extLst>
                <a:ext uri="{FF2B5EF4-FFF2-40B4-BE49-F238E27FC236}">
                  <a16:creationId xmlns:a16="http://schemas.microsoft.com/office/drawing/2014/main" id="{1BE847A7-D216-443B-B896-B2F120DF1291}"/>
                </a:ext>
              </a:extLst>
            </p:cNvPr>
            <p:cNvSpPr txBox="1"/>
            <p:nvPr/>
          </p:nvSpPr>
          <p:spPr>
            <a:xfrm>
              <a:off x="6096381" y="5427845"/>
              <a:ext cx="1543463" cy="538609"/>
            </a:xfrm>
            <a:prstGeom prst="rect">
              <a:avLst/>
            </a:prstGeom>
            <a:solidFill>
              <a:schemeClr val="bg1"/>
            </a:solidFill>
            <a:ln>
              <a:solidFill>
                <a:schemeClr val="tx1"/>
              </a:solidFill>
            </a:ln>
          </p:spPr>
          <p:txBody>
            <a:bodyPr wrap="square" rtlCol="0">
              <a:spAutoFit/>
            </a:bodyPr>
            <a:lstStyle/>
            <a:p>
              <a:pPr defTabSz="914411" hangingPunct="1"/>
              <a:r>
                <a:rPr lang="en-US" sz="6400" kern="1200" dirty="0" err="1">
                  <a:solidFill>
                    <a:prstClr val="black"/>
                  </a:solidFill>
                  <a:ea typeface="ＭＳ Ｐゴシック" charset="0"/>
                  <a:cs typeface="+mn-cs"/>
                </a:rPr>
                <a:t>x+F</a:t>
              </a:r>
              <a:r>
                <a:rPr lang="en-US" sz="6400" kern="1200" dirty="0">
                  <a:solidFill>
                    <a:prstClr val="black"/>
                  </a:solidFill>
                  <a:ea typeface="ＭＳ Ｐゴシック" charset="0"/>
                  <a:cs typeface="+mn-cs"/>
                </a:rPr>
                <a:t>(x)</a:t>
              </a:r>
            </a:p>
          </p:txBody>
        </p:sp>
      </p:grpSp>
      <p:grpSp>
        <p:nvGrpSpPr>
          <p:cNvPr id="42" name="Group 41">
            <a:extLst>
              <a:ext uri="{FF2B5EF4-FFF2-40B4-BE49-F238E27FC236}">
                <a16:creationId xmlns:a16="http://schemas.microsoft.com/office/drawing/2014/main" id="{9B244C26-9F96-4BC0-BF54-8E8F49D0A2B0}"/>
              </a:ext>
            </a:extLst>
          </p:cNvPr>
          <p:cNvGrpSpPr/>
          <p:nvPr/>
        </p:nvGrpSpPr>
        <p:grpSpPr>
          <a:xfrm>
            <a:off x="7136906" y="3043449"/>
            <a:ext cx="10110326" cy="1015663"/>
            <a:chOff x="771787" y="1521724"/>
            <a:chExt cx="5055162" cy="507830"/>
          </a:xfrm>
        </p:grpSpPr>
        <mc:AlternateContent xmlns:mc="http://schemas.openxmlformats.org/markup-compatibility/2006">
          <mc:Choice xmlns:a14="http://schemas.microsoft.com/office/drawing/2010/main" Requires="a14">
            <p:sp>
              <p:nvSpPr>
                <p:cNvPr id="6" name="TextBox 5">
                  <a:extLst>
                    <a:ext uri="{FF2B5EF4-FFF2-40B4-BE49-F238E27FC236}">
                      <a16:creationId xmlns:a16="http://schemas.microsoft.com/office/drawing/2014/main" id="{229EC51B-0096-4875-A426-40CDB68756AF}"/>
                    </a:ext>
                  </a:extLst>
                </p:cNvPr>
                <p:cNvSpPr txBox="1"/>
                <p:nvPr/>
              </p:nvSpPr>
              <p:spPr>
                <a:xfrm>
                  <a:off x="4143347" y="1537113"/>
                  <a:ext cx="1683602" cy="492441"/>
                </a:xfrm>
                <a:prstGeom prst="rect">
                  <a:avLst/>
                </a:prstGeom>
                <a:noFill/>
              </p:spPr>
              <p:txBody>
                <a:bodyPr wrap="none" lIns="0" tIns="0" rIns="0" bIns="0" rtlCol="0">
                  <a:spAutoFit/>
                </a:bodyPr>
                <a:lstStyle/>
                <a:p>
                  <a:pPr algn="l" defTabSz="914411" hangingPunct="1"/>
                  <a14:m>
                    <m:oMathPara xmlns:m="http://schemas.openxmlformats.org/officeDocument/2006/math">
                      <m:oMath>
                        <m:r>
                          <a:rPr lang="en-US" sz="6400" i="1" kern="1200">
                            <a:solidFill>
                              <a:prstClr val="black"/>
                            </a:solidFill>
                            <a:latin typeface="Cambria Math" panose="02040503050406030204" pitchFamily="18" charset="0"/>
                            <a:ea typeface="+mn-ea"/>
                            <a:cs typeface="+mn-cs"/>
                          </a:rPr>
                          <m:t>𝒙</m:t>
                        </m:r>
                        <m:r>
                          <a:rPr lang="en-US" sz="6400" b="0" i="1" kern="1200">
                            <a:solidFill>
                              <a:prstClr val="black"/>
                            </a:solidFill>
                            <a:latin typeface="Cambria Math" panose="02040503050406030204" pitchFamily="18" charset="0"/>
                            <a:ea typeface="+mn-ea"/>
                            <a:cs typeface="+mn-cs"/>
                          </a:rPr>
                          <m:t>+</m:t>
                        </m:r>
                        <m:r>
                          <a:rPr lang="en-US" sz="6400" b="0" i="1" kern="1200">
                            <a:solidFill>
                              <a:prstClr val="black"/>
                            </a:solidFill>
                            <a:latin typeface="Cambria Math" panose="02040503050406030204" pitchFamily="18" charset="0"/>
                            <a:ea typeface="+mn-ea"/>
                            <a:cs typeface="+mn-cs"/>
                          </a:rPr>
                          <m:t>𝐹</m:t>
                        </m:r>
                        <m:d>
                          <m:dPr>
                            <m:ctrlPr>
                              <a:rPr lang="en-US" sz="6400" i="1" kern="1200">
                                <a:solidFill>
                                  <a:prstClr val="black"/>
                                </a:solidFill>
                                <a:latin typeface="Cambria Math" panose="02040503050406030204" pitchFamily="18" charset="0"/>
                                <a:ea typeface="+mn-ea"/>
                                <a:cs typeface="+mn-cs"/>
                              </a:rPr>
                            </m:ctrlPr>
                          </m:dPr>
                          <m:e>
                            <m:r>
                              <a:rPr lang="en-US" sz="6400" i="1" kern="1200">
                                <a:solidFill>
                                  <a:prstClr val="black"/>
                                </a:solidFill>
                                <a:latin typeface="Cambria Math" panose="02040503050406030204" pitchFamily="18" charset="0"/>
                                <a:ea typeface="+mn-ea"/>
                                <a:cs typeface="+mn-cs"/>
                              </a:rPr>
                              <m:t>𝒙</m:t>
                            </m:r>
                          </m:e>
                        </m:d>
                      </m:oMath>
                    </m:oMathPara>
                  </a14:m>
                  <a:endParaRPr lang="en-US" sz="6400" b="0" kern="1200" dirty="0">
                    <a:solidFill>
                      <a:prstClr val="black"/>
                    </a:solidFill>
                    <a:ea typeface="ＭＳ Ｐゴシック" charset="0"/>
                    <a:cs typeface="+mn-cs"/>
                  </a:endParaRPr>
                </a:p>
              </p:txBody>
            </p:sp>
          </mc:Choice>
          <mc:Fallback>
            <p:sp>
              <p:nvSpPr>
                <p:cNvPr id="6" name="TextBox 5">
                  <a:extLst>
                    <a:ext uri="{FF2B5EF4-FFF2-40B4-BE49-F238E27FC236}">
                      <a16:creationId xmlns:a16="http://schemas.microsoft.com/office/drawing/2014/main" id="{229EC51B-0096-4875-A426-40CDB68756AF}"/>
                    </a:ext>
                  </a:extLst>
                </p:cNvPr>
                <p:cNvSpPr txBox="1">
                  <a:spLocks noRot="1" noChangeAspect="1" noMove="1" noResize="1" noEditPoints="1" noAdjustHandles="1" noChangeArrowheads="1" noChangeShapeType="1" noTextEdit="1"/>
                </p:cNvSpPr>
                <p:nvPr/>
              </p:nvSpPr>
              <p:spPr>
                <a:xfrm>
                  <a:off x="4143347" y="1537113"/>
                  <a:ext cx="1683602" cy="492441"/>
                </a:xfrm>
                <a:prstGeom prst="rect">
                  <a:avLst/>
                </a:prstGeom>
                <a:blipFill>
                  <a:blip r:embed="rId2"/>
                  <a:stretch>
                    <a:fillRect/>
                  </a:stretch>
                </a:blipFill>
              </p:spPr>
              <p:txBody>
                <a:bodyPr/>
                <a:lstStyle/>
                <a:p>
                  <a:r>
                    <a:rPr lang="en-US">
                      <a:noFill/>
                    </a:rPr>
                    <a:t> </a:t>
                  </a:r>
                </a:p>
              </p:txBody>
            </p:sp>
          </mc:Fallback>
        </mc:AlternateContent>
        <p:sp>
          <p:nvSpPr>
            <p:cNvPr id="41" name="TextBox 40">
              <a:extLst>
                <a:ext uri="{FF2B5EF4-FFF2-40B4-BE49-F238E27FC236}">
                  <a16:creationId xmlns:a16="http://schemas.microsoft.com/office/drawing/2014/main" id="{42F6C1DF-71B9-4268-A32A-A572B7B91862}"/>
                </a:ext>
              </a:extLst>
            </p:cNvPr>
            <p:cNvSpPr txBox="1"/>
            <p:nvPr/>
          </p:nvSpPr>
          <p:spPr>
            <a:xfrm>
              <a:off x="771787" y="1521724"/>
              <a:ext cx="3544921" cy="477052"/>
            </a:xfrm>
            <a:prstGeom prst="rect">
              <a:avLst/>
            </a:prstGeom>
            <a:noFill/>
          </p:spPr>
          <p:txBody>
            <a:bodyPr wrap="square" rtlCol="0">
              <a:spAutoFit/>
            </a:bodyPr>
            <a:lstStyle/>
            <a:p>
              <a:pPr algn="l" defTabSz="914411" hangingPunct="1"/>
              <a:r>
                <a:rPr lang="en-US" sz="5600" b="0" kern="1200" dirty="0">
                  <a:solidFill>
                    <a:prstClr val="black"/>
                  </a:solidFill>
                  <a:ea typeface="ＭＳ Ｐゴシック" charset="0"/>
                  <a:cs typeface="+mn-cs"/>
                </a:rPr>
                <a:t>New Building Block:</a:t>
              </a:r>
            </a:p>
          </p:txBody>
        </p:sp>
      </p:grpSp>
      <p:sp>
        <p:nvSpPr>
          <p:cNvPr id="27" name="TextBox 26">
            <a:extLst>
              <a:ext uri="{FF2B5EF4-FFF2-40B4-BE49-F238E27FC236}">
                <a16:creationId xmlns:a16="http://schemas.microsoft.com/office/drawing/2014/main" id="{48726963-FAA6-4C75-9563-5A727A31F241}"/>
              </a:ext>
            </a:extLst>
          </p:cNvPr>
          <p:cNvSpPr txBox="1"/>
          <p:nvPr/>
        </p:nvSpPr>
        <p:spPr>
          <a:xfrm>
            <a:off x="3237681" y="4384397"/>
            <a:ext cx="17908643" cy="954107"/>
          </a:xfrm>
          <a:prstGeom prst="rect">
            <a:avLst/>
          </a:prstGeom>
          <a:noFill/>
        </p:spPr>
        <p:txBody>
          <a:bodyPr wrap="square" rtlCol="0">
            <a:spAutoFit/>
          </a:bodyPr>
          <a:lstStyle/>
          <a:p>
            <a:pPr defTabSz="914411" hangingPunct="1"/>
            <a:r>
              <a:rPr lang="en-US" sz="5600" b="0" kern="1200" dirty="0">
                <a:solidFill>
                  <a:prstClr val="black"/>
                </a:solidFill>
                <a:ea typeface="ＭＳ Ｐゴシック" charset="0"/>
                <a:cs typeface="+mn-cs"/>
              </a:rPr>
              <a:t>Lets you train networks with 100s of layers.</a:t>
            </a:r>
          </a:p>
        </p:txBody>
      </p:sp>
    </p:spTree>
    <p:extLst>
      <p:ext uri="{BB962C8B-B14F-4D97-AF65-F5344CB8AC3E}">
        <p14:creationId xmlns:p14="http://schemas.microsoft.com/office/powerpoint/2010/main" val="36163528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5"/>
          <p:cNvPicPr>
            <a:picLocks noChangeAspect="1"/>
          </p:cNvPicPr>
          <p:nvPr/>
        </p:nvPicPr>
        <p:blipFill>
          <a:blip r:embed="rId3"/>
          <a:stretch>
            <a:fillRect/>
          </a:stretch>
        </p:blipFill>
        <p:spPr>
          <a:xfrm>
            <a:off x="517253" y="919408"/>
            <a:ext cx="10241280" cy="7680960"/>
          </a:xfrm>
          <a:prstGeom prst="rect">
            <a:avLst/>
          </a:prstGeom>
        </p:spPr>
      </p:pic>
      <p:pic>
        <p:nvPicPr>
          <p:cNvPr id="35" name="Picture 34"/>
          <p:cNvPicPr>
            <a:picLocks noChangeAspect="1"/>
          </p:cNvPicPr>
          <p:nvPr/>
        </p:nvPicPr>
        <p:blipFill>
          <a:blip r:embed="rId4"/>
          <a:stretch>
            <a:fillRect/>
          </a:stretch>
        </p:blipFill>
        <p:spPr>
          <a:xfrm>
            <a:off x="13732265" y="919408"/>
            <a:ext cx="10207592" cy="7680960"/>
          </a:xfrm>
          <a:prstGeom prst="rect">
            <a:avLst/>
          </a:prstGeom>
        </p:spPr>
      </p:pic>
      <p:sp>
        <p:nvSpPr>
          <p:cNvPr id="36" name="Right Arrow 35"/>
          <p:cNvSpPr/>
          <p:nvPr/>
        </p:nvSpPr>
        <p:spPr>
          <a:xfrm>
            <a:off x="11088813" y="3059304"/>
            <a:ext cx="2445056" cy="3480144"/>
          </a:xfrm>
          <a:prstGeom prst="rightArrow">
            <a:avLst>
              <a:gd name="adj1" fmla="val 50000"/>
              <a:gd name="adj2" fmla="val 53373"/>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828823" hangingPunct="1">
              <a:defRPr/>
            </a:pPr>
            <a:endParaRPr lang="en-US" sz="8000" b="0" kern="1200" dirty="0">
              <a:solidFill>
                <a:prstClr val="white"/>
              </a:solidFill>
              <a:latin typeface="Helvetica Light" charset="0"/>
              <a:ea typeface="Helvetica Light" charset="0"/>
              <a:cs typeface="Helvetica Light" charset="0"/>
            </a:endParaRPr>
          </a:p>
        </p:txBody>
      </p:sp>
      <p:sp>
        <p:nvSpPr>
          <p:cNvPr id="38" name="TextBox 37"/>
          <p:cNvSpPr txBox="1"/>
          <p:nvPr/>
        </p:nvSpPr>
        <p:spPr>
          <a:xfrm>
            <a:off x="932759" y="8756532"/>
            <a:ext cx="8704883" cy="954107"/>
          </a:xfrm>
          <a:prstGeom prst="rect">
            <a:avLst/>
          </a:prstGeom>
          <a:noFill/>
        </p:spPr>
        <p:txBody>
          <a:bodyPr wrap="none" rtlCol="0">
            <a:spAutoFit/>
          </a:bodyPr>
          <a:lstStyle/>
          <a:p>
            <a:pPr algn="l" defTabSz="1828823" hangingPunct="1">
              <a:defRPr/>
            </a:pPr>
            <a:r>
              <a:rPr lang="en-US" sz="5600" b="0" kern="1200" dirty="0">
                <a:solidFill>
                  <a:prstClr val="black"/>
                </a:solidFill>
                <a:latin typeface="Helvetica Light" charset="0"/>
                <a:ea typeface="Helvetica Light" charset="0"/>
                <a:cs typeface="Helvetica Light" charset="0"/>
              </a:rPr>
              <a:t>Grayscale image: </a:t>
            </a:r>
            <a:r>
              <a:rPr lang="en-US" sz="5600" b="0" i="1" kern="1200" dirty="0">
                <a:solidFill>
                  <a:prstClr val="black"/>
                </a:solidFill>
                <a:latin typeface="Helvetica Light" charset="0"/>
                <a:ea typeface="Helvetica Light" charset="0"/>
                <a:cs typeface="Helvetica Light" charset="0"/>
              </a:rPr>
              <a:t>L</a:t>
            </a:r>
            <a:r>
              <a:rPr lang="en-US" sz="5600" b="0" kern="1200" dirty="0">
                <a:solidFill>
                  <a:prstClr val="black"/>
                </a:solidFill>
                <a:latin typeface="Helvetica Light" charset="0"/>
                <a:ea typeface="Helvetica Light" charset="0"/>
                <a:cs typeface="Helvetica Light" charset="0"/>
              </a:rPr>
              <a:t> channel</a:t>
            </a:r>
          </a:p>
        </p:txBody>
      </p:sp>
      <p:sp>
        <p:nvSpPr>
          <p:cNvPr id="39" name="TextBox 38"/>
          <p:cNvSpPr txBox="1"/>
          <p:nvPr/>
        </p:nvSpPr>
        <p:spPr>
          <a:xfrm>
            <a:off x="13728087" y="8756532"/>
            <a:ext cx="9563131" cy="954107"/>
          </a:xfrm>
          <a:prstGeom prst="rect">
            <a:avLst/>
          </a:prstGeom>
          <a:noFill/>
        </p:spPr>
        <p:txBody>
          <a:bodyPr wrap="none" rtlCol="0">
            <a:spAutoFit/>
          </a:bodyPr>
          <a:lstStyle/>
          <a:p>
            <a:pPr algn="l" defTabSz="1828823" hangingPunct="1">
              <a:defRPr/>
            </a:pPr>
            <a:r>
              <a:rPr lang="en-US" sz="5600" b="0" kern="1200" dirty="0">
                <a:solidFill>
                  <a:prstClr val="black"/>
                </a:solidFill>
                <a:latin typeface="Helvetica Light" charset="0"/>
                <a:ea typeface="Helvetica Light" charset="0"/>
                <a:cs typeface="Helvetica Light" charset="0"/>
              </a:rPr>
              <a:t>Color information: </a:t>
            </a:r>
            <a:r>
              <a:rPr lang="en-US" sz="5600" b="0" i="1" kern="1200" dirty="0">
                <a:solidFill>
                  <a:prstClr val="black"/>
                </a:solidFill>
                <a:latin typeface="Helvetica Light" charset="0"/>
                <a:ea typeface="Helvetica Light" charset="0"/>
                <a:cs typeface="Helvetica Light" charset="0"/>
              </a:rPr>
              <a:t>ab</a:t>
            </a:r>
            <a:r>
              <a:rPr lang="en-US" sz="5600" b="0" kern="1200" dirty="0">
                <a:solidFill>
                  <a:prstClr val="black"/>
                </a:solidFill>
                <a:latin typeface="Helvetica Light" charset="0"/>
                <a:ea typeface="Helvetica Light" charset="0"/>
                <a:cs typeface="Helvetica Light" charset="0"/>
              </a:rPr>
              <a:t> channels</a:t>
            </a:r>
          </a:p>
        </p:txBody>
      </p:sp>
      <p:pic>
        <p:nvPicPr>
          <p:cNvPr id="44" name="Picture 43"/>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11694036" y="4325910"/>
            <a:ext cx="961208" cy="867957"/>
          </a:xfrm>
          <a:prstGeom prst="rect">
            <a:avLst/>
          </a:prstGeom>
        </p:spPr>
      </p:pic>
      <p:grpSp>
        <p:nvGrpSpPr>
          <p:cNvPr id="45" name="Group 44"/>
          <p:cNvGrpSpPr/>
          <p:nvPr/>
        </p:nvGrpSpPr>
        <p:grpSpPr>
          <a:xfrm>
            <a:off x="16148538" y="9770687"/>
            <a:ext cx="5363661" cy="1047448"/>
            <a:chOff x="8639851" y="4754611"/>
            <a:chExt cx="1871295" cy="365438"/>
          </a:xfrm>
        </p:grpSpPr>
        <p:pic>
          <p:nvPicPr>
            <p:cNvPr id="46" name="Picture 45"/>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8639851" y="4754611"/>
              <a:ext cx="295487" cy="335418"/>
            </a:xfrm>
            <a:prstGeom prst="rect">
              <a:avLst/>
            </a:prstGeom>
          </p:spPr>
        </p:pic>
        <p:pic>
          <p:nvPicPr>
            <p:cNvPr id="47" name="Picture 46"/>
            <p:cNvPicPr>
              <a:picLocks noChangeAspect="1"/>
            </p:cNvPicPr>
            <p:nvPr/>
          </p:nvPicPr>
          <p:blipFill rotWithShape="1">
            <a:blip r:embed="rId7">
              <a:extLst>
                <a:ext uri="{28A0092B-C50C-407E-A947-70E740481C1C}">
                  <a14:useLocalDpi xmlns:a14="http://schemas.microsoft.com/office/drawing/2010/main"/>
                </a:ext>
              </a:extLst>
            </a:blip>
            <a:srcRect/>
            <a:stretch/>
          </p:blipFill>
          <p:spPr>
            <a:xfrm>
              <a:off x="9001004" y="4809153"/>
              <a:ext cx="1510142" cy="310896"/>
            </a:xfrm>
            <a:prstGeom prst="rect">
              <a:avLst/>
            </a:prstGeom>
          </p:spPr>
        </p:pic>
      </p:grpSp>
      <p:pic>
        <p:nvPicPr>
          <p:cNvPr id="48" name="Picture 47"/>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2698876" y="9858243"/>
            <a:ext cx="5875885" cy="843568"/>
          </a:xfrm>
          <a:prstGeom prst="rect">
            <a:avLst/>
          </a:prstGeom>
        </p:spPr>
      </p:pic>
      <p:sp>
        <p:nvSpPr>
          <p:cNvPr id="13" name="Rectangle 12"/>
          <p:cNvSpPr/>
          <p:nvPr/>
        </p:nvSpPr>
        <p:spPr>
          <a:xfrm>
            <a:off x="15635187" y="11096398"/>
            <a:ext cx="2632283" cy="1683285"/>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828823" hangingPunct="1">
              <a:defRPr/>
            </a:pPr>
            <a:r>
              <a:rPr lang="en-US" sz="5600" b="0" i="1" kern="1200" dirty="0">
                <a:solidFill>
                  <a:prstClr val="black"/>
                </a:solidFill>
                <a:latin typeface="Helvetica Light" charset="0"/>
                <a:ea typeface="Helvetica Light" charset="0"/>
                <a:cs typeface="Helvetica Light" charset="0"/>
              </a:rPr>
              <a:t>ab</a:t>
            </a:r>
            <a:endParaRPr lang="en-US" sz="5600" b="0" i="1" kern="1200" baseline="-25000" dirty="0">
              <a:solidFill>
                <a:prstClr val="black"/>
              </a:solidFill>
              <a:latin typeface="Helvetica Light" charset="0"/>
              <a:ea typeface="Helvetica Light" charset="0"/>
              <a:cs typeface="Helvetica Light" charset="0"/>
            </a:endParaRPr>
          </a:p>
        </p:txBody>
      </p:sp>
      <p:sp>
        <p:nvSpPr>
          <p:cNvPr id="14" name="Rectangle 13"/>
          <p:cNvSpPr/>
          <p:nvPr/>
        </p:nvSpPr>
        <p:spPr>
          <a:xfrm>
            <a:off x="6116533" y="11096398"/>
            <a:ext cx="2632283" cy="1683285"/>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828823" hangingPunct="1">
              <a:defRPr/>
            </a:pPr>
            <a:r>
              <a:rPr lang="en-US" sz="5600" b="0" i="1" kern="1200" dirty="0">
                <a:solidFill>
                  <a:prstClr val="black"/>
                </a:solidFill>
                <a:latin typeface="Helvetica Light" charset="0"/>
                <a:ea typeface="Helvetica Light" charset="0"/>
                <a:cs typeface="Helvetica Light" charset="0"/>
              </a:rPr>
              <a:t>L</a:t>
            </a:r>
            <a:endParaRPr lang="en-US" sz="5600" b="0" i="1" kern="1200" baseline="-25000" dirty="0">
              <a:solidFill>
                <a:prstClr val="black"/>
              </a:solidFill>
              <a:latin typeface="Helvetica Light" charset="0"/>
              <a:ea typeface="Helvetica Light" charset="0"/>
              <a:cs typeface="Helvetica Light" charset="0"/>
            </a:endParaRPr>
          </a:p>
        </p:txBody>
      </p:sp>
      <p:cxnSp>
        <p:nvCxnSpPr>
          <p:cNvPr id="15" name="Straight Arrow Connector 14"/>
          <p:cNvCxnSpPr/>
          <p:nvPr/>
        </p:nvCxnSpPr>
        <p:spPr>
          <a:xfrm>
            <a:off x="9002026" y="11938040"/>
            <a:ext cx="1756509"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13728088" y="11938040"/>
            <a:ext cx="1716661"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28" name="Picture 27"/>
          <p:cNvPicPr>
            <a:picLocks noChangeAspect="1"/>
          </p:cNvPicPr>
          <p:nvPr/>
        </p:nvPicPr>
        <p:blipFill>
          <a:blip r:embed="rId3"/>
          <a:stretch>
            <a:fillRect/>
          </a:stretch>
        </p:blipFill>
        <p:spPr>
          <a:xfrm>
            <a:off x="517253" y="919408"/>
            <a:ext cx="10241280" cy="7680960"/>
          </a:xfrm>
          <a:prstGeom prst="rect">
            <a:avLst/>
          </a:prstGeom>
        </p:spPr>
      </p:pic>
      <p:pic>
        <p:nvPicPr>
          <p:cNvPr id="29" name="Picture 28"/>
          <p:cNvPicPr>
            <a:picLocks noChangeAspect="1"/>
          </p:cNvPicPr>
          <p:nvPr/>
        </p:nvPicPr>
        <p:blipFill>
          <a:blip r:embed="rId4">
            <a:alphaModFix amt="50000"/>
          </a:blip>
          <a:stretch>
            <a:fillRect/>
          </a:stretch>
        </p:blipFill>
        <p:spPr>
          <a:xfrm>
            <a:off x="13730175" y="919408"/>
            <a:ext cx="10207592" cy="7680960"/>
          </a:xfrm>
          <a:prstGeom prst="rect">
            <a:avLst/>
          </a:prstGeom>
        </p:spPr>
      </p:pic>
      <p:sp>
        <p:nvSpPr>
          <p:cNvPr id="30" name="TextBox 29"/>
          <p:cNvSpPr txBox="1"/>
          <p:nvPr/>
        </p:nvSpPr>
        <p:spPr>
          <a:xfrm>
            <a:off x="10446855" y="12977338"/>
            <a:ext cx="12758749" cy="646331"/>
          </a:xfrm>
          <a:prstGeom prst="rect">
            <a:avLst/>
          </a:prstGeom>
          <a:noFill/>
        </p:spPr>
        <p:txBody>
          <a:bodyPr wrap="none" rtlCol="0">
            <a:spAutoFit/>
          </a:bodyPr>
          <a:lstStyle/>
          <a:p>
            <a:pPr algn="l" defTabSz="1828823" hangingPunct="1">
              <a:defRPr/>
            </a:pPr>
            <a:r>
              <a:rPr lang="en-US" sz="3600" b="0" u="sng" kern="1200" dirty="0">
                <a:solidFill>
                  <a:prstClr val="black"/>
                </a:solidFill>
                <a:latin typeface="Helvetica Light" charset="0"/>
                <a:ea typeface="Helvetica Light" charset="0"/>
                <a:cs typeface="Helvetica Light" charset="0"/>
              </a:rPr>
              <a:t>Zhang</a:t>
            </a:r>
            <a:r>
              <a:rPr lang="en-US" sz="3600" b="0" kern="1200" dirty="0">
                <a:solidFill>
                  <a:prstClr val="black"/>
                </a:solidFill>
                <a:latin typeface="Helvetica Light" charset="0"/>
                <a:ea typeface="Helvetica Light" charset="0"/>
                <a:cs typeface="Helvetica Light" charset="0"/>
              </a:rPr>
              <a:t>, Isola, Efros. </a:t>
            </a:r>
            <a:r>
              <a:rPr lang="en-US" sz="3600" i="1" kern="1200" dirty="0">
                <a:solidFill>
                  <a:prstClr val="black"/>
                </a:solidFill>
                <a:latin typeface="Helvetica Light" charset="0"/>
                <a:ea typeface="Helvetica Light" charset="0"/>
                <a:cs typeface="Helvetica Light" charset="0"/>
              </a:rPr>
              <a:t>Colorful Image Colorization.</a:t>
            </a:r>
            <a:r>
              <a:rPr lang="en-US" sz="3600" b="0" kern="1200" dirty="0">
                <a:solidFill>
                  <a:prstClr val="black"/>
                </a:solidFill>
                <a:latin typeface="Helvetica Light" charset="0"/>
                <a:ea typeface="Helvetica Light" charset="0"/>
                <a:cs typeface="Helvetica Light" charset="0"/>
              </a:rPr>
              <a:t> In </a:t>
            </a:r>
            <a:r>
              <a:rPr lang="en-US" sz="3600" b="0" i="1" kern="1200" dirty="0">
                <a:solidFill>
                  <a:prstClr val="black"/>
                </a:solidFill>
                <a:latin typeface="Helvetica Light" charset="0"/>
                <a:ea typeface="Helvetica Light" charset="0"/>
                <a:cs typeface="Helvetica Light" charset="0"/>
              </a:rPr>
              <a:t>ECCV</a:t>
            </a:r>
            <a:r>
              <a:rPr lang="en-US" sz="3600" b="0" kern="1200" dirty="0">
                <a:solidFill>
                  <a:prstClr val="black"/>
                </a:solidFill>
                <a:latin typeface="Helvetica Light" charset="0"/>
                <a:ea typeface="Helvetica Light" charset="0"/>
                <a:cs typeface="Helvetica Light" charset="0"/>
              </a:rPr>
              <a:t>, 2016.</a:t>
            </a:r>
          </a:p>
        </p:txBody>
      </p:sp>
      <p:sp>
        <p:nvSpPr>
          <p:cNvPr id="2" name="Slide Number Placeholder 1"/>
          <p:cNvSpPr>
            <a:spLocks noGrp="1"/>
          </p:cNvSpPr>
          <p:nvPr>
            <p:ph type="sldNum" sz="quarter" idx="12"/>
          </p:nvPr>
        </p:nvSpPr>
        <p:spPr/>
        <p:txBody>
          <a:bodyPr/>
          <a:lstStyle/>
          <a:p>
            <a:pPr defTabSz="1828823" hangingPunct="1">
              <a:defRPr/>
            </a:pPr>
            <a:fld id="{9AFD1A69-E064-B346-A8E4-E3F25585DE1A}" type="slidenum">
              <a:rPr lang="en-US" b="0" kern="1200">
                <a:solidFill>
                  <a:prstClr val="black">
                    <a:tint val="75000"/>
                  </a:prstClr>
                </a:solidFill>
                <a:latin typeface="Arial" charset="0"/>
                <a:ea typeface="ＭＳ Ｐゴシック" charset="0"/>
                <a:cs typeface="+mn-cs"/>
              </a:rPr>
              <a:pPr defTabSz="1828823" hangingPunct="1">
                <a:defRPr/>
              </a:pPr>
              <a:t>38</a:t>
            </a:fld>
            <a:endParaRPr lang="en-US" b="0" kern="1200" dirty="0">
              <a:solidFill>
                <a:prstClr val="black">
                  <a:tint val="75000"/>
                </a:prstClr>
              </a:solidFill>
              <a:latin typeface="Arial" charset="0"/>
              <a:ea typeface="ＭＳ Ｐゴシック" charset="0"/>
              <a:cs typeface="+mn-cs"/>
            </a:endParaRPr>
          </a:p>
        </p:txBody>
      </p:sp>
      <p:grpSp>
        <p:nvGrpSpPr>
          <p:cNvPr id="32" name="Group 31"/>
          <p:cNvGrpSpPr/>
          <p:nvPr/>
        </p:nvGrpSpPr>
        <p:grpSpPr>
          <a:xfrm>
            <a:off x="11105367" y="10833684"/>
            <a:ext cx="2173272" cy="2212851"/>
            <a:chOff x="4965645" y="2061071"/>
            <a:chExt cx="2841558" cy="3599671"/>
          </a:xfrm>
        </p:grpSpPr>
        <p:sp>
          <p:nvSpPr>
            <p:cNvPr id="40" name="Rectangle 39"/>
            <p:cNvSpPr/>
            <p:nvPr/>
          </p:nvSpPr>
          <p:spPr>
            <a:xfrm>
              <a:off x="4965645" y="2061074"/>
              <a:ext cx="403393" cy="3599668"/>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828823" hangingPunct="1">
                <a:defRPr/>
              </a:pPr>
              <a:endParaRPr lang="en-US" sz="3600" b="0" kern="1200">
                <a:solidFill>
                  <a:prstClr val="white"/>
                </a:solidFill>
                <a:latin typeface="Helvetica Light" charset="0"/>
                <a:ea typeface="Helvetica Light" charset="0"/>
                <a:cs typeface="Helvetica Light" charset="0"/>
              </a:endParaRPr>
            </a:p>
          </p:txBody>
        </p:sp>
        <p:sp>
          <p:nvSpPr>
            <p:cNvPr id="41" name="Rectangle 40"/>
            <p:cNvSpPr/>
            <p:nvPr/>
          </p:nvSpPr>
          <p:spPr>
            <a:xfrm>
              <a:off x="5575187" y="2061074"/>
              <a:ext cx="403393" cy="3599668"/>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828823" hangingPunct="1">
                <a:defRPr/>
              </a:pPr>
              <a:endParaRPr lang="en-US" sz="3600" b="0" kern="1200">
                <a:solidFill>
                  <a:prstClr val="white"/>
                </a:solidFill>
                <a:latin typeface="Helvetica Light" charset="0"/>
                <a:ea typeface="Helvetica Light" charset="0"/>
                <a:cs typeface="Helvetica Light" charset="0"/>
              </a:endParaRPr>
            </a:p>
          </p:txBody>
        </p:sp>
        <p:sp>
          <p:nvSpPr>
            <p:cNvPr id="42" name="Rectangle 41"/>
            <p:cNvSpPr/>
            <p:nvPr/>
          </p:nvSpPr>
          <p:spPr>
            <a:xfrm>
              <a:off x="6184726" y="2061071"/>
              <a:ext cx="403393" cy="3599668"/>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828823" hangingPunct="1">
                <a:defRPr/>
              </a:pPr>
              <a:endParaRPr lang="en-US" sz="3600" b="0" kern="1200">
                <a:solidFill>
                  <a:prstClr val="white"/>
                </a:solidFill>
                <a:latin typeface="Helvetica Light" charset="0"/>
                <a:ea typeface="Helvetica Light" charset="0"/>
                <a:cs typeface="Helvetica Light" charset="0"/>
              </a:endParaRPr>
            </a:p>
          </p:txBody>
        </p:sp>
        <p:sp>
          <p:nvSpPr>
            <p:cNvPr id="43" name="Rectangle 42"/>
            <p:cNvSpPr/>
            <p:nvPr/>
          </p:nvSpPr>
          <p:spPr>
            <a:xfrm>
              <a:off x="6794268" y="2061074"/>
              <a:ext cx="403393" cy="3599668"/>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828823" hangingPunct="1">
                <a:defRPr/>
              </a:pPr>
              <a:endParaRPr lang="en-US" sz="3600" b="0" kern="1200">
                <a:solidFill>
                  <a:prstClr val="white"/>
                </a:solidFill>
                <a:latin typeface="Helvetica Light" charset="0"/>
                <a:ea typeface="Helvetica Light" charset="0"/>
                <a:cs typeface="Helvetica Light" charset="0"/>
              </a:endParaRPr>
            </a:p>
          </p:txBody>
        </p:sp>
        <p:sp>
          <p:nvSpPr>
            <p:cNvPr id="49" name="Rectangle 48"/>
            <p:cNvSpPr/>
            <p:nvPr/>
          </p:nvSpPr>
          <p:spPr>
            <a:xfrm>
              <a:off x="7403810" y="2061074"/>
              <a:ext cx="403393" cy="3599668"/>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828823" hangingPunct="1">
                <a:defRPr/>
              </a:pPr>
              <a:endParaRPr lang="en-US" sz="3600" b="0" kern="1200">
                <a:solidFill>
                  <a:prstClr val="white"/>
                </a:solidFill>
                <a:latin typeface="Helvetica Light" charset="0"/>
                <a:ea typeface="Helvetica Light" charset="0"/>
                <a:cs typeface="Helvetica Light" charset="0"/>
              </a:endParaRPr>
            </a:p>
          </p:txBody>
        </p:sp>
      </p:grpSp>
      <p:grpSp>
        <p:nvGrpSpPr>
          <p:cNvPr id="7" name="Group 6"/>
          <p:cNvGrpSpPr/>
          <p:nvPr/>
        </p:nvGrpSpPr>
        <p:grpSpPr>
          <a:xfrm>
            <a:off x="11741589" y="11525320"/>
            <a:ext cx="900827" cy="825440"/>
            <a:chOff x="5892772" y="5762660"/>
            <a:chExt cx="450413" cy="412720"/>
          </a:xfrm>
        </p:grpSpPr>
        <p:sp>
          <p:nvSpPr>
            <p:cNvPr id="50" name="Rectangle 49"/>
            <p:cNvSpPr/>
            <p:nvPr/>
          </p:nvSpPr>
          <p:spPr>
            <a:xfrm>
              <a:off x="5892772" y="5762660"/>
              <a:ext cx="450413" cy="412720"/>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828823" hangingPunct="1">
                <a:defRPr/>
              </a:pPr>
              <a:endParaRPr lang="en-US" sz="3600" b="0" kern="1200">
                <a:solidFill>
                  <a:prstClr val="white"/>
                </a:solidFill>
                <a:latin typeface="Helvetica Light" charset="0"/>
                <a:ea typeface="Helvetica Light" charset="0"/>
                <a:cs typeface="Helvetica Light" charset="0"/>
              </a:endParaRPr>
            </a:p>
          </p:txBody>
        </p:sp>
        <p:pic>
          <p:nvPicPr>
            <p:cNvPr id="51" name="Picture 50"/>
            <p:cNvPicPr>
              <a:picLocks noChangeAspect="1"/>
            </p:cNvPicPr>
            <p:nvPr/>
          </p:nvPicPr>
          <p:blipFill>
            <a:blip r:embed="rId9"/>
            <a:stretch>
              <a:fillRect/>
            </a:stretch>
          </p:blipFill>
          <p:spPr>
            <a:xfrm>
              <a:off x="5956892" y="5833078"/>
              <a:ext cx="322172" cy="271884"/>
            </a:xfrm>
            <a:prstGeom prst="rect">
              <a:avLst/>
            </a:prstGeom>
          </p:spPr>
        </p:pic>
      </p:grpSp>
      <p:sp>
        <p:nvSpPr>
          <p:cNvPr id="31" name="Title 1">
            <a:extLst>
              <a:ext uri="{FF2B5EF4-FFF2-40B4-BE49-F238E27FC236}">
                <a16:creationId xmlns:a16="http://schemas.microsoft.com/office/drawing/2014/main" id="{29C8BA87-C349-4059-A562-799341A6AB0C}"/>
              </a:ext>
            </a:extLst>
          </p:cNvPr>
          <p:cNvSpPr>
            <a:spLocks noGrp="1"/>
          </p:cNvSpPr>
          <p:nvPr>
            <p:ph type="title"/>
          </p:nvPr>
        </p:nvSpPr>
        <p:spPr>
          <a:xfrm>
            <a:off x="1354229" y="-890384"/>
            <a:ext cx="21031200" cy="2651125"/>
          </a:xfrm>
        </p:spPr>
        <p:txBody>
          <a:bodyPr>
            <a:normAutofit/>
          </a:bodyPr>
          <a:lstStyle/>
          <a:p>
            <a:r>
              <a:rPr lang="en-US" sz="6400" dirty="0"/>
              <a:t>Image Colorization</a:t>
            </a:r>
          </a:p>
        </p:txBody>
      </p:sp>
    </p:spTree>
    <p:extLst>
      <p:ext uri="{BB962C8B-B14F-4D97-AF65-F5344CB8AC3E}">
        <p14:creationId xmlns:p14="http://schemas.microsoft.com/office/powerpoint/2010/main" val="23337957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2"/>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4"/>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29"/>
                                        </p:tgtEl>
                                        <p:attrNameLst>
                                          <p:attrName>style.visibility</p:attrName>
                                        </p:attrNameLst>
                                      </p:cBhvr>
                                      <p:to>
                                        <p:strVal val="visible"/>
                                      </p:to>
                                    </p:set>
                                    <p:animEffect transition="in" filter="fade">
                                      <p:cBhvr>
                                        <p:cTn id="29" dur="500"/>
                                        <p:tgtEl>
                                          <p:spTgt spid="29"/>
                                        </p:tgtEl>
                                      </p:cBhvr>
                                    </p:animEffect>
                                  </p:childTnLst>
                                </p:cTn>
                              </p:par>
                              <p:par>
                                <p:cTn id="30" presetID="10" presetClass="exit" presetSubtype="0" fill="hold" nodeType="withEffect">
                                  <p:stCondLst>
                                    <p:cond delay="0"/>
                                  </p:stCondLst>
                                  <p:childTnLst>
                                    <p:animEffect transition="out" filter="fade">
                                      <p:cBhvr>
                                        <p:cTn id="31" dur="2000"/>
                                        <p:tgtEl>
                                          <p:spTgt spid="35"/>
                                        </p:tgtEl>
                                      </p:cBhvr>
                                    </p:animEffect>
                                    <p:set>
                                      <p:cBhvr>
                                        <p:cTn id="32" dur="1" fill="hold">
                                          <p:stCondLst>
                                            <p:cond delay="1999"/>
                                          </p:stCondLst>
                                        </p:cTn>
                                        <p:tgtEl>
                                          <p:spTgt spid="35"/>
                                        </p:tgtEl>
                                        <p:attrNameLst>
                                          <p:attrName>style.visibility</p:attrName>
                                        </p:attrNameLst>
                                      </p:cBhvr>
                                      <p:to>
                                        <p:strVal val="hidden"/>
                                      </p:to>
                                    </p:set>
                                  </p:childTnLst>
                                </p:cTn>
                              </p:par>
                              <p:par>
                                <p:cTn id="33" presetID="42" presetClass="path" presetSubtype="0" accel="50000" decel="50000" fill="hold" nodeType="withEffect">
                                  <p:stCondLst>
                                    <p:cond delay="0"/>
                                  </p:stCondLst>
                                  <p:childTnLst>
                                    <p:animMotion origin="layout" path="M 2.77556E-17 -7.40741E-7 L 0.54232 -0.00139 " pathEditMode="relative" rAng="0" ptsTypes="AA">
                                      <p:cBhvr>
                                        <p:cTn id="34" dur="1000" fill="hold"/>
                                        <p:tgtEl>
                                          <p:spTgt spid="26"/>
                                        </p:tgtEl>
                                        <p:attrNameLst>
                                          <p:attrName>ppt_x</p:attrName>
                                          <p:attrName>ppt_y</p:attrName>
                                        </p:attrNameLst>
                                      </p:cBhvr>
                                      <p:rCtr x="27109" y="-69"/>
                                    </p:animMotion>
                                  </p:childTnLst>
                                </p:cTn>
                              </p:par>
                              <p:par>
                                <p:cTn id="35" presetID="10" presetClass="exit" presetSubtype="0" fill="hold" grpId="1" nodeType="withEffect">
                                  <p:stCondLst>
                                    <p:cond delay="0"/>
                                  </p:stCondLst>
                                  <p:childTnLst>
                                    <p:animEffect transition="out" filter="fade">
                                      <p:cBhvr>
                                        <p:cTn id="36" dur="500"/>
                                        <p:tgtEl>
                                          <p:spTgt spid="39"/>
                                        </p:tgtEl>
                                      </p:cBhvr>
                                    </p:animEffect>
                                    <p:set>
                                      <p:cBhvr>
                                        <p:cTn id="37" dur="1" fill="hold">
                                          <p:stCondLst>
                                            <p:cond delay="499"/>
                                          </p:stCondLst>
                                        </p:cTn>
                                        <p:tgtEl>
                                          <p:spTgt spid="39"/>
                                        </p:tgtEl>
                                        <p:attrNameLst>
                                          <p:attrName>style.visibility</p:attrName>
                                        </p:attrNameLst>
                                      </p:cBhvr>
                                      <p:to>
                                        <p:strVal val="hidden"/>
                                      </p:to>
                                    </p:set>
                                  </p:childTnLst>
                                </p:cTn>
                              </p:par>
                              <p:par>
                                <p:cTn id="38" presetID="10" presetClass="exit" presetSubtype="0" fill="hold" nodeType="withEffect">
                                  <p:stCondLst>
                                    <p:cond delay="0"/>
                                  </p:stCondLst>
                                  <p:childTnLst>
                                    <p:animEffect transition="out" filter="fade">
                                      <p:cBhvr>
                                        <p:cTn id="39" dur="500"/>
                                        <p:tgtEl>
                                          <p:spTgt spid="45"/>
                                        </p:tgtEl>
                                      </p:cBhvr>
                                    </p:animEffect>
                                    <p:set>
                                      <p:cBhvr>
                                        <p:cTn id="40" dur="1" fill="hold">
                                          <p:stCondLst>
                                            <p:cond delay="499"/>
                                          </p:stCondLst>
                                        </p:cTn>
                                        <p:tgtEl>
                                          <p:spTgt spid="4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9" grpId="0"/>
      <p:bldP spid="39" grpId="1"/>
      <p:bldP spid="13"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Picture 32"/>
          <p:cNvPicPr>
            <a:picLocks noChangeAspect="1"/>
          </p:cNvPicPr>
          <p:nvPr/>
        </p:nvPicPr>
        <p:blipFill>
          <a:blip r:embed="rId3"/>
          <a:stretch>
            <a:fillRect/>
          </a:stretch>
        </p:blipFill>
        <p:spPr>
          <a:xfrm>
            <a:off x="517253" y="919408"/>
            <a:ext cx="10241280" cy="7680960"/>
          </a:xfrm>
          <a:prstGeom prst="rect">
            <a:avLst/>
          </a:prstGeom>
        </p:spPr>
      </p:pic>
      <p:pic>
        <p:nvPicPr>
          <p:cNvPr id="35" name="Picture 34"/>
          <p:cNvPicPr>
            <a:picLocks noChangeAspect="1"/>
          </p:cNvPicPr>
          <p:nvPr/>
        </p:nvPicPr>
        <p:blipFill>
          <a:blip r:embed="rId4"/>
          <a:stretch>
            <a:fillRect/>
          </a:stretch>
        </p:blipFill>
        <p:spPr>
          <a:xfrm>
            <a:off x="13759460" y="919408"/>
            <a:ext cx="10204707" cy="7680960"/>
          </a:xfrm>
          <a:prstGeom prst="rect">
            <a:avLst/>
          </a:prstGeom>
          <a:ln>
            <a:noFill/>
          </a:ln>
        </p:spPr>
      </p:pic>
      <p:sp>
        <p:nvSpPr>
          <p:cNvPr id="42" name="Right Arrow 41"/>
          <p:cNvSpPr/>
          <p:nvPr/>
        </p:nvSpPr>
        <p:spPr>
          <a:xfrm>
            <a:off x="11088813" y="3059304"/>
            <a:ext cx="2445056" cy="3480144"/>
          </a:xfrm>
          <a:prstGeom prst="rightArrow">
            <a:avLst>
              <a:gd name="adj1" fmla="val 50000"/>
              <a:gd name="adj2" fmla="val 53373"/>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828823" hangingPunct="1">
              <a:defRPr/>
            </a:pPr>
            <a:endParaRPr lang="en-US" sz="8000" b="0" kern="1200" dirty="0">
              <a:solidFill>
                <a:prstClr val="white"/>
              </a:solidFill>
              <a:latin typeface="Calibri" panose="020F0502020204030204"/>
            </a:endParaRPr>
          </a:p>
        </p:txBody>
      </p:sp>
      <p:pic>
        <p:nvPicPr>
          <p:cNvPr id="43" name="Picture 42"/>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11694036" y="4325910"/>
            <a:ext cx="961208" cy="867957"/>
          </a:xfrm>
          <a:prstGeom prst="rect">
            <a:avLst/>
          </a:prstGeom>
        </p:spPr>
      </p:pic>
      <p:sp>
        <p:nvSpPr>
          <p:cNvPr id="37" name="TextBox 36"/>
          <p:cNvSpPr txBox="1"/>
          <p:nvPr/>
        </p:nvSpPr>
        <p:spPr>
          <a:xfrm>
            <a:off x="13994773" y="8756532"/>
            <a:ext cx="9113008" cy="954107"/>
          </a:xfrm>
          <a:prstGeom prst="rect">
            <a:avLst/>
          </a:prstGeom>
          <a:noFill/>
        </p:spPr>
        <p:txBody>
          <a:bodyPr wrap="none" rtlCol="0">
            <a:spAutoFit/>
          </a:bodyPr>
          <a:lstStyle/>
          <a:p>
            <a:pPr algn="l" defTabSz="1828823" hangingPunct="1">
              <a:defRPr/>
            </a:pPr>
            <a:r>
              <a:rPr lang="en-US" sz="5600" b="0" kern="1200" dirty="0">
                <a:solidFill>
                  <a:prstClr val="black"/>
                </a:solidFill>
                <a:latin typeface="Helvetica Light" charset="0"/>
                <a:ea typeface="Helvetica Light" charset="0"/>
                <a:cs typeface="Helvetica Light" charset="0"/>
              </a:rPr>
              <a:t>Concatenate (</a:t>
            </a:r>
            <a:r>
              <a:rPr lang="en-US" sz="5600" b="0" i="1" kern="1200" dirty="0" err="1">
                <a:solidFill>
                  <a:prstClr val="black"/>
                </a:solidFill>
                <a:latin typeface="Helvetica Light" charset="0"/>
                <a:ea typeface="Helvetica Light" charset="0"/>
                <a:cs typeface="Helvetica Light" charset="0"/>
              </a:rPr>
              <a:t>L</a:t>
            </a:r>
            <a:r>
              <a:rPr lang="en-US" sz="5600" b="0" kern="1200" dirty="0" err="1">
                <a:solidFill>
                  <a:prstClr val="black"/>
                </a:solidFill>
                <a:latin typeface="Helvetica Light" charset="0"/>
                <a:ea typeface="Helvetica Light" charset="0"/>
                <a:cs typeface="Helvetica Light" charset="0"/>
              </a:rPr>
              <a:t>,</a:t>
            </a:r>
            <a:r>
              <a:rPr lang="en-US" sz="5600" b="0" i="1" kern="1200" dirty="0" err="1">
                <a:solidFill>
                  <a:prstClr val="black"/>
                </a:solidFill>
                <a:latin typeface="Helvetica Light" charset="0"/>
                <a:ea typeface="Helvetica Light" charset="0"/>
                <a:cs typeface="Helvetica Light" charset="0"/>
              </a:rPr>
              <a:t>ab</a:t>
            </a:r>
            <a:r>
              <a:rPr lang="en-US" sz="5600" b="0" kern="1200" dirty="0">
                <a:solidFill>
                  <a:prstClr val="black"/>
                </a:solidFill>
                <a:latin typeface="Helvetica Light" charset="0"/>
                <a:ea typeface="Helvetica Light" charset="0"/>
                <a:cs typeface="Helvetica Light" charset="0"/>
              </a:rPr>
              <a:t>) channels</a:t>
            </a:r>
          </a:p>
        </p:txBody>
      </p:sp>
      <p:grpSp>
        <p:nvGrpSpPr>
          <p:cNvPr id="5" name="Group 4"/>
          <p:cNvGrpSpPr/>
          <p:nvPr/>
        </p:nvGrpSpPr>
        <p:grpSpPr>
          <a:xfrm>
            <a:off x="17585596" y="9712104"/>
            <a:ext cx="2552429" cy="1211227"/>
            <a:chOff x="6624465" y="4845955"/>
            <a:chExt cx="1276214" cy="605613"/>
          </a:xfrm>
        </p:grpSpPr>
        <p:pic>
          <p:nvPicPr>
            <p:cNvPr id="3" name="Picture 2"/>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6624465" y="4858147"/>
              <a:ext cx="1276214" cy="593421"/>
            </a:xfrm>
            <a:prstGeom prst="rect">
              <a:avLst/>
            </a:prstGeom>
          </p:spPr>
        </p:pic>
        <p:pic>
          <p:nvPicPr>
            <p:cNvPr id="59" name="Picture 58"/>
            <p:cNvPicPr>
              <a:picLocks noChangeAspect="1"/>
            </p:cNvPicPr>
            <p:nvPr/>
          </p:nvPicPr>
          <p:blipFill rotWithShape="1">
            <a:blip r:embed="rId7">
              <a:extLst>
                <a:ext uri="{28A0092B-C50C-407E-A947-70E740481C1C}">
                  <a14:useLocalDpi xmlns:a14="http://schemas.microsoft.com/office/drawing/2010/main"/>
                </a:ext>
              </a:extLst>
            </a:blip>
            <a:srcRect/>
            <a:stretch/>
          </p:blipFill>
          <p:spPr>
            <a:xfrm>
              <a:off x="6756876" y="4957055"/>
              <a:ext cx="416173" cy="375895"/>
            </a:xfrm>
            <a:prstGeom prst="rect">
              <a:avLst/>
            </a:prstGeom>
          </p:spPr>
        </p:pic>
        <p:pic>
          <p:nvPicPr>
            <p:cNvPr id="39" name="Picture 38"/>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7305459" y="4845955"/>
              <a:ext cx="423475" cy="480701"/>
            </a:xfrm>
            <a:prstGeom prst="rect">
              <a:avLst/>
            </a:prstGeom>
          </p:spPr>
        </p:pic>
        <p:sp>
          <p:nvSpPr>
            <p:cNvPr id="4" name="Rectangle 3"/>
            <p:cNvSpPr/>
            <p:nvPr/>
          </p:nvSpPr>
          <p:spPr>
            <a:xfrm>
              <a:off x="6766934" y="4845955"/>
              <a:ext cx="406115" cy="111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828823" hangingPunct="1">
                <a:defRPr/>
              </a:pPr>
              <a:endParaRPr lang="en-US" sz="5600" b="0" kern="1200">
                <a:solidFill>
                  <a:prstClr val="white"/>
                </a:solidFill>
                <a:latin typeface="Calibri" panose="020F0502020204030204"/>
              </a:endParaRPr>
            </a:p>
          </p:txBody>
        </p:sp>
      </p:grpSp>
      <p:pic>
        <p:nvPicPr>
          <p:cNvPr id="30" name="Picture 29"/>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2698876" y="9858243"/>
            <a:ext cx="5875885" cy="843568"/>
          </a:xfrm>
          <a:prstGeom prst="rect">
            <a:avLst/>
          </a:prstGeom>
        </p:spPr>
      </p:pic>
      <p:sp>
        <p:nvSpPr>
          <p:cNvPr id="2" name="Slide Number Placeholder 1"/>
          <p:cNvSpPr>
            <a:spLocks noGrp="1"/>
          </p:cNvSpPr>
          <p:nvPr>
            <p:ph type="sldNum" sz="quarter" idx="12"/>
          </p:nvPr>
        </p:nvSpPr>
        <p:spPr/>
        <p:txBody>
          <a:bodyPr/>
          <a:lstStyle/>
          <a:p>
            <a:pPr defTabSz="1828823" hangingPunct="1">
              <a:defRPr/>
            </a:pPr>
            <a:fld id="{9AFD1A69-E064-B346-A8E4-E3F25585DE1A}" type="slidenum">
              <a:rPr lang="en-US" b="0" kern="1200">
                <a:solidFill>
                  <a:prstClr val="black">
                    <a:tint val="75000"/>
                  </a:prstClr>
                </a:solidFill>
                <a:latin typeface="Arial" charset="0"/>
                <a:ea typeface="ＭＳ Ｐゴシック" charset="0"/>
                <a:cs typeface="+mn-cs"/>
              </a:rPr>
              <a:pPr defTabSz="1828823" hangingPunct="1">
                <a:defRPr/>
              </a:pPr>
              <a:t>39</a:t>
            </a:fld>
            <a:endParaRPr lang="en-US" b="0" kern="1200">
              <a:solidFill>
                <a:prstClr val="black">
                  <a:tint val="75000"/>
                </a:prstClr>
              </a:solidFill>
              <a:latin typeface="Arial" charset="0"/>
              <a:ea typeface="ＭＳ Ｐゴシック" charset="0"/>
              <a:cs typeface="+mn-cs"/>
            </a:endParaRPr>
          </a:p>
        </p:txBody>
      </p:sp>
      <p:sp>
        <p:nvSpPr>
          <p:cNvPr id="40" name="TextBox 39"/>
          <p:cNvSpPr txBox="1"/>
          <p:nvPr/>
        </p:nvSpPr>
        <p:spPr>
          <a:xfrm>
            <a:off x="932759" y="8756532"/>
            <a:ext cx="8704883" cy="954107"/>
          </a:xfrm>
          <a:prstGeom prst="rect">
            <a:avLst/>
          </a:prstGeom>
          <a:noFill/>
        </p:spPr>
        <p:txBody>
          <a:bodyPr wrap="none" rtlCol="0">
            <a:spAutoFit/>
          </a:bodyPr>
          <a:lstStyle/>
          <a:p>
            <a:pPr algn="l" defTabSz="1828823" hangingPunct="1">
              <a:defRPr/>
            </a:pPr>
            <a:r>
              <a:rPr lang="en-US" sz="5600" b="0" kern="1200" dirty="0">
                <a:solidFill>
                  <a:prstClr val="black"/>
                </a:solidFill>
                <a:latin typeface="Helvetica Light" charset="0"/>
                <a:ea typeface="Helvetica Light" charset="0"/>
                <a:cs typeface="Helvetica Light" charset="0"/>
              </a:rPr>
              <a:t>Grayscale image: </a:t>
            </a:r>
            <a:r>
              <a:rPr lang="en-US" sz="5600" b="0" i="1" kern="1200" dirty="0">
                <a:solidFill>
                  <a:prstClr val="black"/>
                </a:solidFill>
                <a:latin typeface="Helvetica Light" charset="0"/>
                <a:ea typeface="Helvetica Light" charset="0"/>
                <a:cs typeface="Helvetica Light" charset="0"/>
              </a:rPr>
              <a:t>L</a:t>
            </a:r>
            <a:r>
              <a:rPr lang="en-US" sz="5600" b="0" kern="1200" dirty="0">
                <a:solidFill>
                  <a:prstClr val="black"/>
                </a:solidFill>
                <a:latin typeface="Helvetica Light" charset="0"/>
                <a:ea typeface="Helvetica Light" charset="0"/>
                <a:cs typeface="Helvetica Light" charset="0"/>
              </a:rPr>
              <a:t> channel</a:t>
            </a:r>
          </a:p>
        </p:txBody>
      </p:sp>
      <p:sp>
        <p:nvSpPr>
          <p:cNvPr id="61" name="TextBox 60"/>
          <p:cNvSpPr txBox="1"/>
          <p:nvPr/>
        </p:nvSpPr>
        <p:spPr>
          <a:xfrm>
            <a:off x="10446855" y="12977338"/>
            <a:ext cx="12758749" cy="646331"/>
          </a:xfrm>
          <a:prstGeom prst="rect">
            <a:avLst/>
          </a:prstGeom>
          <a:noFill/>
        </p:spPr>
        <p:txBody>
          <a:bodyPr wrap="none" rtlCol="0">
            <a:spAutoFit/>
          </a:bodyPr>
          <a:lstStyle/>
          <a:p>
            <a:pPr algn="l" defTabSz="1828823" hangingPunct="1">
              <a:defRPr/>
            </a:pPr>
            <a:r>
              <a:rPr lang="en-US" sz="3600" b="0" u="sng" kern="1200" dirty="0">
                <a:solidFill>
                  <a:prstClr val="black"/>
                </a:solidFill>
                <a:latin typeface="Helvetica Light" charset="0"/>
                <a:ea typeface="Helvetica Light" charset="0"/>
                <a:cs typeface="Helvetica Light" charset="0"/>
              </a:rPr>
              <a:t>Zhang</a:t>
            </a:r>
            <a:r>
              <a:rPr lang="en-US" sz="3600" b="0" kern="1200" dirty="0">
                <a:solidFill>
                  <a:prstClr val="black"/>
                </a:solidFill>
                <a:latin typeface="Helvetica Light" charset="0"/>
                <a:ea typeface="Helvetica Light" charset="0"/>
                <a:cs typeface="Helvetica Light" charset="0"/>
              </a:rPr>
              <a:t>, Isola, Efros. </a:t>
            </a:r>
            <a:r>
              <a:rPr lang="en-US" sz="3600" i="1" kern="1200" dirty="0">
                <a:solidFill>
                  <a:prstClr val="black"/>
                </a:solidFill>
                <a:latin typeface="Helvetica Light" charset="0"/>
                <a:ea typeface="Helvetica Light" charset="0"/>
                <a:cs typeface="Helvetica Light" charset="0"/>
              </a:rPr>
              <a:t>Colorful Image Colorization.</a:t>
            </a:r>
            <a:r>
              <a:rPr lang="en-US" sz="3600" b="0" kern="1200" dirty="0">
                <a:solidFill>
                  <a:prstClr val="black"/>
                </a:solidFill>
                <a:latin typeface="Helvetica Light" charset="0"/>
                <a:ea typeface="Helvetica Light" charset="0"/>
                <a:cs typeface="Helvetica Light" charset="0"/>
              </a:rPr>
              <a:t> In </a:t>
            </a:r>
            <a:r>
              <a:rPr lang="en-US" sz="3600" b="0" i="1" kern="1200" dirty="0">
                <a:solidFill>
                  <a:prstClr val="black"/>
                </a:solidFill>
                <a:latin typeface="Helvetica Light" charset="0"/>
                <a:ea typeface="Helvetica Light" charset="0"/>
                <a:cs typeface="Helvetica Light" charset="0"/>
              </a:rPr>
              <a:t>ECCV</a:t>
            </a:r>
            <a:r>
              <a:rPr lang="en-US" sz="3600" b="0" kern="1200" dirty="0">
                <a:solidFill>
                  <a:prstClr val="black"/>
                </a:solidFill>
                <a:latin typeface="Helvetica Light" charset="0"/>
                <a:ea typeface="Helvetica Light" charset="0"/>
                <a:cs typeface="Helvetica Light" charset="0"/>
              </a:rPr>
              <a:t>, 2016.</a:t>
            </a:r>
          </a:p>
        </p:txBody>
      </p:sp>
      <p:sp>
        <p:nvSpPr>
          <p:cNvPr id="60" name="Rectangle 59"/>
          <p:cNvSpPr/>
          <p:nvPr/>
        </p:nvSpPr>
        <p:spPr>
          <a:xfrm>
            <a:off x="15635187" y="11096398"/>
            <a:ext cx="2632283" cy="1683285"/>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828823" hangingPunct="1">
              <a:defRPr/>
            </a:pPr>
            <a:r>
              <a:rPr lang="en-US" sz="5600" b="0" i="1" kern="1200" dirty="0">
                <a:solidFill>
                  <a:prstClr val="black"/>
                </a:solidFill>
                <a:latin typeface="Helvetica Light" charset="0"/>
                <a:ea typeface="Helvetica Light" charset="0"/>
                <a:cs typeface="Helvetica Light" charset="0"/>
              </a:rPr>
              <a:t>ab</a:t>
            </a:r>
            <a:endParaRPr lang="en-US" sz="5600" b="0" i="1" kern="1200" baseline="-25000" dirty="0">
              <a:solidFill>
                <a:prstClr val="black"/>
              </a:solidFill>
              <a:latin typeface="Helvetica Light" charset="0"/>
              <a:ea typeface="Helvetica Light" charset="0"/>
              <a:cs typeface="Helvetica Light" charset="0"/>
            </a:endParaRPr>
          </a:p>
        </p:txBody>
      </p:sp>
      <p:sp>
        <p:nvSpPr>
          <p:cNvPr id="62" name="Rectangle 61"/>
          <p:cNvSpPr/>
          <p:nvPr/>
        </p:nvSpPr>
        <p:spPr>
          <a:xfrm>
            <a:off x="6116533" y="11096398"/>
            <a:ext cx="2632283" cy="1683285"/>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828823" hangingPunct="1">
              <a:defRPr/>
            </a:pPr>
            <a:r>
              <a:rPr lang="en-US" sz="5600" b="0" i="1" kern="1200" dirty="0">
                <a:solidFill>
                  <a:prstClr val="black"/>
                </a:solidFill>
                <a:latin typeface="Helvetica Light" charset="0"/>
                <a:ea typeface="Helvetica Light" charset="0"/>
                <a:cs typeface="Helvetica Light" charset="0"/>
              </a:rPr>
              <a:t>L</a:t>
            </a:r>
            <a:endParaRPr lang="en-US" sz="5600" b="0" i="1" kern="1200" baseline="-25000" dirty="0">
              <a:solidFill>
                <a:prstClr val="black"/>
              </a:solidFill>
              <a:latin typeface="Helvetica Light" charset="0"/>
              <a:ea typeface="Helvetica Light" charset="0"/>
              <a:cs typeface="Helvetica Light" charset="0"/>
            </a:endParaRPr>
          </a:p>
        </p:txBody>
      </p:sp>
      <p:cxnSp>
        <p:nvCxnSpPr>
          <p:cNvPr id="63" name="Straight Arrow Connector 62"/>
          <p:cNvCxnSpPr/>
          <p:nvPr/>
        </p:nvCxnSpPr>
        <p:spPr>
          <a:xfrm>
            <a:off x="9002026" y="11938040"/>
            <a:ext cx="1756509"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4" name="Straight Arrow Connector 63"/>
          <p:cNvCxnSpPr/>
          <p:nvPr/>
        </p:nvCxnSpPr>
        <p:spPr>
          <a:xfrm>
            <a:off x="13728088" y="11938040"/>
            <a:ext cx="1716661"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68" name="Group 67"/>
          <p:cNvGrpSpPr/>
          <p:nvPr/>
        </p:nvGrpSpPr>
        <p:grpSpPr>
          <a:xfrm>
            <a:off x="11105367" y="10833684"/>
            <a:ext cx="2173272" cy="2212851"/>
            <a:chOff x="4965645" y="2061071"/>
            <a:chExt cx="2841558" cy="3599671"/>
          </a:xfrm>
        </p:grpSpPr>
        <p:sp>
          <p:nvSpPr>
            <p:cNvPr id="69" name="Rectangle 68"/>
            <p:cNvSpPr/>
            <p:nvPr/>
          </p:nvSpPr>
          <p:spPr>
            <a:xfrm>
              <a:off x="4965645" y="2061074"/>
              <a:ext cx="403393" cy="3599668"/>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828823" hangingPunct="1">
                <a:defRPr/>
              </a:pPr>
              <a:endParaRPr lang="en-US" sz="3600" b="0" kern="1200">
                <a:solidFill>
                  <a:prstClr val="white"/>
                </a:solidFill>
                <a:latin typeface="Helvetica Light" charset="0"/>
                <a:ea typeface="Helvetica Light" charset="0"/>
                <a:cs typeface="Helvetica Light" charset="0"/>
              </a:endParaRPr>
            </a:p>
          </p:txBody>
        </p:sp>
        <p:sp>
          <p:nvSpPr>
            <p:cNvPr id="70" name="Rectangle 69"/>
            <p:cNvSpPr/>
            <p:nvPr/>
          </p:nvSpPr>
          <p:spPr>
            <a:xfrm>
              <a:off x="5575187" y="2061074"/>
              <a:ext cx="403393" cy="3599668"/>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828823" hangingPunct="1">
                <a:defRPr/>
              </a:pPr>
              <a:endParaRPr lang="en-US" sz="3600" b="0" kern="1200">
                <a:solidFill>
                  <a:prstClr val="white"/>
                </a:solidFill>
                <a:latin typeface="Helvetica Light" charset="0"/>
                <a:ea typeface="Helvetica Light" charset="0"/>
                <a:cs typeface="Helvetica Light" charset="0"/>
              </a:endParaRPr>
            </a:p>
          </p:txBody>
        </p:sp>
        <p:sp>
          <p:nvSpPr>
            <p:cNvPr id="71" name="Rectangle 70"/>
            <p:cNvSpPr/>
            <p:nvPr/>
          </p:nvSpPr>
          <p:spPr>
            <a:xfrm>
              <a:off x="6184726" y="2061071"/>
              <a:ext cx="403393" cy="3599668"/>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828823" hangingPunct="1">
                <a:defRPr/>
              </a:pPr>
              <a:endParaRPr lang="en-US" sz="3600" b="0" kern="1200">
                <a:solidFill>
                  <a:prstClr val="white"/>
                </a:solidFill>
                <a:latin typeface="Helvetica Light" charset="0"/>
                <a:ea typeface="Helvetica Light" charset="0"/>
                <a:cs typeface="Helvetica Light" charset="0"/>
              </a:endParaRPr>
            </a:p>
          </p:txBody>
        </p:sp>
        <p:sp>
          <p:nvSpPr>
            <p:cNvPr id="72" name="Rectangle 71"/>
            <p:cNvSpPr/>
            <p:nvPr/>
          </p:nvSpPr>
          <p:spPr>
            <a:xfrm>
              <a:off x="6794268" y="2061074"/>
              <a:ext cx="403393" cy="3599668"/>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828823" hangingPunct="1">
                <a:defRPr/>
              </a:pPr>
              <a:endParaRPr lang="en-US" sz="3600" b="0" kern="1200">
                <a:solidFill>
                  <a:prstClr val="white"/>
                </a:solidFill>
                <a:latin typeface="Helvetica Light" charset="0"/>
                <a:ea typeface="Helvetica Light" charset="0"/>
                <a:cs typeface="Helvetica Light" charset="0"/>
              </a:endParaRPr>
            </a:p>
          </p:txBody>
        </p:sp>
        <p:sp>
          <p:nvSpPr>
            <p:cNvPr id="73" name="Rectangle 72"/>
            <p:cNvSpPr/>
            <p:nvPr/>
          </p:nvSpPr>
          <p:spPr>
            <a:xfrm>
              <a:off x="7403810" y="2061074"/>
              <a:ext cx="403393" cy="3599668"/>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828823" hangingPunct="1">
                <a:defRPr/>
              </a:pPr>
              <a:endParaRPr lang="en-US" sz="3600" b="0" kern="1200">
                <a:solidFill>
                  <a:prstClr val="white"/>
                </a:solidFill>
                <a:latin typeface="Helvetica Light" charset="0"/>
                <a:ea typeface="Helvetica Light" charset="0"/>
                <a:cs typeface="Helvetica Light" charset="0"/>
              </a:endParaRPr>
            </a:p>
          </p:txBody>
        </p:sp>
      </p:grpSp>
      <p:grpSp>
        <p:nvGrpSpPr>
          <p:cNvPr id="74" name="Group 73"/>
          <p:cNvGrpSpPr/>
          <p:nvPr/>
        </p:nvGrpSpPr>
        <p:grpSpPr>
          <a:xfrm>
            <a:off x="11741589" y="11525320"/>
            <a:ext cx="900827" cy="825440"/>
            <a:chOff x="5892772" y="5762660"/>
            <a:chExt cx="450413" cy="412720"/>
          </a:xfrm>
        </p:grpSpPr>
        <p:sp>
          <p:nvSpPr>
            <p:cNvPr id="75" name="Rectangle 74"/>
            <p:cNvSpPr/>
            <p:nvPr/>
          </p:nvSpPr>
          <p:spPr>
            <a:xfrm>
              <a:off x="5892772" y="5762660"/>
              <a:ext cx="450413" cy="412720"/>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828823" hangingPunct="1">
                <a:defRPr/>
              </a:pPr>
              <a:endParaRPr lang="en-US" sz="3600" b="0" kern="1200">
                <a:solidFill>
                  <a:prstClr val="white"/>
                </a:solidFill>
                <a:latin typeface="Helvetica Light" charset="0"/>
                <a:ea typeface="Helvetica Light" charset="0"/>
                <a:cs typeface="Helvetica Light" charset="0"/>
              </a:endParaRPr>
            </a:p>
          </p:txBody>
        </p:sp>
        <p:pic>
          <p:nvPicPr>
            <p:cNvPr id="76" name="Picture 75"/>
            <p:cNvPicPr>
              <a:picLocks noChangeAspect="1"/>
            </p:cNvPicPr>
            <p:nvPr/>
          </p:nvPicPr>
          <p:blipFill>
            <a:blip r:embed="rId10"/>
            <a:stretch>
              <a:fillRect/>
            </a:stretch>
          </p:blipFill>
          <p:spPr>
            <a:xfrm>
              <a:off x="5956892" y="5833078"/>
              <a:ext cx="322172" cy="271884"/>
            </a:xfrm>
            <a:prstGeom prst="rect">
              <a:avLst/>
            </a:prstGeom>
          </p:spPr>
        </p:pic>
      </p:grpSp>
    </p:spTree>
    <p:extLst>
      <p:ext uri="{BB962C8B-B14F-4D97-AF65-F5344CB8AC3E}">
        <p14:creationId xmlns:p14="http://schemas.microsoft.com/office/powerpoint/2010/main" val="2105319089"/>
      </p:ext>
    </p:extLst>
  </p:cSld>
  <p:clrMapOvr>
    <a:masterClrMapping/>
  </p:clrMapOvr>
  <p:transition advClick="0">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38" name="Group 3238"/>
          <p:cNvGrpSpPr/>
          <p:nvPr/>
        </p:nvGrpSpPr>
        <p:grpSpPr>
          <a:xfrm>
            <a:off x="300459" y="2386082"/>
            <a:ext cx="7716165" cy="7809043"/>
            <a:chOff x="0" y="-6137"/>
            <a:chExt cx="7716161" cy="7809047"/>
          </a:xfrm>
        </p:grpSpPr>
        <p:sp>
          <p:nvSpPr>
            <p:cNvPr id="3236" name="Shape 3236"/>
            <p:cNvSpPr/>
            <p:nvPr/>
          </p:nvSpPr>
          <p:spPr>
            <a:xfrm>
              <a:off x="2970769" y="-6137"/>
              <a:ext cx="1691166" cy="1006044"/>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71437" tIns="71437" rIns="71437" bIns="71437" numCol="1" anchor="ctr">
              <a:spAutoFit/>
            </a:bodyPr>
            <a:lstStyle>
              <a:lvl1pPr>
                <a:defRPr sz="5600"/>
              </a:lvl1pPr>
            </a:lstStyle>
            <a:p>
              <a:pPr defTabSz="821141"/>
              <a:r>
                <a:rPr b="0">
                  <a:latin typeface="Helvetica Light"/>
                  <a:ea typeface="ＭＳ Ｐゴシック" charset="0"/>
                  <a:cs typeface="+mn-cs"/>
                  <a:sym typeface="Helvetica Light"/>
                </a:rPr>
                <a:t>Input</a:t>
              </a:r>
            </a:p>
          </p:txBody>
        </p:sp>
        <p:pic>
          <p:nvPicPr>
            <p:cNvPr id="3237" name="Screen Shot 2017-01-11 at 2.36.35 AM-filtered.png"/>
            <p:cNvPicPr>
              <a:picLocks noChangeAspect="1"/>
            </p:cNvPicPr>
            <p:nvPr/>
          </p:nvPicPr>
          <p:blipFill>
            <a:blip r:embed="rId3"/>
            <a:srcRect l="4853" t="5484" r="4567" b="6574"/>
            <a:stretch>
              <a:fillRect/>
            </a:stretch>
          </p:blipFill>
          <p:spPr>
            <a:xfrm>
              <a:off x="0" y="1074488"/>
              <a:ext cx="7716161" cy="6728422"/>
            </a:xfrm>
            <a:prstGeom prst="rect">
              <a:avLst/>
            </a:prstGeom>
            <a:ln w="12700" cap="flat">
              <a:noFill/>
              <a:miter lim="400000"/>
            </a:ln>
            <a:effectLst/>
          </p:spPr>
        </p:pic>
      </p:grpSp>
      <p:grpSp>
        <p:nvGrpSpPr>
          <p:cNvPr id="3241" name="Group 3241"/>
          <p:cNvGrpSpPr/>
          <p:nvPr/>
        </p:nvGrpSpPr>
        <p:grpSpPr>
          <a:xfrm>
            <a:off x="8383452" y="2386100"/>
            <a:ext cx="7795704" cy="7808955"/>
            <a:chOff x="0" y="-6135"/>
            <a:chExt cx="7795701" cy="7808959"/>
          </a:xfrm>
        </p:grpSpPr>
        <p:sp>
          <p:nvSpPr>
            <p:cNvPr id="3239" name="Shape 3239"/>
            <p:cNvSpPr/>
            <p:nvPr/>
          </p:nvSpPr>
          <p:spPr>
            <a:xfrm>
              <a:off x="2657476" y="-6135"/>
              <a:ext cx="2284278" cy="1006044"/>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71437" tIns="71437" rIns="71437" bIns="71437" numCol="1" anchor="ctr">
              <a:spAutoFit/>
            </a:bodyPr>
            <a:lstStyle>
              <a:lvl1pPr>
                <a:defRPr sz="5600"/>
              </a:lvl1pPr>
            </a:lstStyle>
            <a:p>
              <a:pPr defTabSz="821141"/>
              <a:r>
                <a:rPr b="0">
                  <a:latin typeface="Helvetica Light"/>
                  <a:ea typeface="ＭＳ Ｐゴシック" charset="0"/>
                  <a:cs typeface="+mn-cs"/>
                  <a:sym typeface="Helvetica Light"/>
                </a:rPr>
                <a:t>Output</a:t>
              </a:r>
            </a:p>
          </p:txBody>
        </p:sp>
        <p:pic>
          <p:nvPicPr>
            <p:cNvPr id="3240" name="pasted-image.pdf"/>
            <p:cNvPicPr>
              <a:picLocks noChangeAspect="1"/>
            </p:cNvPicPr>
            <p:nvPr/>
          </p:nvPicPr>
          <p:blipFill>
            <a:blip r:embed="rId4"/>
            <a:stretch>
              <a:fillRect/>
            </a:stretch>
          </p:blipFill>
          <p:spPr>
            <a:xfrm>
              <a:off x="0" y="1001747"/>
              <a:ext cx="7795701" cy="6801077"/>
            </a:xfrm>
            <a:prstGeom prst="rect">
              <a:avLst/>
            </a:prstGeom>
            <a:ln w="12700" cap="flat">
              <a:noFill/>
              <a:miter lim="400000"/>
            </a:ln>
            <a:effectLst/>
          </p:spPr>
        </p:pic>
      </p:grpSp>
      <p:grpSp>
        <p:nvGrpSpPr>
          <p:cNvPr id="3244" name="Group 3244"/>
          <p:cNvGrpSpPr/>
          <p:nvPr/>
        </p:nvGrpSpPr>
        <p:grpSpPr>
          <a:xfrm>
            <a:off x="16063736" y="2386104"/>
            <a:ext cx="8426776" cy="8244083"/>
            <a:chOff x="0" y="-6126"/>
            <a:chExt cx="8426773" cy="8244086"/>
          </a:xfrm>
        </p:grpSpPr>
        <p:pic>
          <p:nvPicPr>
            <p:cNvPr id="3242" name="Screen Shot 2017-01-11 at 2.36.35 AM.png"/>
            <p:cNvPicPr>
              <a:picLocks noChangeAspect="1"/>
            </p:cNvPicPr>
            <p:nvPr/>
          </p:nvPicPr>
          <p:blipFill>
            <a:blip r:embed="rId5"/>
            <a:stretch>
              <a:fillRect/>
            </a:stretch>
          </p:blipFill>
          <p:spPr>
            <a:xfrm>
              <a:off x="0" y="669469"/>
              <a:ext cx="8426773" cy="7568491"/>
            </a:xfrm>
            <a:prstGeom prst="rect">
              <a:avLst/>
            </a:prstGeom>
            <a:ln w="12700" cap="flat">
              <a:noFill/>
              <a:miter lim="400000"/>
            </a:ln>
            <a:effectLst/>
          </p:spPr>
        </p:pic>
        <p:sp>
          <p:nvSpPr>
            <p:cNvPr id="3243" name="Shape 3243"/>
            <p:cNvSpPr/>
            <p:nvPr/>
          </p:nvSpPr>
          <p:spPr>
            <a:xfrm>
              <a:off x="2167159" y="-6126"/>
              <a:ext cx="4092463" cy="1006044"/>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71437" tIns="71437" rIns="71437" bIns="71437" numCol="1" anchor="ctr">
              <a:spAutoFit/>
            </a:bodyPr>
            <a:lstStyle>
              <a:lvl1pPr>
                <a:defRPr sz="5600"/>
              </a:lvl1pPr>
            </a:lstStyle>
            <a:p>
              <a:pPr defTabSz="821141"/>
              <a:r>
                <a:rPr b="0">
                  <a:latin typeface="Helvetica Light"/>
                  <a:ea typeface="ＭＳ Ｐゴシック" charset="0"/>
                  <a:cs typeface="+mn-cs"/>
                  <a:sym typeface="Helvetica Light"/>
                </a:rPr>
                <a:t>Ground truth</a:t>
              </a:r>
            </a:p>
          </p:txBody>
        </p:sp>
      </p:grpSp>
      <p:pic>
        <p:nvPicPr>
          <p:cNvPr id="3245" name="pasted-image.pdf"/>
          <p:cNvPicPr>
            <a:picLocks noChangeAspect="1"/>
          </p:cNvPicPr>
          <p:nvPr/>
        </p:nvPicPr>
        <p:blipFill>
          <a:blip r:embed="rId6"/>
          <a:stretch>
            <a:fillRect/>
          </a:stretch>
        </p:blipFill>
        <p:spPr>
          <a:xfrm>
            <a:off x="7000396" y="10772764"/>
            <a:ext cx="10561816" cy="2112365"/>
          </a:xfrm>
          <a:prstGeom prst="rect">
            <a:avLst/>
          </a:prstGeom>
          <a:ln w="12700">
            <a:miter lim="400000"/>
          </a:ln>
        </p:spPr>
      </p:pic>
      <p:sp>
        <p:nvSpPr>
          <p:cNvPr id="3247" name="Shape 3247"/>
          <p:cNvSpPr/>
          <p:nvPr/>
        </p:nvSpPr>
        <p:spPr>
          <a:xfrm>
            <a:off x="2910550" y="395022"/>
            <a:ext cx="18545091" cy="1375327"/>
          </a:xfrm>
          <a:prstGeom prst="rect">
            <a:avLst/>
          </a:prstGeom>
          <a:ln w="12700">
            <a:miter lim="400000"/>
          </a:ln>
          <a:extLst>
            <a:ext uri="{C572A759-6A51-4108-AA02-DFA0A04FC94B}">
              <ma14:wrappingTextBoxFlag xmlns:ma14="http://schemas.microsoft.com/office/mac/drawingml/2011/main" xmlns="" val="1"/>
            </a:ext>
          </a:extLst>
        </p:spPr>
        <p:txBody>
          <a:bodyPr wrap="none" lIns="71413" tIns="71413" rIns="71413" bIns="71413" anchor="ctr">
            <a:spAutoFit/>
          </a:bodyPr>
          <a:lstStyle>
            <a:lvl1pPr>
              <a:defRPr sz="8000"/>
            </a:lvl1pPr>
          </a:lstStyle>
          <a:p>
            <a:pPr defTabSz="821141"/>
            <a:r>
              <a:rPr lang="en-US" b="0" dirty="0">
                <a:latin typeface="Helvetica Light"/>
                <a:ea typeface="ＭＳ Ｐゴシック" charset="0"/>
                <a:cs typeface="+mn-cs"/>
                <a:sym typeface="Helvetica Light"/>
              </a:rPr>
              <a:t>Regressing to pixel values doesn’t work </a:t>
            </a:r>
            <a:r>
              <a:rPr lang="en-US" b="0" dirty="0">
                <a:latin typeface="Helvetica Light"/>
                <a:ea typeface="ＭＳ Ｐゴシック" charset="0"/>
                <a:cs typeface="+mn-cs"/>
                <a:sym typeface="Wingdings" panose="05000000000000000000" pitchFamily="2" charset="2"/>
              </a:rPr>
              <a:t></a:t>
            </a:r>
            <a:endParaRPr b="0" dirty="0">
              <a:latin typeface="Helvetica Light"/>
              <a:ea typeface="ＭＳ Ｐゴシック" charset="0"/>
              <a:cs typeface="+mn-cs"/>
              <a:sym typeface="Helvetica Light"/>
            </a:endParaRPr>
          </a:p>
        </p:txBody>
      </p:sp>
      <p:sp>
        <p:nvSpPr>
          <p:cNvPr id="13" name="TextBox 12"/>
          <p:cNvSpPr txBox="1"/>
          <p:nvPr/>
        </p:nvSpPr>
        <p:spPr>
          <a:xfrm>
            <a:off x="17563255" y="12703758"/>
            <a:ext cx="6679180" cy="101224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135467" tIns="135467" rIns="135467" bIns="135467" numCol="1" spcCol="38100" rtlCol="0" anchor="ctr">
            <a:spAutoFit/>
          </a:bodyPr>
          <a:lstStyle/>
          <a:p>
            <a:pPr defTabSz="1557886"/>
            <a:r>
              <a:rPr lang="en-US" sz="4800" b="0" kern="1200" dirty="0">
                <a:ea typeface="ＭＳ Ｐゴシック" charset="0"/>
                <a:cs typeface="+mn-cs"/>
                <a:sym typeface="Helvetica Light"/>
              </a:rPr>
              <a:t>Slide by Richard Zhang</a:t>
            </a:r>
          </a:p>
        </p:txBody>
      </p:sp>
    </p:spTree>
    <p:extLst>
      <p:ext uri="{BB962C8B-B14F-4D97-AF65-F5344CB8AC3E}">
        <p14:creationId xmlns:p14="http://schemas.microsoft.com/office/powerpoint/2010/main" val="2383319875"/>
      </p:ext>
    </p:extLst>
  </p:cSld>
  <p:clrMapOvr>
    <a:masterClrMapping/>
  </p:clrMapOvr>
  <p:transition spd="slow"/>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32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44" grpId="0" animBg="1" advAuto="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51" name="pasted-image.pdf"/>
          <p:cNvPicPr>
            <a:picLocks noChangeAspect="1"/>
          </p:cNvPicPr>
          <p:nvPr/>
        </p:nvPicPr>
        <p:blipFill>
          <a:blip r:embed="rId3"/>
          <a:stretch>
            <a:fillRect/>
          </a:stretch>
        </p:blipFill>
        <p:spPr>
          <a:xfrm>
            <a:off x="9254036" y="402126"/>
            <a:ext cx="12375544" cy="11090101"/>
          </a:xfrm>
          <a:prstGeom prst="rect">
            <a:avLst/>
          </a:prstGeom>
          <a:ln w="12700">
            <a:miter lim="400000"/>
          </a:ln>
        </p:spPr>
      </p:pic>
      <p:pic>
        <p:nvPicPr>
          <p:cNvPr id="3252" name="Screen Shot 2017-01-11 at 2.36.35 AM-filtered.png"/>
          <p:cNvPicPr>
            <a:picLocks noChangeAspect="1"/>
          </p:cNvPicPr>
          <p:nvPr/>
        </p:nvPicPr>
        <p:blipFill>
          <a:blip r:embed="rId4"/>
          <a:stretch>
            <a:fillRect/>
          </a:stretch>
        </p:blipFill>
        <p:spPr>
          <a:xfrm>
            <a:off x="2896267" y="-146459"/>
            <a:ext cx="6508421" cy="5845525"/>
          </a:xfrm>
          <a:prstGeom prst="rect">
            <a:avLst/>
          </a:prstGeom>
          <a:ln w="12700">
            <a:miter lim="400000"/>
          </a:ln>
        </p:spPr>
      </p:pic>
      <p:sp>
        <p:nvSpPr>
          <p:cNvPr id="3253" name="Shape 3253"/>
          <p:cNvSpPr/>
          <p:nvPr/>
        </p:nvSpPr>
        <p:spPr>
          <a:xfrm>
            <a:off x="6250964" y="2142983"/>
            <a:ext cx="583608" cy="552333"/>
          </a:xfrm>
          <a:prstGeom prst="ellipse">
            <a:avLst/>
          </a:prstGeom>
          <a:ln w="101600">
            <a:solidFill>
              <a:srgbClr val="FFFFFF"/>
            </a:solidFill>
            <a:prstDash val="sysDot"/>
            <a:miter lim="400000"/>
          </a:ln>
        </p:spPr>
        <p:txBody>
          <a:bodyPr lIns="71413" tIns="71413" rIns="71413" bIns="71413" anchor="ctr"/>
          <a:lstStyle/>
          <a:p>
            <a:pPr defTabSz="821141">
              <a:defRPr sz="3200"/>
            </a:pPr>
            <a:endParaRPr sz="3200" b="0">
              <a:latin typeface="Helvetica Light"/>
              <a:ea typeface="ＭＳ Ｐゴシック" charset="0"/>
              <a:cs typeface="+mn-cs"/>
              <a:sym typeface="Helvetica Light"/>
            </a:endParaRPr>
          </a:p>
        </p:txBody>
      </p:sp>
      <p:sp>
        <p:nvSpPr>
          <p:cNvPr id="3254" name="Shape 3254"/>
          <p:cNvSpPr/>
          <p:nvPr/>
        </p:nvSpPr>
        <p:spPr>
          <a:xfrm>
            <a:off x="14872300" y="4208010"/>
            <a:ext cx="583608" cy="552333"/>
          </a:xfrm>
          <a:prstGeom prst="ellipse">
            <a:avLst/>
          </a:prstGeom>
          <a:ln w="101600">
            <a:solidFill>
              <a:srgbClr val="FFFFFF"/>
            </a:solidFill>
            <a:prstDash val="sysDot"/>
            <a:miter lim="400000"/>
          </a:ln>
        </p:spPr>
        <p:txBody>
          <a:bodyPr lIns="71413" tIns="71413" rIns="71413" bIns="71413" anchor="ctr"/>
          <a:lstStyle/>
          <a:p>
            <a:pPr defTabSz="821141">
              <a:defRPr sz="3200"/>
            </a:pPr>
            <a:endParaRPr sz="3200" b="0">
              <a:latin typeface="Helvetica Light"/>
              <a:ea typeface="ＭＳ Ｐゴシック" charset="0"/>
              <a:cs typeface="+mn-cs"/>
              <a:sym typeface="Helvetica Light"/>
            </a:endParaRPr>
          </a:p>
        </p:txBody>
      </p:sp>
      <p:sp>
        <p:nvSpPr>
          <p:cNvPr id="3255" name="Shape 3255"/>
          <p:cNvSpPr/>
          <p:nvPr/>
        </p:nvSpPr>
        <p:spPr>
          <a:xfrm>
            <a:off x="17244572" y="6115332"/>
            <a:ext cx="583608" cy="552333"/>
          </a:xfrm>
          <a:prstGeom prst="ellipse">
            <a:avLst/>
          </a:prstGeom>
          <a:ln w="101600">
            <a:solidFill>
              <a:srgbClr val="FFFFFF"/>
            </a:solidFill>
            <a:prstDash val="sysDot"/>
            <a:miter lim="400000"/>
          </a:ln>
        </p:spPr>
        <p:txBody>
          <a:bodyPr lIns="71413" tIns="71413" rIns="71413" bIns="71413" anchor="ctr"/>
          <a:lstStyle/>
          <a:p>
            <a:pPr defTabSz="821141">
              <a:defRPr sz="3200"/>
            </a:pPr>
            <a:endParaRPr sz="3200" b="0">
              <a:latin typeface="Helvetica Light"/>
              <a:ea typeface="ＭＳ Ｐゴシック" charset="0"/>
              <a:cs typeface="+mn-cs"/>
              <a:sym typeface="Helvetica Light"/>
            </a:endParaRPr>
          </a:p>
        </p:txBody>
      </p:sp>
      <p:grpSp>
        <p:nvGrpSpPr>
          <p:cNvPr id="3260" name="Group 3260"/>
          <p:cNvGrpSpPr/>
          <p:nvPr/>
        </p:nvGrpSpPr>
        <p:grpSpPr>
          <a:xfrm>
            <a:off x="15191470" y="4490582"/>
            <a:ext cx="2361173" cy="1889221"/>
            <a:chOff x="0" y="0"/>
            <a:chExt cx="2361170" cy="1889219"/>
          </a:xfrm>
        </p:grpSpPr>
        <p:sp>
          <p:nvSpPr>
            <p:cNvPr id="3256" name="Shape 3256"/>
            <p:cNvSpPr/>
            <p:nvPr/>
          </p:nvSpPr>
          <p:spPr>
            <a:xfrm>
              <a:off x="-1" y="0"/>
              <a:ext cx="2361172" cy="1889220"/>
            </a:xfrm>
            <a:prstGeom prst="line">
              <a:avLst/>
            </a:prstGeom>
            <a:noFill/>
            <a:ln w="88900" cap="flat">
              <a:solidFill>
                <a:srgbClr val="FFFFFF"/>
              </a:solidFill>
              <a:prstDash val="sysDot"/>
              <a:miter lim="400000"/>
            </a:ln>
            <a:effectLst/>
          </p:spPr>
          <p:txBody>
            <a:bodyPr wrap="square" lIns="71437" tIns="71437" rIns="71437" bIns="71437" numCol="1" anchor="ctr">
              <a:noAutofit/>
            </a:bodyPr>
            <a:lstStyle/>
            <a:p>
              <a:pPr defTabSz="821141">
                <a:defRPr sz="3200"/>
              </a:pPr>
              <a:endParaRPr sz="3200" b="0">
                <a:latin typeface="Helvetica Light"/>
                <a:ea typeface="ＭＳ Ｐゴシック" charset="0"/>
                <a:cs typeface="+mn-cs"/>
                <a:sym typeface="Helvetica Light"/>
              </a:endParaRPr>
            </a:p>
          </p:txBody>
        </p:sp>
        <p:grpSp>
          <p:nvGrpSpPr>
            <p:cNvPr id="3259" name="Group 3259"/>
            <p:cNvGrpSpPr/>
            <p:nvPr/>
          </p:nvGrpSpPr>
          <p:grpSpPr>
            <a:xfrm rot="1620009">
              <a:off x="969044" y="759858"/>
              <a:ext cx="351645" cy="333785"/>
              <a:chOff x="0" y="0"/>
              <a:chExt cx="351643" cy="333784"/>
            </a:xfrm>
          </p:grpSpPr>
          <p:sp>
            <p:nvSpPr>
              <p:cNvPr id="3257" name="Shape 3257"/>
              <p:cNvSpPr/>
              <p:nvPr/>
            </p:nvSpPr>
            <p:spPr>
              <a:xfrm flipH="1">
                <a:off x="0" y="-1"/>
                <a:ext cx="333785" cy="333786"/>
              </a:xfrm>
              <a:prstGeom prst="line">
                <a:avLst/>
              </a:prstGeom>
              <a:noFill/>
              <a:ln w="114300" cap="flat">
                <a:solidFill>
                  <a:srgbClr val="FFFFFF"/>
                </a:solidFill>
                <a:prstDash val="solid"/>
                <a:miter lim="400000"/>
              </a:ln>
              <a:effectLst/>
            </p:spPr>
            <p:txBody>
              <a:bodyPr wrap="square" lIns="71437" tIns="71437" rIns="71437" bIns="71437" numCol="1" anchor="ctr">
                <a:noAutofit/>
              </a:bodyPr>
              <a:lstStyle/>
              <a:p>
                <a:pPr defTabSz="821141">
                  <a:defRPr sz="3200"/>
                </a:pPr>
                <a:endParaRPr sz="3200" b="0">
                  <a:latin typeface="Helvetica Light"/>
                  <a:ea typeface="ＭＳ Ｐゴシック" charset="0"/>
                  <a:cs typeface="+mn-cs"/>
                  <a:sym typeface="Helvetica Light"/>
                </a:endParaRPr>
              </a:p>
            </p:txBody>
          </p:sp>
          <p:sp>
            <p:nvSpPr>
              <p:cNvPr id="3258" name="Shape 3258"/>
              <p:cNvSpPr/>
              <p:nvPr/>
            </p:nvSpPr>
            <p:spPr>
              <a:xfrm>
                <a:off x="17859" y="-1"/>
                <a:ext cx="333785" cy="333786"/>
              </a:xfrm>
              <a:prstGeom prst="line">
                <a:avLst/>
              </a:prstGeom>
              <a:noFill/>
              <a:ln w="114300" cap="flat">
                <a:solidFill>
                  <a:srgbClr val="FFFFFF"/>
                </a:solidFill>
                <a:prstDash val="solid"/>
                <a:miter lim="400000"/>
              </a:ln>
              <a:effectLst/>
            </p:spPr>
            <p:txBody>
              <a:bodyPr wrap="square" lIns="71437" tIns="71437" rIns="71437" bIns="71437" numCol="1" anchor="ctr">
                <a:noAutofit/>
              </a:bodyPr>
              <a:lstStyle/>
              <a:p>
                <a:pPr defTabSz="821141">
                  <a:defRPr sz="3200"/>
                </a:pPr>
                <a:endParaRPr sz="3200" b="0">
                  <a:latin typeface="Helvetica Light"/>
                  <a:ea typeface="ＭＳ Ｐゴシック" charset="0"/>
                  <a:cs typeface="+mn-cs"/>
                  <a:sym typeface="Helvetica Light"/>
                </a:endParaRPr>
              </a:p>
            </p:txBody>
          </p:sp>
        </p:grpSp>
      </p:grpSp>
      <p:pic>
        <p:nvPicPr>
          <p:cNvPr id="3261" name="pasted-image.pdf"/>
          <p:cNvPicPr>
            <a:picLocks noChangeAspect="1"/>
          </p:cNvPicPr>
          <p:nvPr/>
        </p:nvPicPr>
        <p:blipFill>
          <a:blip r:embed="rId5"/>
          <a:stretch>
            <a:fillRect/>
          </a:stretch>
        </p:blipFill>
        <p:spPr>
          <a:xfrm>
            <a:off x="7000396" y="10772764"/>
            <a:ext cx="10561816" cy="2112365"/>
          </a:xfrm>
          <a:prstGeom prst="rect">
            <a:avLst/>
          </a:prstGeom>
          <a:ln w="12700">
            <a:miter lim="400000"/>
          </a:ln>
        </p:spPr>
      </p:pic>
      <p:pic>
        <p:nvPicPr>
          <p:cNvPr id="3262" name="ours_fullres (1).png"/>
          <p:cNvPicPr>
            <a:picLocks noChangeAspect="1"/>
          </p:cNvPicPr>
          <p:nvPr/>
        </p:nvPicPr>
        <p:blipFill>
          <a:blip r:embed="rId6"/>
          <a:stretch>
            <a:fillRect/>
          </a:stretch>
        </p:blipFill>
        <p:spPr>
          <a:xfrm>
            <a:off x="12340314" y="1067554"/>
            <a:ext cx="2436893" cy="2112365"/>
          </a:xfrm>
          <a:prstGeom prst="rect">
            <a:avLst/>
          </a:prstGeom>
          <a:ln w="25400">
            <a:solidFill>
              <a:srgbClr val="000000"/>
            </a:solidFill>
            <a:miter lim="400000"/>
          </a:ln>
        </p:spPr>
      </p:pic>
      <p:pic>
        <p:nvPicPr>
          <p:cNvPr id="3263" name="ours_fullres.png"/>
          <p:cNvPicPr>
            <a:picLocks noChangeAspect="1"/>
          </p:cNvPicPr>
          <p:nvPr/>
        </p:nvPicPr>
        <p:blipFill>
          <a:blip r:embed="rId7"/>
          <a:stretch>
            <a:fillRect/>
          </a:stretch>
        </p:blipFill>
        <p:spPr>
          <a:xfrm>
            <a:off x="19384332" y="6494578"/>
            <a:ext cx="2436888" cy="2112365"/>
          </a:xfrm>
          <a:prstGeom prst="rect">
            <a:avLst/>
          </a:prstGeom>
          <a:ln w="25400">
            <a:solidFill>
              <a:srgbClr val="000000"/>
            </a:solidFill>
            <a:miter lim="400000"/>
          </a:ln>
        </p:spPr>
      </p:pic>
      <p:pic>
        <p:nvPicPr>
          <p:cNvPr id="3264" name="pasted-image.pdf"/>
          <p:cNvPicPr>
            <a:picLocks noChangeAspect="1"/>
          </p:cNvPicPr>
          <p:nvPr/>
        </p:nvPicPr>
        <p:blipFill>
          <a:blip r:embed="rId8"/>
          <a:srcRect l="1003" t="2744" r="2398" b="1949"/>
          <a:stretch>
            <a:fillRect/>
          </a:stretch>
        </p:blipFill>
        <p:spPr>
          <a:xfrm>
            <a:off x="17150900" y="2972133"/>
            <a:ext cx="2483501" cy="2137648"/>
          </a:xfrm>
          <a:prstGeom prst="rect">
            <a:avLst/>
          </a:prstGeom>
          <a:ln w="25400">
            <a:solidFill>
              <a:srgbClr val="000000"/>
            </a:solidFill>
            <a:miter lim="400000"/>
          </a:ln>
        </p:spPr>
      </p:pic>
      <p:sp>
        <p:nvSpPr>
          <p:cNvPr id="16" name="TextBox 15"/>
          <p:cNvSpPr txBox="1"/>
          <p:nvPr/>
        </p:nvSpPr>
        <p:spPr>
          <a:xfrm>
            <a:off x="17563255" y="12703758"/>
            <a:ext cx="6679180" cy="101224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135467" tIns="135467" rIns="135467" bIns="135467" numCol="1" spcCol="38100" rtlCol="0" anchor="ctr">
            <a:spAutoFit/>
          </a:bodyPr>
          <a:lstStyle/>
          <a:p>
            <a:pPr defTabSz="1557886"/>
            <a:r>
              <a:rPr lang="en-US" sz="4800" b="0" kern="1200" dirty="0">
                <a:ea typeface="ＭＳ Ｐゴシック" charset="0"/>
                <a:cs typeface="+mn-cs"/>
                <a:sym typeface="Helvetica Light"/>
              </a:rPr>
              <a:t>Slide by Richard Zhang</a:t>
            </a:r>
          </a:p>
        </p:txBody>
      </p:sp>
    </p:spTree>
    <p:extLst>
      <p:ext uri="{BB962C8B-B14F-4D97-AF65-F5344CB8AC3E}">
        <p14:creationId xmlns:p14="http://schemas.microsoft.com/office/powerpoint/2010/main" val="888610112"/>
      </p:ext>
    </p:extLst>
  </p:cSld>
  <p:clrMapOvr>
    <a:masterClrMapping/>
  </p:clrMapOvr>
  <p:transition spd="slow"/>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325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iterate>
                                    <p:tmAbs val="0"/>
                                  </p:iterate>
                                  <p:childTnLst>
                                    <p:set>
                                      <p:cBhvr>
                                        <p:cTn id="10" fill="hold"/>
                                        <p:tgtEl>
                                          <p:spTgt spid="3254"/>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grpId="0" nodeType="afterEffect">
                                  <p:stCondLst>
                                    <p:cond delay="0"/>
                                  </p:stCondLst>
                                  <p:iterate>
                                    <p:tmAbs val="0"/>
                                  </p:iterate>
                                  <p:childTnLst>
                                    <p:set>
                                      <p:cBhvr>
                                        <p:cTn id="13" fill="hold"/>
                                        <p:tgtEl>
                                          <p:spTgt spid="3262"/>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iterate>
                                    <p:tmAbs val="0"/>
                                  </p:iterate>
                                  <p:childTnLst>
                                    <p:set>
                                      <p:cBhvr>
                                        <p:cTn id="17" fill="hold"/>
                                        <p:tgtEl>
                                          <p:spTgt spid="3255"/>
                                        </p:tgtEl>
                                        <p:attrNameLst>
                                          <p:attrName>style.visibility</p:attrName>
                                        </p:attrNameLst>
                                      </p:cBhvr>
                                      <p:to>
                                        <p:strVal val="visible"/>
                                      </p:to>
                                    </p:set>
                                  </p:childTnLst>
                                </p:cTn>
                              </p:par>
                            </p:childTnLst>
                          </p:cTn>
                        </p:par>
                        <p:par>
                          <p:cTn id="18" fill="hold">
                            <p:stCondLst>
                              <p:cond delay="0"/>
                            </p:stCondLst>
                            <p:childTnLst>
                              <p:par>
                                <p:cTn id="19" presetID="1" presetClass="entr" presetSubtype="0" fill="hold" grpId="0" nodeType="afterEffect">
                                  <p:stCondLst>
                                    <p:cond delay="0"/>
                                  </p:stCondLst>
                                  <p:iterate>
                                    <p:tmAbs val="0"/>
                                  </p:iterate>
                                  <p:childTnLst>
                                    <p:set>
                                      <p:cBhvr>
                                        <p:cTn id="20" fill="hold"/>
                                        <p:tgtEl>
                                          <p:spTgt spid="326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iterate>
                                    <p:tmAbs val="0"/>
                                  </p:iterate>
                                  <p:childTnLst>
                                    <p:set>
                                      <p:cBhvr>
                                        <p:cTn id="24" fill="hold"/>
                                        <p:tgtEl>
                                          <p:spTgt spid="3260"/>
                                        </p:tgtEl>
                                        <p:attrNameLst>
                                          <p:attrName>style.visibility</p:attrName>
                                        </p:attrNameLst>
                                      </p:cBhvr>
                                      <p:to>
                                        <p:strVal val="visible"/>
                                      </p:to>
                                    </p:set>
                                  </p:childTnLst>
                                </p:cTn>
                              </p:par>
                            </p:childTnLst>
                          </p:cTn>
                        </p:par>
                        <p:par>
                          <p:cTn id="25" fill="hold">
                            <p:stCondLst>
                              <p:cond delay="0"/>
                            </p:stCondLst>
                            <p:childTnLst>
                              <p:par>
                                <p:cTn id="26" presetID="1" presetClass="entr" presetSubtype="0" fill="hold" grpId="0" nodeType="afterEffect">
                                  <p:stCondLst>
                                    <p:cond delay="0"/>
                                  </p:stCondLst>
                                  <p:iterate>
                                    <p:tmAbs val="0"/>
                                  </p:iterate>
                                  <p:childTnLst>
                                    <p:set>
                                      <p:cBhvr>
                                        <p:cTn id="27" fill="hold"/>
                                        <p:tgtEl>
                                          <p:spTgt spid="326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53" grpId="0" animBg="1" advAuto="0"/>
      <p:bldP spid="3254" grpId="0" animBg="1" advAuto="0"/>
      <p:bldP spid="3255" grpId="0" animBg="1" advAuto="0"/>
      <p:bldP spid="3260" grpId="0" animBg="1" advAuto="0"/>
      <p:bldP spid="3262" grpId="0" animBg="1" advAuto="0"/>
      <p:bldP spid="3263" grpId="0" animBg="1" advAuto="0"/>
      <p:bldP spid="3264" grpId="0" animBg="1" advAuto="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11846789" y="2146107"/>
            <a:ext cx="12435840" cy="11150352"/>
          </a:xfrm>
          <a:prstGeom prst="rect">
            <a:avLst/>
          </a:prstGeom>
        </p:spPr>
      </p:pic>
      <p:sp>
        <p:nvSpPr>
          <p:cNvPr id="14" name="Title 1"/>
          <p:cNvSpPr>
            <a:spLocks noGrp="1"/>
          </p:cNvSpPr>
          <p:nvPr>
            <p:ph type="title"/>
          </p:nvPr>
        </p:nvSpPr>
        <p:spPr>
          <a:xfrm>
            <a:off x="8021" y="3"/>
            <a:ext cx="21031200" cy="2651125"/>
          </a:xfrm>
        </p:spPr>
        <p:txBody>
          <a:bodyPr/>
          <a:lstStyle/>
          <a:p>
            <a:pPr>
              <a:tabLst>
                <a:tab pos="889011" algn="l"/>
              </a:tabLst>
            </a:pPr>
            <a:r>
              <a:rPr lang="en-US" dirty="0"/>
              <a:t>	Better Loss Function</a:t>
            </a:r>
          </a:p>
        </p:txBody>
      </p:sp>
      <p:sp>
        <p:nvSpPr>
          <p:cNvPr id="22" name="TextBox 21"/>
          <p:cNvSpPr txBox="1"/>
          <p:nvPr/>
        </p:nvSpPr>
        <p:spPr>
          <a:xfrm>
            <a:off x="14469982" y="248344"/>
            <a:ext cx="8234725" cy="1815882"/>
          </a:xfrm>
          <a:prstGeom prst="rect">
            <a:avLst/>
          </a:prstGeom>
          <a:noFill/>
        </p:spPr>
        <p:txBody>
          <a:bodyPr wrap="square" rtlCol="0">
            <a:spAutoFit/>
          </a:bodyPr>
          <a:lstStyle/>
          <a:p>
            <a:pPr defTabSz="1828823" hangingPunct="1">
              <a:defRPr/>
            </a:pPr>
            <a:r>
              <a:rPr lang="en-US" sz="6400" kern="1200" dirty="0">
                <a:solidFill>
                  <a:prstClr val="black"/>
                </a:solidFill>
                <a:latin typeface="Calibri" panose="020F0502020204030204"/>
                <a:ea typeface="ＭＳ Ｐゴシック" charset="0"/>
                <a:cs typeface="+mn-cs"/>
              </a:rPr>
              <a:t>Colors in </a:t>
            </a:r>
            <a:r>
              <a:rPr lang="en-US" sz="6400" i="1" kern="1200" dirty="0">
                <a:solidFill>
                  <a:prstClr val="black"/>
                </a:solidFill>
                <a:latin typeface="Calibri" panose="020F0502020204030204"/>
                <a:ea typeface="ＭＳ Ｐゴシック" charset="0"/>
                <a:cs typeface="+mn-cs"/>
              </a:rPr>
              <a:t>ab</a:t>
            </a:r>
            <a:r>
              <a:rPr lang="en-US" sz="6400" kern="1200" dirty="0">
                <a:solidFill>
                  <a:prstClr val="black"/>
                </a:solidFill>
                <a:latin typeface="Calibri" panose="020F0502020204030204"/>
                <a:ea typeface="ＭＳ Ｐゴシック" charset="0"/>
                <a:cs typeface="+mn-cs"/>
              </a:rPr>
              <a:t> space</a:t>
            </a:r>
          </a:p>
          <a:p>
            <a:pPr defTabSz="1828823" hangingPunct="1">
              <a:defRPr/>
            </a:pPr>
            <a:r>
              <a:rPr lang="en-US" sz="4800" b="0" kern="1200" dirty="0">
                <a:solidFill>
                  <a:prstClr val="black"/>
                </a:solidFill>
                <a:latin typeface="Calibri" panose="020F0502020204030204"/>
                <a:ea typeface="ＭＳ Ｐゴシック" charset="0"/>
                <a:cs typeface="+mn-cs"/>
              </a:rPr>
              <a:t>(discrete)</a:t>
            </a:r>
          </a:p>
        </p:txBody>
      </p:sp>
      <p:pic>
        <p:nvPicPr>
          <p:cNvPr id="12" name="Picture 11"/>
          <p:cNvPicPr>
            <a:picLocks noChangeAspect="1"/>
          </p:cNvPicPr>
          <p:nvPr/>
        </p:nvPicPr>
        <p:blipFill>
          <a:blip r:embed="rId4"/>
          <a:stretch>
            <a:fillRect/>
          </a:stretch>
        </p:blipFill>
        <p:spPr>
          <a:xfrm>
            <a:off x="270938" y="10744061"/>
            <a:ext cx="12057165" cy="1564944"/>
          </a:xfrm>
          <a:prstGeom prst="rect">
            <a:avLst/>
          </a:prstGeom>
        </p:spPr>
      </p:pic>
      <p:sp>
        <p:nvSpPr>
          <p:cNvPr id="13" name="Rectangle 12"/>
          <p:cNvSpPr/>
          <p:nvPr/>
        </p:nvSpPr>
        <p:spPr>
          <a:xfrm>
            <a:off x="666055" y="6705600"/>
            <a:ext cx="8630653" cy="154004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828823" hangingPunct="1">
              <a:defRPr/>
            </a:pPr>
            <a:endParaRPr lang="en-US" sz="3600" b="0" kern="1200">
              <a:solidFill>
                <a:prstClr val="white"/>
              </a:solidFill>
              <a:latin typeface="Calibri" panose="020F0502020204030204"/>
            </a:endParaRPr>
          </a:p>
        </p:txBody>
      </p:sp>
      <p:sp>
        <p:nvSpPr>
          <p:cNvPr id="17" name="Rectangle 16"/>
          <p:cNvSpPr/>
          <p:nvPr/>
        </p:nvSpPr>
        <p:spPr>
          <a:xfrm>
            <a:off x="76245" y="8585197"/>
            <a:ext cx="12192000" cy="445347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828823" hangingPunct="1">
              <a:defRPr/>
            </a:pPr>
            <a:endParaRPr lang="en-US" sz="3600" b="0" kern="1200">
              <a:solidFill>
                <a:prstClr val="white"/>
              </a:solidFill>
              <a:latin typeface="Calibri" panose="020F0502020204030204"/>
            </a:endParaRPr>
          </a:p>
        </p:txBody>
      </p:sp>
      <p:sp>
        <p:nvSpPr>
          <p:cNvPr id="3" name="Slide Number Placeholder 2"/>
          <p:cNvSpPr>
            <a:spLocks noGrp="1"/>
          </p:cNvSpPr>
          <p:nvPr>
            <p:ph type="sldNum" sz="quarter" idx="12"/>
          </p:nvPr>
        </p:nvSpPr>
        <p:spPr/>
        <p:txBody>
          <a:bodyPr/>
          <a:lstStyle/>
          <a:p>
            <a:pPr defTabSz="1828823" hangingPunct="1">
              <a:defRPr/>
            </a:pPr>
            <a:fld id="{9AFD1A69-E064-B346-A8E4-E3F25585DE1A}" type="slidenum">
              <a:rPr lang="en-US" b="0" kern="1200">
                <a:solidFill>
                  <a:prstClr val="black">
                    <a:tint val="75000"/>
                  </a:prstClr>
                </a:solidFill>
                <a:latin typeface="Arial" charset="0"/>
                <a:ea typeface="ＭＳ Ｐゴシック" charset="0"/>
                <a:cs typeface="+mn-cs"/>
              </a:rPr>
              <a:pPr defTabSz="1828823" hangingPunct="1">
                <a:defRPr/>
              </a:pPr>
              <a:t>42</a:t>
            </a:fld>
            <a:endParaRPr lang="en-US" b="0" kern="1200">
              <a:solidFill>
                <a:prstClr val="black">
                  <a:tint val="75000"/>
                </a:prstClr>
              </a:solidFill>
              <a:latin typeface="Arial" charset="0"/>
              <a:ea typeface="ＭＳ Ｐゴシック" charset="0"/>
              <a:cs typeface="+mn-cs"/>
            </a:endParaRPr>
          </a:p>
        </p:txBody>
      </p:sp>
      <p:sp>
        <p:nvSpPr>
          <p:cNvPr id="20" name="Rectangle 19"/>
          <p:cNvSpPr/>
          <p:nvPr/>
        </p:nvSpPr>
        <p:spPr>
          <a:xfrm>
            <a:off x="1111171" y="10365861"/>
            <a:ext cx="11667280" cy="146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828823" hangingPunct="1">
              <a:defRPr/>
            </a:pPr>
            <a:endParaRPr lang="en-US" sz="3600" b="0" kern="1200">
              <a:solidFill>
                <a:prstClr val="white"/>
              </a:solidFill>
              <a:latin typeface="Calibri" panose="020F0502020204030204"/>
            </a:endParaRPr>
          </a:p>
        </p:txBody>
      </p:sp>
      <p:sp>
        <p:nvSpPr>
          <p:cNvPr id="23" name="Rectangle 22"/>
          <p:cNvSpPr/>
          <p:nvPr/>
        </p:nvSpPr>
        <p:spPr>
          <a:xfrm>
            <a:off x="1111171" y="10365861"/>
            <a:ext cx="11667280" cy="146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828823" hangingPunct="1">
              <a:defRPr/>
            </a:pPr>
            <a:endParaRPr lang="en-US" sz="3600" b="0" kern="1200">
              <a:solidFill>
                <a:prstClr val="white"/>
              </a:solidFill>
              <a:latin typeface="Calibri" panose="020F0502020204030204"/>
            </a:endParaRPr>
          </a:p>
        </p:txBody>
      </p:sp>
      <p:sp>
        <p:nvSpPr>
          <p:cNvPr id="24" name="Content Placeholder 2"/>
          <p:cNvSpPr txBox="1">
            <a:spLocks/>
          </p:cNvSpPr>
          <p:nvPr/>
        </p:nvSpPr>
        <p:spPr>
          <a:xfrm>
            <a:off x="270935" y="3957219"/>
            <a:ext cx="14199048" cy="8048667"/>
          </a:xfrm>
          <a:prstGeom prst="rect">
            <a:avLst/>
          </a:prstGeom>
        </p:spPr>
        <p:txBody>
          <a:bodyPr vert="horz" lIns="182880" tIns="91440" rIns="182880" bIns="9144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6" indent="-457206" defTabSz="1828823">
              <a:spcBef>
                <a:spcPts val="2000"/>
              </a:spcBef>
              <a:defRPr/>
            </a:pPr>
            <a:r>
              <a:rPr lang="en-US" sz="5200" b="0" dirty="0">
                <a:solidFill>
                  <a:prstClr val="black"/>
                </a:solidFill>
                <a:latin typeface="Helvetica Light" charset="0"/>
                <a:ea typeface="Helvetica Light" charset="0"/>
                <a:cs typeface="Helvetica Light" charset="0"/>
              </a:rPr>
              <a:t>Regression with L2 loss inadequate</a:t>
            </a:r>
          </a:p>
          <a:p>
            <a:pPr marL="457206" indent="-457206" defTabSz="1828823">
              <a:spcBef>
                <a:spcPts val="2000"/>
              </a:spcBef>
              <a:defRPr/>
            </a:pPr>
            <a:endParaRPr lang="en-US" sz="5200" b="0" dirty="0">
              <a:solidFill>
                <a:prstClr val="black"/>
              </a:solidFill>
              <a:latin typeface="Helvetica Light" charset="0"/>
              <a:ea typeface="Helvetica Light" charset="0"/>
              <a:cs typeface="Helvetica Light" charset="0"/>
            </a:endParaRPr>
          </a:p>
          <a:p>
            <a:pPr marL="457206" indent="-457206" defTabSz="1828823">
              <a:spcBef>
                <a:spcPts val="2000"/>
              </a:spcBef>
              <a:defRPr/>
            </a:pPr>
            <a:endParaRPr lang="en-US" sz="5200" b="0" dirty="0">
              <a:solidFill>
                <a:prstClr val="black"/>
              </a:solidFill>
              <a:latin typeface="Helvetica Light" charset="0"/>
              <a:ea typeface="Helvetica Light" charset="0"/>
              <a:cs typeface="Helvetica Light" charset="0"/>
            </a:endParaRPr>
          </a:p>
          <a:p>
            <a:pPr marL="457206" indent="-457206" defTabSz="1828823">
              <a:spcBef>
                <a:spcPts val="2000"/>
              </a:spcBef>
              <a:defRPr/>
            </a:pPr>
            <a:r>
              <a:rPr lang="en-US" sz="5200" b="0" dirty="0">
                <a:solidFill>
                  <a:prstClr val="black"/>
                </a:solidFill>
                <a:latin typeface="Helvetica Light" charset="0"/>
                <a:ea typeface="Helvetica Light" charset="0"/>
                <a:cs typeface="Helvetica Light" charset="0"/>
              </a:rPr>
              <a:t>Use per-pixel multinomial classification</a:t>
            </a:r>
          </a:p>
          <a:p>
            <a:pPr marL="457206" indent="-457206" defTabSz="1828823">
              <a:spcBef>
                <a:spcPts val="2000"/>
              </a:spcBef>
              <a:defRPr/>
            </a:pPr>
            <a:endParaRPr lang="en-US" sz="5200" b="0" dirty="0">
              <a:solidFill>
                <a:prstClr val="black"/>
              </a:solidFill>
              <a:latin typeface="Helvetica Light" charset="0"/>
              <a:ea typeface="Helvetica Light" charset="0"/>
              <a:cs typeface="Helvetica Light" charset="0"/>
            </a:endParaRPr>
          </a:p>
          <a:p>
            <a:pPr marL="457206" indent="-457206" defTabSz="1828823">
              <a:spcBef>
                <a:spcPts val="2000"/>
              </a:spcBef>
              <a:defRPr/>
            </a:pPr>
            <a:endParaRPr lang="en-US" sz="5200" b="0" dirty="0">
              <a:solidFill>
                <a:prstClr val="black"/>
              </a:solidFill>
              <a:latin typeface="Helvetica Light" charset="0"/>
              <a:ea typeface="Helvetica Light" charset="0"/>
              <a:cs typeface="Helvetica Light" charset="0"/>
            </a:endParaRPr>
          </a:p>
          <a:p>
            <a:pPr marL="457206" indent="-457206" defTabSz="1828823">
              <a:spcBef>
                <a:spcPts val="2000"/>
              </a:spcBef>
              <a:defRPr/>
            </a:pPr>
            <a:endParaRPr lang="en-US" sz="5200" b="0" dirty="0">
              <a:solidFill>
                <a:prstClr val="black"/>
              </a:solidFill>
              <a:latin typeface="Helvetica Light" charset="0"/>
              <a:ea typeface="Helvetica Light" charset="0"/>
              <a:cs typeface="Helvetica Light" charset="0"/>
            </a:endParaRPr>
          </a:p>
        </p:txBody>
      </p:sp>
      <p:sp>
        <p:nvSpPr>
          <p:cNvPr id="26" name="Rectangle 25"/>
          <p:cNvSpPr/>
          <p:nvPr/>
        </p:nvSpPr>
        <p:spPr>
          <a:xfrm>
            <a:off x="666055" y="8130984"/>
            <a:ext cx="8630653" cy="154004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828823" hangingPunct="1">
              <a:defRPr/>
            </a:pPr>
            <a:endParaRPr lang="en-US" sz="3600" b="0" kern="1200">
              <a:solidFill>
                <a:prstClr val="white"/>
              </a:solidFill>
              <a:latin typeface="Calibri" panose="020F0502020204030204"/>
            </a:endParaRPr>
          </a:p>
        </p:txBody>
      </p:sp>
      <p:pic>
        <p:nvPicPr>
          <p:cNvPr id="27" name="Picture 26"/>
          <p:cNvPicPr>
            <a:picLocks noChangeAspect="1"/>
          </p:cNvPicPr>
          <p:nvPr/>
        </p:nvPicPr>
        <p:blipFill rotWithShape="1">
          <a:blip r:embed="rId5">
            <a:extLst>
              <a:ext uri="{28A0092B-C50C-407E-A947-70E740481C1C}">
                <a14:useLocalDpi xmlns:a14="http://schemas.microsoft.com/office/drawing/2010/main"/>
              </a:ext>
            </a:extLst>
          </a:blip>
          <a:srcRect/>
          <a:stretch/>
        </p:blipFill>
        <p:spPr>
          <a:xfrm>
            <a:off x="399484" y="8232581"/>
            <a:ext cx="5501197" cy="1676400"/>
          </a:xfrm>
          <a:prstGeom prst="rect">
            <a:avLst/>
          </a:prstGeom>
        </p:spPr>
      </p:pic>
      <p:pic>
        <p:nvPicPr>
          <p:cNvPr id="28" name="Picture 27"/>
          <p:cNvPicPr>
            <a:picLocks noChangeAspect="1"/>
          </p:cNvPicPr>
          <p:nvPr/>
        </p:nvPicPr>
        <p:blipFill rotWithShape="1">
          <a:blip r:embed="rId6">
            <a:extLst>
              <a:ext uri="{28A0092B-C50C-407E-A947-70E740481C1C}">
                <a14:useLocalDpi xmlns:a14="http://schemas.microsoft.com/office/drawing/2010/main"/>
              </a:ext>
            </a:extLst>
          </a:blip>
          <a:srcRect/>
          <a:stretch/>
        </p:blipFill>
        <p:spPr>
          <a:xfrm>
            <a:off x="5900682" y="8232581"/>
            <a:ext cx="5457133" cy="1676400"/>
          </a:xfrm>
          <a:prstGeom prst="rect">
            <a:avLst/>
          </a:prstGeom>
        </p:spPr>
      </p:pic>
      <p:pic>
        <p:nvPicPr>
          <p:cNvPr id="30" name="Picture 29"/>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1991847" y="4813497"/>
            <a:ext cx="8615341" cy="1700883"/>
          </a:xfrm>
          <a:prstGeom prst="rect">
            <a:avLst/>
          </a:prstGeom>
        </p:spPr>
      </p:pic>
      <p:pic>
        <p:nvPicPr>
          <p:cNvPr id="31" name="Picture 30"/>
          <p:cNvPicPr>
            <a:picLocks noChangeAspect="1"/>
          </p:cNvPicPr>
          <p:nvPr/>
        </p:nvPicPr>
        <p:blipFill>
          <a:blip r:embed="rId8"/>
          <a:stretch>
            <a:fillRect/>
          </a:stretch>
        </p:blipFill>
        <p:spPr>
          <a:xfrm>
            <a:off x="890521" y="2307061"/>
            <a:ext cx="10681891" cy="1434427"/>
          </a:xfrm>
          <a:prstGeom prst="rect">
            <a:avLst/>
          </a:prstGeom>
        </p:spPr>
      </p:pic>
      <p:sp>
        <p:nvSpPr>
          <p:cNvPr id="18" name="TextBox 17"/>
          <p:cNvSpPr txBox="1"/>
          <p:nvPr/>
        </p:nvSpPr>
        <p:spPr>
          <a:xfrm>
            <a:off x="17563255" y="12703758"/>
            <a:ext cx="6679180" cy="101224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135467" tIns="135467" rIns="135467" bIns="135467" numCol="1" spcCol="38100" rtlCol="0" anchor="ctr">
            <a:spAutoFit/>
          </a:bodyPr>
          <a:lstStyle/>
          <a:p>
            <a:pPr defTabSz="1557886"/>
            <a:r>
              <a:rPr lang="en-US" sz="4800" b="0" kern="1200" dirty="0">
                <a:ea typeface="ＭＳ Ｐゴシック" charset="0"/>
                <a:cs typeface="+mn-cs"/>
                <a:sym typeface="Helvetica Light"/>
              </a:rPr>
              <a:t>Slide by Richard Zhang</a:t>
            </a:r>
          </a:p>
        </p:txBody>
      </p:sp>
    </p:spTree>
    <p:extLst>
      <p:ext uri="{BB962C8B-B14F-4D97-AF65-F5344CB8AC3E}">
        <p14:creationId xmlns:p14="http://schemas.microsoft.com/office/powerpoint/2010/main" val="10868011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4889820" y="0"/>
            <a:ext cx="14604365" cy="13716000"/>
            <a:chOff x="2444909" y="0"/>
            <a:chExt cx="7302182" cy="6858000"/>
          </a:xfrm>
        </p:grpSpPr>
        <p:pic>
          <p:nvPicPr>
            <p:cNvPr id="11" name="Picture 10"/>
            <p:cNvPicPr>
              <a:picLocks noChangeAspect="1"/>
            </p:cNvPicPr>
            <p:nvPr/>
          </p:nvPicPr>
          <p:blipFill rotWithShape="1">
            <a:blip r:embed="rId3">
              <a:extLst>
                <a:ext uri="{28A0092B-C50C-407E-A947-70E740481C1C}">
                  <a14:useLocalDpi xmlns:a14="http://schemas.microsoft.com/office/drawing/2010/main"/>
                </a:ext>
              </a:extLst>
            </a:blip>
            <a:srcRect l="13587" t="7962" r="14870" b="2451"/>
            <a:stretch/>
          </p:blipFill>
          <p:spPr>
            <a:xfrm>
              <a:off x="2444909" y="0"/>
              <a:ext cx="7302182" cy="6858000"/>
            </a:xfrm>
            <a:prstGeom prst="rect">
              <a:avLst/>
            </a:prstGeom>
          </p:spPr>
        </p:pic>
        <p:pic>
          <p:nvPicPr>
            <p:cNvPr id="6" name="Picture 5"/>
            <p:cNvPicPr>
              <a:picLocks noChangeAspect="1"/>
            </p:cNvPicPr>
            <p:nvPr/>
          </p:nvPicPr>
          <p:blipFill rotWithShape="1">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a:ext>
              </a:extLst>
            </a:blip>
            <a:srcRect/>
            <a:stretch/>
          </p:blipFill>
          <p:spPr>
            <a:xfrm>
              <a:off x="2444909" y="0"/>
              <a:ext cx="2505592" cy="2085474"/>
            </a:xfrm>
            <a:prstGeom prst="rect">
              <a:avLst/>
            </a:prstGeom>
          </p:spPr>
        </p:pic>
      </p:grpSp>
      <p:sp>
        <p:nvSpPr>
          <p:cNvPr id="2" name="Slide Number Placeholder 1"/>
          <p:cNvSpPr>
            <a:spLocks noGrp="1"/>
          </p:cNvSpPr>
          <p:nvPr>
            <p:ph type="sldNum" sz="quarter" idx="12"/>
          </p:nvPr>
        </p:nvSpPr>
        <p:spPr/>
        <p:txBody>
          <a:bodyPr/>
          <a:lstStyle/>
          <a:p>
            <a:pPr defTabSz="1828823" hangingPunct="1">
              <a:defRPr/>
            </a:pPr>
            <a:fld id="{9AFD1A69-E064-B346-A8E4-E3F25585DE1A}" type="slidenum">
              <a:rPr lang="en-US" b="0" kern="1200">
                <a:solidFill>
                  <a:prstClr val="black">
                    <a:tint val="75000"/>
                  </a:prstClr>
                </a:solidFill>
                <a:latin typeface="Arial" charset="0"/>
                <a:ea typeface="ＭＳ Ｐゴシック" charset="0"/>
                <a:cs typeface="+mn-cs"/>
              </a:rPr>
              <a:pPr defTabSz="1828823" hangingPunct="1">
                <a:defRPr/>
              </a:pPr>
              <a:t>43</a:t>
            </a:fld>
            <a:endParaRPr lang="en-US" b="0" kern="1200">
              <a:solidFill>
                <a:prstClr val="black">
                  <a:tint val="75000"/>
                </a:prstClr>
              </a:solidFill>
              <a:latin typeface="Arial" charset="0"/>
              <a:ea typeface="ＭＳ Ｐゴシック" charset="0"/>
              <a:cs typeface="+mn-cs"/>
            </a:endParaRPr>
          </a:p>
        </p:txBody>
      </p:sp>
      <p:sp>
        <p:nvSpPr>
          <p:cNvPr id="8" name="TextBox 7"/>
          <p:cNvSpPr txBox="1"/>
          <p:nvPr/>
        </p:nvSpPr>
        <p:spPr>
          <a:xfrm>
            <a:off x="17563255" y="12703758"/>
            <a:ext cx="6679180" cy="101224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135467" tIns="135467" rIns="135467" bIns="135467" numCol="1" spcCol="38100" rtlCol="0" anchor="ctr">
            <a:spAutoFit/>
          </a:bodyPr>
          <a:lstStyle/>
          <a:p>
            <a:pPr defTabSz="1557886"/>
            <a:r>
              <a:rPr lang="en-US" sz="4800" b="0" kern="1200" dirty="0">
                <a:ea typeface="ＭＳ Ｐゴシック" charset="0"/>
                <a:cs typeface="+mn-cs"/>
                <a:sym typeface="Helvetica Light"/>
              </a:rPr>
              <a:t>Slide by Richard Zhang</a:t>
            </a:r>
          </a:p>
        </p:txBody>
      </p:sp>
    </p:spTree>
    <p:extLst>
      <p:ext uri="{BB962C8B-B14F-4D97-AF65-F5344CB8AC3E}">
        <p14:creationId xmlns:p14="http://schemas.microsoft.com/office/powerpoint/2010/main" val="1379963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7"/>
                                        </p:tgtEl>
                                      </p:cBhvr>
                                      <p:by x="250000" y="250000"/>
                                    </p:animScale>
                                  </p:childTnLst>
                                </p:cTn>
                              </p:par>
                            </p:childTnLst>
                          </p:cTn>
                        </p:par>
                        <p:par>
                          <p:cTn id="7" fill="hold">
                            <p:stCondLst>
                              <p:cond delay="2000"/>
                            </p:stCondLst>
                            <p:childTnLst>
                              <p:par>
                                <p:cTn id="8" presetID="0" presetClass="path" presetSubtype="0" accel="50000" decel="50000" fill="hold" nodeType="afterEffect">
                                  <p:stCondLst>
                                    <p:cond delay="0"/>
                                  </p:stCondLst>
                                  <p:childTnLst>
                                    <p:animMotion origin="layout" path="M 0 0 L -0.13477 -0.12708 " pathEditMode="relative" rAng="0" ptsTypes="AA">
                                      <p:cBhvr>
                                        <p:cTn id="9" dur="2000" fill="hold"/>
                                        <p:tgtEl>
                                          <p:spTgt spid="7"/>
                                        </p:tgtEl>
                                        <p:attrNameLst>
                                          <p:attrName>ppt_x</p:attrName>
                                          <p:attrName>ppt_y</p:attrName>
                                        </p:attrNameLst>
                                      </p:cBhvr>
                                      <p:rCtr x="-6745" y="-6366"/>
                                    </p:animMotion>
                                  </p:childTnLst>
                                </p:cTn>
                              </p:par>
                            </p:childTnLst>
                          </p:cTn>
                        </p:par>
                      </p:childTnLst>
                    </p:cTn>
                  </p:par>
                  <p:par>
                    <p:cTn id="10" fill="hold">
                      <p:stCondLst>
                        <p:cond delay="indefinite"/>
                      </p:stCondLst>
                      <p:childTnLst>
                        <p:par>
                          <p:cTn id="11" fill="hold">
                            <p:stCondLst>
                              <p:cond delay="0"/>
                            </p:stCondLst>
                            <p:childTnLst>
                              <p:par>
                                <p:cTn id="12" presetID="0" presetClass="path" presetSubtype="0" accel="50000" decel="50000" fill="hold" nodeType="clickEffect">
                                  <p:stCondLst>
                                    <p:cond delay="0"/>
                                  </p:stCondLst>
                                  <p:childTnLst>
                                    <p:animMotion origin="layout" path="M -0.13477 -0.12708 L -0.3431 0.26042 " pathEditMode="relative" rAng="0" ptsTypes="AA">
                                      <p:cBhvr>
                                        <p:cTn id="13" dur="2000" fill="hold"/>
                                        <p:tgtEl>
                                          <p:spTgt spid="7"/>
                                        </p:tgtEl>
                                        <p:attrNameLst>
                                          <p:attrName>ppt_x</p:attrName>
                                          <p:attrName>ppt_y</p:attrName>
                                        </p:attrNameLst>
                                      </p:cBhvr>
                                      <p:rCtr x="-10417" y="1937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8" name="Shape 3268"/>
          <p:cNvSpPr/>
          <p:nvPr/>
        </p:nvSpPr>
        <p:spPr>
          <a:xfrm>
            <a:off x="998046" y="10698592"/>
            <a:ext cx="21871322" cy="1005995"/>
          </a:xfrm>
          <a:prstGeom prst="rect">
            <a:avLst/>
          </a:prstGeom>
          <a:ln w="12700">
            <a:miter lim="400000"/>
          </a:ln>
          <a:extLst>
            <a:ext uri="{C572A759-6A51-4108-AA02-DFA0A04FC94B}">
              <ma14:wrappingTextBoxFlag xmlns:ma14="http://schemas.microsoft.com/office/mac/drawingml/2011/main" xmlns="" val="1"/>
            </a:ext>
          </a:extLst>
        </p:spPr>
        <p:txBody>
          <a:bodyPr wrap="none" lIns="71413" tIns="71413" rIns="71413" bIns="71413" anchor="ctr">
            <a:spAutoFit/>
          </a:bodyPr>
          <a:lstStyle>
            <a:lvl1pPr>
              <a:defRPr sz="5600"/>
            </a:lvl1pPr>
          </a:lstStyle>
          <a:p>
            <a:pPr defTabSz="821141"/>
            <a:r>
              <a:rPr b="0">
                <a:latin typeface="Helvetica Light"/>
                <a:ea typeface="ＭＳ Ｐゴシック" charset="0"/>
                <a:cs typeface="+mn-cs"/>
                <a:sym typeface="Helvetica Light"/>
              </a:rPr>
              <a:t>Color distribution cross-entropy loss with colorfulness enhancing term. </a:t>
            </a:r>
          </a:p>
        </p:txBody>
      </p:sp>
      <p:grpSp>
        <p:nvGrpSpPr>
          <p:cNvPr id="3271" name="Group 3271"/>
          <p:cNvGrpSpPr/>
          <p:nvPr/>
        </p:nvGrpSpPr>
        <p:grpSpPr>
          <a:xfrm>
            <a:off x="8334004" y="2386098"/>
            <a:ext cx="7716072" cy="7786819"/>
            <a:chOff x="0" y="-6130"/>
            <a:chExt cx="7716069" cy="7786825"/>
          </a:xfrm>
        </p:grpSpPr>
        <p:sp>
          <p:nvSpPr>
            <p:cNvPr id="3269" name="Shape 3269"/>
            <p:cNvSpPr/>
            <p:nvPr/>
          </p:nvSpPr>
          <p:spPr>
            <a:xfrm>
              <a:off x="920161" y="-6130"/>
              <a:ext cx="5572035" cy="1006045"/>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71437" tIns="71437" rIns="71437" bIns="71437" numCol="1" anchor="ctr">
              <a:spAutoFit/>
            </a:bodyPr>
            <a:lstStyle>
              <a:lvl1pPr>
                <a:defRPr sz="5600"/>
              </a:lvl1pPr>
            </a:lstStyle>
            <a:p>
              <a:pPr defTabSz="821141"/>
              <a:r>
                <a:rPr b="0">
                  <a:latin typeface="Helvetica Light"/>
                  <a:ea typeface="ＭＳ Ｐゴシック" charset="0"/>
                  <a:cs typeface="+mn-cs"/>
                  <a:sym typeface="Helvetica Light"/>
                </a:rPr>
                <a:t>Zhang et al. 2016</a:t>
              </a:r>
            </a:p>
          </p:txBody>
        </p:sp>
        <p:pic>
          <p:nvPicPr>
            <p:cNvPr id="3270" name="pasted-image.pdf"/>
            <p:cNvPicPr>
              <a:picLocks noChangeAspect="1"/>
            </p:cNvPicPr>
            <p:nvPr/>
          </p:nvPicPr>
          <p:blipFill>
            <a:blip r:embed="rId3"/>
            <a:srcRect/>
            <a:stretch>
              <a:fillRect/>
            </a:stretch>
          </p:blipFill>
          <p:spPr>
            <a:xfrm>
              <a:off x="0" y="1049088"/>
              <a:ext cx="7716069" cy="6731607"/>
            </a:xfrm>
            <a:prstGeom prst="rect">
              <a:avLst/>
            </a:prstGeom>
            <a:ln w="12700" cap="flat">
              <a:noFill/>
              <a:miter lim="400000"/>
            </a:ln>
            <a:effectLst/>
          </p:spPr>
        </p:pic>
      </p:grpSp>
      <p:sp>
        <p:nvSpPr>
          <p:cNvPr id="3272" name="Shape 3272"/>
          <p:cNvSpPr/>
          <p:nvPr/>
        </p:nvSpPr>
        <p:spPr>
          <a:xfrm>
            <a:off x="15741573" y="12327945"/>
            <a:ext cx="7835429" cy="790552"/>
          </a:xfrm>
          <a:prstGeom prst="rect">
            <a:avLst/>
          </a:prstGeom>
          <a:ln w="12700">
            <a:miter lim="400000"/>
          </a:ln>
          <a:extLst>
            <a:ext uri="{C572A759-6A51-4108-AA02-DFA0A04FC94B}">
              <ma14:wrappingTextBoxFlag xmlns:ma14="http://schemas.microsoft.com/office/mac/drawingml/2011/main" xmlns="" val="1"/>
            </a:ext>
          </a:extLst>
        </p:spPr>
        <p:txBody>
          <a:bodyPr wrap="none" lIns="71413" tIns="71413" rIns="71413" bIns="71413" anchor="ctr">
            <a:spAutoFit/>
          </a:bodyPr>
          <a:lstStyle>
            <a:lvl1pPr>
              <a:defRPr sz="4200"/>
            </a:lvl1pPr>
          </a:lstStyle>
          <a:p>
            <a:pPr defTabSz="821141"/>
            <a:r>
              <a:rPr b="0">
                <a:latin typeface="Helvetica Light"/>
                <a:ea typeface="ＭＳ Ｐゴシック" charset="0"/>
                <a:cs typeface="+mn-cs"/>
                <a:sym typeface="Helvetica Light"/>
              </a:rPr>
              <a:t>[Zhang, Isola, Efros, ECCV 2016]</a:t>
            </a:r>
          </a:p>
        </p:txBody>
      </p:sp>
      <p:sp>
        <p:nvSpPr>
          <p:cNvPr id="3273" name="Shape 3273"/>
          <p:cNvSpPr/>
          <p:nvPr/>
        </p:nvSpPr>
        <p:spPr>
          <a:xfrm>
            <a:off x="5668522" y="395022"/>
            <a:ext cx="13029158" cy="1375327"/>
          </a:xfrm>
          <a:prstGeom prst="rect">
            <a:avLst/>
          </a:prstGeom>
          <a:ln w="12700">
            <a:miter lim="400000"/>
          </a:ln>
          <a:extLst>
            <a:ext uri="{C572A759-6A51-4108-AA02-DFA0A04FC94B}">
              <ma14:wrappingTextBoxFlag xmlns:ma14="http://schemas.microsoft.com/office/mac/drawingml/2011/main" xmlns="" val="1"/>
            </a:ext>
          </a:extLst>
        </p:spPr>
        <p:txBody>
          <a:bodyPr wrap="none" lIns="71413" tIns="71413" rIns="71413" bIns="71413" anchor="ctr">
            <a:spAutoFit/>
          </a:bodyPr>
          <a:lstStyle>
            <a:lvl1pPr>
              <a:defRPr sz="8000"/>
            </a:lvl1pPr>
          </a:lstStyle>
          <a:p>
            <a:pPr defTabSz="821141"/>
            <a:r>
              <a:rPr b="0" dirty="0">
                <a:latin typeface="Helvetica Light"/>
                <a:ea typeface="ＭＳ Ｐゴシック" charset="0"/>
                <a:cs typeface="+mn-cs"/>
                <a:sym typeface="Helvetica Light"/>
              </a:rPr>
              <a:t>Designing </a:t>
            </a:r>
            <a:r>
              <a:rPr lang="en-US" b="0" dirty="0">
                <a:latin typeface="Helvetica Light"/>
                <a:ea typeface="ＭＳ Ｐゴシック" charset="0"/>
                <a:cs typeface="+mn-cs"/>
                <a:sym typeface="Helvetica Light"/>
              </a:rPr>
              <a:t>pixel loss</a:t>
            </a:r>
            <a:r>
              <a:rPr b="0" dirty="0">
                <a:latin typeface="Helvetica Light"/>
                <a:ea typeface="ＭＳ Ｐゴシック" charset="0"/>
                <a:cs typeface="+mn-cs"/>
                <a:sym typeface="Helvetica Light"/>
              </a:rPr>
              <a:t> functions</a:t>
            </a:r>
          </a:p>
        </p:txBody>
      </p:sp>
      <p:grpSp>
        <p:nvGrpSpPr>
          <p:cNvPr id="3276" name="Group 3276"/>
          <p:cNvGrpSpPr/>
          <p:nvPr/>
        </p:nvGrpSpPr>
        <p:grpSpPr>
          <a:xfrm>
            <a:off x="300459" y="2386082"/>
            <a:ext cx="7716165" cy="7809043"/>
            <a:chOff x="0" y="-6137"/>
            <a:chExt cx="7716161" cy="7809047"/>
          </a:xfrm>
        </p:grpSpPr>
        <p:sp>
          <p:nvSpPr>
            <p:cNvPr id="3274" name="Shape 3274"/>
            <p:cNvSpPr/>
            <p:nvPr/>
          </p:nvSpPr>
          <p:spPr>
            <a:xfrm>
              <a:off x="2970769" y="-6137"/>
              <a:ext cx="1691166" cy="1006044"/>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71437" tIns="71437" rIns="71437" bIns="71437" numCol="1" anchor="ctr">
              <a:spAutoFit/>
            </a:bodyPr>
            <a:lstStyle>
              <a:lvl1pPr>
                <a:defRPr sz="5600"/>
              </a:lvl1pPr>
            </a:lstStyle>
            <a:p>
              <a:pPr defTabSz="821141"/>
              <a:r>
                <a:rPr b="0">
                  <a:latin typeface="Helvetica Light"/>
                  <a:ea typeface="ＭＳ Ｐゴシック" charset="0"/>
                  <a:cs typeface="+mn-cs"/>
                  <a:sym typeface="Helvetica Light"/>
                </a:rPr>
                <a:t>Input</a:t>
              </a:r>
            </a:p>
          </p:txBody>
        </p:sp>
        <p:pic>
          <p:nvPicPr>
            <p:cNvPr id="3275" name="Screen Shot 2017-01-11 at 2.36.35 AM-filtered.png"/>
            <p:cNvPicPr>
              <a:picLocks noChangeAspect="1"/>
            </p:cNvPicPr>
            <p:nvPr/>
          </p:nvPicPr>
          <p:blipFill>
            <a:blip r:embed="rId4"/>
            <a:srcRect l="4853" t="5484" r="4567" b="6574"/>
            <a:stretch>
              <a:fillRect/>
            </a:stretch>
          </p:blipFill>
          <p:spPr>
            <a:xfrm>
              <a:off x="0" y="1074488"/>
              <a:ext cx="7716161" cy="6728422"/>
            </a:xfrm>
            <a:prstGeom prst="rect">
              <a:avLst/>
            </a:prstGeom>
            <a:ln w="12700" cap="flat">
              <a:noFill/>
              <a:miter lim="400000"/>
            </a:ln>
            <a:effectLst/>
          </p:spPr>
        </p:pic>
      </p:grpSp>
      <p:grpSp>
        <p:nvGrpSpPr>
          <p:cNvPr id="3279" name="Group 3279"/>
          <p:cNvGrpSpPr/>
          <p:nvPr/>
        </p:nvGrpSpPr>
        <p:grpSpPr>
          <a:xfrm>
            <a:off x="16063736" y="2386104"/>
            <a:ext cx="8426776" cy="8244083"/>
            <a:chOff x="0" y="-6126"/>
            <a:chExt cx="8426773" cy="8244086"/>
          </a:xfrm>
        </p:grpSpPr>
        <p:pic>
          <p:nvPicPr>
            <p:cNvPr id="3277" name="Screen Shot 2017-01-11 at 2.36.35 AM.png"/>
            <p:cNvPicPr>
              <a:picLocks noChangeAspect="1"/>
            </p:cNvPicPr>
            <p:nvPr/>
          </p:nvPicPr>
          <p:blipFill>
            <a:blip r:embed="rId5"/>
            <a:srcRect/>
            <a:stretch>
              <a:fillRect/>
            </a:stretch>
          </p:blipFill>
          <p:spPr>
            <a:xfrm>
              <a:off x="0" y="669469"/>
              <a:ext cx="8426773" cy="7568491"/>
            </a:xfrm>
            <a:prstGeom prst="rect">
              <a:avLst/>
            </a:prstGeom>
            <a:ln w="12700" cap="flat">
              <a:noFill/>
              <a:miter lim="400000"/>
            </a:ln>
            <a:effectLst/>
          </p:spPr>
        </p:pic>
        <p:sp>
          <p:nvSpPr>
            <p:cNvPr id="3278" name="Shape 3278"/>
            <p:cNvSpPr/>
            <p:nvPr/>
          </p:nvSpPr>
          <p:spPr>
            <a:xfrm>
              <a:off x="2167159" y="-6126"/>
              <a:ext cx="4092463" cy="1006044"/>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71437" tIns="71437" rIns="71437" bIns="71437" numCol="1" anchor="ctr">
              <a:spAutoFit/>
            </a:bodyPr>
            <a:lstStyle>
              <a:lvl1pPr>
                <a:defRPr sz="5600"/>
              </a:lvl1pPr>
            </a:lstStyle>
            <a:p>
              <a:pPr defTabSz="821141"/>
              <a:r>
                <a:rPr b="0">
                  <a:latin typeface="Helvetica Light"/>
                  <a:ea typeface="ＭＳ Ｐゴシック" charset="0"/>
                  <a:cs typeface="+mn-cs"/>
                  <a:sym typeface="Helvetica Light"/>
                </a:rPr>
                <a:t>Ground truth</a:t>
              </a:r>
            </a:p>
          </p:txBody>
        </p:sp>
      </p:grpSp>
    </p:spTree>
    <p:extLst>
      <p:ext uri="{BB962C8B-B14F-4D97-AF65-F5344CB8AC3E}">
        <p14:creationId xmlns:p14="http://schemas.microsoft.com/office/powerpoint/2010/main" val="2739965660"/>
      </p:ext>
    </p:extLst>
  </p:cSld>
  <p:clrMapOvr>
    <a:masterClrMapping/>
  </p:clrMapOvr>
  <p:transition spd="slow"/>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327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iterate>
                                    <p:tmAbs val="0"/>
                                  </p:iterate>
                                  <p:childTnLst>
                                    <p:set>
                                      <p:cBhvr>
                                        <p:cTn id="10" fill="hold"/>
                                        <p:tgtEl>
                                          <p:spTgt spid="327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1" grpId="0" animBg="1" advAuto="0"/>
      <p:bldP spid="3279" grpId="0" animBg="1" advAuto="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88" name="pasted-image-filtered.png"/>
          <p:cNvPicPr>
            <a:picLocks noChangeAspect="1"/>
          </p:cNvPicPr>
          <p:nvPr/>
        </p:nvPicPr>
        <p:blipFill>
          <a:blip r:embed="rId2"/>
          <a:stretch>
            <a:fillRect/>
          </a:stretch>
        </p:blipFill>
        <p:spPr>
          <a:xfrm>
            <a:off x="6151280" y="399996"/>
            <a:ext cx="12063584" cy="12063581"/>
          </a:xfrm>
          <a:prstGeom prst="rect">
            <a:avLst/>
          </a:prstGeom>
          <a:ln w="12700">
            <a:miter lim="400000"/>
          </a:ln>
        </p:spPr>
      </p:pic>
      <p:pic>
        <p:nvPicPr>
          <p:cNvPr id="3289" name="pasted-image.png"/>
          <p:cNvPicPr>
            <a:picLocks noChangeAspect="1"/>
          </p:cNvPicPr>
          <p:nvPr/>
        </p:nvPicPr>
        <p:blipFill>
          <a:blip r:embed="rId3"/>
          <a:stretch>
            <a:fillRect/>
          </a:stretch>
        </p:blipFill>
        <p:spPr>
          <a:xfrm>
            <a:off x="6144157" y="386237"/>
            <a:ext cx="12077856" cy="12077856"/>
          </a:xfrm>
          <a:prstGeom prst="rect">
            <a:avLst/>
          </a:prstGeom>
          <a:ln w="12700">
            <a:miter lim="400000"/>
          </a:ln>
        </p:spPr>
      </p:pic>
    </p:spTree>
    <p:extLst>
      <p:ext uri="{BB962C8B-B14F-4D97-AF65-F5344CB8AC3E}">
        <p14:creationId xmlns:p14="http://schemas.microsoft.com/office/powerpoint/2010/main" val="2256785690"/>
      </p:ext>
    </p:extLst>
  </p:cSld>
  <p:clrMapOvr>
    <a:masterClrMapping/>
  </p:clrMapOvr>
  <p:transition spd="slow"/>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9" presetClass="entr" fill="hold" grpId="0" nodeType="clickEffect">
                                  <p:stCondLst>
                                    <p:cond delay="0"/>
                                  </p:stCondLst>
                                  <p:iterate>
                                    <p:tmAbs val="0"/>
                                  </p:iterate>
                                  <p:childTnLst>
                                    <p:set>
                                      <p:cBhvr>
                                        <p:cTn id="6" fill="hold"/>
                                        <p:tgtEl>
                                          <p:spTgt spid="3289"/>
                                        </p:tgtEl>
                                        <p:attrNameLst>
                                          <p:attrName>style.visibility</p:attrName>
                                        </p:attrNameLst>
                                      </p:cBhvr>
                                      <p:to>
                                        <p:strVal val="visible"/>
                                      </p:to>
                                    </p:set>
                                    <p:animEffect transition="in" filter="dissolve">
                                      <p:cBhvr>
                                        <p:cTn id="7" dur="500"/>
                                        <p:tgtEl>
                                          <p:spTgt spid="32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89" grpId="0" animBg="1" advAuto="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737644" y="2634173"/>
            <a:ext cx="12212019" cy="4431435"/>
            <a:chOff x="442584" y="1580503"/>
            <a:chExt cx="7327211" cy="2658860"/>
          </a:xfrm>
        </p:grpSpPr>
        <p:pic>
          <p:nvPicPr>
            <p:cNvPr id="3441" name="pasted-image.pdf"/>
            <p:cNvPicPr>
              <a:picLocks noChangeAspect="1"/>
            </p:cNvPicPr>
            <p:nvPr/>
          </p:nvPicPr>
          <p:blipFill>
            <a:blip r:embed="rId3"/>
            <a:stretch>
              <a:fillRect/>
            </a:stretch>
          </p:blipFill>
          <p:spPr>
            <a:xfrm>
              <a:off x="5058400" y="1745694"/>
              <a:ext cx="2711395" cy="2365459"/>
            </a:xfrm>
            <a:prstGeom prst="rect">
              <a:avLst/>
            </a:prstGeom>
            <a:ln w="12700">
              <a:miter lim="400000"/>
            </a:ln>
          </p:spPr>
        </p:pic>
        <p:pic>
          <p:nvPicPr>
            <p:cNvPr id="3443" name="Screen Shot 2017-01-11 at 2.36.35 AM-filtered.png"/>
            <p:cNvPicPr>
              <a:picLocks noChangeAspect="1"/>
            </p:cNvPicPr>
            <p:nvPr/>
          </p:nvPicPr>
          <p:blipFill>
            <a:blip r:embed="rId4"/>
            <a:stretch>
              <a:fillRect/>
            </a:stretch>
          </p:blipFill>
          <p:spPr>
            <a:xfrm>
              <a:off x="442584" y="1580503"/>
              <a:ext cx="2960380" cy="2658860"/>
            </a:xfrm>
            <a:prstGeom prst="rect">
              <a:avLst/>
            </a:prstGeom>
            <a:ln w="12700">
              <a:miter lim="400000"/>
            </a:ln>
          </p:spPr>
        </p:pic>
        <p:grpSp>
          <p:nvGrpSpPr>
            <p:cNvPr id="3448" name="Group 3448"/>
            <p:cNvGrpSpPr/>
            <p:nvPr/>
          </p:nvGrpSpPr>
          <p:grpSpPr>
            <a:xfrm>
              <a:off x="3358536" y="2225709"/>
              <a:ext cx="1694122" cy="1349560"/>
              <a:chOff x="0" y="0"/>
              <a:chExt cx="2823535" cy="2249265"/>
            </a:xfrm>
          </p:grpSpPr>
          <p:sp>
            <p:nvSpPr>
              <p:cNvPr id="3444" name="Shape 3444"/>
              <p:cNvSpPr/>
              <p:nvPr/>
            </p:nvSpPr>
            <p:spPr>
              <a:xfrm>
                <a:off x="0" y="1124632"/>
                <a:ext cx="2823536" cy="1"/>
              </a:xfrm>
              <a:prstGeom prst="line">
                <a:avLst/>
              </a:prstGeom>
              <a:noFill/>
              <a:ln w="50800" cap="flat">
                <a:solidFill>
                  <a:srgbClr val="000000"/>
                </a:solidFill>
                <a:prstDash val="solid"/>
                <a:miter lim="400000"/>
                <a:tailEnd type="stealth" w="med" len="med"/>
              </a:ln>
              <a:effectLst/>
            </p:spPr>
            <p:txBody>
              <a:bodyPr wrap="square" lIns="42861" tIns="42861" rIns="42861" bIns="42861" numCol="1" anchor="ctr">
                <a:noAutofit/>
              </a:bodyPr>
              <a:lstStyle/>
              <a:p>
                <a:pPr algn="l" defTabSz="2437268" hangingPunct="1">
                  <a:defRPr sz="3200"/>
                </a:pPr>
                <a:endParaRPr sz="3101" b="0" kern="1200">
                  <a:solidFill>
                    <a:prstClr val="black"/>
                  </a:solidFill>
                  <a:latin typeface="Calibri"/>
                  <a:ea typeface="ＭＳ Ｐゴシック" charset="0"/>
                  <a:cs typeface="+mn-cs"/>
                  <a:sym typeface="Helvetica Light"/>
                </a:endParaRPr>
              </a:p>
            </p:txBody>
          </p:sp>
          <p:sp>
            <p:nvSpPr>
              <p:cNvPr id="3445" name="Shape 3445"/>
              <p:cNvSpPr/>
              <p:nvPr/>
            </p:nvSpPr>
            <p:spPr>
              <a:xfrm rot="10800000">
                <a:off x="1219346" y="0"/>
                <a:ext cx="384844" cy="2249266"/>
              </a:xfrm>
              <a:prstGeom prst="rect">
                <a:avLst/>
              </a:prstGeom>
              <a:solidFill>
                <a:srgbClr val="FFFFFF"/>
              </a:solidFill>
              <a:ln w="50800" cap="flat">
                <a:solidFill>
                  <a:srgbClr val="000000"/>
                </a:solidFill>
                <a:prstDash val="solid"/>
                <a:miter lim="400000"/>
              </a:ln>
              <a:effectLst/>
            </p:spPr>
            <p:txBody>
              <a:bodyPr wrap="square" lIns="42861" tIns="42861" rIns="42861" bIns="42861" numCol="1" anchor="ctr">
                <a:noAutofit/>
              </a:bodyPr>
              <a:lstStyle/>
              <a:p>
                <a:pPr algn="l" defTabSz="2437268" hangingPunct="1">
                  <a:defRPr sz="3200">
                    <a:solidFill>
                      <a:srgbClr val="FFFFFF"/>
                    </a:solidFill>
                  </a:defRPr>
                </a:pPr>
                <a:endParaRPr sz="3101" b="0" kern="1200">
                  <a:solidFill>
                    <a:srgbClr val="FFFFFF"/>
                  </a:solidFill>
                  <a:latin typeface="Calibri"/>
                  <a:ea typeface="ＭＳ Ｐゴシック" charset="0"/>
                  <a:cs typeface="+mn-cs"/>
                  <a:sym typeface="Helvetica Light"/>
                </a:endParaRPr>
              </a:p>
            </p:txBody>
          </p:sp>
          <p:sp>
            <p:nvSpPr>
              <p:cNvPr id="3446" name="Shape 3446"/>
              <p:cNvSpPr/>
              <p:nvPr/>
            </p:nvSpPr>
            <p:spPr>
              <a:xfrm rot="10800000">
                <a:off x="1784966" y="0"/>
                <a:ext cx="384844" cy="2249266"/>
              </a:xfrm>
              <a:prstGeom prst="rect">
                <a:avLst/>
              </a:prstGeom>
              <a:solidFill>
                <a:srgbClr val="FFFFFF"/>
              </a:solidFill>
              <a:ln w="50800" cap="flat">
                <a:solidFill>
                  <a:srgbClr val="000000"/>
                </a:solidFill>
                <a:prstDash val="solid"/>
                <a:miter lim="400000"/>
              </a:ln>
              <a:effectLst/>
            </p:spPr>
            <p:txBody>
              <a:bodyPr wrap="square" lIns="42861" tIns="42861" rIns="42861" bIns="42861" numCol="1" anchor="ctr">
                <a:noAutofit/>
              </a:bodyPr>
              <a:lstStyle/>
              <a:p>
                <a:pPr algn="l" defTabSz="2437268" hangingPunct="1">
                  <a:defRPr sz="3200">
                    <a:solidFill>
                      <a:srgbClr val="FFFFFF"/>
                    </a:solidFill>
                  </a:defRPr>
                </a:pPr>
                <a:endParaRPr sz="3101" b="0" kern="1200">
                  <a:solidFill>
                    <a:srgbClr val="FFFFFF"/>
                  </a:solidFill>
                  <a:latin typeface="Calibri"/>
                  <a:ea typeface="ＭＳ Ｐゴシック" charset="0"/>
                  <a:cs typeface="+mn-cs"/>
                  <a:sym typeface="Helvetica Light"/>
                </a:endParaRPr>
              </a:p>
            </p:txBody>
          </p:sp>
          <p:sp>
            <p:nvSpPr>
              <p:cNvPr id="3447" name="Shape 3447"/>
              <p:cNvSpPr/>
              <p:nvPr/>
            </p:nvSpPr>
            <p:spPr>
              <a:xfrm rot="10800000">
                <a:off x="653729" y="0"/>
                <a:ext cx="384843" cy="2249266"/>
              </a:xfrm>
              <a:prstGeom prst="rect">
                <a:avLst/>
              </a:prstGeom>
              <a:solidFill>
                <a:srgbClr val="FFFFFF"/>
              </a:solidFill>
              <a:ln w="50800" cap="flat">
                <a:solidFill>
                  <a:srgbClr val="000000"/>
                </a:solidFill>
                <a:prstDash val="solid"/>
                <a:miter lim="400000"/>
              </a:ln>
              <a:effectLst/>
            </p:spPr>
            <p:txBody>
              <a:bodyPr wrap="square" lIns="42861" tIns="42861" rIns="42861" bIns="42861" numCol="1" anchor="ctr">
                <a:noAutofit/>
              </a:bodyPr>
              <a:lstStyle/>
              <a:p>
                <a:pPr algn="l" defTabSz="2437268" hangingPunct="1">
                  <a:defRPr sz="3200">
                    <a:solidFill>
                      <a:srgbClr val="FFFFFF"/>
                    </a:solidFill>
                  </a:defRPr>
                </a:pPr>
                <a:endParaRPr sz="3101" b="0" kern="1200">
                  <a:solidFill>
                    <a:srgbClr val="FFFFFF"/>
                  </a:solidFill>
                  <a:latin typeface="Calibri"/>
                  <a:ea typeface="ＭＳ Ｐゴシック" charset="0"/>
                  <a:cs typeface="+mn-cs"/>
                  <a:sym typeface="Helvetica Light"/>
                </a:endParaRPr>
              </a:p>
            </p:txBody>
          </p:sp>
        </p:grpSp>
      </p:grpSp>
      <p:sp>
        <p:nvSpPr>
          <p:cNvPr id="3449" name="Shape 3449"/>
          <p:cNvSpPr/>
          <p:nvPr/>
        </p:nvSpPr>
        <p:spPr>
          <a:xfrm>
            <a:off x="314248" y="1746182"/>
            <a:ext cx="5112484" cy="944420"/>
          </a:xfrm>
          <a:prstGeom prst="rect">
            <a:avLst/>
          </a:prstGeom>
          <a:ln w="12700">
            <a:miter lim="400000"/>
          </a:ln>
          <a:extLst>
            <a:ext uri="{C572A759-6A51-4108-AA02-DFA0A04FC94B}">
              <ma14:wrappingTextBoxFlag xmlns="" xmlns:ma14="http://schemas.microsoft.com/office/mac/drawingml/2011/main" val="1"/>
            </a:ext>
          </a:extLst>
        </p:spPr>
        <p:txBody>
          <a:bodyPr wrap="none" lIns="71403" tIns="71403" rIns="71403" bIns="71403" anchor="ctr">
            <a:spAutoFit/>
          </a:bodyPr>
          <a:lstStyle/>
          <a:p>
            <a:pPr algn="l" defTabSz="2437268" hangingPunct="1">
              <a:defRPr/>
            </a:pPr>
            <a:r>
              <a:rPr sz="5200" b="0" kern="1200" dirty="0">
                <a:solidFill>
                  <a:prstClr val="black"/>
                </a:solidFill>
                <a:latin typeface="Calibri"/>
                <a:ea typeface="ＭＳ Ｐゴシック" charset="0"/>
                <a:cs typeface="+mn-cs"/>
                <a:sym typeface="Helvetica Light"/>
              </a:rPr>
              <a:t>Image colorization</a:t>
            </a:r>
          </a:p>
        </p:txBody>
      </p:sp>
      <p:sp>
        <p:nvSpPr>
          <p:cNvPr id="3451" name="Shape 3451"/>
          <p:cNvSpPr/>
          <p:nvPr/>
        </p:nvSpPr>
        <p:spPr>
          <a:xfrm>
            <a:off x="14874756" y="3961838"/>
            <a:ext cx="7678803" cy="1744639"/>
          </a:xfrm>
          <a:prstGeom prst="rect">
            <a:avLst/>
          </a:prstGeom>
          <a:ln w="12700">
            <a:miter lim="400000"/>
          </a:ln>
          <a:extLst>
            <a:ext uri="{C572A759-6A51-4108-AA02-DFA0A04FC94B}">
              <ma14:wrappingTextBoxFlag xmlns="" xmlns:ma14="http://schemas.microsoft.com/office/mac/drawingml/2011/main" val="1"/>
            </a:ext>
          </a:extLst>
        </p:spPr>
        <p:txBody>
          <a:bodyPr lIns="71403" tIns="71403" rIns="71403" bIns="71403" anchor="ctr">
            <a:spAutoFit/>
          </a:bodyPr>
          <a:lstStyle/>
          <a:p>
            <a:pPr algn="l" defTabSz="2437268" hangingPunct="1">
              <a:defRPr/>
            </a:pPr>
            <a:r>
              <a:rPr sz="5200" b="0" kern="1200" dirty="0">
                <a:solidFill>
                  <a:prstClr val="black"/>
                </a:solidFill>
                <a:latin typeface="Calibri"/>
                <a:ea typeface="ＭＳ Ｐゴシック" charset="0"/>
                <a:cs typeface="+mn-cs"/>
                <a:sym typeface="Helvetica Light"/>
              </a:rPr>
              <a:t>Cross entropy </a:t>
            </a:r>
            <a:r>
              <a:rPr lang="en-US" sz="5200" b="0" kern="1200" dirty="0">
                <a:solidFill>
                  <a:prstClr val="black"/>
                </a:solidFill>
                <a:latin typeface="Calibri"/>
                <a:ea typeface="ＭＳ Ｐゴシック" charset="0"/>
                <a:cs typeface="+mn-cs"/>
                <a:sym typeface="Helvetica Light"/>
              </a:rPr>
              <a:t>loss</a:t>
            </a:r>
            <a:r>
              <a:rPr sz="5200" b="0" kern="1200" dirty="0">
                <a:solidFill>
                  <a:prstClr val="black"/>
                </a:solidFill>
                <a:latin typeface="Calibri"/>
                <a:ea typeface="ＭＳ Ｐゴシック" charset="0"/>
                <a:cs typeface="+mn-cs"/>
                <a:sym typeface="Helvetica Light"/>
              </a:rPr>
              <a:t>, with colorfulness term</a:t>
            </a:r>
          </a:p>
        </p:txBody>
      </p:sp>
      <p:grpSp>
        <p:nvGrpSpPr>
          <p:cNvPr id="3" name="Group 2"/>
          <p:cNvGrpSpPr/>
          <p:nvPr/>
        </p:nvGrpSpPr>
        <p:grpSpPr>
          <a:xfrm>
            <a:off x="947528" y="8637741"/>
            <a:ext cx="12015899" cy="3807339"/>
            <a:chOff x="568517" y="5182641"/>
            <a:chExt cx="7209538" cy="2284403"/>
          </a:xfrm>
        </p:grpSpPr>
        <p:pic>
          <p:nvPicPr>
            <p:cNvPr id="3442" name="Screen Shot 2017-01-11 at 2.49.30 AM.png"/>
            <p:cNvPicPr>
              <a:picLocks noChangeAspect="1"/>
            </p:cNvPicPr>
            <p:nvPr/>
          </p:nvPicPr>
          <p:blipFill>
            <a:blip r:embed="rId5"/>
            <a:srcRect l="17628" r="7894"/>
            <a:stretch>
              <a:fillRect/>
            </a:stretch>
          </p:blipFill>
          <p:spPr>
            <a:xfrm>
              <a:off x="5133473" y="5182641"/>
              <a:ext cx="2644582" cy="2277376"/>
            </a:xfrm>
            <a:prstGeom prst="rect">
              <a:avLst/>
            </a:prstGeom>
            <a:ln w="12700">
              <a:miter lim="400000"/>
            </a:ln>
          </p:spPr>
        </p:pic>
        <p:pic>
          <p:nvPicPr>
            <p:cNvPr id="3452" name="Screen Shot 2017-01-11 at 2.48.58 AM.png"/>
            <p:cNvPicPr>
              <a:picLocks noChangeAspect="1"/>
            </p:cNvPicPr>
            <p:nvPr/>
          </p:nvPicPr>
          <p:blipFill>
            <a:blip r:embed="rId6"/>
            <a:srcRect l="15736" r="6678"/>
            <a:stretch>
              <a:fillRect/>
            </a:stretch>
          </p:blipFill>
          <p:spPr>
            <a:xfrm>
              <a:off x="568517" y="5189668"/>
              <a:ext cx="2731727" cy="2277376"/>
            </a:xfrm>
            <a:prstGeom prst="rect">
              <a:avLst/>
            </a:prstGeom>
            <a:ln w="12700">
              <a:miter lim="400000"/>
            </a:ln>
          </p:spPr>
        </p:pic>
        <p:grpSp>
          <p:nvGrpSpPr>
            <p:cNvPr id="3457" name="Group 3457"/>
            <p:cNvGrpSpPr/>
            <p:nvPr/>
          </p:nvGrpSpPr>
          <p:grpSpPr>
            <a:xfrm>
              <a:off x="3358536" y="5669436"/>
              <a:ext cx="1694122" cy="1349560"/>
              <a:chOff x="0" y="0"/>
              <a:chExt cx="2823535" cy="2249265"/>
            </a:xfrm>
          </p:grpSpPr>
          <p:sp>
            <p:nvSpPr>
              <p:cNvPr id="3453" name="Shape 3453"/>
              <p:cNvSpPr/>
              <p:nvPr/>
            </p:nvSpPr>
            <p:spPr>
              <a:xfrm>
                <a:off x="0" y="1124632"/>
                <a:ext cx="2823536" cy="1"/>
              </a:xfrm>
              <a:prstGeom prst="line">
                <a:avLst/>
              </a:prstGeom>
              <a:noFill/>
              <a:ln w="50800" cap="flat">
                <a:solidFill>
                  <a:srgbClr val="000000"/>
                </a:solidFill>
                <a:prstDash val="solid"/>
                <a:miter lim="400000"/>
                <a:tailEnd type="stealth" w="med" len="med"/>
              </a:ln>
              <a:effectLst/>
            </p:spPr>
            <p:txBody>
              <a:bodyPr wrap="square" lIns="42861" tIns="42861" rIns="42861" bIns="42861" numCol="1" anchor="ctr">
                <a:noAutofit/>
              </a:bodyPr>
              <a:lstStyle/>
              <a:p>
                <a:pPr algn="l" defTabSz="2437268" hangingPunct="1">
                  <a:defRPr sz="3200"/>
                </a:pPr>
                <a:endParaRPr sz="3101" b="0" kern="1200">
                  <a:solidFill>
                    <a:prstClr val="black"/>
                  </a:solidFill>
                  <a:latin typeface="Calibri"/>
                  <a:ea typeface="ＭＳ Ｐゴシック" charset="0"/>
                  <a:cs typeface="+mn-cs"/>
                  <a:sym typeface="Helvetica Light"/>
                </a:endParaRPr>
              </a:p>
            </p:txBody>
          </p:sp>
          <p:sp>
            <p:nvSpPr>
              <p:cNvPr id="3454" name="Shape 3454"/>
              <p:cNvSpPr/>
              <p:nvPr/>
            </p:nvSpPr>
            <p:spPr>
              <a:xfrm rot="10800000">
                <a:off x="1219346" y="0"/>
                <a:ext cx="384844" cy="2249266"/>
              </a:xfrm>
              <a:prstGeom prst="rect">
                <a:avLst/>
              </a:prstGeom>
              <a:solidFill>
                <a:srgbClr val="FFFFFF"/>
              </a:solidFill>
              <a:ln w="50800" cap="flat">
                <a:solidFill>
                  <a:srgbClr val="000000"/>
                </a:solidFill>
                <a:prstDash val="solid"/>
                <a:miter lim="400000"/>
              </a:ln>
              <a:effectLst/>
            </p:spPr>
            <p:txBody>
              <a:bodyPr wrap="square" lIns="42861" tIns="42861" rIns="42861" bIns="42861" numCol="1" anchor="ctr">
                <a:noAutofit/>
              </a:bodyPr>
              <a:lstStyle/>
              <a:p>
                <a:pPr algn="l" defTabSz="2437268" hangingPunct="1">
                  <a:defRPr sz="3200">
                    <a:solidFill>
                      <a:srgbClr val="FFFFFF"/>
                    </a:solidFill>
                  </a:defRPr>
                </a:pPr>
                <a:endParaRPr sz="3101" b="0" kern="1200">
                  <a:solidFill>
                    <a:srgbClr val="FFFFFF"/>
                  </a:solidFill>
                  <a:latin typeface="Calibri"/>
                  <a:ea typeface="ＭＳ Ｐゴシック" charset="0"/>
                  <a:cs typeface="+mn-cs"/>
                  <a:sym typeface="Helvetica Light"/>
                </a:endParaRPr>
              </a:p>
            </p:txBody>
          </p:sp>
          <p:sp>
            <p:nvSpPr>
              <p:cNvPr id="3455" name="Shape 3455"/>
              <p:cNvSpPr/>
              <p:nvPr/>
            </p:nvSpPr>
            <p:spPr>
              <a:xfrm rot="10800000">
                <a:off x="1784966" y="0"/>
                <a:ext cx="384844" cy="2249266"/>
              </a:xfrm>
              <a:prstGeom prst="rect">
                <a:avLst/>
              </a:prstGeom>
              <a:solidFill>
                <a:srgbClr val="FFFFFF"/>
              </a:solidFill>
              <a:ln w="50800" cap="flat">
                <a:solidFill>
                  <a:srgbClr val="000000"/>
                </a:solidFill>
                <a:prstDash val="solid"/>
                <a:miter lim="400000"/>
              </a:ln>
              <a:effectLst/>
            </p:spPr>
            <p:txBody>
              <a:bodyPr wrap="square" lIns="42861" tIns="42861" rIns="42861" bIns="42861" numCol="1" anchor="ctr">
                <a:noAutofit/>
              </a:bodyPr>
              <a:lstStyle/>
              <a:p>
                <a:pPr algn="l" defTabSz="2437268" hangingPunct="1">
                  <a:defRPr sz="3200">
                    <a:solidFill>
                      <a:srgbClr val="FFFFFF"/>
                    </a:solidFill>
                  </a:defRPr>
                </a:pPr>
                <a:endParaRPr sz="3101" b="0" kern="1200">
                  <a:solidFill>
                    <a:srgbClr val="FFFFFF"/>
                  </a:solidFill>
                  <a:latin typeface="Calibri"/>
                  <a:ea typeface="ＭＳ Ｐゴシック" charset="0"/>
                  <a:cs typeface="+mn-cs"/>
                  <a:sym typeface="Helvetica Light"/>
                </a:endParaRPr>
              </a:p>
            </p:txBody>
          </p:sp>
          <p:sp>
            <p:nvSpPr>
              <p:cNvPr id="3456" name="Shape 3456"/>
              <p:cNvSpPr/>
              <p:nvPr/>
            </p:nvSpPr>
            <p:spPr>
              <a:xfrm rot="10800000">
                <a:off x="653729" y="0"/>
                <a:ext cx="384843" cy="2249266"/>
              </a:xfrm>
              <a:prstGeom prst="rect">
                <a:avLst/>
              </a:prstGeom>
              <a:solidFill>
                <a:srgbClr val="FFFFFF"/>
              </a:solidFill>
              <a:ln w="50800" cap="flat">
                <a:solidFill>
                  <a:srgbClr val="000000"/>
                </a:solidFill>
                <a:prstDash val="solid"/>
                <a:miter lim="400000"/>
              </a:ln>
              <a:effectLst/>
            </p:spPr>
            <p:txBody>
              <a:bodyPr wrap="square" lIns="42861" tIns="42861" rIns="42861" bIns="42861" numCol="1" anchor="ctr">
                <a:noAutofit/>
              </a:bodyPr>
              <a:lstStyle/>
              <a:p>
                <a:pPr algn="l" defTabSz="2437268" hangingPunct="1">
                  <a:defRPr sz="3200">
                    <a:solidFill>
                      <a:srgbClr val="FFFFFF"/>
                    </a:solidFill>
                  </a:defRPr>
                </a:pPr>
                <a:endParaRPr sz="3101" b="0" kern="1200">
                  <a:solidFill>
                    <a:srgbClr val="FFFFFF"/>
                  </a:solidFill>
                  <a:latin typeface="Calibri"/>
                  <a:ea typeface="ＭＳ Ｐゴシック" charset="0"/>
                  <a:cs typeface="+mn-cs"/>
                  <a:sym typeface="Helvetica Light"/>
                </a:endParaRPr>
              </a:p>
            </p:txBody>
          </p:sp>
        </p:grpSp>
      </p:grpSp>
      <p:sp>
        <p:nvSpPr>
          <p:cNvPr id="3458" name="Shape 3458"/>
          <p:cNvSpPr/>
          <p:nvPr/>
        </p:nvSpPr>
        <p:spPr>
          <a:xfrm>
            <a:off x="14874756" y="9274891"/>
            <a:ext cx="7678803" cy="2544858"/>
          </a:xfrm>
          <a:prstGeom prst="rect">
            <a:avLst/>
          </a:prstGeom>
          <a:ln w="12700">
            <a:miter lim="400000"/>
          </a:ln>
          <a:extLst>
            <a:ext uri="{C572A759-6A51-4108-AA02-DFA0A04FC94B}">
              <ma14:wrappingTextBoxFlag xmlns="" xmlns:ma14="http://schemas.microsoft.com/office/mac/drawingml/2011/main" val="1"/>
            </a:ext>
          </a:extLst>
        </p:spPr>
        <p:txBody>
          <a:bodyPr lIns="71403" tIns="71403" rIns="71403" bIns="71403" anchor="ctr">
            <a:spAutoFit/>
          </a:bodyPr>
          <a:lstStyle/>
          <a:p>
            <a:pPr algn="l" defTabSz="2437268" hangingPunct="1">
              <a:defRPr/>
            </a:pPr>
            <a:r>
              <a:rPr lang="en-US" sz="5200" b="0" kern="1200" dirty="0">
                <a:solidFill>
                  <a:prstClr val="black"/>
                </a:solidFill>
                <a:latin typeface="Calibri"/>
                <a:ea typeface="ＭＳ Ｐゴシック" charset="0"/>
                <a:cs typeface="+mn-cs"/>
                <a:sym typeface="Helvetica Light"/>
              </a:rPr>
              <a:t>“semantic feature loss” (VGG f</a:t>
            </a:r>
            <a:r>
              <a:rPr sz="5200" b="0" kern="1200" dirty="0">
                <a:solidFill>
                  <a:prstClr val="black"/>
                </a:solidFill>
                <a:latin typeface="Calibri"/>
                <a:ea typeface="ＭＳ Ｐゴシック" charset="0"/>
                <a:cs typeface="+mn-cs"/>
                <a:sym typeface="Helvetica Light"/>
              </a:rPr>
              <a:t>eature covariance matching objective</a:t>
            </a:r>
            <a:r>
              <a:rPr lang="en-US" sz="5200" b="0" kern="1200" dirty="0">
                <a:solidFill>
                  <a:prstClr val="black"/>
                </a:solidFill>
                <a:latin typeface="Calibri"/>
                <a:ea typeface="ＭＳ Ｐゴシック" charset="0"/>
                <a:cs typeface="+mn-cs"/>
                <a:sym typeface="Helvetica Light"/>
              </a:rPr>
              <a:t>)</a:t>
            </a:r>
            <a:endParaRPr sz="5200" b="0" kern="1200" dirty="0">
              <a:solidFill>
                <a:prstClr val="black"/>
              </a:solidFill>
              <a:latin typeface="Calibri"/>
              <a:ea typeface="ＭＳ Ｐゴシック" charset="0"/>
              <a:cs typeface="+mn-cs"/>
              <a:sym typeface="Helvetica Light"/>
            </a:endParaRPr>
          </a:p>
        </p:txBody>
      </p:sp>
      <p:sp>
        <p:nvSpPr>
          <p:cNvPr id="3459" name="Shape 3459"/>
          <p:cNvSpPr/>
          <p:nvPr/>
        </p:nvSpPr>
        <p:spPr>
          <a:xfrm>
            <a:off x="4350883" y="12545698"/>
            <a:ext cx="5350626" cy="882864"/>
          </a:xfrm>
          <a:prstGeom prst="rect">
            <a:avLst/>
          </a:prstGeom>
          <a:ln w="12700">
            <a:miter lim="400000"/>
          </a:ln>
          <a:extLst>
            <a:ext uri="{C572A759-6A51-4108-AA02-DFA0A04FC94B}">
              <ma14:wrappingTextBoxFlag xmlns="" xmlns:ma14="http://schemas.microsoft.com/office/mac/drawingml/2011/main" val="1"/>
            </a:ext>
          </a:extLst>
        </p:spPr>
        <p:txBody>
          <a:bodyPr wrap="none" lIns="71403" tIns="71403" rIns="71403" bIns="71403" anchor="ctr">
            <a:spAutoFit/>
          </a:bodyPr>
          <a:lstStyle>
            <a:lvl1pPr>
              <a:defRPr sz="3600"/>
            </a:lvl1pPr>
          </a:lstStyle>
          <a:p>
            <a:pPr algn="l" defTabSz="2437268" hangingPunct="1">
              <a:defRPr/>
            </a:pPr>
            <a:r>
              <a:rPr sz="4800" b="0" kern="1200" dirty="0">
                <a:solidFill>
                  <a:prstClr val="black"/>
                </a:solidFill>
                <a:latin typeface="Calibri"/>
                <a:ea typeface="ＭＳ Ｐゴシック" charset="0"/>
                <a:cs typeface="+mn-cs"/>
                <a:sym typeface="Helvetica Light"/>
              </a:rPr>
              <a:t>[Johnson</a:t>
            </a:r>
            <a:r>
              <a:rPr lang="en-US" sz="4800" b="0" kern="1200" dirty="0">
                <a:solidFill>
                  <a:prstClr val="black"/>
                </a:solidFill>
                <a:latin typeface="Calibri"/>
                <a:ea typeface="ＭＳ Ｐゴシック" charset="0"/>
                <a:cs typeface="+mn-cs"/>
                <a:sym typeface="Helvetica Light"/>
              </a:rPr>
              <a:t> et al. </a:t>
            </a:r>
            <a:r>
              <a:rPr sz="4800" b="0" kern="1200" dirty="0">
                <a:solidFill>
                  <a:prstClr val="black"/>
                </a:solidFill>
                <a:latin typeface="Calibri"/>
                <a:ea typeface="ＭＳ Ｐゴシック" charset="0"/>
                <a:cs typeface="+mn-cs"/>
                <a:sym typeface="Helvetica Light"/>
              </a:rPr>
              <a:t>2016]</a:t>
            </a:r>
          </a:p>
        </p:txBody>
      </p:sp>
      <p:sp>
        <p:nvSpPr>
          <p:cNvPr id="3460" name="Shape 3460"/>
          <p:cNvSpPr/>
          <p:nvPr/>
        </p:nvSpPr>
        <p:spPr>
          <a:xfrm>
            <a:off x="439297" y="7639366"/>
            <a:ext cx="4668709" cy="944420"/>
          </a:xfrm>
          <a:prstGeom prst="rect">
            <a:avLst/>
          </a:prstGeom>
          <a:ln w="12700">
            <a:miter lim="400000"/>
          </a:ln>
          <a:extLst>
            <a:ext uri="{C572A759-6A51-4108-AA02-DFA0A04FC94B}">
              <ma14:wrappingTextBoxFlag xmlns="" xmlns:ma14="http://schemas.microsoft.com/office/mac/drawingml/2011/main" val="1"/>
            </a:ext>
          </a:extLst>
        </p:spPr>
        <p:txBody>
          <a:bodyPr wrap="none" lIns="71403" tIns="71403" rIns="71403" bIns="71403" anchor="ctr">
            <a:spAutoFit/>
          </a:bodyPr>
          <a:lstStyle/>
          <a:p>
            <a:pPr algn="l" defTabSz="2437268" hangingPunct="1">
              <a:defRPr/>
            </a:pPr>
            <a:r>
              <a:rPr sz="5200" b="0" kern="1200" dirty="0">
                <a:solidFill>
                  <a:prstClr val="black"/>
                </a:solidFill>
                <a:latin typeface="Calibri"/>
                <a:ea typeface="ＭＳ Ｐゴシック" charset="0"/>
                <a:cs typeface="+mn-cs"/>
                <a:sym typeface="Helvetica Light"/>
              </a:rPr>
              <a:t>Super-resolution</a:t>
            </a:r>
          </a:p>
        </p:txBody>
      </p:sp>
      <p:sp>
        <p:nvSpPr>
          <p:cNvPr id="3461" name="Shape 3461"/>
          <p:cNvSpPr/>
          <p:nvPr/>
        </p:nvSpPr>
        <p:spPr>
          <a:xfrm>
            <a:off x="4577015" y="6841120"/>
            <a:ext cx="4813620" cy="882864"/>
          </a:xfrm>
          <a:prstGeom prst="rect">
            <a:avLst/>
          </a:prstGeom>
          <a:ln w="12700">
            <a:miter lim="400000"/>
          </a:ln>
          <a:extLst>
            <a:ext uri="{C572A759-6A51-4108-AA02-DFA0A04FC94B}">
              <ma14:wrappingTextBoxFlag xmlns="" xmlns:ma14="http://schemas.microsoft.com/office/mac/drawingml/2011/main" val="1"/>
            </a:ext>
          </a:extLst>
        </p:spPr>
        <p:txBody>
          <a:bodyPr wrap="none" lIns="71403" tIns="71403" rIns="71403" bIns="71403" anchor="ctr">
            <a:spAutoFit/>
          </a:bodyPr>
          <a:lstStyle>
            <a:lvl1pPr>
              <a:defRPr sz="3600"/>
            </a:lvl1pPr>
          </a:lstStyle>
          <a:p>
            <a:pPr algn="l" defTabSz="2437268" hangingPunct="1">
              <a:defRPr/>
            </a:pPr>
            <a:r>
              <a:rPr sz="4800" b="0" kern="1200" dirty="0">
                <a:solidFill>
                  <a:prstClr val="black"/>
                </a:solidFill>
                <a:latin typeface="Calibri"/>
                <a:ea typeface="ＭＳ Ｐゴシック" charset="0"/>
                <a:cs typeface="+mn-cs"/>
                <a:sym typeface="Helvetica Light"/>
              </a:rPr>
              <a:t>[Zhang</a:t>
            </a:r>
            <a:r>
              <a:rPr lang="en-US" sz="4800" b="0" kern="1200" dirty="0">
                <a:solidFill>
                  <a:prstClr val="black"/>
                </a:solidFill>
                <a:latin typeface="Calibri"/>
                <a:ea typeface="ＭＳ Ｐゴシック" charset="0"/>
                <a:cs typeface="+mn-cs"/>
                <a:sym typeface="Helvetica Light"/>
              </a:rPr>
              <a:t> et al. </a:t>
            </a:r>
            <a:r>
              <a:rPr sz="4800" b="0" kern="1200" dirty="0">
                <a:solidFill>
                  <a:prstClr val="black"/>
                </a:solidFill>
                <a:latin typeface="Calibri"/>
                <a:ea typeface="ＭＳ Ｐゴシック" charset="0"/>
                <a:cs typeface="+mn-cs"/>
                <a:sym typeface="Helvetica Light"/>
              </a:rPr>
              <a:t>2016]</a:t>
            </a:r>
          </a:p>
        </p:txBody>
      </p:sp>
      <p:sp>
        <p:nvSpPr>
          <p:cNvPr id="25" name="Shape 3450"/>
          <p:cNvSpPr/>
          <p:nvPr/>
        </p:nvSpPr>
        <p:spPr>
          <a:xfrm>
            <a:off x="4483929" y="94872"/>
            <a:ext cx="18217866" cy="1975599"/>
          </a:xfrm>
          <a:prstGeom prst="rect">
            <a:avLst/>
          </a:prstGeom>
          <a:ln w="12700">
            <a:miter lim="400000"/>
          </a:ln>
          <a:extLst>
            <a:ext uri="{C572A759-6A51-4108-AA02-DFA0A04FC94B}">
              <ma14:wrappingTextBoxFlag xmlns="" xmlns:ma14="http://schemas.microsoft.com/office/mac/drawingml/2011/main" val="1"/>
            </a:ext>
          </a:extLst>
        </p:spPr>
        <p:txBody>
          <a:bodyPr wrap="none" lIns="71403" tIns="71403" rIns="71403" bIns="71403" anchor="ctr">
            <a:spAutoFit/>
          </a:bodyPr>
          <a:lstStyle>
            <a:lvl1pPr>
              <a:defRPr sz="8000"/>
            </a:lvl1pPr>
          </a:lstStyle>
          <a:p>
            <a:pPr algn="l" defTabSz="2437268" hangingPunct="1">
              <a:defRPr/>
            </a:pPr>
            <a:r>
              <a:rPr lang="en-US" sz="11901" b="0" kern="1200" dirty="0">
                <a:solidFill>
                  <a:prstClr val="black"/>
                </a:solidFill>
                <a:latin typeface="Calibri"/>
                <a:ea typeface="ＭＳ Ｐゴシック" charset="0"/>
                <a:cs typeface="+mn-cs"/>
                <a:sym typeface="Helvetica Light"/>
              </a:rPr>
              <a:t>Designing pixel loss functions</a:t>
            </a:r>
            <a:endParaRPr sz="11901" b="0" kern="1200" dirty="0">
              <a:solidFill>
                <a:prstClr val="black"/>
              </a:solidFill>
              <a:latin typeface="Calibri"/>
              <a:ea typeface="ＭＳ Ｐゴシック" charset="0"/>
              <a:cs typeface="+mn-cs"/>
              <a:sym typeface="Helvetica Light"/>
            </a:endParaRPr>
          </a:p>
        </p:txBody>
      </p:sp>
    </p:spTree>
    <p:extLst>
      <p:ext uri="{BB962C8B-B14F-4D97-AF65-F5344CB8AC3E}">
        <p14:creationId xmlns:p14="http://schemas.microsoft.com/office/powerpoint/2010/main" val="428586226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66" name="Screen Shot 2017-01-11 at 2.36.35 AM-filtered.png"/>
          <p:cNvPicPr>
            <a:picLocks noChangeAspect="1"/>
          </p:cNvPicPr>
          <p:nvPr/>
        </p:nvPicPr>
        <p:blipFill>
          <a:blip r:embed="rId3"/>
          <a:stretch>
            <a:fillRect/>
          </a:stretch>
        </p:blipFill>
        <p:spPr>
          <a:xfrm>
            <a:off x="711253" y="757235"/>
            <a:ext cx="3089632" cy="2774949"/>
          </a:xfrm>
          <a:prstGeom prst="rect">
            <a:avLst/>
          </a:prstGeom>
          <a:ln w="12700">
            <a:miter lim="400000"/>
          </a:ln>
        </p:spPr>
      </p:pic>
      <p:pic>
        <p:nvPicPr>
          <p:cNvPr id="3467" name="pasted-image.pdf"/>
          <p:cNvPicPr>
            <a:picLocks noChangeAspect="1"/>
          </p:cNvPicPr>
          <p:nvPr/>
        </p:nvPicPr>
        <p:blipFill>
          <a:blip r:embed="rId4"/>
          <a:stretch>
            <a:fillRect/>
          </a:stretch>
        </p:blipFill>
        <p:spPr>
          <a:xfrm>
            <a:off x="5564725" y="910312"/>
            <a:ext cx="2829776" cy="2468736"/>
          </a:xfrm>
          <a:prstGeom prst="rect">
            <a:avLst/>
          </a:prstGeom>
          <a:ln w="12700">
            <a:miter lim="400000"/>
          </a:ln>
        </p:spPr>
      </p:pic>
      <p:grpSp>
        <p:nvGrpSpPr>
          <p:cNvPr id="3472" name="Group 3472"/>
          <p:cNvGrpSpPr/>
          <p:nvPr/>
        </p:nvGrpSpPr>
        <p:grpSpPr>
          <a:xfrm>
            <a:off x="3754524" y="1430608"/>
            <a:ext cx="1768088" cy="1408485"/>
            <a:chOff x="0" y="0"/>
            <a:chExt cx="1768087" cy="1408481"/>
          </a:xfrm>
        </p:grpSpPr>
        <p:sp>
          <p:nvSpPr>
            <p:cNvPr id="3468" name="Shape 3468"/>
            <p:cNvSpPr/>
            <p:nvPr/>
          </p:nvSpPr>
          <p:spPr>
            <a:xfrm>
              <a:off x="0" y="704240"/>
              <a:ext cx="1768088" cy="1"/>
            </a:xfrm>
            <a:prstGeom prst="line">
              <a:avLst/>
            </a:prstGeom>
            <a:noFill/>
            <a:ln w="50800" cap="flat">
              <a:solidFill>
                <a:srgbClr val="000000"/>
              </a:solidFill>
              <a:prstDash val="solid"/>
              <a:miter lim="400000"/>
              <a:tailEnd type="stealth" w="med" len="med"/>
            </a:ln>
            <a:effectLst/>
          </p:spPr>
          <p:txBody>
            <a:bodyPr wrap="square" lIns="71437" tIns="71437" rIns="71437" bIns="71437" numCol="1" anchor="ctr">
              <a:noAutofit/>
            </a:bodyPr>
            <a:lstStyle/>
            <a:p>
              <a:pPr defTabSz="821141">
                <a:defRPr sz="3200"/>
              </a:pPr>
              <a:endParaRPr sz="3200" b="0">
                <a:latin typeface="Helvetica Light"/>
                <a:ea typeface="ＭＳ Ｐゴシック" charset="0"/>
                <a:cs typeface="+mn-cs"/>
                <a:sym typeface="Helvetica Light"/>
              </a:endParaRPr>
            </a:p>
          </p:txBody>
        </p:sp>
        <p:sp>
          <p:nvSpPr>
            <p:cNvPr id="3469" name="Shape 3469"/>
            <p:cNvSpPr/>
            <p:nvPr/>
          </p:nvSpPr>
          <p:spPr>
            <a:xfrm rot="10800000">
              <a:off x="763550" y="0"/>
              <a:ext cx="240988" cy="1408482"/>
            </a:xfrm>
            <a:prstGeom prst="rect">
              <a:avLst/>
            </a:prstGeom>
            <a:solidFill>
              <a:srgbClr val="FFFFFF"/>
            </a:solidFill>
            <a:ln w="50800" cap="flat">
              <a:solidFill>
                <a:srgbClr val="000000"/>
              </a:solidFill>
              <a:prstDash val="solid"/>
              <a:miter lim="400000"/>
            </a:ln>
            <a:effectLst/>
          </p:spPr>
          <p:txBody>
            <a:bodyPr wrap="square" lIns="71437" tIns="71437" rIns="71437" bIns="71437" numCol="1" anchor="ctr">
              <a:noAutofit/>
            </a:bodyPr>
            <a:lstStyle/>
            <a:p>
              <a:pPr defTabSz="821141">
                <a:defRPr sz="3200">
                  <a:solidFill>
                    <a:srgbClr val="FFFFFF"/>
                  </a:solidFill>
                </a:defRPr>
              </a:pPr>
              <a:endParaRPr sz="3200" b="0">
                <a:solidFill>
                  <a:srgbClr val="FFFFFF"/>
                </a:solidFill>
                <a:latin typeface="Helvetica Light"/>
                <a:ea typeface="ＭＳ Ｐゴシック" charset="0"/>
                <a:cs typeface="+mn-cs"/>
                <a:sym typeface="Helvetica Light"/>
              </a:endParaRPr>
            </a:p>
          </p:txBody>
        </p:sp>
        <p:sp>
          <p:nvSpPr>
            <p:cNvPr id="3470" name="Shape 3470"/>
            <p:cNvSpPr/>
            <p:nvPr/>
          </p:nvSpPr>
          <p:spPr>
            <a:xfrm rot="10800000">
              <a:off x="1117739" y="0"/>
              <a:ext cx="240988" cy="1408482"/>
            </a:xfrm>
            <a:prstGeom prst="rect">
              <a:avLst/>
            </a:prstGeom>
            <a:solidFill>
              <a:srgbClr val="FFFFFF"/>
            </a:solidFill>
            <a:ln w="50800" cap="flat">
              <a:solidFill>
                <a:srgbClr val="000000"/>
              </a:solidFill>
              <a:prstDash val="solid"/>
              <a:miter lim="400000"/>
            </a:ln>
            <a:effectLst/>
          </p:spPr>
          <p:txBody>
            <a:bodyPr wrap="square" lIns="71437" tIns="71437" rIns="71437" bIns="71437" numCol="1" anchor="ctr">
              <a:noAutofit/>
            </a:bodyPr>
            <a:lstStyle/>
            <a:p>
              <a:pPr defTabSz="821141">
                <a:defRPr sz="3200">
                  <a:solidFill>
                    <a:srgbClr val="FFFFFF"/>
                  </a:solidFill>
                </a:defRPr>
              </a:pPr>
              <a:endParaRPr sz="3200" b="0">
                <a:solidFill>
                  <a:srgbClr val="FFFFFF"/>
                </a:solidFill>
                <a:latin typeface="Helvetica Light"/>
                <a:ea typeface="ＭＳ Ｐゴシック" charset="0"/>
                <a:cs typeface="+mn-cs"/>
                <a:sym typeface="Helvetica Light"/>
              </a:endParaRPr>
            </a:p>
          </p:txBody>
        </p:sp>
        <p:sp>
          <p:nvSpPr>
            <p:cNvPr id="3471" name="Shape 3471"/>
            <p:cNvSpPr/>
            <p:nvPr/>
          </p:nvSpPr>
          <p:spPr>
            <a:xfrm rot="10800000">
              <a:off x="409362" y="0"/>
              <a:ext cx="240988" cy="1408482"/>
            </a:xfrm>
            <a:prstGeom prst="rect">
              <a:avLst/>
            </a:prstGeom>
            <a:solidFill>
              <a:srgbClr val="FFFFFF"/>
            </a:solidFill>
            <a:ln w="50800" cap="flat">
              <a:solidFill>
                <a:srgbClr val="000000"/>
              </a:solidFill>
              <a:prstDash val="solid"/>
              <a:miter lim="400000"/>
            </a:ln>
            <a:effectLst/>
          </p:spPr>
          <p:txBody>
            <a:bodyPr wrap="square" lIns="71437" tIns="71437" rIns="71437" bIns="71437" numCol="1" anchor="ctr">
              <a:noAutofit/>
            </a:bodyPr>
            <a:lstStyle/>
            <a:p>
              <a:pPr defTabSz="821141">
                <a:defRPr sz="3200">
                  <a:solidFill>
                    <a:srgbClr val="FFFFFF"/>
                  </a:solidFill>
                </a:defRPr>
              </a:pPr>
              <a:endParaRPr sz="3200" b="0">
                <a:solidFill>
                  <a:srgbClr val="FFFFFF"/>
                </a:solidFill>
                <a:latin typeface="Helvetica Light"/>
                <a:ea typeface="ＭＳ Ｐゴシック" charset="0"/>
                <a:cs typeface="+mn-cs"/>
                <a:sym typeface="Helvetica Light"/>
              </a:endParaRPr>
            </a:p>
          </p:txBody>
        </p:sp>
      </p:grpSp>
      <p:grpSp>
        <p:nvGrpSpPr>
          <p:cNvPr id="3479" name="Group 3479"/>
          <p:cNvGrpSpPr/>
          <p:nvPr/>
        </p:nvGrpSpPr>
        <p:grpSpPr>
          <a:xfrm>
            <a:off x="3754524" y="4149891"/>
            <a:ext cx="1768088" cy="1408485"/>
            <a:chOff x="0" y="0"/>
            <a:chExt cx="1768087" cy="1408481"/>
          </a:xfrm>
        </p:grpSpPr>
        <p:sp>
          <p:nvSpPr>
            <p:cNvPr id="3475" name="Shape 3475"/>
            <p:cNvSpPr/>
            <p:nvPr/>
          </p:nvSpPr>
          <p:spPr>
            <a:xfrm>
              <a:off x="0" y="704240"/>
              <a:ext cx="1768088" cy="1"/>
            </a:xfrm>
            <a:prstGeom prst="line">
              <a:avLst/>
            </a:prstGeom>
            <a:noFill/>
            <a:ln w="50800" cap="flat">
              <a:solidFill>
                <a:srgbClr val="000000"/>
              </a:solidFill>
              <a:prstDash val="solid"/>
              <a:miter lim="400000"/>
              <a:tailEnd type="stealth" w="med" len="med"/>
            </a:ln>
            <a:effectLst/>
          </p:spPr>
          <p:txBody>
            <a:bodyPr wrap="square" lIns="71437" tIns="71437" rIns="71437" bIns="71437" numCol="1" anchor="ctr">
              <a:noAutofit/>
            </a:bodyPr>
            <a:lstStyle/>
            <a:p>
              <a:pPr defTabSz="821141">
                <a:defRPr sz="3200"/>
              </a:pPr>
              <a:endParaRPr sz="3200" b="0">
                <a:latin typeface="Helvetica Light"/>
                <a:ea typeface="ＭＳ Ｐゴシック" charset="0"/>
                <a:cs typeface="+mn-cs"/>
                <a:sym typeface="Helvetica Light"/>
              </a:endParaRPr>
            </a:p>
          </p:txBody>
        </p:sp>
        <p:sp>
          <p:nvSpPr>
            <p:cNvPr id="3476" name="Shape 3476"/>
            <p:cNvSpPr/>
            <p:nvPr/>
          </p:nvSpPr>
          <p:spPr>
            <a:xfrm rot="10800000">
              <a:off x="763550" y="0"/>
              <a:ext cx="240988" cy="1408482"/>
            </a:xfrm>
            <a:prstGeom prst="rect">
              <a:avLst/>
            </a:prstGeom>
            <a:solidFill>
              <a:srgbClr val="FFFFFF"/>
            </a:solidFill>
            <a:ln w="50800" cap="flat">
              <a:solidFill>
                <a:srgbClr val="000000"/>
              </a:solidFill>
              <a:prstDash val="solid"/>
              <a:miter lim="400000"/>
            </a:ln>
            <a:effectLst/>
          </p:spPr>
          <p:txBody>
            <a:bodyPr wrap="square" lIns="71437" tIns="71437" rIns="71437" bIns="71437" numCol="1" anchor="ctr">
              <a:noAutofit/>
            </a:bodyPr>
            <a:lstStyle/>
            <a:p>
              <a:pPr defTabSz="821141">
                <a:defRPr sz="3200">
                  <a:solidFill>
                    <a:srgbClr val="FFFFFF"/>
                  </a:solidFill>
                </a:defRPr>
              </a:pPr>
              <a:endParaRPr sz="3200" b="0">
                <a:solidFill>
                  <a:srgbClr val="FFFFFF"/>
                </a:solidFill>
                <a:latin typeface="Helvetica Light"/>
                <a:ea typeface="ＭＳ Ｐゴシック" charset="0"/>
                <a:cs typeface="+mn-cs"/>
                <a:sym typeface="Helvetica Light"/>
              </a:endParaRPr>
            </a:p>
          </p:txBody>
        </p:sp>
        <p:sp>
          <p:nvSpPr>
            <p:cNvPr id="3477" name="Shape 3477"/>
            <p:cNvSpPr/>
            <p:nvPr/>
          </p:nvSpPr>
          <p:spPr>
            <a:xfrm rot="10800000">
              <a:off x="1117739" y="0"/>
              <a:ext cx="240988" cy="1408482"/>
            </a:xfrm>
            <a:prstGeom prst="rect">
              <a:avLst/>
            </a:prstGeom>
            <a:solidFill>
              <a:srgbClr val="FFFFFF"/>
            </a:solidFill>
            <a:ln w="50800" cap="flat">
              <a:solidFill>
                <a:srgbClr val="000000"/>
              </a:solidFill>
              <a:prstDash val="solid"/>
              <a:miter lim="400000"/>
            </a:ln>
            <a:effectLst/>
          </p:spPr>
          <p:txBody>
            <a:bodyPr wrap="square" lIns="71437" tIns="71437" rIns="71437" bIns="71437" numCol="1" anchor="ctr">
              <a:noAutofit/>
            </a:bodyPr>
            <a:lstStyle/>
            <a:p>
              <a:pPr defTabSz="821141">
                <a:defRPr sz="3200">
                  <a:solidFill>
                    <a:srgbClr val="FFFFFF"/>
                  </a:solidFill>
                </a:defRPr>
              </a:pPr>
              <a:endParaRPr sz="3200" b="0">
                <a:solidFill>
                  <a:srgbClr val="FFFFFF"/>
                </a:solidFill>
                <a:latin typeface="Helvetica Light"/>
                <a:ea typeface="ＭＳ Ｐゴシック" charset="0"/>
                <a:cs typeface="+mn-cs"/>
                <a:sym typeface="Helvetica Light"/>
              </a:endParaRPr>
            </a:p>
          </p:txBody>
        </p:sp>
        <p:sp>
          <p:nvSpPr>
            <p:cNvPr id="3478" name="Shape 3478"/>
            <p:cNvSpPr/>
            <p:nvPr/>
          </p:nvSpPr>
          <p:spPr>
            <a:xfrm rot="10800000">
              <a:off x="409362" y="0"/>
              <a:ext cx="240988" cy="1408482"/>
            </a:xfrm>
            <a:prstGeom prst="rect">
              <a:avLst/>
            </a:prstGeom>
            <a:solidFill>
              <a:srgbClr val="FFFFFF"/>
            </a:solidFill>
            <a:ln w="50800" cap="flat">
              <a:solidFill>
                <a:srgbClr val="000000"/>
              </a:solidFill>
              <a:prstDash val="solid"/>
              <a:miter lim="400000"/>
            </a:ln>
            <a:effectLst/>
          </p:spPr>
          <p:txBody>
            <a:bodyPr wrap="square" lIns="71437" tIns="71437" rIns="71437" bIns="71437" numCol="1" anchor="ctr">
              <a:noAutofit/>
            </a:bodyPr>
            <a:lstStyle/>
            <a:p>
              <a:pPr defTabSz="821141">
                <a:defRPr sz="3200">
                  <a:solidFill>
                    <a:srgbClr val="FFFFFF"/>
                  </a:solidFill>
                </a:defRPr>
              </a:pPr>
              <a:endParaRPr sz="3200" b="0">
                <a:solidFill>
                  <a:srgbClr val="FFFFFF"/>
                </a:solidFill>
                <a:latin typeface="Helvetica Light"/>
                <a:ea typeface="ＭＳ Ｐゴシック" charset="0"/>
                <a:cs typeface="+mn-cs"/>
                <a:sym typeface="Helvetica Light"/>
              </a:endParaRPr>
            </a:p>
          </p:txBody>
        </p:sp>
      </p:grpSp>
      <p:grpSp>
        <p:nvGrpSpPr>
          <p:cNvPr id="3482" name="Group 3482"/>
          <p:cNvGrpSpPr/>
          <p:nvPr/>
        </p:nvGrpSpPr>
        <p:grpSpPr>
          <a:xfrm>
            <a:off x="9226969" y="1522060"/>
            <a:ext cx="8477103" cy="6664205"/>
            <a:chOff x="0" y="0"/>
            <a:chExt cx="8477100" cy="6664202"/>
          </a:xfrm>
        </p:grpSpPr>
        <p:sp>
          <p:nvSpPr>
            <p:cNvPr id="3480" name="Shape 3480"/>
            <p:cNvSpPr/>
            <p:nvPr/>
          </p:nvSpPr>
          <p:spPr>
            <a:xfrm>
              <a:off x="1765330" y="2627891"/>
              <a:ext cx="6711770" cy="1375375"/>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71437" tIns="71437" rIns="71437" bIns="71437" numCol="1" anchor="ctr">
              <a:spAutoFit/>
            </a:bodyPr>
            <a:lstStyle>
              <a:lvl1pPr>
                <a:defRPr sz="8000"/>
              </a:lvl1pPr>
            </a:lstStyle>
            <a:p>
              <a:pPr defTabSz="821141"/>
              <a:r>
                <a:rPr b="0">
                  <a:latin typeface="Helvetica Light"/>
                  <a:ea typeface="ＭＳ Ｐゴシック" charset="0"/>
                  <a:cs typeface="+mn-cs"/>
                  <a:sym typeface="Helvetica Light"/>
                </a:rPr>
                <a:t>Universal loss?</a:t>
              </a:r>
            </a:p>
          </p:txBody>
        </p:sp>
        <p:pic>
          <p:nvPicPr>
            <p:cNvPr id="3481" name="pasted-image.pdf"/>
            <p:cNvPicPr>
              <a:picLocks/>
            </p:cNvPicPr>
            <p:nvPr/>
          </p:nvPicPr>
          <p:blipFill>
            <a:blip r:embed="rId5"/>
            <a:stretch>
              <a:fillRect/>
            </a:stretch>
          </p:blipFill>
          <p:spPr>
            <a:xfrm>
              <a:off x="0" y="0"/>
              <a:ext cx="831780" cy="6664202"/>
            </a:xfrm>
            <a:prstGeom prst="rect">
              <a:avLst/>
            </a:prstGeom>
            <a:ln w="12700" cap="flat">
              <a:noFill/>
              <a:miter lim="400000"/>
            </a:ln>
            <a:effectLst/>
          </p:spPr>
        </p:pic>
      </p:grpSp>
      <p:sp>
        <p:nvSpPr>
          <p:cNvPr id="3483" name="Shape 3483"/>
          <p:cNvSpPr/>
          <p:nvPr/>
        </p:nvSpPr>
        <p:spPr>
          <a:xfrm rot="5400000">
            <a:off x="1753733" y="6245426"/>
            <a:ext cx="1029078" cy="1683104"/>
          </a:xfrm>
          <a:prstGeom prst="rect">
            <a:avLst/>
          </a:prstGeom>
          <a:ln w="12700">
            <a:miter lim="400000"/>
          </a:ln>
          <a:extLst>
            <a:ext uri="{C572A759-6A51-4108-AA02-DFA0A04FC94B}">
              <ma14:wrappingTextBoxFlag xmlns="" xmlns:ma14="http://schemas.microsoft.com/office/mac/drawingml/2011/main" val="1"/>
            </a:ext>
          </a:extLst>
        </p:spPr>
        <p:txBody>
          <a:bodyPr wrap="none" lIns="71413" tIns="71413" rIns="71413" bIns="71413" anchor="ctr">
            <a:spAutoFit/>
          </a:bodyPr>
          <a:lstStyle>
            <a:lvl1pPr>
              <a:defRPr sz="10000">
                <a:latin typeface="Adobe 繁黑體 Std B"/>
                <a:ea typeface="Adobe 繁黑體 Std B"/>
                <a:cs typeface="Adobe 繁黑體 Std B"/>
                <a:sym typeface="Adobe 繁黑體 Std B"/>
              </a:defRPr>
            </a:lvl1pPr>
          </a:lstStyle>
          <a:p>
            <a:pPr defTabSz="821141"/>
            <a:r>
              <a:rPr b="0"/>
              <a:t>…</a:t>
            </a:r>
          </a:p>
        </p:txBody>
      </p:sp>
      <p:sp>
        <p:nvSpPr>
          <p:cNvPr id="3484" name="Shape 3484"/>
          <p:cNvSpPr/>
          <p:nvPr/>
        </p:nvSpPr>
        <p:spPr>
          <a:xfrm rot="5400000">
            <a:off x="6260541" y="6200624"/>
            <a:ext cx="1029078" cy="1683104"/>
          </a:xfrm>
          <a:prstGeom prst="rect">
            <a:avLst/>
          </a:prstGeom>
          <a:ln w="12700">
            <a:miter lim="400000"/>
          </a:ln>
          <a:extLst>
            <a:ext uri="{C572A759-6A51-4108-AA02-DFA0A04FC94B}">
              <ma14:wrappingTextBoxFlag xmlns="" xmlns:ma14="http://schemas.microsoft.com/office/mac/drawingml/2011/main" val="1"/>
            </a:ext>
          </a:extLst>
        </p:spPr>
        <p:txBody>
          <a:bodyPr wrap="none" lIns="71413" tIns="71413" rIns="71413" bIns="71413" anchor="ctr">
            <a:spAutoFit/>
          </a:bodyPr>
          <a:lstStyle>
            <a:lvl1pPr>
              <a:defRPr sz="10000">
                <a:latin typeface="Adobe 繁黑體 Std B"/>
                <a:ea typeface="Adobe 繁黑體 Std B"/>
                <a:cs typeface="Adobe 繁黑體 Std B"/>
                <a:sym typeface="Adobe 繁黑體 Std B"/>
              </a:defRPr>
            </a:lvl1pPr>
          </a:lstStyle>
          <a:p>
            <a:pPr defTabSz="821141"/>
            <a:r>
              <a:rPr b="0"/>
              <a:t>…</a:t>
            </a:r>
          </a:p>
        </p:txBody>
      </p:sp>
      <p:pic>
        <p:nvPicPr>
          <p:cNvPr id="25" name="Screen Shot 2017-01-11 at 2.48.58 AM.png"/>
          <p:cNvPicPr>
            <a:picLocks noChangeAspect="1"/>
          </p:cNvPicPr>
          <p:nvPr/>
        </p:nvPicPr>
        <p:blipFill>
          <a:blip r:embed="rId6"/>
          <a:srcRect l="15736" r="6678"/>
          <a:stretch>
            <a:fillRect/>
          </a:stretch>
        </p:blipFill>
        <p:spPr>
          <a:xfrm>
            <a:off x="842683" y="3649164"/>
            <a:ext cx="2850997" cy="2376808"/>
          </a:xfrm>
          <a:prstGeom prst="rect">
            <a:avLst/>
          </a:prstGeom>
          <a:ln w="12700">
            <a:miter lim="400000"/>
          </a:ln>
        </p:spPr>
      </p:pic>
      <p:pic>
        <p:nvPicPr>
          <p:cNvPr id="26" name="Screen Shot 2017-01-11 at 2.49.30 AM.png"/>
          <p:cNvPicPr>
            <a:picLocks noChangeAspect="1"/>
          </p:cNvPicPr>
          <p:nvPr/>
        </p:nvPicPr>
        <p:blipFill>
          <a:blip r:embed="rId7"/>
          <a:srcRect l="14847" r="8324"/>
          <a:stretch>
            <a:fillRect/>
          </a:stretch>
        </p:blipFill>
        <p:spPr>
          <a:xfrm>
            <a:off x="5583398" y="3665687"/>
            <a:ext cx="2847221" cy="2376808"/>
          </a:xfrm>
          <a:prstGeom prst="rect">
            <a:avLst/>
          </a:prstGeom>
          <a:ln w="12700">
            <a:miter lim="400000"/>
          </a:ln>
        </p:spPr>
      </p:pic>
    </p:spTree>
    <p:extLst>
      <p:ext uri="{BB962C8B-B14F-4D97-AF65-F5344CB8AC3E}">
        <p14:creationId xmlns:p14="http://schemas.microsoft.com/office/powerpoint/2010/main" val="140501123"/>
      </p:ext>
    </p:extLst>
  </p:cSld>
  <p:clrMapOvr>
    <a:masterClrMapping/>
  </p:clrMapOvr>
  <p:transition spd="slow"/>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348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2" grpId="0" animBg="1" advAuto="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8" name="Screen Shot 2017-01-11 at 2.36.35 AM-filtered.png"/>
          <p:cNvPicPr>
            <a:picLocks noChangeAspect="1"/>
          </p:cNvPicPr>
          <p:nvPr/>
        </p:nvPicPr>
        <p:blipFill>
          <a:blip r:embed="rId3"/>
          <a:stretch>
            <a:fillRect/>
          </a:stretch>
        </p:blipFill>
        <p:spPr>
          <a:xfrm>
            <a:off x="711253" y="757235"/>
            <a:ext cx="3089632" cy="2774949"/>
          </a:xfrm>
          <a:prstGeom prst="rect">
            <a:avLst/>
          </a:prstGeom>
          <a:ln w="12700">
            <a:miter lim="400000"/>
          </a:ln>
        </p:spPr>
      </p:pic>
      <p:pic>
        <p:nvPicPr>
          <p:cNvPr id="3489" name="pasted-image.pdf"/>
          <p:cNvPicPr>
            <a:picLocks noChangeAspect="1"/>
          </p:cNvPicPr>
          <p:nvPr/>
        </p:nvPicPr>
        <p:blipFill>
          <a:blip r:embed="rId4"/>
          <a:stretch>
            <a:fillRect/>
          </a:stretch>
        </p:blipFill>
        <p:spPr>
          <a:xfrm>
            <a:off x="5564725" y="910312"/>
            <a:ext cx="2829776" cy="2468736"/>
          </a:xfrm>
          <a:prstGeom prst="rect">
            <a:avLst/>
          </a:prstGeom>
          <a:ln w="12700">
            <a:miter lim="400000"/>
          </a:ln>
        </p:spPr>
      </p:pic>
      <p:grpSp>
        <p:nvGrpSpPr>
          <p:cNvPr id="3494" name="Group 3494"/>
          <p:cNvGrpSpPr/>
          <p:nvPr/>
        </p:nvGrpSpPr>
        <p:grpSpPr>
          <a:xfrm>
            <a:off x="3754524" y="1430608"/>
            <a:ext cx="1768088" cy="1408485"/>
            <a:chOff x="0" y="0"/>
            <a:chExt cx="1768087" cy="1408481"/>
          </a:xfrm>
        </p:grpSpPr>
        <p:sp>
          <p:nvSpPr>
            <p:cNvPr id="3490" name="Shape 3490"/>
            <p:cNvSpPr/>
            <p:nvPr/>
          </p:nvSpPr>
          <p:spPr>
            <a:xfrm>
              <a:off x="0" y="704240"/>
              <a:ext cx="1768088" cy="1"/>
            </a:xfrm>
            <a:prstGeom prst="line">
              <a:avLst/>
            </a:prstGeom>
            <a:noFill/>
            <a:ln w="50800" cap="flat">
              <a:solidFill>
                <a:srgbClr val="000000"/>
              </a:solidFill>
              <a:prstDash val="solid"/>
              <a:miter lim="400000"/>
              <a:tailEnd type="stealth" w="med" len="med"/>
            </a:ln>
            <a:effectLst/>
          </p:spPr>
          <p:txBody>
            <a:bodyPr wrap="square" lIns="71437" tIns="71437" rIns="71437" bIns="71437" numCol="1" anchor="ctr">
              <a:noAutofit/>
            </a:bodyPr>
            <a:lstStyle/>
            <a:p>
              <a:pPr defTabSz="821141">
                <a:defRPr sz="3200"/>
              </a:pPr>
              <a:endParaRPr sz="3200" b="0">
                <a:latin typeface="Helvetica Light"/>
                <a:ea typeface="ＭＳ Ｐゴシック" charset="0"/>
                <a:cs typeface="+mn-cs"/>
                <a:sym typeface="Helvetica Light"/>
              </a:endParaRPr>
            </a:p>
          </p:txBody>
        </p:sp>
        <p:sp>
          <p:nvSpPr>
            <p:cNvPr id="3491" name="Shape 3491"/>
            <p:cNvSpPr/>
            <p:nvPr/>
          </p:nvSpPr>
          <p:spPr>
            <a:xfrm rot="10800000">
              <a:off x="763550" y="0"/>
              <a:ext cx="240988" cy="1408482"/>
            </a:xfrm>
            <a:prstGeom prst="rect">
              <a:avLst/>
            </a:prstGeom>
            <a:solidFill>
              <a:srgbClr val="FFFFFF"/>
            </a:solidFill>
            <a:ln w="50800" cap="flat">
              <a:solidFill>
                <a:srgbClr val="000000"/>
              </a:solidFill>
              <a:prstDash val="solid"/>
              <a:miter lim="400000"/>
            </a:ln>
            <a:effectLst/>
          </p:spPr>
          <p:txBody>
            <a:bodyPr wrap="square" lIns="71437" tIns="71437" rIns="71437" bIns="71437" numCol="1" anchor="ctr">
              <a:noAutofit/>
            </a:bodyPr>
            <a:lstStyle/>
            <a:p>
              <a:pPr defTabSz="821141">
                <a:defRPr sz="3200">
                  <a:solidFill>
                    <a:srgbClr val="FFFFFF"/>
                  </a:solidFill>
                </a:defRPr>
              </a:pPr>
              <a:endParaRPr sz="3200" b="0">
                <a:solidFill>
                  <a:srgbClr val="FFFFFF"/>
                </a:solidFill>
                <a:latin typeface="Helvetica Light"/>
                <a:ea typeface="ＭＳ Ｐゴシック" charset="0"/>
                <a:cs typeface="+mn-cs"/>
                <a:sym typeface="Helvetica Light"/>
              </a:endParaRPr>
            </a:p>
          </p:txBody>
        </p:sp>
        <p:sp>
          <p:nvSpPr>
            <p:cNvPr id="3492" name="Shape 3492"/>
            <p:cNvSpPr/>
            <p:nvPr/>
          </p:nvSpPr>
          <p:spPr>
            <a:xfrm rot="10800000">
              <a:off x="1117739" y="0"/>
              <a:ext cx="240988" cy="1408482"/>
            </a:xfrm>
            <a:prstGeom prst="rect">
              <a:avLst/>
            </a:prstGeom>
            <a:solidFill>
              <a:srgbClr val="FFFFFF"/>
            </a:solidFill>
            <a:ln w="50800" cap="flat">
              <a:solidFill>
                <a:srgbClr val="000000"/>
              </a:solidFill>
              <a:prstDash val="solid"/>
              <a:miter lim="400000"/>
            </a:ln>
            <a:effectLst/>
          </p:spPr>
          <p:txBody>
            <a:bodyPr wrap="square" lIns="71437" tIns="71437" rIns="71437" bIns="71437" numCol="1" anchor="ctr">
              <a:noAutofit/>
            </a:bodyPr>
            <a:lstStyle/>
            <a:p>
              <a:pPr defTabSz="821141">
                <a:defRPr sz="3200">
                  <a:solidFill>
                    <a:srgbClr val="FFFFFF"/>
                  </a:solidFill>
                </a:defRPr>
              </a:pPr>
              <a:endParaRPr sz="3200" b="0">
                <a:solidFill>
                  <a:srgbClr val="FFFFFF"/>
                </a:solidFill>
                <a:latin typeface="Helvetica Light"/>
                <a:ea typeface="ＭＳ Ｐゴシック" charset="0"/>
                <a:cs typeface="+mn-cs"/>
                <a:sym typeface="Helvetica Light"/>
              </a:endParaRPr>
            </a:p>
          </p:txBody>
        </p:sp>
        <p:sp>
          <p:nvSpPr>
            <p:cNvPr id="3493" name="Shape 3493"/>
            <p:cNvSpPr/>
            <p:nvPr/>
          </p:nvSpPr>
          <p:spPr>
            <a:xfrm rot="10800000">
              <a:off x="409362" y="0"/>
              <a:ext cx="240988" cy="1408482"/>
            </a:xfrm>
            <a:prstGeom prst="rect">
              <a:avLst/>
            </a:prstGeom>
            <a:solidFill>
              <a:srgbClr val="FFFFFF"/>
            </a:solidFill>
            <a:ln w="50800" cap="flat">
              <a:solidFill>
                <a:srgbClr val="000000"/>
              </a:solidFill>
              <a:prstDash val="solid"/>
              <a:miter lim="400000"/>
            </a:ln>
            <a:effectLst/>
          </p:spPr>
          <p:txBody>
            <a:bodyPr wrap="square" lIns="71437" tIns="71437" rIns="71437" bIns="71437" numCol="1" anchor="ctr">
              <a:noAutofit/>
            </a:bodyPr>
            <a:lstStyle/>
            <a:p>
              <a:pPr defTabSz="821141">
                <a:defRPr sz="3200">
                  <a:solidFill>
                    <a:srgbClr val="FFFFFF"/>
                  </a:solidFill>
                </a:defRPr>
              </a:pPr>
              <a:endParaRPr sz="3200" b="0">
                <a:solidFill>
                  <a:srgbClr val="FFFFFF"/>
                </a:solidFill>
                <a:latin typeface="Helvetica Light"/>
                <a:ea typeface="ＭＳ Ｐゴシック" charset="0"/>
                <a:cs typeface="+mn-cs"/>
                <a:sym typeface="Helvetica Light"/>
              </a:endParaRPr>
            </a:p>
          </p:txBody>
        </p:sp>
      </p:grpSp>
      <p:pic>
        <p:nvPicPr>
          <p:cNvPr id="3495" name="Screen Shot 2017-01-11 at 2.48.58 AM.png"/>
          <p:cNvPicPr>
            <a:picLocks noChangeAspect="1"/>
          </p:cNvPicPr>
          <p:nvPr/>
        </p:nvPicPr>
        <p:blipFill>
          <a:blip r:embed="rId5"/>
          <a:srcRect l="15736" r="6678"/>
          <a:stretch>
            <a:fillRect/>
          </a:stretch>
        </p:blipFill>
        <p:spPr>
          <a:xfrm>
            <a:off x="842683" y="3649164"/>
            <a:ext cx="2850997" cy="2376808"/>
          </a:xfrm>
          <a:prstGeom prst="rect">
            <a:avLst/>
          </a:prstGeom>
          <a:ln w="12700">
            <a:miter lim="400000"/>
          </a:ln>
        </p:spPr>
      </p:pic>
      <p:pic>
        <p:nvPicPr>
          <p:cNvPr id="3496" name="Screen Shot 2017-01-11 at 2.49.30 AM.png"/>
          <p:cNvPicPr>
            <a:picLocks noChangeAspect="1"/>
          </p:cNvPicPr>
          <p:nvPr/>
        </p:nvPicPr>
        <p:blipFill>
          <a:blip r:embed="rId6"/>
          <a:srcRect l="14847" r="8324"/>
          <a:stretch>
            <a:fillRect/>
          </a:stretch>
        </p:blipFill>
        <p:spPr>
          <a:xfrm>
            <a:off x="5583398" y="3665687"/>
            <a:ext cx="2847221" cy="2376808"/>
          </a:xfrm>
          <a:prstGeom prst="rect">
            <a:avLst/>
          </a:prstGeom>
          <a:ln w="12700">
            <a:miter lim="400000"/>
          </a:ln>
        </p:spPr>
      </p:pic>
      <p:grpSp>
        <p:nvGrpSpPr>
          <p:cNvPr id="3501" name="Group 3501"/>
          <p:cNvGrpSpPr/>
          <p:nvPr/>
        </p:nvGrpSpPr>
        <p:grpSpPr>
          <a:xfrm>
            <a:off x="3754524" y="4149891"/>
            <a:ext cx="1768088" cy="1408485"/>
            <a:chOff x="0" y="0"/>
            <a:chExt cx="1768087" cy="1408481"/>
          </a:xfrm>
        </p:grpSpPr>
        <p:sp>
          <p:nvSpPr>
            <p:cNvPr id="3497" name="Shape 3497"/>
            <p:cNvSpPr/>
            <p:nvPr/>
          </p:nvSpPr>
          <p:spPr>
            <a:xfrm>
              <a:off x="0" y="704240"/>
              <a:ext cx="1768088" cy="1"/>
            </a:xfrm>
            <a:prstGeom prst="line">
              <a:avLst/>
            </a:prstGeom>
            <a:noFill/>
            <a:ln w="50800" cap="flat">
              <a:solidFill>
                <a:srgbClr val="000000"/>
              </a:solidFill>
              <a:prstDash val="solid"/>
              <a:miter lim="400000"/>
              <a:tailEnd type="stealth" w="med" len="med"/>
            </a:ln>
            <a:effectLst/>
          </p:spPr>
          <p:txBody>
            <a:bodyPr wrap="square" lIns="71437" tIns="71437" rIns="71437" bIns="71437" numCol="1" anchor="ctr">
              <a:noAutofit/>
            </a:bodyPr>
            <a:lstStyle/>
            <a:p>
              <a:pPr defTabSz="821141">
                <a:defRPr sz="3200"/>
              </a:pPr>
              <a:endParaRPr sz="3200" b="0">
                <a:latin typeface="Helvetica Light"/>
                <a:ea typeface="ＭＳ Ｐゴシック" charset="0"/>
                <a:cs typeface="+mn-cs"/>
                <a:sym typeface="Helvetica Light"/>
              </a:endParaRPr>
            </a:p>
          </p:txBody>
        </p:sp>
        <p:sp>
          <p:nvSpPr>
            <p:cNvPr id="3498" name="Shape 3498"/>
            <p:cNvSpPr/>
            <p:nvPr/>
          </p:nvSpPr>
          <p:spPr>
            <a:xfrm rot="10800000">
              <a:off x="763550" y="0"/>
              <a:ext cx="240988" cy="1408482"/>
            </a:xfrm>
            <a:prstGeom prst="rect">
              <a:avLst/>
            </a:prstGeom>
            <a:solidFill>
              <a:srgbClr val="FFFFFF"/>
            </a:solidFill>
            <a:ln w="50800" cap="flat">
              <a:solidFill>
                <a:srgbClr val="000000"/>
              </a:solidFill>
              <a:prstDash val="solid"/>
              <a:miter lim="400000"/>
            </a:ln>
            <a:effectLst/>
          </p:spPr>
          <p:txBody>
            <a:bodyPr wrap="square" lIns="71437" tIns="71437" rIns="71437" bIns="71437" numCol="1" anchor="ctr">
              <a:noAutofit/>
            </a:bodyPr>
            <a:lstStyle/>
            <a:p>
              <a:pPr defTabSz="821141">
                <a:defRPr sz="3200">
                  <a:solidFill>
                    <a:srgbClr val="FFFFFF"/>
                  </a:solidFill>
                </a:defRPr>
              </a:pPr>
              <a:endParaRPr sz="3200" b="0">
                <a:solidFill>
                  <a:srgbClr val="FFFFFF"/>
                </a:solidFill>
                <a:latin typeface="Helvetica Light"/>
                <a:ea typeface="ＭＳ Ｐゴシック" charset="0"/>
                <a:cs typeface="+mn-cs"/>
                <a:sym typeface="Helvetica Light"/>
              </a:endParaRPr>
            </a:p>
          </p:txBody>
        </p:sp>
        <p:sp>
          <p:nvSpPr>
            <p:cNvPr id="3499" name="Shape 3499"/>
            <p:cNvSpPr/>
            <p:nvPr/>
          </p:nvSpPr>
          <p:spPr>
            <a:xfrm rot="10800000">
              <a:off x="1117739" y="0"/>
              <a:ext cx="240988" cy="1408482"/>
            </a:xfrm>
            <a:prstGeom prst="rect">
              <a:avLst/>
            </a:prstGeom>
            <a:solidFill>
              <a:srgbClr val="FFFFFF"/>
            </a:solidFill>
            <a:ln w="50800" cap="flat">
              <a:solidFill>
                <a:srgbClr val="000000"/>
              </a:solidFill>
              <a:prstDash val="solid"/>
              <a:miter lim="400000"/>
            </a:ln>
            <a:effectLst/>
          </p:spPr>
          <p:txBody>
            <a:bodyPr wrap="square" lIns="71437" tIns="71437" rIns="71437" bIns="71437" numCol="1" anchor="ctr">
              <a:noAutofit/>
            </a:bodyPr>
            <a:lstStyle/>
            <a:p>
              <a:pPr defTabSz="821141">
                <a:defRPr sz="3200">
                  <a:solidFill>
                    <a:srgbClr val="FFFFFF"/>
                  </a:solidFill>
                </a:defRPr>
              </a:pPr>
              <a:endParaRPr sz="3200" b="0">
                <a:solidFill>
                  <a:srgbClr val="FFFFFF"/>
                </a:solidFill>
                <a:latin typeface="Helvetica Light"/>
                <a:ea typeface="ＭＳ Ｐゴシック" charset="0"/>
                <a:cs typeface="+mn-cs"/>
                <a:sym typeface="Helvetica Light"/>
              </a:endParaRPr>
            </a:p>
          </p:txBody>
        </p:sp>
        <p:sp>
          <p:nvSpPr>
            <p:cNvPr id="3500" name="Shape 3500"/>
            <p:cNvSpPr/>
            <p:nvPr/>
          </p:nvSpPr>
          <p:spPr>
            <a:xfrm rot="10800000">
              <a:off x="409362" y="0"/>
              <a:ext cx="240988" cy="1408482"/>
            </a:xfrm>
            <a:prstGeom prst="rect">
              <a:avLst/>
            </a:prstGeom>
            <a:solidFill>
              <a:srgbClr val="FFFFFF"/>
            </a:solidFill>
            <a:ln w="50800" cap="flat">
              <a:solidFill>
                <a:srgbClr val="000000"/>
              </a:solidFill>
              <a:prstDash val="solid"/>
              <a:miter lim="400000"/>
            </a:ln>
            <a:effectLst/>
          </p:spPr>
          <p:txBody>
            <a:bodyPr wrap="square" lIns="71437" tIns="71437" rIns="71437" bIns="71437" numCol="1" anchor="ctr">
              <a:noAutofit/>
            </a:bodyPr>
            <a:lstStyle/>
            <a:p>
              <a:pPr defTabSz="821141">
                <a:defRPr sz="3200">
                  <a:solidFill>
                    <a:srgbClr val="FFFFFF"/>
                  </a:solidFill>
                </a:defRPr>
              </a:pPr>
              <a:endParaRPr sz="3200" b="0">
                <a:solidFill>
                  <a:srgbClr val="FFFFFF"/>
                </a:solidFill>
                <a:latin typeface="Helvetica Light"/>
                <a:ea typeface="ＭＳ Ｐゴシック" charset="0"/>
                <a:cs typeface="+mn-cs"/>
                <a:sym typeface="Helvetica Light"/>
              </a:endParaRPr>
            </a:p>
          </p:txBody>
        </p:sp>
      </p:grpSp>
      <p:sp>
        <p:nvSpPr>
          <p:cNvPr id="3502" name="Shape 3502"/>
          <p:cNvSpPr/>
          <p:nvPr/>
        </p:nvSpPr>
        <p:spPr>
          <a:xfrm rot="5400000">
            <a:off x="1753733" y="6245426"/>
            <a:ext cx="1029078" cy="1683104"/>
          </a:xfrm>
          <a:prstGeom prst="rect">
            <a:avLst/>
          </a:prstGeom>
          <a:ln w="12700">
            <a:miter lim="400000"/>
          </a:ln>
          <a:extLst>
            <a:ext uri="{C572A759-6A51-4108-AA02-DFA0A04FC94B}">
              <ma14:wrappingTextBoxFlag xmlns="" xmlns:ma14="http://schemas.microsoft.com/office/mac/drawingml/2011/main" val="1"/>
            </a:ext>
          </a:extLst>
        </p:spPr>
        <p:txBody>
          <a:bodyPr wrap="none" lIns="71413" tIns="71413" rIns="71413" bIns="71413" anchor="ctr">
            <a:spAutoFit/>
          </a:bodyPr>
          <a:lstStyle>
            <a:lvl1pPr>
              <a:defRPr sz="10000">
                <a:latin typeface="Adobe 繁黑體 Std B"/>
                <a:ea typeface="Adobe 繁黑體 Std B"/>
                <a:cs typeface="Adobe 繁黑體 Std B"/>
                <a:sym typeface="Adobe 繁黑體 Std B"/>
              </a:defRPr>
            </a:lvl1pPr>
          </a:lstStyle>
          <a:p>
            <a:pPr defTabSz="821141"/>
            <a:r>
              <a:rPr b="0"/>
              <a:t>…</a:t>
            </a:r>
          </a:p>
        </p:txBody>
      </p:sp>
      <p:pic>
        <p:nvPicPr>
          <p:cNvPr id="3503" name="pasted-image.pdf"/>
          <p:cNvPicPr>
            <a:picLocks/>
          </p:cNvPicPr>
          <p:nvPr/>
        </p:nvPicPr>
        <p:blipFill>
          <a:blip r:embed="rId7"/>
          <a:stretch>
            <a:fillRect/>
          </a:stretch>
        </p:blipFill>
        <p:spPr>
          <a:xfrm>
            <a:off x="9226944" y="1522028"/>
            <a:ext cx="831781" cy="6664205"/>
          </a:xfrm>
          <a:prstGeom prst="rect">
            <a:avLst/>
          </a:prstGeom>
          <a:ln w="12700">
            <a:miter lim="400000"/>
          </a:ln>
        </p:spPr>
      </p:pic>
      <p:grpSp>
        <p:nvGrpSpPr>
          <p:cNvPr id="3513" name="Group 3513"/>
          <p:cNvGrpSpPr/>
          <p:nvPr/>
        </p:nvGrpSpPr>
        <p:grpSpPr>
          <a:xfrm>
            <a:off x="10457291" y="914529"/>
            <a:ext cx="13782813" cy="12343893"/>
            <a:chOff x="459484" y="-13053"/>
            <a:chExt cx="13782803" cy="12343895"/>
          </a:xfrm>
        </p:grpSpPr>
        <p:grpSp>
          <p:nvGrpSpPr>
            <p:cNvPr id="3508" name="Group 3508"/>
            <p:cNvGrpSpPr/>
            <p:nvPr/>
          </p:nvGrpSpPr>
          <p:grpSpPr>
            <a:xfrm>
              <a:off x="765974" y="3346226"/>
              <a:ext cx="9313562" cy="6408656"/>
              <a:chOff x="-1" y="0"/>
              <a:chExt cx="9313561" cy="6408654"/>
            </a:xfrm>
          </p:grpSpPr>
          <p:sp>
            <p:nvSpPr>
              <p:cNvPr id="3504" name="Shape 3504"/>
              <p:cNvSpPr/>
              <p:nvPr/>
            </p:nvSpPr>
            <p:spPr>
              <a:xfrm>
                <a:off x="3957828" y="2052418"/>
                <a:ext cx="5355732" cy="3283589"/>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71437" tIns="71437" rIns="71437" bIns="71437" numCol="1" anchor="ctr">
                <a:spAutoFit/>
              </a:bodyPr>
              <a:lstStyle/>
              <a:p>
                <a:pPr algn="l" defTabSz="821141">
                  <a:defRPr sz="7200"/>
                </a:pPr>
                <a:r>
                  <a:rPr sz="7200" b="0">
                    <a:latin typeface="Helvetica Light"/>
                    <a:ea typeface="ＭＳ Ｐゴシック" charset="0"/>
                    <a:cs typeface="+mn-cs"/>
                    <a:sym typeface="Helvetica Light"/>
                  </a:rPr>
                  <a:t>Generated vs Real</a:t>
                </a:r>
              </a:p>
              <a:p>
                <a:pPr algn="l" defTabSz="821141">
                  <a:defRPr sz="6000"/>
                </a:pPr>
                <a:r>
                  <a:rPr b="0">
                    <a:latin typeface="Helvetica Light"/>
                    <a:ea typeface="ＭＳ Ｐゴシック" charset="0"/>
                    <a:cs typeface="+mn-cs"/>
                    <a:sym typeface="Helvetica Light"/>
                  </a:rPr>
                  <a:t>(classifier)</a:t>
                </a:r>
              </a:p>
            </p:txBody>
          </p:sp>
          <p:sp>
            <p:nvSpPr>
              <p:cNvPr id="3505" name="Shape 3505"/>
              <p:cNvSpPr/>
              <p:nvPr/>
            </p:nvSpPr>
            <p:spPr>
              <a:xfrm>
                <a:off x="3234937" y="0"/>
                <a:ext cx="5866178" cy="640865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5028"/>
                    </a:lnTo>
                    <a:lnTo>
                      <a:pt x="21600" y="16641"/>
                    </a:lnTo>
                    <a:lnTo>
                      <a:pt x="0" y="21600"/>
                    </a:lnTo>
                    <a:lnTo>
                      <a:pt x="0" y="0"/>
                    </a:lnTo>
                    <a:close/>
                  </a:path>
                </a:pathLst>
              </a:custGeom>
              <a:noFill/>
              <a:ln w="63500" cap="flat">
                <a:solidFill>
                  <a:srgbClr val="000000"/>
                </a:solidFill>
                <a:prstDash val="solid"/>
                <a:miter lim="400000"/>
              </a:ln>
              <a:effectLst/>
            </p:spPr>
            <p:txBody>
              <a:bodyPr wrap="square" lIns="76200" tIns="76200" rIns="76200" bIns="76200" numCol="1" anchor="ctr">
                <a:noAutofit/>
              </a:bodyPr>
              <a:lstStyle/>
              <a:p>
                <a:pPr defTabSz="821141">
                  <a:defRPr sz="3200"/>
                </a:pPr>
                <a:endParaRPr sz="3200" b="0">
                  <a:latin typeface="Helvetica Light"/>
                  <a:ea typeface="ＭＳ Ｐゴシック" charset="0"/>
                  <a:cs typeface="+mn-cs"/>
                  <a:sym typeface="Helvetica Light"/>
                </a:endParaRPr>
              </a:p>
            </p:txBody>
          </p:sp>
          <p:sp>
            <p:nvSpPr>
              <p:cNvPr id="3506" name="Shape 3506"/>
              <p:cNvSpPr/>
              <p:nvPr/>
            </p:nvSpPr>
            <p:spPr>
              <a:xfrm>
                <a:off x="-1" y="975332"/>
                <a:ext cx="2557555" cy="1358482"/>
              </a:xfrm>
              <a:prstGeom prst="line">
                <a:avLst/>
              </a:prstGeom>
              <a:noFill/>
              <a:ln w="114300" cap="flat">
                <a:solidFill>
                  <a:srgbClr val="000000"/>
                </a:solidFill>
                <a:prstDash val="solid"/>
                <a:miter lim="400000"/>
                <a:tailEnd type="triangle" w="med" len="med"/>
              </a:ln>
              <a:effectLst/>
            </p:spPr>
            <p:txBody>
              <a:bodyPr wrap="square" lIns="71437" tIns="71437" rIns="71437" bIns="71437" numCol="1" anchor="ctr">
                <a:noAutofit/>
              </a:bodyPr>
              <a:lstStyle/>
              <a:p>
                <a:pPr defTabSz="821141">
                  <a:defRPr sz="3200"/>
                </a:pPr>
                <a:endParaRPr sz="3200" b="0">
                  <a:latin typeface="Helvetica Light"/>
                  <a:ea typeface="ＭＳ Ｐゴシック" charset="0"/>
                  <a:cs typeface="+mn-cs"/>
                  <a:sym typeface="Helvetica Light"/>
                </a:endParaRPr>
              </a:p>
            </p:txBody>
          </p:sp>
          <p:sp>
            <p:nvSpPr>
              <p:cNvPr id="3507" name="Shape 3507"/>
              <p:cNvSpPr/>
              <p:nvPr/>
            </p:nvSpPr>
            <p:spPr>
              <a:xfrm flipV="1">
                <a:off x="-1" y="4374644"/>
                <a:ext cx="2557555" cy="1358482"/>
              </a:xfrm>
              <a:prstGeom prst="line">
                <a:avLst/>
              </a:prstGeom>
              <a:noFill/>
              <a:ln w="114300" cap="flat">
                <a:solidFill>
                  <a:srgbClr val="000000"/>
                </a:solidFill>
                <a:prstDash val="solid"/>
                <a:miter lim="400000"/>
                <a:tailEnd type="triangle" w="med" len="med"/>
              </a:ln>
              <a:effectLst/>
            </p:spPr>
            <p:txBody>
              <a:bodyPr wrap="square" lIns="71437" tIns="71437" rIns="71437" bIns="71437" numCol="1" anchor="ctr">
                <a:noAutofit/>
              </a:bodyPr>
              <a:lstStyle/>
              <a:p>
                <a:pPr defTabSz="821141">
                  <a:defRPr sz="3200"/>
                </a:pPr>
                <a:endParaRPr sz="3200" b="0">
                  <a:latin typeface="Helvetica Light"/>
                  <a:ea typeface="ＭＳ Ｐゴシック" charset="0"/>
                  <a:cs typeface="+mn-cs"/>
                  <a:sym typeface="Helvetica Light"/>
                </a:endParaRPr>
              </a:p>
            </p:txBody>
          </p:sp>
        </p:grpSp>
        <p:grpSp>
          <p:nvGrpSpPr>
            <p:cNvPr id="3512" name="Group 3512"/>
            <p:cNvGrpSpPr/>
            <p:nvPr/>
          </p:nvGrpSpPr>
          <p:grpSpPr>
            <a:xfrm>
              <a:off x="459484" y="-13053"/>
              <a:ext cx="13782803" cy="12343895"/>
              <a:chOff x="-163808" y="-101952"/>
              <a:chExt cx="13782802" cy="12343894"/>
            </a:xfrm>
          </p:grpSpPr>
          <p:pic>
            <p:nvPicPr>
              <p:cNvPr id="3509" name="pasted-image.png"/>
              <p:cNvPicPr>
                <a:picLocks noChangeAspect="1"/>
              </p:cNvPicPr>
              <p:nvPr/>
            </p:nvPicPr>
            <p:blipFill>
              <a:blip r:embed="rId8"/>
              <a:stretch>
                <a:fillRect/>
              </a:stretch>
            </p:blipFill>
            <p:spPr>
              <a:xfrm>
                <a:off x="10457381" y="7994505"/>
                <a:ext cx="2419258" cy="2419258"/>
              </a:xfrm>
              <a:prstGeom prst="rect">
                <a:avLst/>
              </a:prstGeom>
              <a:ln w="25400" cap="flat">
                <a:solidFill>
                  <a:srgbClr val="000000"/>
                </a:solidFill>
                <a:prstDash val="solid"/>
                <a:miter lim="400000"/>
              </a:ln>
              <a:effectLst/>
            </p:spPr>
          </p:pic>
          <p:sp>
            <p:nvSpPr>
              <p:cNvPr id="3510" name="Shape 3510"/>
              <p:cNvSpPr/>
              <p:nvPr/>
            </p:nvSpPr>
            <p:spPr>
              <a:xfrm>
                <a:off x="2304430" y="10805011"/>
                <a:ext cx="11314564" cy="143693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71437" tIns="71437" rIns="71437" bIns="71437" numCol="1" anchor="ctr">
                <a:spAutoFit/>
              </a:bodyPr>
              <a:lstStyle>
                <a:lvl1pPr algn="l">
                  <a:defRPr sz="4200"/>
                </a:lvl1pPr>
              </a:lstStyle>
              <a:p>
                <a:pPr defTabSz="821141"/>
                <a:r>
                  <a:rPr b="0">
                    <a:latin typeface="Helvetica Light"/>
                    <a:ea typeface="ＭＳ Ｐゴシック" charset="0"/>
                    <a:cs typeface="+mn-cs"/>
                    <a:sym typeface="Helvetica Light"/>
                  </a:rPr>
                  <a:t>[Goodfellow, Pouget-Abadie, Mirza, Xu, Warde-Farley, Ozair, Courville, Bengio 2014]</a:t>
                </a:r>
              </a:p>
            </p:txBody>
          </p:sp>
          <p:sp>
            <p:nvSpPr>
              <p:cNvPr id="3511" name="Shape 3511"/>
              <p:cNvSpPr/>
              <p:nvPr/>
            </p:nvSpPr>
            <p:spPr>
              <a:xfrm>
                <a:off x="-163808" y="-101952"/>
                <a:ext cx="12949047" cy="2175595"/>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71437" tIns="71437" rIns="71437" bIns="71437" numCol="1" anchor="ctr">
                <a:spAutoFit/>
              </a:bodyPr>
              <a:lstStyle/>
              <a:p>
                <a:pPr defTabSz="821141">
                  <a:defRPr sz="6600" b="1">
                    <a:latin typeface="Helvetica"/>
                    <a:ea typeface="Helvetica"/>
                    <a:cs typeface="Helvetica"/>
                    <a:sym typeface="Helvetica"/>
                  </a:defRPr>
                </a:pPr>
                <a:r>
                  <a:rPr sz="6600" dirty="0">
                    <a:latin typeface="Helvetica"/>
                    <a:cs typeface="Helvetica"/>
                    <a:sym typeface="Helvetica"/>
                  </a:rPr>
                  <a:t>Generative Adversarial Network</a:t>
                </a:r>
              </a:p>
              <a:p>
                <a:pPr defTabSz="821141">
                  <a:defRPr sz="6600" b="1">
                    <a:latin typeface="Helvetica"/>
                    <a:ea typeface="Helvetica"/>
                    <a:cs typeface="Helvetica"/>
                    <a:sym typeface="Helvetica"/>
                  </a:defRPr>
                </a:pPr>
                <a:r>
                  <a:rPr sz="6600" dirty="0">
                    <a:latin typeface="Helvetica"/>
                    <a:cs typeface="Helvetica"/>
                    <a:sym typeface="Helvetica"/>
                  </a:rPr>
                  <a:t> (GANs)</a:t>
                </a:r>
              </a:p>
            </p:txBody>
          </p:sp>
        </p:grpSp>
      </p:grpSp>
      <p:grpSp>
        <p:nvGrpSpPr>
          <p:cNvPr id="3524" name="Group 3524"/>
          <p:cNvGrpSpPr/>
          <p:nvPr/>
        </p:nvGrpSpPr>
        <p:grpSpPr>
          <a:xfrm>
            <a:off x="750453" y="-11401"/>
            <a:ext cx="12049229" cy="13138041"/>
            <a:chOff x="-1" y="-12158"/>
            <a:chExt cx="12049224" cy="13138033"/>
          </a:xfrm>
        </p:grpSpPr>
        <p:grpSp>
          <p:nvGrpSpPr>
            <p:cNvPr id="3522" name="Group 3522"/>
            <p:cNvGrpSpPr/>
            <p:nvPr/>
          </p:nvGrpSpPr>
          <p:grpSpPr>
            <a:xfrm>
              <a:off x="-1" y="-12158"/>
              <a:ext cx="12049224" cy="13138033"/>
              <a:chOff x="-1" y="-12158"/>
              <a:chExt cx="12049223" cy="13138032"/>
            </a:xfrm>
          </p:grpSpPr>
          <p:grpSp>
            <p:nvGrpSpPr>
              <p:cNvPr id="3520" name="Group 3520"/>
              <p:cNvGrpSpPr/>
              <p:nvPr/>
            </p:nvGrpSpPr>
            <p:grpSpPr>
              <a:xfrm>
                <a:off x="-1" y="-12158"/>
                <a:ext cx="12049223" cy="13138032"/>
                <a:chOff x="-1" y="-12158"/>
                <a:chExt cx="12049222" cy="13138031"/>
              </a:xfrm>
            </p:grpSpPr>
            <p:grpSp>
              <p:nvGrpSpPr>
                <p:cNvPr id="3518" name="Group 3518"/>
                <p:cNvGrpSpPr/>
                <p:nvPr/>
              </p:nvGrpSpPr>
              <p:grpSpPr>
                <a:xfrm>
                  <a:off x="-1" y="8239040"/>
                  <a:ext cx="12049222" cy="4886833"/>
                  <a:chOff x="-1" y="-1"/>
                  <a:chExt cx="12049221" cy="4886832"/>
                </a:xfrm>
              </p:grpSpPr>
              <p:sp>
                <p:nvSpPr>
                  <p:cNvPr id="3514" name="Shape 3514"/>
                  <p:cNvSpPr/>
                  <p:nvPr/>
                </p:nvSpPr>
                <p:spPr>
                  <a:xfrm flipV="1">
                    <a:off x="-1" y="-1"/>
                    <a:ext cx="12049221" cy="2318949"/>
                  </a:xfrm>
                  <a:prstGeom prst="line">
                    <a:avLst/>
                  </a:prstGeom>
                  <a:noFill/>
                  <a:ln w="152400" cap="flat">
                    <a:solidFill>
                      <a:schemeClr val="accent1"/>
                    </a:solidFill>
                    <a:custDash>
                      <a:ds d="200000" sp="200000"/>
                    </a:custDash>
                    <a:miter lim="400000"/>
                  </a:ln>
                  <a:effectLst/>
                </p:spPr>
                <p:txBody>
                  <a:bodyPr wrap="square" lIns="71437" tIns="71437" rIns="71437" bIns="71437" numCol="1" anchor="ctr">
                    <a:noAutofit/>
                  </a:bodyPr>
                  <a:lstStyle/>
                  <a:p>
                    <a:pPr defTabSz="821141">
                      <a:defRPr sz="3200"/>
                    </a:pPr>
                    <a:endParaRPr sz="3200" b="0">
                      <a:latin typeface="Helvetica Light"/>
                      <a:ea typeface="ＭＳ Ｐゴシック" charset="0"/>
                      <a:cs typeface="+mn-cs"/>
                      <a:sym typeface="Helvetica Light"/>
                    </a:endParaRPr>
                  </a:p>
                </p:txBody>
              </p:sp>
              <p:grpSp>
                <p:nvGrpSpPr>
                  <p:cNvPr id="3517" name="Group 3517"/>
                  <p:cNvGrpSpPr/>
                  <p:nvPr/>
                </p:nvGrpSpPr>
                <p:grpSpPr>
                  <a:xfrm>
                    <a:off x="412456" y="2764246"/>
                    <a:ext cx="6499714" cy="2122585"/>
                    <a:chOff x="40735" y="1044416"/>
                    <a:chExt cx="6499713" cy="2122583"/>
                  </a:xfrm>
                </p:grpSpPr>
                <p:pic>
                  <p:nvPicPr>
                    <p:cNvPr id="3515" name="pasted-image.png"/>
                    <p:cNvPicPr>
                      <a:picLocks noChangeAspect="1"/>
                    </p:cNvPicPr>
                    <p:nvPr/>
                  </p:nvPicPr>
                  <p:blipFill>
                    <a:blip r:embed="rId9"/>
                    <a:stretch>
                      <a:fillRect/>
                    </a:stretch>
                  </p:blipFill>
                  <p:spPr>
                    <a:xfrm>
                      <a:off x="4234019" y="1044416"/>
                      <a:ext cx="2306429" cy="2122583"/>
                    </a:xfrm>
                    <a:prstGeom prst="rect">
                      <a:avLst/>
                    </a:prstGeom>
                    <a:ln w="25400" cap="flat">
                      <a:solidFill>
                        <a:srgbClr val="F3F7F5"/>
                      </a:solidFill>
                      <a:prstDash val="solid"/>
                      <a:miter lim="400000"/>
                    </a:ln>
                    <a:effectLst>
                      <a:outerShdw blurRad="63500" dist="25400" dir="3600000" rotWithShape="0">
                        <a:srgbClr val="000000">
                          <a:alpha val="70000"/>
                        </a:srgbClr>
                      </a:outerShdw>
                    </a:effectLst>
                  </p:spPr>
                </p:pic>
                <p:sp>
                  <p:nvSpPr>
                    <p:cNvPr id="3516" name="Shape 3516"/>
                    <p:cNvSpPr/>
                    <p:nvPr/>
                  </p:nvSpPr>
                  <p:spPr>
                    <a:xfrm>
                      <a:off x="40735" y="1592550"/>
                      <a:ext cx="3462482" cy="929226"/>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71437" tIns="71437" rIns="71437" bIns="71437" numCol="1" anchor="ctr">
                      <a:spAutoFit/>
                    </a:bodyPr>
                    <a:lstStyle/>
                    <a:p>
                      <a:pPr defTabSz="821141"/>
                      <a:r>
                        <a:rPr sz="5101" b="0">
                          <a:latin typeface="Helvetica Light"/>
                          <a:ea typeface="ＭＳ Ｐゴシック" charset="0"/>
                          <a:cs typeface="+mn-cs"/>
                          <a:sym typeface="Helvetica Light"/>
                        </a:rPr>
                        <a:t>Real photos</a:t>
                      </a:r>
                    </a:p>
                  </p:txBody>
                </p:sp>
              </p:grpSp>
            </p:grpSp>
            <p:sp>
              <p:nvSpPr>
                <p:cNvPr id="3519" name="Shape 3519"/>
                <p:cNvSpPr/>
                <p:nvPr/>
              </p:nvSpPr>
              <p:spPr>
                <a:xfrm>
                  <a:off x="3597954" y="-12158"/>
                  <a:ext cx="5317156" cy="929227"/>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71437" tIns="71437" rIns="71437" bIns="71437" numCol="1" anchor="ctr">
                  <a:spAutoFit/>
                </a:bodyPr>
                <a:lstStyle/>
                <a:p>
                  <a:pPr defTabSz="821141"/>
                  <a:r>
                    <a:rPr sz="5101" b="0">
                      <a:latin typeface="Helvetica Light"/>
                      <a:ea typeface="ＭＳ Ｐゴシック" charset="0"/>
                      <a:cs typeface="+mn-cs"/>
                      <a:sym typeface="Helvetica Light"/>
                    </a:rPr>
                    <a:t>Generated images</a:t>
                  </a:r>
                </a:p>
              </p:txBody>
            </p:sp>
          </p:grpSp>
          <p:sp>
            <p:nvSpPr>
              <p:cNvPr id="3521" name="Shape 3521"/>
              <p:cNvSpPr/>
              <p:nvPr/>
            </p:nvSpPr>
            <p:spPr>
              <a:xfrm>
                <a:off x="7987515" y="11992783"/>
                <a:ext cx="674864" cy="106759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71437" tIns="71437" rIns="71437" bIns="71437" numCol="1" anchor="ctr">
                <a:spAutoFit/>
              </a:bodyPr>
              <a:lstStyle>
                <a:lvl1pPr>
                  <a:defRPr sz="6000">
                    <a:latin typeface="Adobe 繁黑體 Std B"/>
                    <a:ea typeface="Adobe 繁黑體 Std B"/>
                    <a:cs typeface="Adobe 繁黑體 Std B"/>
                    <a:sym typeface="Adobe 繁黑體 Std B"/>
                  </a:defRPr>
                </a:lvl1pPr>
              </a:lstStyle>
              <a:p>
                <a:pPr defTabSz="821141"/>
                <a:r>
                  <a:rPr b="0"/>
                  <a:t>…</a:t>
                </a:r>
              </a:p>
            </p:txBody>
          </p:sp>
        </p:grpSp>
        <p:pic>
          <p:nvPicPr>
            <p:cNvPr id="3523" name="pasted-image.png"/>
            <p:cNvPicPr>
              <a:picLocks noChangeAspect="1"/>
            </p:cNvPicPr>
            <p:nvPr/>
          </p:nvPicPr>
          <p:blipFill>
            <a:blip r:embed="rId10"/>
            <a:srcRect/>
            <a:stretch>
              <a:fillRect/>
            </a:stretch>
          </p:blipFill>
          <p:spPr>
            <a:xfrm>
              <a:off x="6020886" y="10132712"/>
              <a:ext cx="2409123" cy="1806842"/>
            </a:xfrm>
            <a:prstGeom prst="rect">
              <a:avLst/>
            </a:prstGeom>
            <a:ln w="12700" cap="flat">
              <a:noFill/>
              <a:miter lim="400000"/>
            </a:ln>
            <a:effectLst>
              <a:outerShdw blurRad="63500" dist="25400" dir="3600000" rotWithShape="0">
                <a:srgbClr val="000000">
                  <a:alpha val="70000"/>
                </a:srgbClr>
              </a:outerShdw>
            </a:effectLst>
          </p:spPr>
        </p:pic>
      </p:grpSp>
      <p:sp>
        <p:nvSpPr>
          <p:cNvPr id="3525" name="Shape 3525"/>
          <p:cNvSpPr/>
          <p:nvPr/>
        </p:nvSpPr>
        <p:spPr>
          <a:xfrm rot="5400000">
            <a:off x="6260541" y="6200624"/>
            <a:ext cx="1029078" cy="1683104"/>
          </a:xfrm>
          <a:prstGeom prst="rect">
            <a:avLst/>
          </a:prstGeom>
          <a:ln w="12700">
            <a:miter lim="400000"/>
          </a:ln>
          <a:extLst>
            <a:ext uri="{C572A759-6A51-4108-AA02-DFA0A04FC94B}">
              <ma14:wrappingTextBoxFlag xmlns="" xmlns:ma14="http://schemas.microsoft.com/office/mac/drawingml/2011/main" val="1"/>
            </a:ext>
          </a:extLst>
        </p:spPr>
        <p:txBody>
          <a:bodyPr wrap="none" lIns="71413" tIns="71413" rIns="71413" bIns="71413" anchor="ctr">
            <a:spAutoFit/>
          </a:bodyPr>
          <a:lstStyle>
            <a:lvl1pPr>
              <a:defRPr sz="10000">
                <a:latin typeface="Adobe 繁黑體 Std B"/>
                <a:ea typeface="Adobe 繁黑體 Std B"/>
                <a:cs typeface="Adobe 繁黑體 Std B"/>
                <a:sym typeface="Adobe 繁黑體 Std B"/>
              </a:defRPr>
            </a:lvl1pPr>
          </a:lstStyle>
          <a:p>
            <a:pPr defTabSz="821141"/>
            <a:r>
              <a:rPr b="0"/>
              <a:t>…</a:t>
            </a:r>
          </a:p>
        </p:txBody>
      </p:sp>
    </p:spTree>
    <p:extLst>
      <p:ext uri="{BB962C8B-B14F-4D97-AF65-F5344CB8AC3E}">
        <p14:creationId xmlns:p14="http://schemas.microsoft.com/office/powerpoint/2010/main" val="2837063322"/>
      </p:ext>
    </p:extLst>
  </p:cSld>
  <p:clrMapOvr>
    <a:masterClrMapping/>
  </p:clrMapOvr>
  <p:transition spd="slow"/>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352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iterate>
                                    <p:tmAbs val="0"/>
                                  </p:iterate>
                                  <p:childTnLst>
                                    <p:set>
                                      <p:cBhvr>
                                        <p:cTn id="10" fill="hold"/>
                                        <p:tgtEl>
                                          <p:spTgt spid="35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13" grpId="0" animBg="1" advAuto="0"/>
      <p:bldP spid="3524" grpId="0" animBg="1" advAuto="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65" name="Shape 3565"/>
          <p:cNvSpPr/>
          <p:nvPr/>
        </p:nvSpPr>
        <p:spPr>
          <a:xfrm>
            <a:off x="4833096" y="3884155"/>
            <a:ext cx="2999168" cy="929179"/>
          </a:xfrm>
          <a:prstGeom prst="rect">
            <a:avLst/>
          </a:prstGeom>
          <a:ln w="12700">
            <a:miter lim="400000"/>
          </a:ln>
          <a:extLst>
            <a:ext uri="{C572A759-6A51-4108-AA02-DFA0A04FC94B}">
              <ma14:wrappingTextBoxFlag xmlns="" xmlns:ma14="http://schemas.microsoft.com/office/mac/drawingml/2011/main" val="1"/>
            </a:ext>
          </a:extLst>
        </p:spPr>
        <p:txBody>
          <a:bodyPr wrap="none" lIns="71413" tIns="71413" rIns="71413" bIns="71413" anchor="ctr">
            <a:spAutoFit/>
          </a:bodyPr>
          <a:lstStyle/>
          <a:p>
            <a:pPr defTabSz="821141"/>
            <a:r>
              <a:rPr sz="5101" b="0">
                <a:latin typeface="Helvetica Light"/>
                <a:ea typeface="ＭＳ Ｐゴシック" charset="0"/>
                <a:cs typeface="+mn-cs"/>
                <a:sym typeface="Helvetica Light"/>
              </a:rPr>
              <a:t>Generator</a:t>
            </a:r>
          </a:p>
        </p:txBody>
      </p:sp>
      <p:sp>
        <p:nvSpPr>
          <p:cNvPr id="3566" name="Shape 3566"/>
          <p:cNvSpPr/>
          <p:nvPr/>
        </p:nvSpPr>
        <p:spPr>
          <a:xfrm>
            <a:off x="4347459" y="2723675"/>
            <a:ext cx="3994373" cy="5"/>
          </a:xfrm>
          <a:prstGeom prst="line">
            <a:avLst/>
          </a:prstGeom>
          <a:ln w="38100">
            <a:solidFill>
              <a:srgbClr val="000000"/>
            </a:solidFill>
            <a:miter lim="400000"/>
            <a:tailEnd type="stealth"/>
          </a:ln>
        </p:spPr>
        <p:txBody>
          <a:bodyPr lIns="71413" tIns="71413" rIns="71413" bIns="71413" anchor="ctr"/>
          <a:lstStyle/>
          <a:p>
            <a:pPr defTabSz="821141">
              <a:defRPr sz="3200"/>
            </a:pPr>
            <a:endParaRPr sz="3200" b="0">
              <a:latin typeface="Helvetica Light"/>
              <a:ea typeface="ＭＳ Ｐゴシック" charset="0"/>
              <a:cs typeface="+mn-cs"/>
              <a:sym typeface="Helvetica Light"/>
            </a:endParaRPr>
          </a:p>
        </p:txBody>
      </p:sp>
      <p:sp>
        <p:nvSpPr>
          <p:cNvPr id="3567" name="Shape 3567"/>
          <p:cNvSpPr/>
          <p:nvPr/>
        </p:nvSpPr>
        <p:spPr>
          <a:xfrm rot="10800000">
            <a:off x="6152223" y="1599043"/>
            <a:ext cx="384845" cy="2249269"/>
          </a:xfrm>
          <a:prstGeom prst="rect">
            <a:avLst/>
          </a:prstGeom>
          <a:solidFill>
            <a:srgbClr val="FFFFFF"/>
          </a:solidFill>
          <a:ln w="38100">
            <a:solidFill>
              <a:srgbClr val="000000"/>
            </a:solidFill>
            <a:miter lim="400000"/>
          </a:ln>
        </p:spPr>
        <p:txBody>
          <a:bodyPr lIns="71413" tIns="71413" rIns="71413" bIns="71413" anchor="ctr"/>
          <a:lstStyle/>
          <a:p>
            <a:pPr defTabSz="821141">
              <a:defRPr sz="3200">
                <a:solidFill>
                  <a:srgbClr val="FFFFFF"/>
                </a:solidFill>
              </a:defRPr>
            </a:pPr>
            <a:endParaRPr sz="3200" b="0">
              <a:solidFill>
                <a:srgbClr val="FFFFFF"/>
              </a:solidFill>
              <a:latin typeface="Helvetica Light"/>
              <a:ea typeface="ＭＳ Ｐゴシック" charset="0"/>
              <a:cs typeface="+mn-cs"/>
              <a:sym typeface="Helvetica Light"/>
            </a:endParaRPr>
          </a:p>
        </p:txBody>
      </p:sp>
      <p:sp>
        <p:nvSpPr>
          <p:cNvPr id="3568" name="Shape 3568"/>
          <p:cNvSpPr/>
          <p:nvPr/>
        </p:nvSpPr>
        <p:spPr>
          <a:xfrm rot="10800000">
            <a:off x="6717842" y="1599043"/>
            <a:ext cx="384845" cy="2249269"/>
          </a:xfrm>
          <a:prstGeom prst="rect">
            <a:avLst/>
          </a:prstGeom>
          <a:solidFill>
            <a:srgbClr val="FFFFFF"/>
          </a:solidFill>
          <a:ln w="38100">
            <a:solidFill>
              <a:srgbClr val="000000"/>
            </a:solidFill>
            <a:miter lim="400000"/>
          </a:ln>
        </p:spPr>
        <p:txBody>
          <a:bodyPr lIns="71413" tIns="71413" rIns="71413" bIns="71413" anchor="ctr"/>
          <a:lstStyle/>
          <a:p>
            <a:pPr defTabSz="821141">
              <a:defRPr sz="3200">
                <a:solidFill>
                  <a:srgbClr val="FFFFFF"/>
                </a:solidFill>
              </a:defRPr>
            </a:pPr>
            <a:endParaRPr sz="3200" b="0">
              <a:solidFill>
                <a:srgbClr val="FFFFFF"/>
              </a:solidFill>
              <a:latin typeface="Helvetica Light"/>
              <a:ea typeface="ＭＳ Ｐゴシック" charset="0"/>
              <a:cs typeface="+mn-cs"/>
              <a:sym typeface="Helvetica Light"/>
            </a:endParaRPr>
          </a:p>
        </p:txBody>
      </p:sp>
      <p:sp>
        <p:nvSpPr>
          <p:cNvPr id="3569" name="Shape 3569"/>
          <p:cNvSpPr/>
          <p:nvPr/>
        </p:nvSpPr>
        <p:spPr>
          <a:xfrm rot="10800000">
            <a:off x="5586604" y="1599043"/>
            <a:ext cx="384845" cy="2249269"/>
          </a:xfrm>
          <a:prstGeom prst="rect">
            <a:avLst/>
          </a:prstGeom>
          <a:solidFill>
            <a:srgbClr val="FFFFFF"/>
          </a:solidFill>
          <a:ln w="38100">
            <a:solidFill>
              <a:srgbClr val="000000"/>
            </a:solidFill>
            <a:miter lim="400000"/>
          </a:ln>
        </p:spPr>
        <p:txBody>
          <a:bodyPr lIns="71413" tIns="71413" rIns="71413" bIns="71413" anchor="ctr"/>
          <a:lstStyle/>
          <a:p>
            <a:pPr defTabSz="821141">
              <a:defRPr sz="3200">
                <a:solidFill>
                  <a:srgbClr val="FFFFFF"/>
                </a:solidFill>
              </a:defRPr>
            </a:pPr>
            <a:endParaRPr sz="3200" b="0">
              <a:solidFill>
                <a:srgbClr val="FFFFFF"/>
              </a:solidFill>
              <a:latin typeface="Helvetica Light"/>
              <a:ea typeface="ＭＳ Ｐゴシック" charset="0"/>
              <a:cs typeface="+mn-cs"/>
              <a:sym typeface="Helvetica Light"/>
            </a:endParaRPr>
          </a:p>
        </p:txBody>
      </p:sp>
      <p:pic>
        <p:nvPicPr>
          <p:cNvPr id="3570" name="pasted-image.pdf"/>
          <p:cNvPicPr>
            <a:picLocks noChangeAspect="1"/>
          </p:cNvPicPr>
          <p:nvPr/>
        </p:nvPicPr>
        <p:blipFill>
          <a:blip r:embed="rId2"/>
          <a:stretch>
            <a:fillRect/>
          </a:stretch>
        </p:blipFill>
        <p:spPr>
          <a:xfrm>
            <a:off x="5988940" y="459090"/>
            <a:ext cx="711453" cy="737805"/>
          </a:xfrm>
          <a:prstGeom prst="rect">
            <a:avLst/>
          </a:prstGeom>
          <a:ln w="12700">
            <a:miter lim="400000"/>
          </a:ln>
        </p:spPr>
      </p:pic>
      <p:pic>
        <p:nvPicPr>
          <p:cNvPr id="3571" name="pasted-image.pdf"/>
          <p:cNvPicPr>
            <a:picLocks noChangeAspect="1"/>
          </p:cNvPicPr>
          <p:nvPr/>
        </p:nvPicPr>
        <p:blipFill>
          <a:blip r:embed="rId3"/>
          <a:stretch>
            <a:fillRect/>
          </a:stretch>
        </p:blipFill>
        <p:spPr>
          <a:xfrm>
            <a:off x="1885212" y="423728"/>
            <a:ext cx="579704" cy="447952"/>
          </a:xfrm>
          <a:prstGeom prst="rect">
            <a:avLst/>
          </a:prstGeom>
          <a:ln w="12700">
            <a:miter lim="400000"/>
          </a:ln>
        </p:spPr>
      </p:pic>
      <p:pic>
        <p:nvPicPr>
          <p:cNvPr id="3572" name="pasted-image.pdf"/>
          <p:cNvPicPr>
            <a:picLocks noChangeAspect="1"/>
          </p:cNvPicPr>
          <p:nvPr/>
        </p:nvPicPr>
        <p:blipFill>
          <a:blip r:embed="rId4"/>
          <a:stretch>
            <a:fillRect/>
          </a:stretch>
        </p:blipFill>
        <p:spPr>
          <a:xfrm>
            <a:off x="9853624" y="281468"/>
            <a:ext cx="1294901" cy="656317"/>
          </a:xfrm>
          <a:prstGeom prst="rect">
            <a:avLst/>
          </a:prstGeom>
          <a:ln w="12700">
            <a:miter lim="400000"/>
          </a:ln>
        </p:spPr>
      </p:pic>
      <p:pic>
        <p:nvPicPr>
          <p:cNvPr id="3573" name="pasted-image.png"/>
          <p:cNvPicPr>
            <a:picLocks noChangeAspect="1"/>
          </p:cNvPicPr>
          <p:nvPr/>
        </p:nvPicPr>
        <p:blipFill>
          <a:blip r:embed="rId5"/>
          <a:stretch>
            <a:fillRect/>
          </a:stretch>
        </p:blipFill>
        <p:spPr>
          <a:xfrm>
            <a:off x="8847595" y="1170768"/>
            <a:ext cx="3251205" cy="3251205"/>
          </a:xfrm>
          <a:prstGeom prst="rect">
            <a:avLst/>
          </a:prstGeom>
          <a:ln w="25400">
            <a:solidFill>
              <a:srgbClr val="000000"/>
            </a:solidFill>
            <a:miter lim="400000"/>
          </a:ln>
        </p:spPr>
      </p:pic>
      <p:pic>
        <p:nvPicPr>
          <p:cNvPr id="3574" name="pasted-image-filtered.png"/>
          <p:cNvPicPr>
            <a:picLocks noChangeAspect="1"/>
          </p:cNvPicPr>
          <p:nvPr/>
        </p:nvPicPr>
        <p:blipFill>
          <a:blip r:embed="rId6"/>
          <a:stretch>
            <a:fillRect/>
          </a:stretch>
        </p:blipFill>
        <p:spPr>
          <a:xfrm>
            <a:off x="590528" y="1170768"/>
            <a:ext cx="3251205" cy="3251205"/>
          </a:xfrm>
          <a:prstGeom prst="rect">
            <a:avLst/>
          </a:prstGeom>
          <a:ln w="25400">
            <a:solidFill>
              <a:srgbClr val="000000"/>
            </a:solidFill>
            <a:miter lim="400000"/>
          </a:ln>
        </p:spPr>
      </p:pic>
      <p:sp>
        <p:nvSpPr>
          <p:cNvPr id="3575" name="Shape 3575"/>
          <p:cNvSpPr/>
          <p:nvPr/>
        </p:nvSpPr>
        <p:spPr>
          <a:xfrm>
            <a:off x="18233950" y="12766836"/>
            <a:ext cx="5841293" cy="790552"/>
          </a:xfrm>
          <a:prstGeom prst="rect">
            <a:avLst/>
          </a:prstGeom>
          <a:ln w="12700">
            <a:miter lim="400000"/>
          </a:ln>
          <a:extLst>
            <a:ext uri="{C572A759-6A51-4108-AA02-DFA0A04FC94B}">
              <ma14:wrappingTextBoxFlag xmlns="" xmlns:ma14="http://schemas.microsoft.com/office/mac/drawingml/2011/main" val="1"/>
            </a:ext>
          </a:extLst>
        </p:spPr>
        <p:txBody>
          <a:bodyPr wrap="none" lIns="71413" tIns="71413" rIns="71413" bIns="71413" anchor="ctr">
            <a:spAutoFit/>
          </a:bodyPr>
          <a:lstStyle>
            <a:lvl1pPr>
              <a:defRPr sz="4200"/>
            </a:lvl1pPr>
          </a:lstStyle>
          <a:p>
            <a:pPr defTabSz="821141"/>
            <a:r>
              <a:rPr b="0">
                <a:latin typeface="Helvetica Light"/>
                <a:ea typeface="ＭＳ Ｐゴシック" charset="0"/>
                <a:cs typeface="+mn-cs"/>
                <a:sym typeface="Helvetica Light"/>
              </a:rPr>
              <a:t>[Goodfellow et al., 2014]</a:t>
            </a:r>
          </a:p>
        </p:txBody>
      </p:sp>
    </p:spTree>
    <p:extLst>
      <p:ext uri="{BB962C8B-B14F-4D97-AF65-F5344CB8AC3E}">
        <p14:creationId xmlns:p14="http://schemas.microsoft.com/office/powerpoint/2010/main" val="2588012602"/>
      </p:ext>
    </p:extLst>
  </p:cSld>
  <p:clrMapOvr>
    <a:masterClrMapping/>
  </p:clrMapOvr>
  <p:transition spd="slow"/>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77" name="Shape 3577"/>
          <p:cNvSpPr/>
          <p:nvPr/>
        </p:nvSpPr>
        <p:spPr>
          <a:xfrm>
            <a:off x="1686708" y="7452404"/>
            <a:ext cx="16852301" cy="2906957"/>
          </a:xfrm>
          <a:prstGeom prst="rect">
            <a:avLst/>
          </a:prstGeom>
          <a:ln w="12700">
            <a:miter lim="400000"/>
          </a:ln>
          <a:extLst>
            <a:ext uri="{C572A759-6A51-4108-AA02-DFA0A04FC94B}">
              <ma14:wrappingTextBoxFlag xmlns="" xmlns:ma14="http://schemas.microsoft.com/office/mac/drawingml/2011/main" val="1"/>
            </a:ext>
          </a:extLst>
        </p:spPr>
        <p:txBody>
          <a:bodyPr lIns="71413" tIns="71413" rIns="71413" bIns="71413" anchor="ctr"/>
          <a:lstStyle/>
          <a:p>
            <a:pPr algn="l" defTabSz="821141">
              <a:spcBef>
                <a:spcPts val="4200"/>
              </a:spcBef>
              <a:defRPr sz="6000" b="1">
                <a:latin typeface="Helvetica"/>
                <a:ea typeface="Helvetica"/>
                <a:cs typeface="Helvetica"/>
                <a:sym typeface="Helvetica"/>
              </a:defRPr>
            </a:pPr>
            <a:r>
              <a:rPr>
                <a:latin typeface="Helvetica"/>
                <a:cs typeface="Helvetica"/>
                <a:sym typeface="Helvetica"/>
              </a:rPr>
              <a:t>G </a:t>
            </a:r>
            <a:r>
              <a:rPr>
                <a:latin typeface="Helvetica Light"/>
                <a:cs typeface="Helvetica"/>
                <a:sym typeface="Helvetica Light"/>
              </a:rPr>
              <a:t>tries to synthesize fake images that fool </a:t>
            </a:r>
            <a:r>
              <a:rPr>
                <a:latin typeface="Helvetica"/>
                <a:cs typeface="Helvetica"/>
                <a:sym typeface="Helvetica"/>
              </a:rPr>
              <a:t>D</a:t>
            </a:r>
          </a:p>
          <a:p>
            <a:pPr algn="l" defTabSz="821141">
              <a:spcBef>
                <a:spcPts val="4200"/>
              </a:spcBef>
              <a:defRPr sz="6000" b="1">
                <a:latin typeface="Helvetica"/>
                <a:ea typeface="Helvetica"/>
                <a:cs typeface="Helvetica"/>
                <a:sym typeface="Helvetica"/>
              </a:defRPr>
            </a:pPr>
            <a:r>
              <a:rPr>
                <a:latin typeface="Helvetica"/>
                <a:cs typeface="Helvetica"/>
                <a:sym typeface="Helvetica"/>
              </a:rPr>
              <a:t>D </a:t>
            </a:r>
            <a:r>
              <a:rPr>
                <a:latin typeface="Helvetica Light"/>
                <a:cs typeface="Helvetica"/>
                <a:sym typeface="Helvetica Light"/>
              </a:rPr>
              <a:t>tries to identify the fakes</a:t>
            </a:r>
          </a:p>
        </p:txBody>
      </p:sp>
      <p:sp>
        <p:nvSpPr>
          <p:cNvPr id="3578" name="Shape 3578"/>
          <p:cNvSpPr/>
          <p:nvPr/>
        </p:nvSpPr>
        <p:spPr>
          <a:xfrm>
            <a:off x="4833096" y="3884155"/>
            <a:ext cx="2999168" cy="929179"/>
          </a:xfrm>
          <a:prstGeom prst="rect">
            <a:avLst/>
          </a:prstGeom>
          <a:ln w="12700">
            <a:miter lim="400000"/>
          </a:ln>
          <a:extLst>
            <a:ext uri="{C572A759-6A51-4108-AA02-DFA0A04FC94B}">
              <ma14:wrappingTextBoxFlag xmlns="" xmlns:ma14="http://schemas.microsoft.com/office/mac/drawingml/2011/main" val="1"/>
            </a:ext>
          </a:extLst>
        </p:spPr>
        <p:txBody>
          <a:bodyPr wrap="none" lIns="71413" tIns="71413" rIns="71413" bIns="71413" anchor="ctr">
            <a:spAutoFit/>
          </a:bodyPr>
          <a:lstStyle/>
          <a:p>
            <a:pPr defTabSz="821141"/>
            <a:r>
              <a:rPr sz="5101" b="0">
                <a:latin typeface="Helvetica Light"/>
                <a:ea typeface="ＭＳ Ｐゴシック" charset="0"/>
                <a:cs typeface="+mn-cs"/>
                <a:sym typeface="Helvetica Light"/>
              </a:rPr>
              <a:t>Generator</a:t>
            </a:r>
          </a:p>
        </p:txBody>
      </p:sp>
      <p:sp>
        <p:nvSpPr>
          <p:cNvPr id="3579" name="Shape 3579"/>
          <p:cNvSpPr/>
          <p:nvPr/>
        </p:nvSpPr>
        <p:spPr>
          <a:xfrm>
            <a:off x="12742940" y="3884155"/>
            <a:ext cx="3842349" cy="929179"/>
          </a:xfrm>
          <a:prstGeom prst="rect">
            <a:avLst/>
          </a:prstGeom>
          <a:ln w="12700">
            <a:miter lim="400000"/>
          </a:ln>
          <a:extLst>
            <a:ext uri="{C572A759-6A51-4108-AA02-DFA0A04FC94B}">
              <ma14:wrappingTextBoxFlag xmlns="" xmlns:ma14="http://schemas.microsoft.com/office/mac/drawingml/2011/main" val="1"/>
            </a:ext>
          </a:extLst>
        </p:spPr>
        <p:txBody>
          <a:bodyPr wrap="none" lIns="71413" tIns="71413" rIns="71413" bIns="71413" anchor="ctr">
            <a:spAutoFit/>
          </a:bodyPr>
          <a:lstStyle/>
          <a:p>
            <a:pPr defTabSz="821141"/>
            <a:r>
              <a:rPr sz="5101" b="0">
                <a:latin typeface="Helvetica Light"/>
                <a:ea typeface="ＭＳ Ｐゴシック" charset="0"/>
                <a:cs typeface="+mn-cs"/>
                <a:sym typeface="Helvetica Light"/>
              </a:rPr>
              <a:t>Discriminator</a:t>
            </a:r>
          </a:p>
        </p:txBody>
      </p:sp>
      <p:sp>
        <p:nvSpPr>
          <p:cNvPr id="3580" name="Shape 3580"/>
          <p:cNvSpPr/>
          <p:nvPr/>
        </p:nvSpPr>
        <p:spPr>
          <a:xfrm>
            <a:off x="12666931" y="2729587"/>
            <a:ext cx="3994373" cy="5"/>
          </a:xfrm>
          <a:prstGeom prst="line">
            <a:avLst/>
          </a:prstGeom>
          <a:ln w="38100">
            <a:solidFill>
              <a:srgbClr val="000000"/>
            </a:solidFill>
            <a:miter lim="400000"/>
            <a:tailEnd type="stealth"/>
          </a:ln>
        </p:spPr>
        <p:txBody>
          <a:bodyPr lIns="71413" tIns="71413" rIns="71413" bIns="71413" anchor="ctr"/>
          <a:lstStyle/>
          <a:p>
            <a:pPr defTabSz="821141">
              <a:defRPr sz="3200"/>
            </a:pPr>
            <a:endParaRPr sz="3200" b="0">
              <a:latin typeface="Helvetica Light"/>
              <a:ea typeface="ＭＳ Ｐゴシック" charset="0"/>
              <a:cs typeface="+mn-cs"/>
              <a:sym typeface="Helvetica Light"/>
            </a:endParaRPr>
          </a:p>
        </p:txBody>
      </p:sp>
      <p:sp>
        <p:nvSpPr>
          <p:cNvPr id="3581" name="Shape 3581"/>
          <p:cNvSpPr/>
          <p:nvPr/>
        </p:nvSpPr>
        <p:spPr>
          <a:xfrm rot="10800000">
            <a:off x="14471690" y="1604955"/>
            <a:ext cx="384845" cy="2249269"/>
          </a:xfrm>
          <a:prstGeom prst="rect">
            <a:avLst/>
          </a:prstGeom>
          <a:solidFill>
            <a:srgbClr val="FFFFFF"/>
          </a:solidFill>
          <a:ln w="38100">
            <a:solidFill>
              <a:srgbClr val="000000"/>
            </a:solidFill>
            <a:miter lim="400000"/>
          </a:ln>
        </p:spPr>
        <p:txBody>
          <a:bodyPr lIns="71413" tIns="71413" rIns="71413" bIns="71413" anchor="ctr"/>
          <a:lstStyle/>
          <a:p>
            <a:pPr defTabSz="821141">
              <a:defRPr sz="3200">
                <a:solidFill>
                  <a:srgbClr val="FFFFFF"/>
                </a:solidFill>
              </a:defRPr>
            </a:pPr>
            <a:endParaRPr sz="3200" b="0">
              <a:solidFill>
                <a:srgbClr val="FFFFFF"/>
              </a:solidFill>
              <a:latin typeface="Helvetica Light"/>
              <a:ea typeface="ＭＳ Ｐゴシック" charset="0"/>
              <a:cs typeface="+mn-cs"/>
              <a:sym typeface="Helvetica Light"/>
            </a:endParaRPr>
          </a:p>
        </p:txBody>
      </p:sp>
      <p:sp>
        <p:nvSpPr>
          <p:cNvPr id="3582" name="Shape 3582"/>
          <p:cNvSpPr/>
          <p:nvPr/>
        </p:nvSpPr>
        <p:spPr>
          <a:xfrm rot="10800000">
            <a:off x="15037314" y="1604955"/>
            <a:ext cx="384845" cy="2249269"/>
          </a:xfrm>
          <a:prstGeom prst="rect">
            <a:avLst/>
          </a:prstGeom>
          <a:solidFill>
            <a:srgbClr val="FFFFFF"/>
          </a:solidFill>
          <a:ln w="38100">
            <a:solidFill>
              <a:srgbClr val="000000"/>
            </a:solidFill>
            <a:miter lim="400000"/>
          </a:ln>
        </p:spPr>
        <p:txBody>
          <a:bodyPr lIns="71413" tIns="71413" rIns="71413" bIns="71413" anchor="ctr"/>
          <a:lstStyle/>
          <a:p>
            <a:pPr defTabSz="821141">
              <a:defRPr sz="3200">
                <a:solidFill>
                  <a:srgbClr val="FFFFFF"/>
                </a:solidFill>
              </a:defRPr>
            </a:pPr>
            <a:endParaRPr sz="3200" b="0">
              <a:solidFill>
                <a:srgbClr val="FFFFFF"/>
              </a:solidFill>
              <a:latin typeface="Helvetica Light"/>
              <a:ea typeface="ＭＳ Ｐゴシック" charset="0"/>
              <a:cs typeface="+mn-cs"/>
              <a:sym typeface="Helvetica Light"/>
            </a:endParaRPr>
          </a:p>
        </p:txBody>
      </p:sp>
      <p:sp>
        <p:nvSpPr>
          <p:cNvPr id="3583" name="Shape 3583"/>
          <p:cNvSpPr/>
          <p:nvPr/>
        </p:nvSpPr>
        <p:spPr>
          <a:xfrm rot="10800000">
            <a:off x="13906074" y="1604955"/>
            <a:ext cx="384845" cy="2249269"/>
          </a:xfrm>
          <a:prstGeom prst="rect">
            <a:avLst/>
          </a:prstGeom>
          <a:solidFill>
            <a:srgbClr val="FFFFFF"/>
          </a:solidFill>
          <a:ln w="38100">
            <a:solidFill>
              <a:srgbClr val="000000"/>
            </a:solidFill>
            <a:miter lim="400000"/>
          </a:ln>
        </p:spPr>
        <p:txBody>
          <a:bodyPr lIns="71413" tIns="71413" rIns="71413" bIns="71413" anchor="ctr"/>
          <a:lstStyle/>
          <a:p>
            <a:pPr defTabSz="821141">
              <a:defRPr sz="3200">
                <a:solidFill>
                  <a:srgbClr val="FFFFFF"/>
                </a:solidFill>
              </a:defRPr>
            </a:pPr>
            <a:endParaRPr sz="3200" b="0">
              <a:solidFill>
                <a:srgbClr val="FFFFFF"/>
              </a:solidFill>
              <a:latin typeface="Helvetica Light"/>
              <a:ea typeface="ＭＳ Ｐゴシック" charset="0"/>
              <a:cs typeface="+mn-cs"/>
              <a:sym typeface="Helvetica Light"/>
            </a:endParaRPr>
          </a:p>
        </p:txBody>
      </p:sp>
      <p:pic>
        <p:nvPicPr>
          <p:cNvPr id="3584" name="pasted-image.pdf"/>
          <p:cNvPicPr>
            <a:picLocks noChangeAspect="1"/>
          </p:cNvPicPr>
          <p:nvPr/>
        </p:nvPicPr>
        <p:blipFill>
          <a:blip r:embed="rId2"/>
          <a:stretch>
            <a:fillRect/>
          </a:stretch>
        </p:blipFill>
        <p:spPr>
          <a:xfrm>
            <a:off x="14301748" y="432629"/>
            <a:ext cx="764152" cy="658752"/>
          </a:xfrm>
          <a:prstGeom prst="rect">
            <a:avLst/>
          </a:prstGeom>
          <a:ln w="12700">
            <a:miter lim="400000"/>
          </a:ln>
        </p:spPr>
      </p:pic>
      <p:sp>
        <p:nvSpPr>
          <p:cNvPr id="3585" name="Shape 3585"/>
          <p:cNvSpPr/>
          <p:nvPr/>
        </p:nvSpPr>
        <p:spPr>
          <a:xfrm>
            <a:off x="4347459" y="2723675"/>
            <a:ext cx="3994373" cy="5"/>
          </a:xfrm>
          <a:prstGeom prst="line">
            <a:avLst/>
          </a:prstGeom>
          <a:ln w="38100">
            <a:solidFill>
              <a:srgbClr val="000000"/>
            </a:solidFill>
            <a:miter lim="400000"/>
            <a:tailEnd type="stealth"/>
          </a:ln>
        </p:spPr>
        <p:txBody>
          <a:bodyPr lIns="71413" tIns="71413" rIns="71413" bIns="71413" anchor="ctr"/>
          <a:lstStyle/>
          <a:p>
            <a:pPr defTabSz="821141">
              <a:defRPr sz="3200"/>
            </a:pPr>
            <a:endParaRPr sz="3200" b="0">
              <a:latin typeface="Helvetica Light"/>
              <a:ea typeface="ＭＳ Ｐゴシック" charset="0"/>
              <a:cs typeface="+mn-cs"/>
              <a:sym typeface="Helvetica Light"/>
            </a:endParaRPr>
          </a:p>
        </p:txBody>
      </p:sp>
      <p:sp>
        <p:nvSpPr>
          <p:cNvPr id="3586" name="Shape 3586"/>
          <p:cNvSpPr/>
          <p:nvPr/>
        </p:nvSpPr>
        <p:spPr>
          <a:xfrm rot="10800000">
            <a:off x="6152223" y="1599043"/>
            <a:ext cx="384845" cy="2249269"/>
          </a:xfrm>
          <a:prstGeom prst="rect">
            <a:avLst/>
          </a:prstGeom>
          <a:solidFill>
            <a:srgbClr val="FFFFFF"/>
          </a:solidFill>
          <a:ln w="38100">
            <a:solidFill>
              <a:srgbClr val="000000"/>
            </a:solidFill>
            <a:miter lim="400000"/>
          </a:ln>
        </p:spPr>
        <p:txBody>
          <a:bodyPr lIns="71413" tIns="71413" rIns="71413" bIns="71413" anchor="ctr"/>
          <a:lstStyle/>
          <a:p>
            <a:pPr defTabSz="821141">
              <a:defRPr sz="3200">
                <a:solidFill>
                  <a:srgbClr val="FFFFFF"/>
                </a:solidFill>
              </a:defRPr>
            </a:pPr>
            <a:endParaRPr sz="3200" b="0">
              <a:solidFill>
                <a:srgbClr val="FFFFFF"/>
              </a:solidFill>
              <a:latin typeface="Helvetica Light"/>
              <a:ea typeface="ＭＳ Ｐゴシック" charset="0"/>
              <a:cs typeface="+mn-cs"/>
              <a:sym typeface="Helvetica Light"/>
            </a:endParaRPr>
          </a:p>
        </p:txBody>
      </p:sp>
      <p:sp>
        <p:nvSpPr>
          <p:cNvPr id="3587" name="Shape 3587"/>
          <p:cNvSpPr/>
          <p:nvPr/>
        </p:nvSpPr>
        <p:spPr>
          <a:xfrm rot="10800000">
            <a:off x="6717842" y="1599043"/>
            <a:ext cx="384845" cy="2249269"/>
          </a:xfrm>
          <a:prstGeom prst="rect">
            <a:avLst/>
          </a:prstGeom>
          <a:solidFill>
            <a:srgbClr val="FFFFFF"/>
          </a:solidFill>
          <a:ln w="38100">
            <a:solidFill>
              <a:srgbClr val="000000"/>
            </a:solidFill>
            <a:miter lim="400000"/>
          </a:ln>
        </p:spPr>
        <p:txBody>
          <a:bodyPr lIns="71413" tIns="71413" rIns="71413" bIns="71413" anchor="ctr"/>
          <a:lstStyle/>
          <a:p>
            <a:pPr defTabSz="821141">
              <a:defRPr sz="3200">
                <a:solidFill>
                  <a:srgbClr val="FFFFFF"/>
                </a:solidFill>
              </a:defRPr>
            </a:pPr>
            <a:endParaRPr sz="3200" b="0">
              <a:solidFill>
                <a:srgbClr val="FFFFFF"/>
              </a:solidFill>
              <a:latin typeface="Helvetica Light"/>
              <a:ea typeface="ＭＳ Ｐゴシック" charset="0"/>
              <a:cs typeface="+mn-cs"/>
              <a:sym typeface="Helvetica Light"/>
            </a:endParaRPr>
          </a:p>
        </p:txBody>
      </p:sp>
      <p:sp>
        <p:nvSpPr>
          <p:cNvPr id="3588" name="Shape 3588"/>
          <p:cNvSpPr/>
          <p:nvPr/>
        </p:nvSpPr>
        <p:spPr>
          <a:xfrm rot="10800000">
            <a:off x="5586604" y="1599043"/>
            <a:ext cx="384845" cy="2249269"/>
          </a:xfrm>
          <a:prstGeom prst="rect">
            <a:avLst/>
          </a:prstGeom>
          <a:solidFill>
            <a:srgbClr val="FFFFFF"/>
          </a:solidFill>
          <a:ln w="38100">
            <a:solidFill>
              <a:srgbClr val="000000"/>
            </a:solidFill>
            <a:miter lim="400000"/>
          </a:ln>
        </p:spPr>
        <p:txBody>
          <a:bodyPr lIns="71413" tIns="71413" rIns="71413" bIns="71413" anchor="ctr"/>
          <a:lstStyle/>
          <a:p>
            <a:pPr defTabSz="821141">
              <a:defRPr sz="3200">
                <a:solidFill>
                  <a:srgbClr val="FFFFFF"/>
                </a:solidFill>
              </a:defRPr>
            </a:pPr>
            <a:endParaRPr sz="3200" b="0">
              <a:solidFill>
                <a:srgbClr val="FFFFFF"/>
              </a:solidFill>
              <a:latin typeface="Helvetica Light"/>
              <a:ea typeface="ＭＳ Ｐゴシック" charset="0"/>
              <a:cs typeface="+mn-cs"/>
              <a:sym typeface="Helvetica Light"/>
            </a:endParaRPr>
          </a:p>
        </p:txBody>
      </p:sp>
      <p:pic>
        <p:nvPicPr>
          <p:cNvPr id="3589" name="pasted-image.pdf"/>
          <p:cNvPicPr>
            <a:picLocks noChangeAspect="1"/>
          </p:cNvPicPr>
          <p:nvPr/>
        </p:nvPicPr>
        <p:blipFill>
          <a:blip r:embed="rId3"/>
          <a:stretch>
            <a:fillRect/>
          </a:stretch>
        </p:blipFill>
        <p:spPr>
          <a:xfrm>
            <a:off x="5988940" y="459090"/>
            <a:ext cx="711453" cy="737805"/>
          </a:xfrm>
          <a:prstGeom prst="rect">
            <a:avLst/>
          </a:prstGeom>
          <a:ln w="12700">
            <a:miter lim="400000"/>
          </a:ln>
        </p:spPr>
      </p:pic>
      <p:pic>
        <p:nvPicPr>
          <p:cNvPr id="3590" name="pasted-image.pdf"/>
          <p:cNvPicPr>
            <a:picLocks noChangeAspect="1"/>
          </p:cNvPicPr>
          <p:nvPr/>
        </p:nvPicPr>
        <p:blipFill>
          <a:blip r:embed="rId4"/>
          <a:stretch>
            <a:fillRect/>
          </a:stretch>
        </p:blipFill>
        <p:spPr>
          <a:xfrm>
            <a:off x="1885212" y="423728"/>
            <a:ext cx="579704" cy="447952"/>
          </a:xfrm>
          <a:prstGeom prst="rect">
            <a:avLst/>
          </a:prstGeom>
          <a:ln w="12700">
            <a:miter lim="400000"/>
          </a:ln>
        </p:spPr>
      </p:pic>
      <p:pic>
        <p:nvPicPr>
          <p:cNvPr id="3591" name="pasted-image.pdf"/>
          <p:cNvPicPr>
            <a:picLocks noChangeAspect="1"/>
          </p:cNvPicPr>
          <p:nvPr/>
        </p:nvPicPr>
        <p:blipFill>
          <a:blip r:embed="rId5"/>
          <a:stretch>
            <a:fillRect/>
          </a:stretch>
        </p:blipFill>
        <p:spPr>
          <a:xfrm>
            <a:off x="9853624" y="281468"/>
            <a:ext cx="1294901" cy="656317"/>
          </a:xfrm>
          <a:prstGeom prst="rect">
            <a:avLst/>
          </a:prstGeom>
          <a:ln w="12700">
            <a:miter lim="400000"/>
          </a:ln>
        </p:spPr>
      </p:pic>
      <p:pic>
        <p:nvPicPr>
          <p:cNvPr id="3592" name="pasted-image.png"/>
          <p:cNvPicPr>
            <a:picLocks noChangeAspect="1"/>
          </p:cNvPicPr>
          <p:nvPr/>
        </p:nvPicPr>
        <p:blipFill>
          <a:blip r:embed="rId6"/>
          <a:stretch>
            <a:fillRect/>
          </a:stretch>
        </p:blipFill>
        <p:spPr>
          <a:xfrm>
            <a:off x="8847595" y="1170768"/>
            <a:ext cx="3251205" cy="3251205"/>
          </a:xfrm>
          <a:prstGeom prst="rect">
            <a:avLst/>
          </a:prstGeom>
          <a:ln w="25400">
            <a:solidFill>
              <a:srgbClr val="000000"/>
            </a:solidFill>
            <a:miter lim="400000"/>
          </a:ln>
        </p:spPr>
      </p:pic>
      <p:pic>
        <p:nvPicPr>
          <p:cNvPr id="3593" name="pasted-image-filtered.png"/>
          <p:cNvPicPr>
            <a:picLocks noChangeAspect="1"/>
          </p:cNvPicPr>
          <p:nvPr/>
        </p:nvPicPr>
        <p:blipFill>
          <a:blip r:embed="rId7"/>
          <a:stretch>
            <a:fillRect/>
          </a:stretch>
        </p:blipFill>
        <p:spPr>
          <a:xfrm>
            <a:off x="590528" y="1170768"/>
            <a:ext cx="3251205" cy="3251205"/>
          </a:xfrm>
          <a:prstGeom prst="rect">
            <a:avLst/>
          </a:prstGeom>
          <a:ln w="25400">
            <a:solidFill>
              <a:srgbClr val="000000"/>
            </a:solidFill>
            <a:miter lim="400000"/>
          </a:ln>
        </p:spPr>
      </p:pic>
      <p:sp>
        <p:nvSpPr>
          <p:cNvPr id="3594" name="Shape 3594"/>
          <p:cNvSpPr/>
          <p:nvPr/>
        </p:nvSpPr>
        <p:spPr>
          <a:xfrm>
            <a:off x="16860757" y="2201973"/>
            <a:ext cx="4344352" cy="1080592"/>
          </a:xfrm>
          <a:prstGeom prst="rect">
            <a:avLst/>
          </a:prstGeom>
          <a:ln w="12700">
            <a:miter lim="400000"/>
          </a:ln>
          <a:extLst>
            <a:ext uri="{C572A759-6A51-4108-AA02-DFA0A04FC94B}">
              <ma14:wrappingTextBoxFlag xmlns="" xmlns:ma14="http://schemas.microsoft.com/office/mac/drawingml/2011/main" val="1"/>
            </a:ext>
          </a:extLst>
        </p:spPr>
        <p:txBody>
          <a:bodyPr lIns="71413" tIns="71413" rIns="71413" bIns="71413" anchor="ctr"/>
          <a:lstStyle>
            <a:lvl1pPr>
              <a:defRPr sz="6000"/>
            </a:lvl1pPr>
          </a:lstStyle>
          <a:p>
            <a:pPr defTabSz="821141"/>
            <a:r>
              <a:rPr b="0">
                <a:latin typeface="Helvetica Light"/>
                <a:ea typeface="ＭＳ Ｐゴシック" charset="0"/>
                <a:cs typeface="+mn-cs"/>
                <a:sym typeface="Helvetica Light"/>
              </a:rPr>
              <a:t>real or fake?</a:t>
            </a:r>
          </a:p>
        </p:txBody>
      </p:sp>
      <p:sp>
        <p:nvSpPr>
          <p:cNvPr id="3595" name="Shape 3595"/>
          <p:cNvSpPr/>
          <p:nvPr/>
        </p:nvSpPr>
        <p:spPr>
          <a:xfrm>
            <a:off x="18233950" y="12766836"/>
            <a:ext cx="5841293" cy="790552"/>
          </a:xfrm>
          <a:prstGeom prst="rect">
            <a:avLst/>
          </a:prstGeom>
          <a:ln w="12700">
            <a:miter lim="400000"/>
          </a:ln>
          <a:extLst>
            <a:ext uri="{C572A759-6A51-4108-AA02-DFA0A04FC94B}">
              <ma14:wrappingTextBoxFlag xmlns="" xmlns:ma14="http://schemas.microsoft.com/office/mac/drawingml/2011/main" val="1"/>
            </a:ext>
          </a:extLst>
        </p:spPr>
        <p:txBody>
          <a:bodyPr wrap="none" lIns="71413" tIns="71413" rIns="71413" bIns="71413" anchor="ctr">
            <a:spAutoFit/>
          </a:bodyPr>
          <a:lstStyle>
            <a:lvl1pPr>
              <a:defRPr sz="4200"/>
            </a:lvl1pPr>
          </a:lstStyle>
          <a:p>
            <a:pPr defTabSz="821141"/>
            <a:r>
              <a:rPr b="0">
                <a:latin typeface="Helvetica Light"/>
                <a:ea typeface="ＭＳ Ｐゴシック" charset="0"/>
                <a:cs typeface="+mn-cs"/>
                <a:sym typeface="Helvetica Light"/>
              </a:rPr>
              <a:t>[Goodfellow et al., 2014]</a:t>
            </a:r>
          </a:p>
        </p:txBody>
      </p:sp>
    </p:spTree>
    <p:extLst>
      <p:ext uri="{BB962C8B-B14F-4D97-AF65-F5344CB8AC3E}">
        <p14:creationId xmlns:p14="http://schemas.microsoft.com/office/powerpoint/2010/main" val="1564633814"/>
      </p:ext>
    </p:extLst>
  </p:cSld>
  <p:clrMapOvr>
    <a:masterClrMapping/>
  </p:clrMapOvr>
  <p:transition spd="slow"/>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3577">
                                            <p:bg/>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iterate>
                                    <p:tmAbs val="0"/>
                                  </p:iterate>
                                  <p:childTnLst>
                                    <p:set>
                                      <p:cBhvr>
                                        <p:cTn id="9" fill="hold"/>
                                        <p:tgtEl>
                                          <p:spTgt spid="3577">
                                            <p:txEl>
                                              <p:pRg st="0" end="0"/>
                                            </p:txEl>
                                          </p:spTgt>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grpId="0" nodeType="afterEffect">
                                  <p:stCondLst>
                                    <p:cond delay="0"/>
                                  </p:stCondLst>
                                  <p:iterate>
                                    <p:tmAbs val="0"/>
                                  </p:iterate>
                                  <p:childTnLst>
                                    <p:set>
                                      <p:cBhvr>
                                        <p:cTn id="12" fill="hold"/>
                                        <p:tgtEl>
                                          <p:spTgt spid="3577">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77" grpId="0" build="p" bldLvl="5" animBg="1" advAuto="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7" name="Shape 3597"/>
          <p:cNvSpPr/>
          <p:nvPr/>
        </p:nvSpPr>
        <p:spPr>
          <a:xfrm>
            <a:off x="12666928" y="2729591"/>
            <a:ext cx="3994373" cy="3"/>
          </a:xfrm>
          <a:prstGeom prst="line">
            <a:avLst/>
          </a:prstGeom>
          <a:ln w="38100">
            <a:solidFill>
              <a:srgbClr val="000000"/>
            </a:solidFill>
            <a:miter lim="400000"/>
            <a:tailEnd type="stealth"/>
          </a:ln>
        </p:spPr>
        <p:txBody>
          <a:bodyPr lIns="71413" tIns="71413" rIns="71413" bIns="71413" anchor="ctr"/>
          <a:lstStyle/>
          <a:p>
            <a:pPr defTabSz="821138">
              <a:defRPr sz="3200"/>
            </a:pPr>
            <a:endParaRPr sz="3200" b="0">
              <a:latin typeface="Helvetica Light"/>
              <a:ea typeface="ＭＳ Ｐゴシック" charset="0"/>
              <a:cs typeface="+mn-cs"/>
              <a:sym typeface="Helvetica Light"/>
            </a:endParaRPr>
          </a:p>
        </p:txBody>
      </p:sp>
      <p:sp>
        <p:nvSpPr>
          <p:cNvPr id="3598" name="Shape 3598"/>
          <p:cNvSpPr/>
          <p:nvPr/>
        </p:nvSpPr>
        <p:spPr>
          <a:xfrm rot="10800000">
            <a:off x="14471688" y="1604956"/>
            <a:ext cx="384843" cy="2249267"/>
          </a:xfrm>
          <a:prstGeom prst="rect">
            <a:avLst/>
          </a:prstGeom>
          <a:solidFill>
            <a:srgbClr val="FFFFFF"/>
          </a:solidFill>
          <a:ln w="38100">
            <a:solidFill>
              <a:srgbClr val="000000"/>
            </a:solidFill>
            <a:miter lim="400000"/>
          </a:ln>
        </p:spPr>
        <p:txBody>
          <a:bodyPr lIns="71413" tIns="71413" rIns="71413" bIns="71413" anchor="ctr"/>
          <a:lstStyle/>
          <a:p>
            <a:pPr defTabSz="821138">
              <a:defRPr sz="3200">
                <a:solidFill>
                  <a:srgbClr val="FFFFFF"/>
                </a:solidFill>
              </a:defRPr>
            </a:pPr>
            <a:endParaRPr sz="3200" b="0">
              <a:solidFill>
                <a:srgbClr val="FFFFFF"/>
              </a:solidFill>
              <a:latin typeface="Helvetica Light"/>
              <a:ea typeface="ＭＳ Ｐゴシック" charset="0"/>
              <a:cs typeface="+mn-cs"/>
              <a:sym typeface="Helvetica Light"/>
            </a:endParaRPr>
          </a:p>
        </p:txBody>
      </p:sp>
      <p:sp>
        <p:nvSpPr>
          <p:cNvPr id="3599" name="Shape 3599"/>
          <p:cNvSpPr/>
          <p:nvPr/>
        </p:nvSpPr>
        <p:spPr>
          <a:xfrm rot="10800000">
            <a:off x="15037312" y="1604956"/>
            <a:ext cx="384843" cy="2249267"/>
          </a:xfrm>
          <a:prstGeom prst="rect">
            <a:avLst/>
          </a:prstGeom>
          <a:solidFill>
            <a:srgbClr val="FFFFFF"/>
          </a:solidFill>
          <a:ln w="38100">
            <a:solidFill>
              <a:srgbClr val="000000"/>
            </a:solidFill>
            <a:miter lim="400000"/>
          </a:ln>
        </p:spPr>
        <p:txBody>
          <a:bodyPr lIns="71413" tIns="71413" rIns="71413" bIns="71413" anchor="ctr"/>
          <a:lstStyle/>
          <a:p>
            <a:pPr defTabSz="821138">
              <a:defRPr sz="3200">
                <a:solidFill>
                  <a:srgbClr val="FFFFFF"/>
                </a:solidFill>
              </a:defRPr>
            </a:pPr>
            <a:endParaRPr sz="3200" b="0">
              <a:solidFill>
                <a:srgbClr val="FFFFFF"/>
              </a:solidFill>
              <a:latin typeface="Helvetica Light"/>
              <a:ea typeface="ＭＳ Ｐゴシック" charset="0"/>
              <a:cs typeface="+mn-cs"/>
              <a:sym typeface="Helvetica Light"/>
            </a:endParaRPr>
          </a:p>
        </p:txBody>
      </p:sp>
      <p:sp>
        <p:nvSpPr>
          <p:cNvPr id="3600" name="Shape 3600"/>
          <p:cNvSpPr/>
          <p:nvPr/>
        </p:nvSpPr>
        <p:spPr>
          <a:xfrm rot="10800000">
            <a:off x="13906072" y="1604956"/>
            <a:ext cx="384843" cy="2249267"/>
          </a:xfrm>
          <a:prstGeom prst="rect">
            <a:avLst/>
          </a:prstGeom>
          <a:solidFill>
            <a:srgbClr val="FFFFFF"/>
          </a:solidFill>
          <a:ln w="38100">
            <a:solidFill>
              <a:srgbClr val="000000"/>
            </a:solidFill>
            <a:miter lim="400000"/>
          </a:ln>
        </p:spPr>
        <p:txBody>
          <a:bodyPr lIns="71413" tIns="71413" rIns="71413" bIns="71413" anchor="ctr"/>
          <a:lstStyle/>
          <a:p>
            <a:pPr defTabSz="821138">
              <a:defRPr sz="3200">
                <a:solidFill>
                  <a:srgbClr val="FFFFFF"/>
                </a:solidFill>
              </a:defRPr>
            </a:pPr>
            <a:endParaRPr sz="3200" b="0">
              <a:solidFill>
                <a:srgbClr val="FFFFFF"/>
              </a:solidFill>
              <a:latin typeface="Helvetica Light"/>
              <a:ea typeface="ＭＳ Ｐゴシック" charset="0"/>
              <a:cs typeface="+mn-cs"/>
              <a:sym typeface="Helvetica Light"/>
            </a:endParaRPr>
          </a:p>
        </p:txBody>
      </p:sp>
      <p:pic>
        <p:nvPicPr>
          <p:cNvPr id="3601" name="pasted-image.pdf"/>
          <p:cNvPicPr>
            <a:picLocks noChangeAspect="1"/>
          </p:cNvPicPr>
          <p:nvPr/>
        </p:nvPicPr>
        <p:blipFill>
          <a:blip r:embed="rId2"/>
          <a:stretch>
            <a:fillRect/>
          </a:stretch>
        </p:blipFill>
        <p:spPr>
          <a:xfrm>
            <a:off x="14301745" y="432627"/>
            <a:ext cx="764152" cy="658752"/>
          </a:xfrm>
          <a:prstGeom prst="rect">
            <a:avLst/>
          </a:prstGeom>
          <a:ln w="12700">
            <a:miter lim="400000"/>
          </a:ln>
        </p:spPr>
      </p:pic>
      <p:sp>
        <p:nvSpPr>
          <p:cNvPr id="3602" name="Shape 3602"/>
          <p:cNvSpPr/>
          <p:nvPr/>
        </p:nvSpPr>
        <p:spPr>
          <a:xfrm>
            <a:off x="4347456" y="2723679"/>
            <a:ext cx="3994373" cy="3"/>
          </a:xfrm>
          <a:prstGeom prst="line">
            <a:avLst/>
          </a:prstGeom>
          <a:ln w="38100">
            <a:solidFill>
              <a:srgbClr val="000000"/>
            </a:solidFill>
            <a:miter lim="400000"/>
            <a:tailEnd type="stealth"/>
          </a:ln>
        </p:spPr>
        <p:txBody>
          <a:bodyPr lIns="71413" tIns="71413" rIns="71413" bIns="71413" anchor="ctr"/>
          <a:lstStyle/>
          <a:p>
            <a:pPr defTabSz="821138">
              <a:defRPr sz="3200"/>
            </a:pPr>
            <a:endParaRPr sz="3200" b="0">
              <a:latin typeface="Helvetica Light"/>
              <a:ea typeface="ＭＳ Ｐゴシック" charset="0"/>
              <a:cs typeface="+mn-cs"/>
              <a:sym typeface="Helvetica Light"/>
            </a:endParaRPr>
          </a:p>
        </p:txBody>
      </p:sp>
      <p:sp>
        <p:nvSpPr>
          <p:cNvPr id="3603" name="Shape 3603"/>
          <p:cNvSpPr/>
          <p:nvPr/>
        </p:nvSpPr>
        <p:spPr>
          <a:xfrm rot="10800000">
            <a:off x="6152221" y="1599047"/>
            <a:ext cx="384843" cy="2249267"/>
          </a:xfrm>
          <a:prstGeom prst="rect">
            <a:avLst/>
          </a:prstGeom>
          <a:solidFill>
            <a:srgbClr val="FFFFFF"/>
          </a:solidFill>
          <a:ln w="38100">
            <a:solidFill>
              <a:srgbClr val="000000"/>
            </a:solidFill>
            <a:miter lim="400000"/>
          </a:ln>
        </p:spPr>
        <p:txBody>
          <a:bodyPr lIns="71413" tIns="71413" rIns="71413" bIns="71413" anchor="ctr"/>
          <a:lstStyle/>
          <a:p>
            <a:pPr defTabSz="821138">
              <a:defRPr sz="3200">
                <a:solidFill>
                  <a:srgbClr val="FFFFFF"/>
                </a:solidFill>
              </a:defRPr>
            </a:pPr>
            <a:endParaRPr sz="3200" b="0">
              <a:solidFill>
                <a:srgbClr val="FFFFFF"/>
              </a:solidFill>
              <a:latin typeface="Helvetica Light"/>
              <a:ea typeface="ＭＳ Ｐゴシック" charset="0"/>
              <a:cs typeface="+mn-cs"/>
              <a:sym typeface="Helvetica Light"/>
            </a:endParaRPr>
          </a:p>
        </p:txBody>
      </p:sp>
      <p:sp>
        <p:nvSpPr>
          <p:cNvPr id="3604" name="Shape 3604"/>
          <p:cNvSpPr/>
          <p:nvPr/>
        </p:nvSpPr>
        <p:spPr>
          <a:xfrm rot="10800000">
            <a:off x="6717840" y="1599047"/>
            <a:ext cx="384843" cy="2249267"/>
          </a:xfrm>
          <a:prstGeom prst="rect">
            <a:avLst/>
          </a:prstGeom>
          <a:solidFill>
            <a:srgbClr val="FFFFFF"/>
          </a:solidFill>
          <a:ln w="38100">
            <a:solidFill>
              <a:srgbClr val="000000"/>
            </a:solidFill>
            <a:miter lim="400000"/>
          </a:ln>
        </p:spPr>
        <p:txBody>
          <a:bodyPr lIns="71413" tIns="71413" rIns="71413" bIns="71413" anchor="ctr"/>
          <a:lstStyle/>
          <a:p>
            <a:pPr defTabSz="821138">
              <a:defRPr sz="3200">
                <a:solidFill>
                  <a:srgbClr val="FFFFFF"/>
                </a:solidFill>
              </a:defRPr>
            </a:pPr>
            <a:endParaRPr sz="3200" b="0">
              <a:solidFill>
                <a:srgbClr val="FFFFFF"/>
              </a:solidFill>
              <a:latin typeface="Helvetica Light"/>
              <a:ea typeface="ＭＳ Ｐゴシック" charset="0"/>
              <a:cs typeface="+mn-cs"/>
              <a:sym typeface="Helvetica Light"/>
            </a:endParaRPr>
          </a:p>
        </p:txBody>
      </p:sp>
      <p:sp>
        <p:nvSpPr>
          <p:cNvPr id="3605" name="Shape 3605"/>
          <p:cNvSpPr/>
          <p:nvPr/>
        </p:nvSpPr>
        <p:spPr>
          <a:xfrm rot="10800000">
            <a:off x="5586603" y="1599047"/>
            <a:ext cx="384843" cy="2249267"/>
          </a:xfrm>
          <a:prstGeom prst="rect">
            <a:avLst/>
          </a:prstGeom>
          <a:solidFill>
            <a:srgbClr val="FFFFFF"/>
          </a:solidFill>
          <a:ln w="38100">
            <a:solidFill>
              <a:srgbClr val="000000"/>
            </a:solidFill>
            <a:miter lim="400000"/>
          </a:ln>
        </p:spPr>
        <p:txBody>
          <a:bodyPr lIns="71413" tIns="71413" rIns="71413" bIns="71413" anchor="ctr"/>
          <a:lstStyle/>
          <a:p>
            <a:pPr defTabSz="821138">
              <a:defRPr sz="3200">
                <a:solidFill>
                  <a:srgbClr val="FFFFFF"/>
                </a:solidFill>
              </a:defRPr>
            </a:pPr>
            <a:endParaRPr sz="3200" b="0">
              <a:solidFill>
                <a:srgbClr val="FFFFFF"/>
              </a:solidFill>
              <a:latin typeface="Helvetica Light"/>
              <a:ea typeface="ＭＳ Ｐゴシック" charset="0"/>
              <a:cs typeface="+mn-cs"/>
              <a:sym typeface="Helvetica Light"/>
            </a:endParaRPr>
          </a:p>
        </p:txBody>
      </p:sp>
      <p:pic>
        <p:nvPicPr>
          <p:cNvPr id="3606" name="pasted-image.pdf"/>
          <p:cNvPicPr>
            <a:picLocks noChangeAspect="1"/>
          </p:cNvPicPr>
          <p:nvPr/>
        </p:nvPicPr>
        <p:blipFill>
          <a:blip r:embed="rId3"/>
          <a:stretch>
            <a:fillRect/>
          </a:stretch>
        </p:blipFill>
        <p:spPr>
          <a:xfrm>
            <a:off x="5988938" y="459088"/>
            <a:ext cx="711453" cy="737803"/>
          </a:xfrm>
          <a:prstGeom prst="rect">
            <a:avLst/>
          </a:prstGeom>
          <a:ln w="12700">
            <a:miter lim="400000"/>
          </a:ln>
        </p:spPr>
      </p:pic>
      <p:pic>
        <p:nvPicPr>
          <p:cNvPr id="3607" name="pasted-image.pdf"/>
          <p:cNvPicPr>
            <a:picLocks noChangeAspect="1"/>
          </p:cNvPicPr>
          <p:nvPr/>
        </p:nvPicPr>
        <p:blipFill>
          <a:blip r:embed="rId4"/>
          <a:stretch>
            <a:fillRect/>
          </a:stretch>
        </p:blipFill>
        <p:spPr>
          <a:xfrm>
            <a:off x="1885209" y="423728"/>
            <a:ext cx="579704" cy="447952"/>
          </a:xfrm>
          <a:prstGeom prst="rect">
            <a:avLst/>
          </a:prstGeom>
          <a:ln w="12700">
            <a:miter lim="400000"/>
          </a:ln>
        </p:spPr>
      </p:pic>
      <p:grpSp>
        <p:nvGrpSpPr>
          <p:cNvPr id="3613" name="Group 3613"/>
          <p:cNvGrpSpPr/>
          <p:nvPr/>
        </p:nvGrpSpPr>
        <p:grpSpPr>
          <a:xfrm>
            <a:off x="2956497" y="11279408"/>
            <a:ext cx="18471075" cy="1374709"/>
            <a:chOff x="0" y="0"/>
            <a:chExt cx="18471073" cy="1374706"/>
          </a:xfrm>
        </p:grpSpPr>
        <p:pic>
          <p:nvPicPr>
            <p:cNvPr id="3608" name="pasted-image.pdf"/>
            <p:cNvPicPr>
              <a:picLocks noChangeAspect="1"/>
            </p:cNvPicPr>
            <p:nvPr/>
          </p:nvPicPr>
          <p:blipFill>
            <a:blip r:embed="rId5"/>
            <a:stretch>
              <a:fillRect/>
            </a:stretch>
          </p:blipFill>
          <p:spPr>
            <a:xfrm>
              <a:off x="3370449" y="0"/>
              <a:ext cx="1878769" cy="903712"/>
            </a:xfrm>
            <a:prstGeom prst="rect">
              <a:avLst/>
            </a:prstGeom>
            <a:ln w="12700" cap="flat">
              <a:noFill/>
              <a:miter lim="400000"/>
            </a:ln>
            <a:effectLst/>
          </p:spPr>
        </p:pic>
        <p:pic>
          <p:nvPicPr>
            <p:cNvPr id="3609" name="pasted-image.pdf"/>
            <p:cNvPicPr>
              <a:picLocks noChangeAspect="1"/>
            </p:cNvPicPr>
            <p:nvPr/>
          </p:nvPicPr>
          <p:blipFill>
            <a:blip r:embed="rId6"/>
            <a:stretch>
              <a:fillRect/>
            </a:stretch>
          </p:blipFill>
          <p:spPr>
            <a:xfrm>
              <a:off x="18328382" y="765"/>
              <a:ext cx="142692" cy="879930"/>
            </a:xfrm>
            <a:prstGeom prst="rect">
              <a:avLst/>
            </a:prstGeom>
            <a:ln w="12700" cap="flat">
              <a:noFill/>
              <a:miter lim="400000"/>
            </a:ln>
            <a:effectLst/>
          </p:spPr>
        </p:pic>
        <p:pic>
          <p:nvPicPr>
            <p:cNvPr id="3610" name="pasted-image.pdf"/>
            <p:cNvPicPr>
              <a:picLocks noChangeAspect="1"/>
            </p:cNvPicPr>
            <p:nvPr/>
          </p:nvPicPr>
          <p:blipFill>
            <a:blip r:embed="rId7"/>
            <a:stretch>
              <a:fillRect/>
            </a:stretch>
          </p:blipFill>
          <p:spPr>
            <a:xfrm>
              <a:off x="0" y="251249"/>
              <a:ext cx="1182152" cy="579014"/>
            </a:xfrm>
            <a:prstGeom prst="rect">
              <a:avLst/>
            </a:prstGeom>
            <a:ln w="12700" cap="flat">
              <a:noFill/>
              <a:miter lim="400000"/>
            </a:ln>
            <a:effectLst/>
          </p:spPr>
        </p:pic>
        <p:pic>
          <p:nvPicPr>
            <p:cNvPr id="3611" name="pasted-image.pdf"/>
            <p:cNvPicPr>
              <a:picLocks noChangeAspect="1"/>
            </p:cNvPicPr>
            <p:nvPr/>
          </p:nvPicPr>
          <p:blipFill>
            <a:blip r:embed="rId8"/>
            <a:stretch>
              <a:fillRect/>
            </a:stretch>
          </p:blipFill>
          <p:spPr>
            <a:xfrm>
              <a:off x="1355107" y="251249"/>
              <a:ext cx="1592287" cy="410135"/>
            </a:xfrm>
            <a:prstGeom prst="rect">
              <a:avLst/>
            </a:prstGeom>
            <a:ln w="12700" cap="flat">
              <a:noFill/>
              <a:miter lim="400000"/>
            </a:ln>
            <a:effectLst/>
          </p:spPr>
        </p:pic>
        <p:pic>
          <p:nvPicPr>
            <p:cNvPr id="3612" name="pasted-image.pdf"/>
            <p:cNvPicPr>
              <a:picLocks noChangeAspect="1"/>
            </p:cNvPicPr>
            <p:nvPr/>
          </p:nvPicPr>
          <p:blipFill>
            <a:blip r:embed="rId2"/>
            <a:stretch>
              <a:fillRect/>
            </a:stretch>
          </p:blipFill>
          <p:spPr>
            <a:xfrm>
              <a:off x="1777802" y="897679"/>
              <a:ext cx="553353" cy="477028"/>
            </a:xfrm>
            <a:prstGeom prst="rect">
              <a:avLst/>
            </a:prstGeom>
            <a:ln w="12700" cap="flat">
              <a:noFill/>
              <a:miter lim="400000"/>
            </a:ln>
            <a:effectLst/>
          </p:spPr>
        </p:pic>
      </p:grpSp>
      <p:grpSp>
        <p:nvGrpSpPr>
          <p:cNvPr id="3617" name="Group 3617"/>
          <p:cNvGrpSpPr/>
          <p:nvPr/>
        </p:nvGrpSpPr>
        <p:grpSpPr>
          <a:xfrm>
            <a:off x="8461681" y="2200803"/>
            <a:ext cx="12508216" cy="10154341"/>
            <a:chOff x="0" y="0"/>
            <a:chExt cx="12508214" cy="10154341"/>
          </a:xfrm>
        </p:grpSpPr>
        <p:pic>
          <p:nvPicPr>
            <p:cNvPr id="3614" name="pasted-image.pdf"/>
            <p:cNvPicPr>
              <a:picLocks noChangeAspect="1"/>
            </p:cNvPicPr>
            <p:nvPr/>
          </p:nvPicPr>
          <p:blipFill>
            <a:blip r:embed="rId9"/>
            <a:stretch>
              <a:fillRect/>
            </a:stretch>
          </p:blipFill>
          <p:spPr>
            <a:xfrm>
              <a:off x="167060" y="9078611"/>
              <a:ext cx="4518556" cy="903712"/>
            </a:xfrm>
            <a:prstGeom prst="rect">
              <a:avLst/>
            </a:prstGeom>
            <a:ln w="12700" cap="flat">
              <a:noFill/>
              <a:miter lim="400000"/>
            </a:ln>
            <a:effectLst/>
          </p:spPr>
        </p:pic>
        <p:sp>
          <p:nvSpPr>
            <p:cNvPr id="3615" name="Shape 3615"/>
            <p:cNvSpPr/>
            <p:nvPr/>
          </p:nvSpPr>
          <p:spPr>
            <a:xfrm>
              <a:off x="8163862" y="0"/>
              <a:ext cx="4344353" cy="1080591"/>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71437" tIns="71437" rIns="71437" bIns="71437" numCol="1" anchor="ctr">
              <a:noAutofit/>
            </a:bodyPr>
            <a:lstStyle/>
            <a:p>
              <a:pPr defTabSz="821138">
                <a:defRPr sz="6000" b="1">
                  <a:solidFill>
                    <a:srgbClr val="C82506"/>
                  </a:solidFill>
                  <a:latin typeface="Helvetica"/>
                  <a:ea typeface="Helvetica"/>
                  <a:cs typeface="Helvetica"/>
                  <a:sym typeface="Helvetica"/>
                </a:defRPr>
              </a:pPr>
              <a:r>
                <a:rPr>
                  <a:solidFill>
                    <a:srgbClr val="C82506"/>
                  </a:solidFill>
                  <a:latin typeface="Helvetica"/>
                  <a:cs typeface="Helvetica"/>
                  <a:sym typeface="Helvetica"/>
                </a:rPr>
                <a:t>fake </a:t>
              </a:r>
              <a:r>
                <a:rPr>
                  <a:latin typeface="Helvetica Light"/>
                  <a:ea typeface="ＭＳ Ｐゴシック" charset="0"/>
                  <a:cs typeface="Helvetica"/>
                  <a:sym typeface="Helvetica Light"/>
                </a:rPr>
                <a:t>(0.9)</a:t>
              </a:r>
            </a:p>
          </p:txBody>
        </p:sp>
        <p:sp>
          <p:nvSpPr>
            <p:cNvPr id="3616" name="Shape 3616"/>
            <p:cNvSpPr/>
            <p:nvPr/>
          </p:nvSpPr>
          <p:spPr>
            <a:xfrm>
              <a:off x="0" y="8884341"/>
              <a:ext cx="4852677" cy="1270001"/>
            </a:xfrm>
            <a:prstGeom prst="rect">
              <a:avLst/>
            </a:prstGeom>
            <a:noFill/>
            <a:ln w="76200" cap="flat">
              <a:solidFill>
                <a:schemeClr val="accent5"/>
              </a:solidFill>
              <a:prstDash val="solid"/>
              <a:miter lim="400000"/>
            </a:ln>
            <a:effectLst/>
          </p:spPr>
          <p:txBody>
            <a:bodyPr wrap="square" lIns="71437" tIns="71437" rIns="71437" bIns="71437" numCol="1" anchor="ctr">
              <a:noAutofit/>
            </a:bodyPr>
            <a:lstStyle/>
            <a:p>
              <a:pPr defTabSz="821138">
                <a:defRPr sz="3200"/>
              </a:pPr>
              <a:endParaRPr sz="3200" b="0">
                <a:latin typeface="Helvetica Light"/>
                <a:ea typeface="ＭＳ Ｐゴシック" charset="0"/>
                <a:cs typeface="+mn-cs"/>
                <a:sym typeface="Helvetica Light"/>
              </a:endParaRPr>
            </a:p>
          </p:txBody>
        </p:sp>
      </p:grpSp>
      <p:pic>
        <p:nvPicPr>
          <p:cNvPr id="3618" name="pasted-image.pdf"/>
          <p:cNvPicPr>
            <a:picLocks noChangeAspect="1"/>
          </p:cNvPicPr>
          <p:nvPr/>
        </p:nvPicPr>
        <p:blipFill>
          <a:blip r:embed="rId10"/>
          <a:stretch>
            <a:fillRect/>
          </a:stretch>
        </p:blipFill>
        <p:spPr>
          <a:xfrm>
            <a:off x="9853625" y="281468"/>
            <a:ext cx="1294899" cy="656317"/>
          </a:xfrm>
          <a:prstGeom prst="rect">
            <a:avLst/>
          </a:prstGeom>
          <a:ln w="12700">
            <a:miter lim="400000"/>
          </a:ln>
        </p:spPr>
      </p:pic>
      <p:pic>
        <p:nvPicPr>
          <p:cNvPr id="3619" name="pasted-image.png"/>
          <p:cNvPicPr>
            <a:picLocks noChangeAspect="1"/>
          </p:cNvPicPr>
          <p:nvPr/>
        </p:nvPicPr>
        <p:blipFill>
          <a:blip r:embed="rId11"/>
          <a:stretch>
            <a:fillRect/>
          </a:stretch>
        </p:blipFill>
        <p:spPr>
          <a:xfrm>
            <a:off x="8847599" y="1170769"/>
            <a:ext cx="3251203" cy="3251203"/>
          </a:xfrm>
          <a:prstGeom prst="rect">
            <a:avLst/>
          </a:prstGeom>
          <a:ln w="25400">
            <a:solidFill>
              <a:srgbClr val="000000"/>
            </a:solidFill>
            <a:miter lim="400000"/>
          </a:ln>
        </p:spPr>
      </p:pic>
      <p:pic>
        <p:nvPicPr>
          <p:cNvPr id="3620" name="pasted-image-filtered.png"/>
          <p:cNvPicPr>
            <a:picLocks noChangeAspect="1"/>
          </p:cNvPicPr>
          <p:nvPr/>
        </p:nvPicPr>
        <p:blipFill>
          <a:blip r:embed="rId12"/>
          <a:stretch>
            <a:fillRect/>
          </a:stretch>
        </p:blipFill>
        <p:spPr>
          <a:xfrm>
            <a:off x="590529" y="1170769"/>
            <a:ext cx="3251203" cy="3251203"/>
          </a:xfrm>
          <a:prstGeom prst="rect">
            <a:avLst/>
          </a:prstGeom>
          <a:ln w="25400">
            <a:solidFill>
              <a:srgbClr val="000000"/>
            </a:solidFill>
            <a:miter lim="400000"/>
          </a:ln>
        </p:spPr>
      </p:pic>
      <p:grpSp>
        <p:nvGrpSpPr>
          <p:cNvPr id="3635" name="Group 3635"/>
          <p:cNvGrpSpPr/>
          <p:nvPr/>
        </p:nvGrpSpPr>
        <p:grpSpPr>
          <a:xfrm>
            <a:off x="885673" y="5087266"/>
            <a:ext cx="20084243" cy="7267901"/>
            <a:chOff x="0" y="0"/>
            <a:chExt cx="20084240" cy="7267900"/>
          </a:xfrm>
        </p:grpSpPr>
        <p:grpSp>
          <p:nvGrpSpPr>
            <p:cNvPr id="3623" name="Group 3623"/>
            <p:cNvGrpSpPr/>
            <p:nvPr/>
          </p:nvGrpSpPr>
          <p:grpSpPr>
            <a:xfrm>
              <a:off x="13169086" y="6181044"/>
              <a:ext cx="6687666" cy="903712"/>
              <a:chOff x="0" y="0"/>
              <a:chExt cx="6687665" cy="903711"/>
            </a:xfrm>
          </p:grpSpPr>
          <p:pic>
            <p:nvPicPr>
              <p:cNvPr id="3621" name="pasted-image.pdf"/>
              <p:cNvPicPr>
                <a:picLocks noChangeAspect="1"/>
              </p:cNvPicPr>
              <p:nvPr/>
            </p:nvPicPr>
            <p:blipFill>
              <a:blip r:embed="rId13"/>
              <a:stretch>
                <a:fillRect/>
              </a:stretch>
            </p:blipFill>
            <p:spPr>
              <a:xfrm>
                <a:off x="0" y="174776"/>
                <a:ext cx="553352" cy="576409"/>
              </a:xfrm>
              <a:prstGeom prst="rect">
                <a:avLst/>
              </a:prstGeom>
              <a:ln w="12700" cap="flat">
                <a:noFill/>
                <a:miter lim="400000"/>
              </a:ln>
              <a:effectLst/>
            </p:spPr>
          </p:pic>
          <p:pic>
            <p:nvPicPr>
              <p:cNvPr id="3622" name="pasted-image.pdf"/>
              <p:cNvPicPr>
                <a:picLocks noChangeAspect="1"/>
              </p:cNvPicPr>
              <p:nvPr/>
            </p:nvPicPr>
            <p:blipFill>
              <a:blip r:embed="rId14"/>
              <a:stretch>
                <a:fillRect/>
              </a:stretch>
            </p:blipFill>
            <p:spPr>
              <a:xfrm>
                <a:off x="1460796" y="0"/>
                <a:ext cx="5226870" cy="903712"/>
              </a:xfrm>
              <a:prstGeom prst="rect">
                <a:avLst/>
              </a:prstGeom>
              <a:ln w="12700" cap="flat">
                <a:noFill/>
                <a:miter lim="400000"/>
              </a:ln>
              <a:effectLst/>
            </p:spPr>
          </p:pic>
        </p:grpSp>
        <p:sp>
          <p:nvSpPr>
            <p:cNvPr id="3624" name="Shape 3624"/>
            <p:cNvSpPr/>
            <p:nvPr/>
          </p:nvSpPr>
          <p:spPr>
            <a:xfrm>
              <a:off x="14446973" y="5997900"/>
              <a:ext cx="5513953" cy="1270001"/>
            </a:xfrm>
            <a:prstGeom prst="rect">
              <a:avLst/>
            </a:prstGeom>
            <a:noFill/>
            <a:ln w="76200" cap="flat">
              <a:solidFill>
                <a:schemeClr val="accent2"/>
              </a:solidFill>
              <a:prstDash val="solid"/>
              <a:miter lim="400000"/>
            </a:ln>
            <a:effectLst/>
          </p:spPr>
          <p:txBody>
            <a:bodyPr wrap="square" lIns="71437" tIns="71437" rIns="71437" bIns="71437" numCol="1" anchor="ctr">
              <a:noAutofit/>
            </a:bodyPr>
            <a:lstStyle/>
            <a:p>
              <a:pPr defTabSz="821138">
                <a:defRPr sz="3200"/>
              </a:pPr>
              <a:endParaRPr sz="3200" b="0">
                <a:latin typeface="Helvetica Light"/>
                <a:ea typeface="ＭＳ Ｐゴシック" charset="0"/>
                <a:cs typeface="+mn-cs"/>
                <a:sym typeface="Helvetica Light"/>
              </a:endParaRPr>
            </a:p>
          </p:txBody>
        </p:sp>
        <p:grpSp>
          <p:nvGrpSpPr>
            <p:cNvPr id="3634" name="Group 3634"/>
            <p:cNvGrpSpPr/>
            <p:nvPr/>
          </p:nvGrpSpPr>
          <p:grpSpPr>
            <a:xfrm>
              <a:off x="0" y="0"/>
              <a:ext cx="20084241" cy="4566408"/>
              <a:chOff x="0" y="0"/>
              <a:chExt cx="20084240" cy="4566407"/>
            </a:xfrm>
          </p:grpSpPr>
          <p:sp>
            <p:nvSpPr>
              <p:cNvPr id="3625" name="Shape 3625"/>
              <p:cNvSpPr/>
              <p:nvPr/>
            </p:nvSpPr>
            <p:spPr>
              <a:xfrm>
                <a:off x="0" y="0"/>
                <a:ext cx="19230804" cy="0"/>
              </a:xfrm>
              <a:prstGeom prst="line">
                <a:avLst/>
              </a:prstGeom>
              <a:noFill/>
              <a:ln w="152400" cap="flat">
                <a:solidFill>
                  <a:schemeClr val="accent1"/>
                </a:solidFill>
                <a:custDash>
                  <a:ds d="200000" sp="200000"/>
                </a:custDash>
                <a:miter lim="400000"/>
              </a:ln>
              <a:effectLst/>
            </p:spPr>
            <p:txBody>
              <a:bodyPr wrap="square" lIns="71437" tIns="71437" rIns="71437" bIns="71437" numCol="1" anchor="ctr">
                <a:noAutofit/>
              </a:bodyPr>
              <a:lstStyle/>
              <a:p>
                <a:pPr defTabSz="821138">
                  <a:defRPr sz="3200"/>
                </a:pPr>
                <a:endParaRPr sz="3200" b="0">
                  <a:latin typeface="Helvetica Light"/>
                  <a:ea typeface="ＭＳ Ｐゴシック" charset="0"/>
                  <a:cs typeface="+mn-cs"/>
                  <a:sym typeface="Helvetica Light"/>
                </a:endParaRPr>
              </a:p>
            </p:txBody>
          </p:sp>
          <p:sp>
            <p:nvSpPr>
              <p:cNvPr id="3626" name="Shape 3626"/>
              <p:cNvSpPr/>
              <p:nvPr/>
            </p:nvSpPr>
            <p:spPr>
              <a:xfrm>
                <a:off x="11828935" y="2943624"/>
                <a:ext cx="3994373" cy="1"/>
              </a:xfrm>
              <a:prstGeom prst="line">
                <a:avLst/>
              </a:prstGeom>
              <a:noFill/>
              <a:ln w="38100" cap="flat">
                <a:solidFill>
                  <a:srgbClr val="000000"/>
                </a:solidFill>
                <a:prstDash val="solid"/>
                <a:miter lim="400000"/>
                <a:tailEnd type="stealth" w="med" len="med"/>
              </a:ln>
              <a:effectLst/>
            </p:spPr>
            <p:txBody>
              <a:bodyPr wrap="square" lIns="71437" tIns="71437" rIns="71437" bIns="71437" numCol="1" anchor="ctr">
                <a:noAutofit/>
              </a:bodyPr>
              <a:lstStyle/>
              <a:p>
                <a:pPr defTabSz="821138">
                  <a:defRPr sz="3200"/>
                </a:pPr>
                <a:endParaRPr sz="3200" b="0">
                  <a:latin typeface="Helvetica Light"/>
                  <a:ea typeface="ＭＳ Ｐゴシック" charset="0"/>
                  <a:cs typeface="+mn-cs"/>
                  <a:sym typeface="Helvetica Light"/>
                </a:endParaRPr>
              </a:p>
            </p:txBody>
          </p:sp>
          <p:sp>
            <p:nvSpPr>
              <p:cNvPr id="3627" name="Shape 3627"/>
              <p:cNvSpPr/>
              <p:nvPr/>
            </p:nvSpPr>
            <p:spPr>
              <a:xfrm rot="10800000">
                <a:off x="13633698" y="1824901"/>
                <a:ext cx="384843" cy="2249267"/>
              </a:xfrm>
              <a:prstGeom prst="rect">
                <a:avLst/>
              </a:prstGeom>
              <a:solidFill>
                <a:srgbClr val="FFFFFF"/>
              </a:solidFill>
              <a:ln w="38100" cap="flat">
                <a:solidFill>
                  <a:srgbClr val="000000"/>
                </a:solidFill>
                <a:prstDash val="solid"/>
                <a:miter lim="400000"/>
              </a:ln>
              <a:effectLst/>
            </p:spPr>
            <p:txBody>
              <a:bodyPr wrap="square" lIns="71437" tIns="71437" rIns="71437" bIns="71437" numCol="1" anchor="ctr">
                <a:noAutofit/>
              </a:bodyPr>
              <a:lstStyle/>
              <a:p>
                <a:pPr defTabSz="821138">
                  <a:defRPr sz="3200">
                    <a:solidFill>
                      <a:srgbClr val="FFFFFF"/>
                    </a:solidFill>
                  </a:defRPr>
                </a:pPr>
                <a:endParaRPr sz="3200" b="0">
                  <a:solidFill>
                    <a:srgbClr val="FFFFFF"/>
                  </a:solidFill>
                  <a:latin typeface="Helvetica Light"/>
                  <a:ea typeface="ＭＳ Ｐゴシック" charset="0"/>
                  <a:cs typeface="+mn-cs"/>
                  <a:sym typeface="Helvetica Light"/>
                </a:endParaRPr>
              </a:p>
            </p:txBody>
          </p:sp>
          <p:sp>
            <p:nvSpPr>
              <p:cNvPr id="3628" name="Shape 3628"/>
              <p:cNvSpPr/>
              <p:nvPr/>
            </p:nvSpPr>
            <p:spPr>
              <a:xfrm rot="10800000">
                <a:off x="14199317" y="1824901"/>
                <a:ext cx="384844" cy="2249267"/>
              </a:xfrm>
              <a:prstGeom prst="rect">
                <a:avLst/>
              </a:prstGeom>
              <a:solidFill>
                <a:srgbClr val="FFFFFF"/>
              </a:solidFill>
              <a:ln w="38100" cap="flat">
                <a:solidFill>
                  <a:srgbClr val="000000"/>
                </a:solidFill>
                <a:prstDash val="solid"/>
                <a:miter lim="400000"/>
              </a:ln>
              <a:effectLst/>
            </p:spPr>
            <p:txBody>
              <a:bodyPr wrap="square" lIns="71437" tIns="71437" rIns="71437" bIns="71437" numCol="1" anchor="ctr">
                <a:noAutofit/>
              </a:bodyPr>
              <a:lstStyle/>
              <a:p>
                <a:pPr defTabSz="821138">
                  <a:defRPr sz="3200">
                    <a:solidFill>
                      <a:srgbClr val="FFFFFF"/>
                    </a:solidFill>
                  </a:defRPr>
                </a:pPr>
                <a:endParaRPr sz="3200" b="0">
                  <a:solidFill>
                    <a:srgbClr val="FFFFFF"/>
                  </a:solidFill>
                  <a:latin typeface="Helvetica Light"/>
                  <a:ea typeface="ＭＳ Ｐゴシック" charset="0"/>
                  <a:cs typeface="+mn-cs"/>
                  <a:sym typeface="Helvetica Light"/>
                </a:endParaRPr>
              </a:p>
            </p:txBody>
          </p:sp>
          <p:sp>
            <p:nvSpPr>
              <p:cNvPr id="3629" name="Shape 3629"/>
              <p:cNvSpPr/>
              <p:nvPr/>
            </p:nvSpPr>
            <p:spPr>
              <a:xfrm rot="10800000">
                <a:off x="13068079" y="1824901"/>
                <a:ext cx="384844" cy="2249267"/>
              </a:xfrm>
              <a:prstGeom prst="rect">
                <a:avLst/>
              </a:prstGeom>
              <a:solidFill>
                <a:srgbClr val="FFFFFF"/>
              </a:solidFill>
              <a:ln w="38100" cap="flat">
                <a:solidFill>
                  <a:srgbClr val="000000"/>
                </a:solidFill>
                <a:prstDash val="solid"/>
                <a:miter lim="400000"/>
              </a:ln>
              <a:effectLst/>
            </p:spPr>
            <p:txBody>
              <a:bodyPr wrap="square" lIns="71437" tIns="71437" rIns="71437" bIns="71437" numCol="1" anchor="ctr">
                <a:noAutofit/>
              </a:bodyPr>
              <a:lstStyle/>
              <a:p>
                <a:pPr defTabSz="821138">
                  <a:defRPr sz="3200">
                    <a:solidFill>
                      <a:srgbClr val="FFFFFF"/>
                    </a:solidFill>
                  </a:defRPr>
                </a:pPr>
                <a:endParaRPr sz="3200" b="0">
                  <a:solidFill>
                    <a:srgbClr val="FFFFFF"/>
                  </a:solidFill>
                  <a:latin typeface="Helvetica Light"/>
                  <a:ea typeface="ＭＳ Ｐゴシック" charset="0"/>
                  <a:cs typeface="+mn-cs"/>
                  <a:sym typeface="Helvetica Light"/>
                </a:endParaRPr>
              </a:p>
            </p:txBody>
          </p:sp>
          <p:sp>
            <p:nvSpPr>
              <p:cNvPr id="3630" name="Shape 3630"/>
              <p:cNvSpPr/>
              <p:nvPr/>
            </p:nvSpPr>
            <p:spPr>
              <a:xfrm>
                <a:off x="15739888" y="2477704"/>
                <a:ext cx="4344353" cy="108059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71437" tIns="71437" rIns="71437" bIns="71437" numCol="1" anchor="ctr">
                <a:noAutofit/>
              </a:bodyPr>
              <a:lstStyle/>
              <a:p>
                <a:pPr defTabSz="821138">
                  <a:defRPr sz="6000" b="1">
                    <a:solidFill>
                      <a:srgbClr val="00882B"/>
                    </a:solidFill>
                    <a:latin typeface="Helvetica"/>
                    <a:ea typeface="Helvetica"/>
                    <a:cs typeface="Helvetica"/>
                    <a:sym typeface="Helvetica"/>
                  </a:defRPr>
                </a:pPr>
                <a:r>
                  <a:rPr>
                    <a:solidFill>
                      <a:srgbClr val="00882B"/>
                    </a:solidFill>
                    <a:latin typeface="Helvetica"/>
                    <a:cs typeface="Helvetica"/>
                    <a:sym typeface="Helvetica"/>
                  </a:rPr>
                  <a:t>real </a:t>
                </a:r>
                <a:r>
                  <a:rPr>
                    <a:latin typeface="Helvetica Light"/>
                    <a:ea typeface="ＭＳ Ｐゴシック" charset="0"/>
                    <a:cs typeface="Helvetica"/>
                    <a:sym typeface="Helvetica Light"/>
                  </a:rPr>
                  <a:t>(0.1)</a:t>
                </a:r>
              </a:p>
            </p:txBody>
          </p:sp>
          <p:pic>
            <p:nvPicPr>
              <p:cNvPr id="3631" name="pasted-image.pdf"/>
              <p:cNvPicPr>
                <a:picLocks noChangeAspect="1"/>
              </p:cNvPicPr>
              <p:nvPr/>
            </p:nvPicPr>
            <p:blipFill>
              <a:blip r:embed="rId2"/>
              <a:stretch>
                <a:fillRect/>
              </a:stretch>
            </p:blipFill>
            <p:spPr>
              <a:xfrm>
                <a:off x="13463748" y="652592"/>
                <a:ext cx="764154" cy="658753"/>
              </a:xfrm>
              <a:prstGeom prst="rect">
                <a:avLst/>
              </a:prstGeom>
              <a:ln w="12700" cap="flat">
                <a:noFill/>
                <a:miter lim="400000"/>
              </a:ln>
              <a:effectLst/>
            </p:spPr>
          </p:pic>
          <p:pic>
            <p:nvPicPr>
              <p:cNvPr id="3632" name="pasted-image.pdf"/>
              <p:cNvPicPr>
                <a:picLocks noChangeAspect="1"/>
              </p:cNvPicPr>
              <p:nvPr/>
            </p:nvPicPr>
            <p:blipFill>
              <a:blip r:embed="rId15"/>
              <a:stretch>
                <a:fillRect/>
              </a:stretch>
            </p:blipFill>
            <p:spPr>
              <a:xfrm>
                <a:off x="9338726" y="384254"/>
                <a:ext cx="553352" cy="632403"/>
              </a:xfrm>
              <a:prstGeom prst="rect">
                <a:avLst/>
              </a:prstGeom>
              <a:ln w="12700" cap="flat">
                <a:noFill/>
                <a:miter lim="400000"/>
              </a:ln>
              <a:effectLst/>
            </p:spPr>
          </p:pic>
          <p:pic>
            <p:nvPicPr>
              <p:cNvPr id="3633" name="Screen Shot 2017-02-03 at 10.02.37 PM.png"/>
              <p:cNvPicPr>
                <a:picLocks noChangeAspect="1"/>
              </p:cNvPicPr>
              <p:nvPr/>
            </p:nvPicPr>
            <p:blipFill>
              <a:blip r:embed="rId16"/>
              <a:srcRect l="654" t="654"/>
              <a:stretch>
                <a:fillRect/>
              </a:stretch>
            </p:blipFill>
            <p:spPr>
              <a:xfrm>
                <a:off x="7945549" y="1226691"/>
                <a:ext cx="3339717" cy="3339717"/>
              </a:xfrm>
              <a:prstGeom prst="rect">
                <a:avLst/>
              </a:prstGeom>
              <a:ln w="25400" cap="flat">
                <a:solidFill>
                  <a:srgbClr val="000000"/>
                </a:solidFill>
                <a:prstDash val="solid"/>
                <a:miter lim="400000"/>
              </a:ln>
              <a:effectLst/>
            </p:spPr>
          </p:pic>
        </p:grpSp>
      </p:grpSp>
      <p:sp>
        <p:nvSpPr>
          <p:cNvPr id="3636" name="Shape 3636"/>
          <p:cNvSpPr/>
          <p:nvPr/>
        </p:nvSpPr>
        <p:spPr>
          <a:xfrm>
            <a:off x="18233950" y="12766833"/>
            <a:ext cx="5841293" cy="790552"/>
          </a:xfrm>
          <a:prstGeom prst="rect">
            <a:avLst/>
          </a:prstGeom>
          <a:ln w="12700">
            <a:miter lim="400000"/>
          </a:ln>
          <a:extLst>
            <a:ext uri="{C572A759-6A51-4108-AA02-DFA0A04FC94B}">
              <ma14:wrappingTextBoxFlag xmlns:ma14="http://schemas.microsoft.com/office/mac/drawingml/2011/main" xmlns="" val="1"/>
            </a:ext>
          </a:extLst>
        </p:spPr>
        <p:txBody>
          <a:bodyPr wrap="none" lIns="71413" tIns="71413" rIns="71413" bIns="71413" anchor="ctr">
            <a:spAutoFit/>
          </a:bodyPr>
          <a:lstStyle>
            <a:lvl1pPr>
              <a:defRPr sz="4200"/>
            </a:lvl1pPr>
          </a:lstStyle>
          <a:p>
            <a:pPr defTabSz="821138">
              <a:defRPr/>
            </a:pPr>
            <a:r>
              <a:rPr b="0">
                <a:latin typeface="Helvetica Light"/>
                <a:ea typeface="ＭＳ Ｐゴシック" charset="0"/>
                <a:cs typeface="+mn-cs"/>
                <a:sym typeface="Helvetica Light"/>
              </a:rPr>
              <a:t>[Goodfellow et al., 2014]</a:t>
            </a:r>
          </a:p>
        </p:txBody>
      </p:sp>
    </p:spTree>
    <p:extLst>
      <p:ext uri="{BB962C8B-B14F-4D97-AF65-F5344CB8AC3E}">
        <p14:creationId xmlns:p14="http://schemas.microsoft.com/office/powerpoint/2010/main" val="1750651718"/>
      </p:ext>
    </p:extLst>
  </p:cSld>
  <p:clrMapOvr>
    <a:masterClrMapping/>
  </p:clrMapOvr>
  <p:transition spd="slow"/>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36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iterate>
                                    <p:tmAbs val="0"/>
                                  </p:iterate>
                                  <p:childTnLst>
                                    <p:set>
                                      <p:cBhvr>
                                        <p:cTn id="10" fill="hold"/>
                                        <p:tgtEl>
                                          <p:spTgt spid="36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17" grpId="0" animBg="1" advAuto="0"/>
      <p:bldP spid="3635" grpId="0" animBg="1" advAuto="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8" name="Shape 3638"/>
          <p:cNvSpPr/>
          <p:nvPr/>
        </p:nvSpPr>
        <p:spPr>
          <a:xfrm flipH="1" flipV="1">
            <a:off x="4347457" y="3147505"/>
            <a:ext cx="12307192" cy="3"/>
          </a:xfrm>
          <a:prstGeom prst="line">
            <a:avLst/>
          </a:prstGeom>
          <a:ln w="63500">
            <a:solidFill>
              <a:schemeClr val="accent4"/>
            </a:solidFill>
            <a:prstDash val="sysDot"/>
            <a:miter lim="400000"/>
            <a:tailEnd type="stealth"/>
          </a:ln>
        </p:spPr>
        <p:txBody>
          <a:bodyPr lIns="71413" tIns="71413" rIns="71413" bIns="71413" anchor="ctr"/>
          <a:lstStyle/>
          <a:p>
            <a:pPr defTabSz="821138">
              <a:defRPr sz="3200"/>
            </a:pPr>
            <a:endParaRPr sz="3200" b="0">
              <a:latin typeface="Helvetica Light"/>
              <a:ea typeface="ＭＳ Ｐゴシック" charset="0"/>
              <a:cs typeface="+mn-cs"/>
              <a:sym typeface="Helvetica Light"/>
            </a:endParaRPr>
          </a:p>
        </p:txBody>
      </p:sp>
      <p:pic>
        <p:nvPicPr>
          <p:cNvPr id="3639" name="pasted-image.pdf"/>
          <p:cNvPicPr>
            <a:picLocks noChangeAspect="1"/>
          </p:cNvPicPr>
          <p:nvPr/>
        </p:nvPicPr>
        <p:blipFill>
          <a:blip r:embed="rId2"/>
          <a:stretch>
            <a:fillRect/>
          </a:stretch>
        </p:blipFill>
        <p:spPr>
          <a:xfrm>
            <a:off x="5119024" y="9564278"/>
            <a:ext cx="1423408" cy="603141"/>
          </a:xfrm>
          <a:prstGeom prst="rect">
            <a:avLst/>
          </a:prstGeom>
          <a:ln w="12700">
            <a:miter lim="400000"/>
          </a:ln>
        </p:spPr>
      </p:pic>
      <p:sp>
        <p:nvSpPr>
          <p:cNvPr id="3640" name="Shape 3640"/>
          <p:cNvSpPr/>
          <p:nvPr/>
        </p:nvSpPr>
        <p:spPr>
          <a:xfrm>
            <a:off x="1454134" y="6259899"/>
            <a:ext cx="16111125" cy="3077723"/>
          </a:xfrm>
          <a:prstGeom prst="rect">
            <a:avLst/>
          </a:prstGeom>
          <a:ln w="12700">
            <a:miter lim="400000"/>
          </a:ln>
          <a:extLst>
            <a:ext uri="{C572A759-6A51-4108-AA02-DFA0A04FC94B}">
              <ma14:wrappingTextBoxFlag xmlns:ma14="http://schemas.microsoft.com/office/mac/drawingml/2011/main" xmlns="" val="1"/>
            </a:ext>
          </a:extLst>
        </p:spPr>
        <p:txBody>
          <a:bodyPr lIns="71413" tIns="71413" rIns="71413" bIns="71413" anchor="ctr"/>
          <a:lstStyle/>
          <a:p>
            <a:pPr algn="l" defTabSz="821138">
              <a:spcBef>
                <a:spcPts val="4200"/>
              </a:spcBef>
              <a:defRPr sz="6000" b="1">
                <a:latin typeface="Helvetica"/>
                <a:ea typeface="Helvetica"/>
                <a:cs typeface="Helvetica"/>
                <a:sym typeface="Helvetica"/>
              </a:defRPr>
            </a:pPr>
            <a:r>
              <a:rPr>
                <a:latin typeface="Helvetica"/>
                <a:cs typeface="Helvetica"/>
                <a:sym typeface="Helvetica"/>
              </a:rPr>
              <a:t>G </a:t>
            </a:r>
            <a:r>
              <a:rPr>
                <a:latin typeface="Helvetica Light"/>
                <a:ea typeface="ＭＳ Ｐゴシック" charset="0"/>
                <a:cs typeface="Helvetica"/>
                <a:sym typeface="Helvetica Light"/>
              </a:rPr>
              <a:t>tries to synthesize fake images that </a:t>
            </a:r>
            <a:r>
              <a:rPr i="1">
                <a:solidFill>
                  <a:srgbClr val="DE6A10"/>
                </a:solidFill>
                <a:latin typeface="Helvetica"/>
                <a:cs typeface="Helvetica"/>
                <a:sym typeface="Helvetica"/>
              </a:rPr>
              <a:t>fool</a:t>
            </a:r>
            <a:r>
              <a:rPr>
                <a:latin typeface="Helvetica Light"/>
                <a:ea typeface="ＭＳ Ｐゴシック" charset="0"/>
                <a:cs typeface="Helvetica"/>
                <a:sym typeface="Helvetica Light"/>
              </a:rPr>
              <a:t> </a:t>
            </a:r>
            <a:r>
              <a:rPr>
                <a:latin typeface="Helvetica"/>
                <a:cs typeface="Helvetica"/>
                <a:sym typeface="Helvetica"/>
              </a:rPr>
              <a:t>D</a:t>
            </a:r>
            <a:r>
              <a:rPr>
                <a:latin typeface="Helvetica Light"/>
                <a:ea typeface="ＭＳ Ｐゴシック" charset="0"/>
                <a:cs typeface="Helvetica"/>
                <a:sym typeface="Helvetica Light"/>
              </a:rPr>
              <a:t>:</a:t>
            </a:r>
          </a:p>
        </p:txBody>
      </p:sp>
      <p:pic>
        <p:nvPicPr>
          <p:cNvPr id="3641" name="pasted-image.pdf"/>
          <p:cNvPicPr>
            <a:picLocks noChangeAspect="1"/>
          </p:cNvPicPr>
          <p:nvPr/>
        </p:nvPicPr>
        <p:blipFill>
          <a:blip r:embed="rId3"/>
          <a:stretch>
            <a:fillRect/>
          </a:stretch>
        </p:blipFill>
        <p:spPr>
          <a:xfrm>
            <a:off x="9438567" y="9511883"/>
            <a:ext cx="4518557" cy="903712"/>
          </a:xfrm>
          <a:prstGeom prst="rect">
            <a:avLst/>
          </a:prstGeom>
          <a:ln w="12700">
            <a:miter lim="400000"/>
          </a:ln>
        </p:spPr>
      </p:pic>
      <p:pic>
        <p:nvPicPr>
          <p:cNvPr id="3642" name="pasted-image.pdf"/>
          <p:cNvPicPr>
            <a:picLocks noChangeAspect="1"/>
          </p:cNvPicPr>
          <p:nvPr/>
        </p:nvPicPr>
        <p:blipFill>
          <a:blip r:embed="rId4"/>
          <a:stretch>
            <a:fillRect/>
          </a:stretch>
        </p:blipFill>
        <p:spPr>
          <a:xfrm>
            <a:off x="7136725" y="9511883"/>
            <a:ext cx="1878768" cy="903712"/>
          </a:xfrm>
          <a:prstGeom prst="rect">
            <a:avLst/>
          </a:prstGeom>
          <a:ln w="12700">
            <a:miter lim="400000"/>
          </a:ln>
        </p:spPr>
      </p:pic>
      <p:grpSp>
        <p:nvGrpSpPr>
          <p:cNvPr id="3645" name="Group 3645"/>
          <p:cNvGrpSpPr/>
          <p:nvPr/>
        </p:nvGrpSpPr>
        <p:grpSpPr>
          <a:xfrm>
            <a:off x="14864567" y="9500752"/>
            <a:ext cx="6687667" cy="903712"/>
            <a:chOff x="0" y="0"/>
            <a:chExt cx="6687665" cy="903711"/>
          </a:xfrm>
        </p:grpSpPr>
        <p:pic>
          <p:nvPicPr>
            <p:cNvPr id="3643" name="pasted-image.pdf"/>
            <p:cNvPicPr>
              <a:picLocks noChangeAspect="1"/>
            </p:cNvPicPr>
            <p:nvPr/>
          </p:nvPicPr>
          <p:blipFill>
            <a:blip r:embed="rId5"/>
            <a:stretch>
              <a:fillRect/>
            </a:stretch>
          </p:blipFill>
          <p:spPr>
            <a:xfrm>
              <a:off x="0" y="174776"/>
              <a:ext cx="553352" cy="576409"/>
            </a:xfrm>
            <a:prstGeom prst="rect">
              <a:avLst/>
            </a:prstGeom>
            <a:ln w="12700" cap="flat">
              <a:noFill/>
              <a:miter lim="400000"/>
            </a:ln>
            <a:effectLst/>
          </p:spPr>
        </p:pic>
        <p:pic>
          <p:nvPicPr>
            <p:cNvPr id="3644" name="pasted-image.pdf"/>
            <p:cNvPicPr>
              <a:picLocks noChangeAspect="1"/>
            </p:cNvPicPr>
            <p:nvPr/>
          </p:nvPicPr>
          <p:blipFill>
            <a:blip r:embed="rId6"/>
            <a:stretch>
              <a:fillRect/>
            </a:stretch>
          </p:blipFill>
          <p:spPr>
            <a:xfrm>
              <a:off x="1460796" y="0"/>
              <a:ext cx="5226870" cy="903712"/>
            </a:xfrm>
            <a:prstGeom prst="rect">
              <a:avLst/>
            </a:prstGeom>
            <a:ln w="12700" cap="flat">
              <a:noFill/>
              <a:miter lim="400000"/>
            </a:ln>
            <a:effectLst/>
          </p:spPr>
        </p:pic>
      </p:grpSp>
      <p:pic>
        <p:nvPicPr>
          <p:cNvPr id="3646" name="pasted-image.pdf"/>
          <p:cNvPicPr>
            <a:picLocks noChangeAspect="1"/>
          </p:cNvPicPr>
          <p:nvPr/>
        </p:nvPicPr>
        <p:blipFill>
          <a:blip r:embed="rId7"/>
          <a:stretch>
            <a:fillRect/>
          </a:stretch>
        </p:blipFill>
        <p:spPr>
          <a:xfrm>
            <a:off x="22221654" y="9512643"/>
            <a:ext cx="142693" cy="879931"/>
          </a:xfrm>
          <a:prstGeom prst="rect">
            <a:avLst/>
          </a:prstGeom>
          <a:ln w="12700">
            <a:miter lim="400000"/>
          </a:ln>
        </p:spPr>
      </p:pic>
      <p:sp>
        <p:nvSpPr>
          <p:cNvPr id="3647" name="Shape 3647"/>
          <p:cNvSpPr/>
          <p:nvPr/>
        </p:nvSpPr>
        <p:spPr>
          <a:xfrm>
            <a:off x="16860757" y="2189272"/>
            <a:ext cx="4344352" cy="1080592"/>
          </a:xfrm>
          <a:prstGeom prst="rect">
            <a:avLst/>
          </a:prstGeom>
          <a:ln w="12700">
            <a:miter lim="400000"/>
          </a:ln>
          <a:extLst>
            <a:ext uri="{C572A759-6A51-4108-AA02-DFA0A04FC94B}">
              <ma14:wrappingTextBoxFlag xmlns:ma14="http://schemas.microsoft.com/office/mac/drawingml/2011/main" xmlns="" val="1"/>
            </a:ext>
          </a:extLst>
        </p:spPr>
        <p:txBody>
          <a:bodyPr lIns="71413" tIns="71413" rIns="71413" bIns="71413" anchor="ctr"/>
          <a:lstStyle>
            <a:lvl1pPr>
              <a:defRPr sz="6000"/>
            </a:lvl1pPr>
          </a:lstStyle>
          <a:p>
            <a:pPr defTabSz="821138">
              <a:defRPr/>
            </a:pPr>
            <a:r>
              <a:rPr b="0">
                <a:latin typeface="Helvetica Light"/>
                <a:ea typeface="ＭＳ Ｐゴシック" charset="0"/>
                <a:cs typeface="+mn-cs"/>
                <a:sym typeface="Helvetica Light"/>
              </a:rPr>
              <a:t>real or fake?</a:t>
            </a:r>
          </a:p>
        </p:txBody>
      </p:sp>
      <p:pic>
        <p:nvPicPr>
          <p:cNvPr id="3648" name="pasted-image.pdf"/>
          <p:cNvPicPr>
            <a:picLocks noChangeAspect="1"/>
          </p:cNvPicPr>
          <p:nvPr/>
        </p:nvPicPr>
        <p:blipFill>
          <a:blip r:embed="rId8"/>
          <a:stretch>
            <a:fillRect/>
          </a:stretch>
        </p:blipFill>
        <p:spPr>
          <a:xfrm>
            <a:off x="5623921" y="10394095"/>
            <a:ext cx="489859" cy="508003"/>
          </a:xfrm>
          <a:prstGeom prst="rect">
            <a:avLst/>
          </a:prstGeom>
          <a:ln w="12700">
            <a:miter lim="400000"/>
          </a:ln>
        </p:spPr>
      </p:pic>
      <p:pic>
        <p:nvPicPr>
          <p:cNvPr id="3649" name="pasted-image.pdf"/>
          <p:cNvPicPr>
            <a:picLocks noChangeAspect="1"/>
          </p:cNvPicPr>
          <p:nvPr/>
        </p:nvPicPr>
        <p:blipFill>
          <a:blip r:embed="rId9"/>
          <a:stretch>
            <a:fillRect/>
          </a:stretch>
        </p:blipFill>
        <p:spPr>
          <a:xfrm>
            <a:off x="3766273" y="9763128"/>
            <a:ext cx="1182152" cy="579013"/>
          </a:xfrm>
          <a:prstGeom prst="rect">
            <a:avLst/>
          </a:prstGeom>
          <a:ln w="12700">
            <a:miter lim="400000"/>
          </a:ln>
        </p:spPr>
      </p:pic>
      <p:sp>
        <p:nvSpPr>
          <p:cNvPr id="3650" name="Shape 3650"/>
          <p:cNvSpPr/>
          <p:nvPr/>
        </p:nvSpPr>
        <p:spPr>
          <a:xfrm>
            <a:off x="12666928" y="2729591"/>
            <a:ext cx="3994373" cy="3"/>
          </a:xfrm>
          <a:prstGeom prst="line">
            <a:avLst/>
          </a:prstGeom>
          <a:ln w="38100">
            <a:solidFill>
              <a:srgbClr val="000000"/>
            </a:solidFill>
            <a:miter lim="400000"/>
            <a:tailEnd type="stealth"/>
          </a:ln>
        </p:spPr>
        <p:txBody>
          <a:bodyPr lIns="71413" tIns="71413" rIns="71413" bIns="71413" anchor="ctr"/>
          <a:lstStyle/>
          <a:p>
            <a:pPr defTabSz="821138">
              <a:defRPr sz="3200"/>
            </a:pPr>
            <a:endParaRPr sz="3200" b="0">
              <a:latin typeface="Helvetica Light"/>
              <a:ea typeface="ＭＳ Ｐゴシック" charset="0"/>
              <a:cs typeface="+mn-cs"/>
              <a:sym typeface="Helvetica Light"/>
            </a:endParaRPr>
          </a:p>
        </p:txBody>
      </p:sp>
      <p:sp>
        <p:nvSpPr>
          <p:cNvPr id="3651" name="Shape 3651"/>
          <p:cNvSpPr/>
          <p:nvPr/>
        </p:nvSpPr>
        <p:spPr>
          <a:xfrm rot="10800000">
            <a:off x="14471688" y="1604956"/>
            <a:ext cx="384843" cy="2249267"/>
          </a:xfrm>
          <a:prstGeom prst="rect">
            <a:avLst/>
          </a:prstGeom>
          <a:solidFill>
            <a:srgbClr val="FFFFFF"/>
          </a:solidFill>
          <a:ln w="38100">
            <a:solidFill>
              <a:srgbClr val="000000"/>
            </a:solidFill>
            <a:miter lim="400000"/>
          </a:ln>
        </p:spPr>
        <p:txBody>
          <a:bodyPr lIns="71413" tIns="71413" rIns="71413" bIns="71413" anchor="ctr"/>
          <a:lstStyle/>
          <a:p>
            <a:pPr defTabSz="821138">
              <a:defRPr sz="3200">
                <a:solidFill>
                  <a:srgbClr val="FFFFFF"/>
                </a:solidFill>
              </a:defRPr>
            </a:pPr>
            <a:endParaRPr sz="3200" b="0">
              <a:solidFill>
                <a:srgbClr val="FFFFFF"/>
              </a:solidFill>
              <a:latin typeface="Helvetica Light"/>
              <a:ea typeface="ＭＳ Ｐゴシック" charset="0"/>
              <a:cs typeface="+mn-cs"/>
              <a:sym typeface="Helvetica Light"/>
            </a:endParaRPr>
          </a:p>
        </p:txBody>
      </p:sp>
      <p:sp>
        <p:nvSpPr>
          <p:cNvPr id="3652" name="Shape 3652"/>
          <p:cNvSpPr/>
          <p:nvPr/>
        </p:nvSpPr>
        <p:spPr>
          <a:xfrm rot="10800000">
            <a:off x="15037312" y="1604956"/>
            <a:ext cx="384843" cy="2249267"/>
          </a:xfrm>
          <a:prstGeom prst="rect">
            <a:avLst/>
          </a:prstGeom>
          <a:solidFill>
            <a:srgbClr val="FFFFFF"/>
          </a:solidFill>
          <a:ln w="38100">
            <a:solidFill>
              <a:srgbClr val="000000"/>
            </a:solidFill>
            <a:miter lim="400000"/>
          </a:ln>
        </p:spPr>
        <p:txBody>
          <a:bodyPr lIns="71413" tIns="71413" rIns="71413" bIns="71413" anchor="ctr"/>
          <a:lstStyle/>
          <a:p>
            <a:pPr defTabSz="821138">
              <a:defRPr sz="3200">
                <a:solidFill>
                  <a:srgbClr val="FFFFFF"/>
                </a:solidFill>
              </a:defRPr>
            </a:pPr>
            <a:endParaRPr sz="3200" b="0">
              <a:solidFill>
                <a:srgbClr val="FFFFFF"/>
              </a:solidFill>
              <a:latin typeface="Helvetica Light"/>
              <a:ea typeface="ＭＳ Ｐゴシック" charset="0"/>
              <a:cs typeface="+mn-cs"/>
              <a:sym typeface="Helvetica Light"/>
            </a:endParaRPr>
          </a:p>
        </p:txBody>
      </p:sp>
      <p:sp>
        <p:nvSpPr>
          <p:cNvPr id="3653" name="Shape 3653"/>
          <p:cNvSpPr/>
          <p:nvPr/>
        </p:nvSpPr>
        <p:spPr>
          <a:xfrm rot="10800000">
            <a:off x="13906072" y="1604956"/>
            <a:ext cx="384843" cy="2249267"/>
          </a:xfrm>
          <a:prstGeom prst="rect">
            <a:avLst/>
          </a:prstGeom>
          <a:solidFill>
            <a:srgbClr val="FFFFFF"/>
          </a:solidFill>
          <a:ln w="38100">
            <a:solidFill>
              <a:srgbClr val="000000"/>
            </a:solidFill>
            <a:miter lim="400000"/>
          </a:ln>
        </p:spPr>
        <p:txBody>
          <a:bodyPr lIns="71413" tIns="71413" rIns="71413" bIns="71413" anchor="ctr"/>
          <a:lstStyle/>
          <a:p>
            <a:pPr defTabSz="821138">
              <a:defRPr sz="3200">
                <a:solidFill>
                  <a:srgbClr val="FFFFFF"/>
                </a:solidFill>
              </a:defRPr>
            </a:pPr>
            <a:endParaRPr sz="3200" b="0">
              <a:solidFill>
                <a:srgbClr val="FFFFFF"/>
              </a:solidFill>
              <a:latin typeface="Helvetica Light"/>
              <a:ea typeface="ＭＳ Ｐゴシック" charset="0"/>
              <a:cs typeface="+mn-cs"/>
              <a:sym typeface="Helvetica Light"/>
            </a:endParaRPr>
          </a:p>
        </p:txBody>
      </p:sp>
      <p:pic>
        <p:nvPicPr>
          <p:cNvPr id="3654" name="pasted-image.pdf"/>
          <p:cNvPicPr>
            <a:picLocks noChangeAspect="1"/>
          </p:cNvPicPr>
          <p:nvPr/>
        </p:nvPicPr>
        <p:blipFill>
          <a:blip r:embed="rId10"/>
          <a:stretch>
            <a:fillRect/>
          </a:stretch>
        </p:blipFill>
        <p:spPr>
          <a:xfrm>
            <a:off x="14301745" y="432627"/>
            <a:ext cx="764152" cy="658752"/>
          </a:xfrm>
          <a:prstGeom prst="rect">
            <a:avLst/>
          </a:prstGeom>
          <a:ln w="12700">
            <a:miter lim="400000"/>
          </a:ln>
        </p:spPr>
      </p:pic>
      <p:sp>
        <p:nvSpPr>
          <p:cNvPr id="3655" name="Shape 3655"/>
          <p:cNvSpPr/>
          <p:nvPr/>
        </p:nvSpPr>
        <p:spPr>
          <a:xfrm>
            <a:off x="4347456" y="2723679"/>
            <a:ext cx="3994373" cy="3"/>
          </a:xfrm>
          <a:prstGeom prst="line">
            <a:avLst/>
          </a:prstGeom>
          <a:ln w="38100">
            <a:solidFill>
              <a:srgbClr val="000000"/>
            </a:solidFill>
            <a:miter lim="400000"/>
            <a:tailEnd type="stealth"/>
          </a:ln>
        </p:spPr>
        <p:txBody>
          <a:bodyPr lIns="71413" tIns="71413" rIns="71413" bIns="71413" anchor="ctr"/>
          <a:lstStyle/>
          <a:p>
            <a:pPr defTabSz="821138">
              <a:defRPr sz="3200"/>
            </a:pPr>
            <a:endParaRPr sz="3200" b="0">
              <a:latin typeface="Helvetica Light"/>
              <a:ea typeface="ＭＳ Ｐゴシック" charset="0"/>
              <a:cs typeface="+mn-cs"/>
              <a:sym typeface="Helvetica Light"/>
            </a:endParaRPr>
          </a:p>
        </p:txBody>
      </p:sp>
      <p:sp>
        <p:nvSpPr>
          <p:cNvPr id="3656" name="Shape 3656"/>
          <p:cNvSpPr/>
          <p:nvPr/>
        </p:nvSpPr>
        <p:spPr>
          <a:xfrm rot="10800000">
            <a:off x="6152221" y="1599047"/>
            <a:ext cx="384843" cy="2249267"/>
          </a:xfrm>
          <a:prstGeom prst="rect">
            <a:avLst/>
          </a:prstGeom>
          <a:solidFill>
            <a:srgbClr val="FFFFFF"/>
          </a:solidFill>
          <a:ln w="38100">
            <a:solidFill>
              <a:srgbClr val="000000"/>
            </a:solidFill>
            <a:miter lim="400000"/>
          </a:ln>
        </p:spPr>
        <p:txBody>
          <a:bodyPr lIns="71413" tIns="71413" rIns="71413" bIns="71413" anchor="ctr"/>
          <a:lstStyle/>
          <a:p>
            <a:pPr defTabSz="821138">
              <a:defRPr sz="3200">
                <a:solidFill>
                  <a:srgbClr val="FFFFFF"/>
                </a:solidFill>
              </a:defRPr>
            </a:pPr>
            <a:endParaRPr sz="3200" b="0">
              <a:solidFill>
                <a:srgbClr val="FFFFFF"/>
              </a:solidFill>
              <a:latin typeface="Helvetica Light"/>
              <a:ea typeface="ＭＳ Ｐゴシック" charset="0"/>
              <a:cs typeface="+mn-cs"/>
              <a:sym typeface="Helvetica Light"/>
            </a:endParaRPr>
          </a:p>
        </p:txBody>
      </p:sp>
      <p:sp>
        <p:nvSpPr>
          <p:cNvPr id="3657" name="Shape 3657"/>
          <p:cNvSpPr/>
          <p:nvPr/>
        </p:nvSpPr>
        <p:spPr>
          <a:xfrm rot="10800000">
            <a:off x="6717840" y="1599047"/>
            <a:ext cx="384843" cy="2249267"/>
          </a:xfrm>
          <a:prstGeom prst="rect">
            <a:avLst/>
          </a:prstGeom>
          <a:solidFill>
            <a:srgbClr val="FFFFFF"/>
          </a:solidFill>
          <a:ln w="38100">
            <a:solidFill>
              <a:srgbClr val="000000"/>
            </a:solidFill>
            <a:miter lim="400000"/>
          </a:ln>
        </p:spPr>
        <p:txBody>
          <a:bodyPr lIns="71413" tIns="71413" rIns="71413" bIns="71413" anchor="ctr"/>
          <a:lstStyle/>
          <a:p>
            <a:pPr defTabSz="821138">
              <a:defRPr sz="3200">
                <a:solidFill>
                  <a:srgbClr val="FFFFFF"/>
                </a:solidFill>
              </a:defRPr>
            </a:pPr>
            <a:endParaRPr sz="3200" b="0">
              <a:solidFill>
                <a:srgbClr val="FFFFFF"/>
              </a:solidFill>
              <a:latin typeface="Helvetica Light"/>
              <a:ea typeface="ＭＳ Ｐゴシック" charset="0"/>
              <a:cs typeface="+mn-cs"/>
              <a:sym typeface="Helvetica Light"/>
            </a:endParaRPr>
          </a:p>
        </p:txBody>
      </p:sp>
      <p:sp>
        <p:nvSpPr>
          <p:cNvPr id="3658" name="Shape 3658"/>
          <p:cNvSpPr/>
          <p:nvPr/>
        </p:nvSpPr>
        <p:spPr>
          <a:xfrm rot="10800000">
            <a:off x="5586603" y="1599047"/>
            <a:ext cx="384843" cy="2249267"/>
          </a:xfrm>
          <a:prstGeom prst="rect">
            <a:avLst/>
          </a:prstGeom>
          <a:solidFill>
            <a:srgbClr val="FFFFFF"/>
          </a:solidFill>
          <a:ln w="38100">
            <a:solidFill>
              <a:srgbClr val="000000"/>
            </a:solidFill>
            <a:miter lim="400000"/>
          </a:ln>
        </p:spPr>
        <p:txBody>
          <a:bodyPr lIns="71413" tIns="71413" rIns="71413" bIns="71413" anchor="ctr"/>
          <a:lstStyle/>
          <a:p>
            <a:pPr defTabSz="821138">
              <a:defRPr sz="3200">
                <a:solidFill>
                  <a:srgbClr val="FFFFFF"/>
                </a:solidFill>
              </a:defRPr>
            </a:pPr>
            <a:endParaRPr sz="3200" b="0">
              <a:solidFill>
                <a:srgbClr val="FFFFFF"/>
              </a:solidFill>
              <a:latin typeface="Helvetica Light"/>
              <a:ea typeface="ＭＳ Ｐゴシック" charset="0"/>
              <a:cs typeface="+mn-cs"/>
              <a:sym typeface="Helvetica Light"/>
            </a:endParaRPr>
          </a:p>
        </p:txBody>
      </p:sp>
      <p:pic>
        <p:nvPicPr>
          <p:cNvPr id="3659" name="pasted-image.pdf"/>
          <p:cNvPicPr>
            <a:picLocks noChangeAspect="1"/>
          </p:cNvPicPr>
          <p:nvPr/>
        </p:nvPicPr>
        <p:blipFill>
          <a:blip r:embed="rId8"/>
          <a:stretch>
            <a:fillRect/>
          </a:stretch>
        </p:blipFill>
        <p:spPr>
          <a:xfrm>
            <a:off x="5988938" y="459088"/>
            <a:ext cx="711453" cy="737803"/>
          </a:xfrm>
          <a:prstGeom prst="rect">
            <a:avLst/>
          </a:prstGeom>
          <a:ln w="12700">
            <a:miter lim="400000"/>
          </a:ln>
        </p:spPr>
      </p:pic>
      <p:pic>
        <p:nvPicPr>
          <p:cNvPr id="3660" name="pasted-image.pdf"/>
          <p:cNvPicPr>
            <a:picLocks noChangeAspect="1"/>
          </p:cNvPicPr>
          <p:nvPr/>
        </p:nvPicPr>
        <p:blipFill>
          <a:blip r:embed="rId11"/>
          <a:stretch>
            <a:fillRect/>
          </a:stretch>
        </p:blipFill>
        <p:spPr>
          <a:xfrm>
            <a:off x="1885209" y="423728"/>
            <a:ext cx="579704" cy="447952"/>
          </a:xfrm>
          <a:prstGeom prst="rect">
            <a:avLst/>
          </a:prstGeom>
          <a:ln w="12700">
            <a:miter lim="400000"/>
          </a:ln>
        </p:spPr>
      </p:pic>
      <p:pic>
        <p:nvPicPr>
          <p:cNvPr id="3661" name="pasted-image.pdf"/>
          <p:cNvPicPr>
            <a:picLocks noChangeAspect="1"/>
          </p:cNvPicPr>
          <p:nvPr/>
        </p:nvPicPr>
        <p:blipFill>
          <a:blip r:embed="rId12"/>
          <a:stretch>
            <a:fillRect/>
          </a:stretch>
        </p:blipFill>
        <p:spPr>
          <a:xfrm>
            <a:off x="9853625" y="281468"/>
            <a:ext cx="1294899" cy="656317"/>
          </a:xfrm>
          <a:prstGeom prst="rect">
            <a:avLst/>
          </a:prstGeom>
          <a:ln w="12700">
            <a:miter lim="400000"/>
          </a:ln>
        </p:spPr>
      </p:pic>
      <p:sp>
        <p:nvSpPr>
          <p:cNvPr id="3662" name="Shape 3662"/>
          <p:cNvSpPr/>
          <p:nvPr/>
        </p:nvSpPr>
        <p:spPr>
          <a:xfrm>
            <a:off x="4967545" y="9437281"/>
            <a:ext cx="1802568" cy="1589464"/>
          </a:xfrm>
          <a:prstGeom prst="rect">
            <a:avLst/>
          </a:prstGeom>
          <a:ln w="76200">
            <a:solidFill>
              <a:schemeClr val="accent4"/>
            </a:solidFill>
            <a:miter lim="400000"/>
          </a:ln>
        </p:spPr>
        <p:txBody>
          <a:bodyPr lIns="71413" tIns="71413" rIns="71413" bIns="71413" anchor="ctr"/>
          <a:lstStyle/>
          <a:p>
            <a:pPr defTabSz="821138">
              <a:defRPr sz="3200">
                <a:solidFill>
                  <a:srgbClr val="0365C0"/>
                </a:solidFill>
              </a:defRPr>
            </a:pPr>
            <a:endParaRPr sz="3200" b="0">
              <a:solidFill>
                <a:srgbClr val="0365C0"/>
              </a:solidFill>
              <a:latin typeface="Helvetica Light"/>
              <a:ea typeface="ＭＳ Ｐゴシック" charset="0"/>
              <a:cs typeface="+mn-cs"/>
              <a:sym typeface="Helvetica Light"/>
            </a:endParaRPr>
          </a:p>
        </p:txBody>
      </p:sp>
      <p:pic>
        <p:nvPicPr>
          <p:cNvPr id="3663" name="pasted-image.png"/>
          <p:cNvPicPr>
            <a:picLocks noChangeAspect="1"/>
          </p:cNvPicPr>
          <p:nvPr/>
        </p:nvPicPr>
        <p:blipFill>
          <a:blip r:embed="rId13"/>
          <a:stretch>
            <a:fillRect/>
          </a:stretch>
        </p:blipFill>
        <p:spPr>
          <a:xfrm>
            <a:off x="8847599" y="1170769"/>
            <a:ext cx="3251203" cy="3251203"/>
          </a:xfrm>
          <a:prstGeom prst="rect">
            <a:avLst/>
          </a:prstGeom>
          <a:ln w="25400">
            <a:solidFill>
              <a:srgbClr val="000000"/>
            </a:solidFill>
            <a:miter lim="400000"/>
          </a:ln>
        </p:spPr>
      </p:pic>
      <p:pic>
        <p:nvPicPr>
          <p:cNvPr id="3664" name="pasted-image-filtered.png"/>
          <p:cNvPicPr>
            <a:picLocks noChangeAspect="1"/>
          </p:cNvPicPr>
          <p:nvPr/>
        </p:nvPicPr>
        <p:blipFill>
          <a:blip r:embed="rId14"/>
          <a:stretch>
            <a:fillRect/>
          </a:stretch>
        </p:blipFill>
        <p:spPr>
          <a:xfrm>
            <a:off x="590529" y="1170769"/>
            <a:ext cx="3251203" cy="3251203"/>
          </a:xfrm>
          <a:prstGeom prst="rect">
            <a:avLst/>
          </a:prstGeom>
          <a:ln w="25400">
            <a:solidFill>
              <a:srgbClr val="000000"/>
            </a:solidFill>
            <a:miter lim="400000"/>
          </a:ln>
        </p:spPr>
      </p:pic>
      <p:pic>
        <p:nvPicPr>
          <p:cNvPr id="3665" name="pasted-image.png"/>
          <p:cNvPicPr>
            <a:picLocks noChangeAspect="1"/>
          </p:cNvPicPr>
          <p:nvPr/>
        </p:nvPicPr>
        <p:blipFill>
          <a:blip r:embed="rId15"/>
          <a:stretch>
            <a:fillRect/>
          </a:stretch>
        </p:blipFill>
        <p:spPr>
          <a:xfrm>
            <a:off x="8847599" y="1170769"/>
            <a:ext cx="3251203" cy="3251203"/>
          </a:xfrm>
          <a:prstGeom prst="rect">
            <a:avLst/>
          </a:prstGeom>
          <a:ln w="25400">
            <a:solidFill>
              <a:srgbClr val="000000"/>
            </a:solidFill>
            <a:miter lim="400000"/>
          </a:ln>
        </p:spPr>
      </p:pic>
      <p:sp>
        <p:nvSpPr>
          <p:cNvPr id="3666" name="Shape 3666"/>
          <p:cNvSpPr/>
          <p:nvPr/>
        </p:nvSpPr>
        <p:spPr>
          <a:xfrm>
            <a:off x="18233950" y="12766833"/>
            <a:ext cx="5841293" cy="790552"/>
          </a:xfrm>
          <a:prstGeom prst="rect">
            <a:avLst/>
          </a:prstGeom>
          <a:ln w="12700">
            <a:miter lim="400000"/>
          </a:ln>
          <a:extLst>
            <a:ext uri="{C572A759-6A51-4108-AA02-DFA0A04FC94B}">
              <ma14:wrappingTextBoxFlag xmlns:ma14="http://schemas.microsoft.com/office/mac/drawingml/2011/main" xmlns="" val="1"/>
            </a:ext>
          </a:extLst>
        </p:spPr>
        <p:txBody>
          <a:bodyPr wrap="none" lIns="71413" tIns="71413" rIns="71413" bIns="71413" anchor="ctr">
            <a:spAutoFit/>
          </a:bodyPr>
          <a:lstStyle>
            <a:lvl1pPr>
              <a:defRPr sz="4200"/>
            </a:lvl1pPr>
          </a:lstStyle>
          <a:p>
            <a:pPr defTabSz="821138">
              <a:defRPr/>
            </a:pPr>
            <a:r>
              <a:rPr b="0">
                <a:latin typeface="Helvetica Light"/>
                <a:ea typeface="ＭＳ Ｐゴシック" charset="0"/>
                <a:cs typeface="+mn-cs"/>
                <a:sym typeface="Helvetica Light"/>
              </a:rPr>
              <a:t>[Goodfellow et al., 2014]</a:t>
            </a:r>
          </a:p>
        </p:txBody>
      </p:sp>
    </p:spTree>
    <p:extLst>
      <p:ext uri="{BB962C8B-B14F-4D97-AF65-F5344CB8AC3E}">
        <p14:creationId xmlns:p14="http://schemas.microsoft.com/office/powerpoint/2010/main" val="110771988"/>
      </p:ext>
    </p:extLst>
  </p:cSld>
  <p:clrMapOvr>
    <a:masterClrMapping/>
  </p:clrMapOvr>
  <p:transition spd="slow"/>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363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9" presetClass="entr" fill="hold" grpId="0" nodeType="clickEffect">
                                  <p:stCondLst>
                                    <p:cond delay="0"/>
                                  </p:stCondLst>
                                  <p:iterate>
                                    <p:tmAbs val="0"/>
                                  </p:iterate>
                                  <p:childTnLst>
                                    <p:set>
                                      <p:cBhvr>
                                        <p:cTn id="10" fill="hold"/>
                                        <p:tgtEl>
                                          <p:spTgt spid="3665"/>
                                        </p:tgtEl>
                                        <p:attrNameLst>
                                          <p:attrName>style.visibility</p:attrName>
                                        </p:attrNameLst>
                                      </p:cBhvr>
                                      <p:to>
                                        <p:strVal val="visible"/>
                                      </p:to>
                                    </p:set>
                                    <p:animEffect transition="in" filter="dissolve">
                                      <p:cBhvr>
                                        <p:cTn id="11" dur="250"/>
                                        <p:tgtEl>
                                          <p:spTgt spid="36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38" grpId="0" animBg="1" advAuto="0"/>
      <p:bldP spid="3665" grpId="0" animBg="1" advAuto="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68" name="Shape 3668"/>
          <p:cNvSpPr/>
          <p:nvPr/>
        </p:nvSpPr>
        <p:spPr>
          <a:xfrm>
            <a:off x="1454146" y="6259899"/>
            <a:ext cx="19200653" cy="3077723"/>
          </a:xfrm>
          <a:prstGeom prst="rect">
            <a:avLst/>
          </a:prstGeom>
          <a:ln w="12700">
            <a:miter lim="400000"/>
          </a:ln>
          <a:extLst>
            <a:ext uri="{C572A759-6A51-4108-AA02-DFA0A04FC94B}">
              <ma14:wrappingTextBoxFlag xmlns:ma14="http://schemas.microsoft.com/office/mac/drawingml/2011/main" xmlns="" val="1"/>
            </a:ext>
          </a:extLst>
        </p:spPr>
        <p:txBody>
          <a:bodyPr lIns="71413" tIns="71413" rIns="71413" bIns="71413" anchor="ctr"/>
          <a:lstStyle/>
          <a:p>
            <a:pPr algn="l" defTabSz="821138">
              <a:spcBef>
                <a:spcPts val="4200"/>
              </a:spcBef>
              <a:defRPr sz="6000" b="1">
                <a:latin typeface="Helvetica"/>
                <a:ea typeface="Helvetica"/>
                <a:cs typeface="Helvetica"/>
                <a:sym typeface="Helvetica"/>
              </a:defRPr>
            </a:pPr>
            <a:r>
              <a:rPr>
                <a:latin typeface="Helvetica"/>
                <a:cs typeface="Helvetica"/>
                <a:sym typeface="Helvetica"/>
              </a:rPr>
              <a:t>G </a:t>
            </a:r>
            <a:r>
              <a:rPr>
                <a:latin typeface="Helvetica Light"/>
                <a:ea typeface="ＭＳ Ｐゴシック" charset="0"/>
                <a:cs typeface="Helvetica"/>
                <a:sym typeface="Helvetica Light"/>
              </a:rPr>
              <a:t>tries to synthesize fake images that </a:t>
            </a:r>
            <a:r>
              <a:rPr i="1">
                <a:solidFill>
                  <a:srgbClr val="DE6A10"/>
                </a:solidFill>
                <a:latin typeface="Helvetica"/>
                <a:cs typeface="Helvetica"/>
                <a:sym typeface="Helvetica"/>
              </a:rPr>
              <a:t>fool</a:t>
            </a:r>
            <a:r>
              <a:rPr>
                <a:latin typeface="Helvetica Light"/>
                <a:ea typeface="ＭＳ Ｐゴシック" charset="0"/>
                <a:cs typeface="Helvetica"/>
                <a:sym typeface="Helvetica Light"/>
              </a:rPr>
              <a:t> the </a:t>
            </a:r>
            <a:r>
              <a:rPr i="1">
                <a:solidFill>
                  <a:srgbClr val="0365C0"/>
                </a:solidFill>
                <a:latin typeface="Helvetica"/>
                <a:cs typeface="Helvetica"/>
                <a:sym typeface="Helvetica"/>
              </a:rPr>
              <a:t>best</a:t>
            </a:r>
            <a:r>
              <a:rPr>
                <a:latin typeface="Helvetica Light"/>
                <a:ea typeface="ＭＳ Ｐゴシック" charset="0"/>
                <a:cs typeface="Helvetica"/>
                <a:sym typeface="Helvetica Light"/>
              </a:rPr>
              <a:t> </a:t>
            </a:r>
            <a:r>
              <a:rPr>
                <a:latin typeface="Helvetica"/>
                <a:cs typeface="Helvetica"/>
                <a:sym typeface="Helvetica"/>
              </a:rPr>
              <a:t>D</a:t>
            </a:r>
            <a:r>
              <a:rPr>
                <a:latin typeface="Helvetica Light"/>
                <a:ea typeface="ＭＳ Ｐゴシック" charset="0"/>
                <a:cs typeface="Helvetica"/>
                <a:sym typeface="Helvetica Light"/>
              </a:rPr>
              <a:t>:</a:t>
            </a:r>
          </a:p>
        </p:txBody>
      </p:sp>
      <p:pic>
        <p:nvPicPr>
          <p:cNvPr id="3669" name="pasted-image.pdf"/>
          <p:cNvPicPr>
            <a:picLocks noChangeAspect="1"/>
          </p:cNvPicPr>
          <p:nvPr/>
        </p:nvPicPr>
        <p:blipFill>
          <a:blip r:embed="rId2"/>
          <a:stretch>
            <a:fillRect/>
          </a:stretch>
        </p:blipFill>
        <p:spPr>
          <a:xfrm>
            <a:off x="9438567" y="9511883"/>
            <a:ext cx="4518557" cy="903712"/>
          </a:xfrm>
          <a:prstGeom prst="rect">
            <a:avLst/>
          </a:prstGeom>
          <a:ln w="12700">
            <a:miter lim="400000"/>
          </a:ln>
        </p:spPr>
      </p:pic>
      <p:pic>
        <p:nvPicPr>
          <p:cNvPr id="3670" name="pasted-image.pdf"/>
          <p:cNvPicPr>
            <a:picLocks noChangeAspect="1"/>
          </p:cNvPicPr>
          <p:nvPr/>
        </p:nvPicPr>
        <p:blipFill>
          <a:blip r:embed="rId3"/>
          <a:stretch>
            <a:fillRect/>
          </a:stretch>
        </p:blipFill>
        <p:spPr>
          <a:xfrm>
            <a:off x="7136725" y="9511883"/>
            <a:ext cx="1878768" cy="903712"/>
          </a:xfrm>
          <a:prstGeom prst="rect">
            <a:avLst/>
          </a:prstGeom>
          <a:ln w="12700">
            <a:miter lim="400000"/>
          </a:ln>
        </p:spPr>
      </p:pic>
      <p:grpSp>
        <p:nvGrpSpPr>
          <p:cNvPr id="3673" name="Group 3673"/>
          <p:cNvGrpSpPr/>
          <p:nvPr/>
        </p:nvGrpSpPr>
        <p:grpSpPr>
          <a:xfrm>
            <a:off x="14864567" y="9500752"/>
            <a:ext cx="6687667" cy="903712"/>
            <a:chOff x="0" y="0"/>
            <a:chExt cx="6687665" cy="903711"/>
          </a:xfrm>
        </p:grpSpPr>
        <p:pic>
          <p:nvPicPr>
            <p:cNvPr id="3671" name="pasted-image.pdf"/>
            <p:cNvPicPr>
              <a:picLocks noChangeAspect="1"/>
            </p:cNvPicPr>
            <p:nvPr/>
          </p:nvPicPr>
          <p:blipFill>
            <a:blip r:embed="rId4"/>
            <a:stretch>
              <a:fillRect/>
            </a:stretch>
          </p:blipFill>
          <p:spPr>
            <a:xfrm>
              <a:off x="0" y="174776"/>
              <a:ext cx="553352" cy="576409"/>
            </a:xfrm>
            <a:prstGeom prst="rect">
              <a:avLst/>
            </a:prstGeom>
            <a:ln w="12700" cap="flat">
              <a:noFill/>
              <a:miter lim="400000"/>
            </a:ln>
            <a:effectLst/>
          </p:spPr>
        </p:pic>
        <p:pic>
          <p:nvPicPr>
            <p:cNvPr id="3672" name="pasted-image.pdf"/>
            <p:cNvPicPr>
              <a:picLocks noChangeAspect="1"/>
            </p:cNvPicPr>
            <p:nvPr/>
          </p:nvPicPr>
          <p:blipFill>
            <a:blip r:embed="rId5"/>
            <a:stretch>
              <a:fillRect/>
            </a:stretch>
          </p:blipFill>
          <p:spPr>
            <a:xfrm>
              <a:off x="1460796" y="0"/>
              <a:ext cx="5226870" cy="903712"/>
            </a:xfrm>
            <a:prstGeom prst="rect">
              <a:avLst/>
            </a:prstGeom>
            <a:ln w="12700" cap="flat">
              <a:noFill/>
              <a:miter lim="400000"/>
            </a:ln>
            <a:effectLst/>
          </p:spPr>
        </p:pic>
      </p:grpSp>
      <p:sp>
        <p:nvSpPr>
          <p:cNvPr id="3674" name="Shape 3674"/>
          <p:cNvSpPr/>
          <p:nvPr/>
        </p:nvSpPr>
        <p:spPr>
          <a:xfrm>
            <a:off x="16860757" y="2189272"/>
            <a:ext cx="4344352" cy="1080592"/>
          </a:xfrm>
          <a:prstGeom prst="rect">
            <a:avLst/>
          </a:prstGeom>
          <a:ln w="12700">
            <a:miter lim="400000"/>
          </a:ln>
          <a:extLst>
            <a:ext uri="{C572A759-6A51-4108-AA02-DFA0A04FC94B}">
              <ma14:wrappingTextBoxFlag xmlns:ma14="http://schemas.microsoft.com/office/mac/drawingml/2011/main" xmlns="" val="1"/>
            </a:ext>
          </a:extLst>
        </p:spPr>
        <p:txBody>
          <a:bodyPr lIns="71413" tIns="71413" rIns="71413" bIns="71413" anchor="ctr"/>
          <a:lstStyle>
            <a:lvl1pPr>
              <a:defRPr sz="6000"/>
            </a:lvl1pPr>
          </a:lstStyle>
          <a:p>
            <a:pPr defTabSz="821138">
              <a:defRPr/>
            </a:pPr>
            <a:r>
              <a:rPr b="0">
                <a:latin typeface="Helvetica Light"/>
                <a:ea typeface="ＭＳ Ｐゴシック" charset="0"/>
                <a:cs typeface="+mn-cs"/>
                <a:sym typeface="Helvetica Light"/>
              </a:rPr>
              <a:t>real or fake?</a:t>
            </a:r>
          </a:p>
        </p:txBody>
      </p:sp>
      <p:sp>
        <p:nvSpPr>
          <p:cNvPr id="3675" name="Shape 3675"/>
          <p:cNvSpPr/>
          <p:nvPr/>
        </p:nvSpPr>
        <p:spPr>
          <a:xfrm>
            <a:off x="12666928" y="2729591"/>
            <a:ext cx="3994373" cy="3"/>
          </a:xfrm>
          <a:prstGeom prst="line">
            <a:avLst/>
          </a:prstGeom>
          <a:ln w="38100">
            <a:solidFill>
              <a:srgbClr val="000000"/>
            </a:solidFill>
            <a:miter lim="400000"/>
            <a:tailEnd type="stealth"/>
          </a:ln>
        </p:spPr>
        <p:txBody>
          <a:bodyPr lIns="71413" tIns="71413" rIns="71413" bIns="71413" anchor="ctr"/>
          <a:lstStyle/>
          <a:p>
            <a:pPr defTabSz="821138">
              <a:defRPr sz="3200"/>
            </a:pPr>
            <a:endParaRPr sz="3200" b="0">
              <a:latin typeface="Helvetica Light"/>
              <a:ea typeface="ＭＳ Ｐゴシック" charset="0"/>
              <a:cs typeface="+mn-cs"/>
              <a:sym typeface="Helvetica Light"/>
            </a:endParaRPr>
          </a:p>
        </p:txBody>
      </p:sp>
      <p:sp>
        <p:nvSpPr>
          <p:cNvPr id="3676" name="Shape 3676"/>
          <p:cNvSpPr/>
          <p:nvPr/>
        </p:nvSpPr>
        <p:spPr>
          <a:xfrm rot="10800000">
            <a:off x="14471688" y="1604956"/>
            <a:ext cx="384843" cy="2249267"/>
          </a:xfrm>
          <a:prstGeom prst="rect">
            <a:avLst/>
          </a:prstGeom>
          <a:solidFill>
            <a:srgbClr val="FFFFFF"/>
          </a:solidFill>
          <a:ln w="38100">
            <a:solidFill>
              <a:srgbClr val="000000"/>
            </a:solidFill>
            <a:miter lim="400000"/>
          </a:ln>
        </p:spPr>
        <p:txBody>
          <a:bodyPr lIns="71413" tIns="71413" rIns="71413" bIns="71413" anchor="ctr"/>
          <a:lstStyle/>
          <a:p>
            <a:pPr defTabSz="821138">
              <a:defRPr sz="3200">
                <a:solidFill>
                  <a:srgbClr val="FFFFFF"/>
                </a:solidFill>
              </a:defRPr>
            </a:pPr>
            <a:endParaRPr sz="3200" b="0">
              <a:solidFill>
                <a:srgbClr val="FFFFFF"/>
              </a:solidFill>
              <a:latin typeface="Helvetica Light"/>
              <a:ea typeface="ＭＳ Ｐゴシック" charset="0"/>
              <a:cs typeface="+mn-cs"/>
              <a:sym typeface="Helvetica Light"/>
            </a:endParaRPr>
          </a:p>
        </p:txBody>
      </p:sp>
      <p:sp>
        <p:nvSpPr>
          <p:cNvPr id="3677" name="Shape 3677"/>
          <p:cNvSpPr/>
          <p:nvPr/>
        </p:nvSpPr>
        <p:spPr>
          <a:xfrm rot="10800000">
            <a:off x="15037312" y="1604956"/>
            <a:ext cx="384843" cy="2249267"/>
          </a:xfrm>
          <a:prstGeom prst="rect">
            <a:avLst/>
          </a:prstGeom>
          <a:solidFill>
            <a:srgbClr val="FFFFFF"/>
          </a:solidFill>
          <a:ln w="38100">
            <a:solidFill>
              <a:srgbClr val="000000"/>
            </a:solidFill>
            <a:miter lim="400000"/>
          </a:ln>
        </p:spPr>
        <p:txBody>
          <a:bodyPr lIns="71413" tIns="71413" rIns="71413" bIns="71413" anchor="ctr"/>
          <a:lstStyle/>
          <a:p>
            <a:pPr defTabSz="821138">
              <a:defRPr sz="3200">
                <a:solidFill>
                  <a:srgbClr val="FFFFFF"/>
                </a:solidFill>
              </a:defRPr>
            </a:pPr>
            <a:endParaRPr sz="3200" b="0">
              <a:solidFill>
                <a:srgbClr val="FFFFFF"/>
              </a:solidFill>
              <a:latin typeface="Helvetica Light"/>
              <a:ea typeface="ＭＳ Ｐゴシック" charset="0"/>
              <a:cs typeface="+mn-cs"/>
              <a:sym typeface="Helvetica Light"/>
            </a:endParaRPr>
          </a:p>
        </p:txBody>
      </p:sp>
      <p:sp>
        <p:nvSpPr>
          <p:cNvPr id="3678" name="Shape 3678"/>
          <p:cNvSpPr/>
          <p:nvPr/>
        </p:nvSpPr>
        <p:spPr>
          <a:xfrm rot="10800000">
            <a:off x="13906072" y="1604956"/>
            <a:ext cx="384843" cy="2249267"/>
          </a:xfrm>
          <a:prstGeom prst="rect">
            <a:avLst/>
          </a:prstGeom>
          <a:solidFill>
            <a:srgbClr val="FFFFFF"/>
          </a:solidFill>
          <a:ln w="38100">
            <a:solidFill>
              <a:srgbClr val="000000"/>
            </a:solidFill>
            <a:miter lim="400000"/>
          </a:ln>
        </p:spPr>
        <p:txBody>
          <a:bodyPr lIns="71413" tIns="71413" rIns="71413" bIns="71413" anchor="ctr"/>
          <a:lstStyle/>
          <a:p>
            <a:pPr defTabSz="821138">
              <a:defRPr sz="3200">
                <a:solidFill>
                  <a:srgbClr val="FFFFFF"/>
                </a:solidFill>
              </a:defRPr>
            </a:pPr>
            <a:endParaRPr sz="3200" b="0">
              <a:solidFill>
                <a:srgbClr val="FFFFFF"/>
              </a:solidFill>
              <a:latin typeface="Helvetica Light"/>
              <a:ea typeface="ＭＳ Ｐゴシック" charset="0"/>
              <a:cs typeface="+mn-cs"/>
              <a:sym typeface="Helvetica Light"/>
            </a:endParaRPr>
          </a:p>
        </p:txBody>
      </p:sp>
      <p:pic>
        <p:nvPicPr>
          <p:cNvPr id="3679" name="pasted-image.pdf"/>
          <p:cNvPicPr>
            <a:picLocks noChangeAspect="1"/>
          </p:cNvPicPr>
          <p:nvPr/>
        </p:nvPicPr>
        <p:blipFill>
          <a:blip r:embed="rId6"/>
          <a:stretch>
            <a:fillRect/>
          </a:stretch>
        </p:blipFill>
        <p:spPr>
          <a:xfrm>
            <a:off x="14301745" y="432627"/>
            <a:ext cx="764152" cy="658752"/>
          </a:xfrm>
          <a:prstGeom prst="rect">
            <a:avLst/>
          </a:prstGeom>
          <a:ln w="12700">
            <a:miter lim="400000"/>
          </a:ln>
        </p:spPr>
      </p:pic>
      <p:sp>
        <p:nvSpPr>
          <p:cNvPr id="3680" name="Shape 3680"/>
          <p:cNvSpPr/>
          <p:nvPr/>
        </p:nvSpPr>
        <p:spPr>
          <a:xfrm>
            <a:off x="4347456" y="2723679"/>
            <a:ext cx="3994373" cy="3"/>
          </a:xfrm>
          <a:prstGeom prst="line">
            <a:avLst/>
          </a:prstGeom>
          <a:ln w="38100">
            <a:solidFill>
              <a:srgbClr val="000000"/>
            </a:solidFill>
            <a:miter lim="400000"/>
            <a:tailEnd type="stealth"/>
          </a:ln>
        </p:spPr>
        <p:txBody>
          <a:bodyPr lIns="71413" tIns="71413" rIns="71413" bIns="71413" anchor="ctr"/>
          <a:lstStyle/>
          <a:p>
            <a:pPr defTabSz="821138">
              <a:defRPr sz="3200"/>
            </a:pPr>
            <a:endParaRPr sz="3200" b="0">
              <a:latin typeface="Helvetica Light"/>
              <a:ea typeface="ＭＳ Ｐゴシック" charset="0"/>
              <a:cs typeface="+mn-cs"/>
              <a:sym typeface="Helvetica Light"/>
            </a:endParaRPr>
          </a:p>
        </p:txBody>
      </p:sp>
      <p:sp>
        <p:nvSpPr>
          <p:cNvPr id="3681" name="Shape 3681"/>
          <p:cNvSpPr/>
          <p:nvPr/>
        </p:nvSpPr>
        <p:spPr>
          <a:xfrm rot="10800000">
            <a:off x="6152221" y="1599047"/>
            <a:ext cx="384843" cy="2249267"/>
          </a:xfrm>
          <a:prstGeom prst="rect">
            <a:avLst/>
          </a:prstGeom>
          <a:solidFill>
            <a:srgbClr val="FFFFFF"/>
          </a:solidFill>
          <a:ln w="38100">
            <a:solidFill>
              <a:srgbClr val="000000"/>
            </a:solidFill>
            <a:miter lim="400000"/>
          </a:ln>
        </p:spPr>
        <p:txBody>
          <a:bodyPr lIns="71413" tIns="71413" rIns="71413" bIns="71413" anchor="ctr"/>
          <a:lstStyle/>
          <a:p>
            <a:pPr defTabSz="821138">
              <a:defRPr sz="3200">
                <a:solidFill>
                  <a:srgbClr val="FFFFFF"/>
                </a:solidFill>
              </a:defRPr>
            </a:pPr>
            <a:endParaRPr sz="3200" b="0">
              <a:solidFill>
                <a:srgbClr val="FFFFFF"/>
              </a:solidFill>
              <a:latin typeface="Helvetica Light"/>
              <a:ea typeface="ＭＳ Ｐゴシック" charset="0"/>
              <a:cs typeface="+mn-cs"/>
              <a:sym typeface="Helvetica Light"/>
            </a:endParaRPr>
          </a:p>
        </p:txBody>
      </p:sp>
      <p:sp>
        <p:nvSpPr>
          <p:cNvPr id="3682" name="Shape 3682"/>
          <p:cNvSpPr/>
          <p:nvPr/>
        </p:nvSpPr>
        <p:spPr>
          <a:xfrm rot="10800000">
            <a:off x="6717840" y="1599047"/>
            <a:ext cx="384843" cy="2249267"/>
          </a:xfrm>
          <a:prstGeom prst="rect">
            <a:avLst/>
          </a:prstGeom>
          <a:solidFill>
            <a:srgbClr val="FFFFFF"/>
          </a:solidFill>
          <a:ln w="38100">
            <a:solidFill>
              <a:srgbClr val="000000"/>
            </a:solidFill>
            <a:miter lim="400000"/>
          </a:ln>
        </p:spPr>
        <p:txBody>
          <a:bodyPr lIns="71413" tIns="71413" rIns="71413" bIns="71413" anchor="ctr"/>
          <a:lstStyle/>
          <a:p>
            <a:pPr defTabSz="821138">
              <a:defRPr sz="3200">
                <a:solidFill>
                  <a:srgbClr val="FFFFFF"/>
                </a:solidFill>
              </a:defRPr>
            </a:pPr>
            <a:endParaRPr sz="3200" b="0">
              <a:solidFill>
                <a:srgbClr val="FFFFFF"/>
              </a:solidFill>
              <a:latin typeface="Helvetica Light"/>
              <a:ea typeface="ＭＳ Ｐゴシック" charset="0"/>
              <a:cs typeface="+mn-cs"/>
              <a:sym typeface="Helvetica Light"/>
            </a:endParaRPr>
          </a:p>
        </p:txBody>
      </p:sp>
      <p:sp>
        <p:nvSpPr>
          <p:cNvPr id="3683" name="Shape 3683"/>
          <p:cNvSpPr/>
          <p:nvPr/>
        </p:nvSpPr>
        <p:spPr>
          <a:xfrm rot="10800000">
            <a:off x="5586603" y="1599047"/>
            <a:ext cx="384843" cy="2249267"/>
          </a:xfrm>
          <a:prstGeom prst="rect">
            <a:avLst/>
          </a:prstGeom>
          <a:solidFill>
            <a:srgbClr val="FFFFFF"/>
          </a:solidFill>
          <a:ln w="38100">
            <a:solidFill>
              <a:srgbClr val="000000"/>
            </a:solidFill>
            <a:miter lim="400000"/>
          </a:ln>
        </p:spPr>
        <p:txBody>
          <a:bodyPr lIns="71413" tIns="71413" rIns="71413" bIns="71413" anchor="ctr"/>
          <a:lstStyle/>
          <a:p>
            <a:pPr defTabSz="821138">
              <a:defRPr sz="3200">
                <a:solidFill>
                  <a:srgbClr val="FFFFFF"/>
                </a:solidFill>
              </a:defRPr>
            </a:pPr>
            <a:endParaRPr sz="3200" b="0">
              <a:solidFill>
                <a:srgbClr val="FFFFFF"/>
              </a:solidFill>
              <a:latin typeface="Helvetica Light"/>
              <a:ea typeface="ＭＳ Ｐゴシック" charset="0"/>
              <a:cs typeface="+mn-cs"/>
              <a:sym typeface="Helvetica Light"/>
            </a:endParaRPr>
          </a:p>
        </p:txBody>
      </p:sp>
      <p:pic>
        <p:nvPicPr>
          <p:cNvPr id="3684" name="pasted-image.pdf"/>
          <p:cNvPicPr>
            <a:picLocks noChangeAspect="1"/>
          </p:cNvPicPr>
          <p:nvPr/>
        </p:nvPicPr>
        <p:blipFill>
          <a:blip r:embed="rId7"/>
          <a:stretch>
            <a:fillRect/>
          </a:stretch>
        </p:blipFill>
        <p:spPr>
          <a:xfrm>
            <a:off x="5988938" y="459088"/>
            <a:ext cx="711453" cy="737803"/>
          </a:xfrm>
          <a:prstGeom prst="rect">
            <a:avLst/>
          </a:prstGeom>
          <a:ln w="12700">
            <a:miter lim="400000"/>
          </a:ln>
        </p:spPr>
      </p:pic>
      <p:pic>
        <p:nvPicPr>
          <p:cNvPr id="3685" name="pasted-image.pdf"/>
          <p:cNvPicPr>
            <a:picLocks noChangeAspect="1"/>
          </p:cNvPicPr>
          <p:nvPr/>
        </p:nvPicPr>
        <p:blipFill>
          <a:blip r:embed="rId8"/>
          <a:stretch>
            <a:fillRect/>
          </a:stretch>
        </p:blipFill>
        <p:spPr>
          <a:xfrm>
            <a:off x="1885209" y="423728"/>
            <a:ext cx="579704" cy="447952"/>
          </a:xfrm>
          <a:prstGeom prst="rect">
            <a:avLst/>
          </a:prstGeom>
          <a:ln w="12700">
            <a:miter lim="400000"/>
          </a:ln>
        </p:spPr>
      </p:pic>
      <p:pic>
        <p:nvPicPr>
          <p:cNvPr id="3686" name="pasted-image.pdf"/>
          <p:cNvPicPr>
            <a:picLocks noChangeAspect="1"/>
          </p:cNvPicPr>
          <p:nvPr/>
        </p:nvPicPr>
        <p:blipFill>
          <a:blip r:embed="rId9"/>
          <a:stretch>
            <a:fillRect/>
          </a:stretch>
        </p:blipFill>
        <p:spPr>
          <a:xfrm>
            <a:off x="9853625" y="281468"/>
            <a:ext cx="1294899" cy="656317"/>
          </a:xfrm>
          <a:prstGeom prst="rect">
            <a:avLst/>
          </a:prstGeom>
          <a:ln w="12700">
            <a:miter lim="400000"/>
          </a:ln>
        </p:spPr>
      </p:pic>
      <p:pic>
        <p:nvPicPr>
          <p:cNvPr id="3687" name="pasted-image.pdf"/>
          <p:cNvPicPr>
            <a:picLocks noChangeAspect="1"/>
          </p:cNvPicPr>
          <p:nvPr/>
        </p:nvPicPr>
        <p:blipFill>
          <a:blip r:embed="rId10"/>
          <a:stretch>
            <a:fillRect/>
          </a:stretch>
        </p:blipFill>
        <p:spPr>
          <a:xfrm>
            <a:off x="2475601" y="9603507"/>
            <a:ext cx="4238072" cy="1104603"/>
          </a:xfrm>
          <a:prstGeom prst="rect">
            <a:avLst/>
          </a:prstGeom>
          <a:ln w="12700">
            <a:miter lim="400000"/>
          </a:ln>
        </p:spPr>
      </p:pic>
      <p:sp>
        <p:nvSpPr>
          <p:cNvPr id="3688" name="Shape 3688"/>
          <p:cNvSpPr/>
          <p:nvPr/>
        </p:nvSpPr>
        <p:spPr>
          <a:xfrm>
            <a:off x="5181164" y="9363574"/>
            <a:ext cx="1628083" cy="1427237"/>
          </a:xfrm>
          <a:prstGeom prst="rect">
            <a:avLst/>
          </a:prstGeom>
          <a:ln w="76200">
            <a:solidFill>
              <a:schemeClr val="accent1"/>
            </a:solidFill>
            <a:miter lim="400000"/>
          </a:ln>
        </p:spPr>
        <p:txBody>
          <a:bodyPr lIns="71413" tIns="71413" rIns="71413" bIns="71413" anchor="ctr"/>
          <a:lstStyle/>
          <a:p>
            <a:pPr defTabSz="821138">
              <a:defRPr sz="3200">
                <a:solidFill>
                  <a:srgbClr val="0365C0"/>
                </a:solidFill>
              </a:defRPr>
            </a:pPr>
            <a:endParaRPr sz="3200" b="0">
              <a:solidFill>
                <a:srgbClr val="0365C0"/>
              </a:solidFill>
              <a:latin typeface="Helvetica Light"/>
              <a:ea typeface="ＭＳ Ｐゴシック" charset="0"/>
              <a:cs typeface="+mn-cs"/>
              <a:sym typeface="Helvetica Light"/>
            </a:endParaRPr>
          </a:p>
        </p:txBody>
      </p:sp>
      <p:pic>
        <p:nvPicPr>
          <p:cNvPr id="3689" name="pasted-image.pdf"/>
          <p:cNvPicPr>
            <a:picLocks noChangeAspect="1"/>
          </p:cNvPicPr>
          <p:nvPr/>
        </p:nvPicPr>
        <p:blipFill>
          <a:blip r:embed="rId11"/>
          <a:stretch>
            <a:fillRect/>
          </a:stretch>
        </p:blipFill>
        <p:spPr>
          <a:xfrm>
            <a:off x="22221654" y="9512643"/>
            <a:ext cx="142693" cy="879931"/>
          </a:xfrm>
          <a:prstGeom prst="rect">
            <a:avLst/>
          </a:prstGeom>
          <a:ln w="12700">
            <a:miter lim="400000"/>
          </a:ln>
        </p:spPr>
      </p:pic>
      <p:sp>
        <p:nvSpPr>
          <p:cNvPr id="3690" name="Shape 3690"/>
          <p:cNvSpPr/>
          <p:nvPr/>
        </p:nvSpPr>
        <p:spPr>
          <a:xfrm>
            <a:off x="3693347" y="9348377"/>
            <a:ext cx="1398533" cy="1462072"/>
          </a:xfrm>
          <a:prstGeom prst="rect">
            <a:avLst/>
          </a:prstGeom>
          <a:ln w="76200">
            <a:solidFill>
              <a:schemeClr val="accent4"/>
            </a:solidFill>
            <a:miter lim="400000"/>
          </a:ln>
        </p:spPr>
        <p:txBody>
          <a:bodyPr lIns="71413" tIns="71413" rIns="71413" bIns="71413" anchor="ctr"/>
          <a:lstStyle/>
          <a:p>
            <a:pPr defTabSz="821138">
              <a:defRPr sz="3200">
                <a:solidFill>
                  <a:srgbClr val="0365C0"/>
                </a:solidFill>
              </a:defRPr>
            </a:pPr>
            <a:endParaRPr sz="3200" b="0">
              <a:solidFill>
                <a:srgbClr val="0365C0"/>
              </a:solidFill>
              <a:latin typeface="Helvetica Light"/>
              <a:ea typeface="ＭＳ Ｐゴシック" charset="0"/>
              <a:cs typeface="+mn-cs"/>
              <a:sym typeface="Helvetica Light"/>
            </a:endParaRPr>
          </a:p>
        </p:txBody>
      </p:sp>
      <p:pic>
        <p:nvPicPr>
          <p:cNvPr id="3691" name="pasted-image-filtered.png"/>
          <p:cNvPicPr>
            <a:picLocks noChangeAspect="1"/>
          </p:cNvPicPr>
          <p:nvPr/>
        </p:nvPicPr>
        <p:blipFill>
          <a:blip r:embed="rId12"/>
          <a:stretch>
            <a:fillRect/>
          </a:stretch>
        </p:blipFill>
        <p:spPr>
          <a:xfrm>
            <a:off x="590529" y="1170769"/>
            <a:ext cx="3251203" cy="3251203"/>
          </a:xfrm>
          <a:prstGeom prst="rect">
            <a:avLst/>
          </a:prstGeom>
          <a:ln w="25400">
            <a:solidFill>
              <a:srgbClr val="000000"/>
            </a:solidFill>
            <a:miter lim="400000"/>
          </a:ln>
        </p:spPr>
      </p:pic>
      <p:pic>
        <p:nvPicPr>
          <p:cNvPr id="3692" name="pasted-image.png"/>
          <p:cNvPicPr>
            <a:picLocks noChangeAspect="1"/>
          </p:cNvPicPr>
          <p:nvPr/>
        </p:nvPicPr>
        <p:blipFill>
          <a:blip r:embed="rId13"/>
          <a:stretch>
            <a:fillRect/>
          </a:stretch>
        </p:blipFill>
        <p:spPr>
          <a:xfrm>
            <a:off x="8847599" y="1170769"/>
            <a:ext cx="3251203" cy="3251203"/>
          </a:xfrm>
          <a:prstGeom prst="rect">
            <a:avLst/>
          </a:prstGeom>
          <a:ln w="25400">
            <a:solidFill>
              <a:srgbClr val="000000"/>
            </a:solidFill>
            <a:miter lim="400000"/>
          </a:ln>
        </p:spPr>
      </p:pic>
      <p:sp>
        <p:nvSpPr>
          <p:cNvPr id="3693" name="Shape 3693"/>
          <p:cNvSpPr/>
          <p:nvPr/>
        </p:nvSpPr>
        <p:spPr>
          <a:xfrm>
            <a:off x="18233950" y="12766833"/>
            <a:ext cx="5841293" cy="790552"/>
          </a:xfrm>
          <a:prstGeom prst="rect">
            <a:avLst/>
          </a:prstGeom>
          <a:ln w="12700">
            <a:miter lim="400000"/>
          </a:ln>
          <a:extLst>
            <a:ext uri="{C572A759-6A51-4108-AA02-DFA0A04FC94B}">
              <ma14:wrappingTextBoxFlag xmlns:ma14="http://schemas.microsoft.com/office/mac/drawingml/2011/main" xmlns="" val="1"/>
            </a:ext>
          </a:extLst>
        </p:spPr>
        <p:txBody>
          <a:bodyPr wrap="none" lIns="71413" tIns="71413" rIns="71413" bIns="71413" anchor="ctr">
            <a:spAutoFit/>
          </a:bodyPr>
          <a:lstStyle>
            <a:lvl1pPr>
              <a:defRPr sz="4200"/>
            </a:lvl1pPr>
          </a:lstStyle>
          <a:p>
            <a:pPr defTabSz="821138">
              <a:defRPr/>
            </a:pPr>
            <a:r>
              <a:rPr b="0">
                <a:latin typeface="Helvetica Light"/>
                <a:ea typeface="ＭＳ Ｐゴシック" charset="0"/>
                <a:cs typeface="+mn-cs"/>
                <a:sym typeface="Helvetica Light"/>
              </a:rPr>
              <a:t>[Goodfellow et al., 2014]</a:t>
            </a:r>
          </a:p>
        </p:txBody>
      </p:sp>
    </p:spTree>
    <p:extLst>
      <p:ext uri="{BB962C8B-B14F-4D97-AF65-F5344CB8AC3E}">
        <p14:creationId xmlns:p14="http://schemas.microsoft.com/office/powerpoint/2010/main" val="3202366471"/>
      </p:ext>
    </p:extLst>
  </p:cSld>
  <p:clrMapOvr>
    <a:masterClrMapping/>
  </p:clrMapOvr>
  <p:transition spd="slow"/>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95" name="Shape 3695"/>
          <p:cNvSpPr/>
          <p:nvPr/>
        </p:nvSpPr>
        <p:spPr>
          <a:xfrm>
            <a:off x="12604732" y="2733611"/>
            <a:ext cx="1372205" cy="5"/>
          </a:xfrm>
          <a:prstGeom prst="line">
            <a:avLst/>
          </a:prstGeom>
          <a:ln w="38100">
            <a:solidFill>
              <a:srgbClr val="000000"/>
            </a:solidFill>
            <a:miter lim="400000"/>
            <a:tailEnd type="stealth"/>
          </a:ln>
        </p:spPr>
        <p:txBody>
          <a:bodyPr lIns="71413" tIns="71413" rIns="71413" bIns="71413" anchor="ctr"/>
          <a:lstStyle/>
          <a:p>
            <a:pPr defTabSz="821141">
              <a:defRPr sz="3200"/>
            </a:pPr>
            <a:endParaRPr sz="3200" b="0">
              <a:latin typeface="Helvetica Light"/>
              <a:ea typeface="ＭＳ Ｐゴシック" charset="0"/>
              <a:cs typeface="+mn-cs"/>
              <a:sym typeface="Helvetica Light"/>
            </a:endParaRPr>
          </a:p>
        </p:txBody>
      </p:sp>
      <p:pic>
        <p:nvPicPr>
          <p:cNvPr id="3696" name="pasted-image.pdf"/>
          <p:cNvPicPr>
            <a:picLocks noChangeAspect="1"/>
          </p:cNvPicPr>
          <p:nvPr/>
        </p:nvPicPr>
        <p:blipFill>
          <a:blip r:embed="rId2"/>
          <a:stretch>
            <a:fillRect/>
          </a:stretch>
        </p:blipFill>
        <p:spPr>
          <a:xfrm>
            <a:off x="16845916" y="3511981"/>
            <a:ext cx="764152" cy="658752"/>
          </a:xfrm>
          <a:prstGeom prst="rect">
            <a:avLst/>
          </a:prstGeom>
          <a:ln w="12700">
            <a:miter lim="400000"/>
          </a:ln>
        </p:spPr>
      </p:pic>
      <p:sp>
        <p:nvSpPr>
          <p:cNvPr id="3711" name="Shape 3711"/>
          <p:cNvSpPr/>
          <p:nvPr/>
        </p:nvSpPr>
        <p:spPr>
          <a:xfrm>
            <a:off x="4352992" y="3822223"/>
            <a:ext cx="9530768" cy="968877"/>
          </a:xfrm>
          <a:custGeom>
            <a:avLst/>
            <a:gdLst/>
            <a:ahLst/>
            <a:cxnLst>
              <a:cxn ang="0">
                <a:pos x="wd2" y="hd2"/>
              </a:cxn>
              <a:cxn ang="5400000">
                <a:pos x="wd2" y="hd2"/>
              </a:cxn>
              <a:cxn ang="10800000">
                <a:pos x="wd2" y="hd2"/>
              </a:cxn>
              <a:cxn ang="16200000">
                <a:pos x="wd2" y="hd2"/>
              </a:cxn>
            </a:cxnLst>
            <a:rect l="0" t="0" r="r" b="b"/>
            <a:pathLst>
              <a:path w="21600" h="16224" extrusionOk="0">
                <a:moveTo>
                  <a:pt x="0" y="2395"/>
                </a:moveTo>
                <a:cubicBezTo>
                  <a:pt x="11634" y="21600"/>
                  <a:pt x="18834" y="20802"/>
                  <a:pt x="21600" y="0"/>
                </a:cubicBezTo>
              </a:path>
            </a:pathLst>
          </a:custGeom>
          <a:ln w="50800">
            <a:solidFill>
              <a:srgbClr val="000000"/>
            </a:solidFill>
            <a:custDash>
              <a:ds d="200000" sp="200000"/>
            </a:custDash>
            <a:miter lim="400000"/>
            <a:tailEnd type="stealth"/>
          </a:ln>
        </p:spPr>
        <p:txBody>
          <a:bodyPr lIns="91397" tIns="45709" rIns="91397" bIns="45709"/>
          <a:lstStyle/>
          <a:p>
            <a:pPr defTabSz="821141"/>
            <a:endParaRPr sz="5101" b="0">
              <a:latin typeface="Helvetica Light"/>
              <a:ea typeface="ＭＳ Ｐゴシック" charset="0"/>
              <a:cs typeface="+mn-cs"/>
              <a:sym typeface="Helvetica Light"/>
            </a:endParaRPr>
          </a:p>
        </p:txBody>
      </p:sp>
      <p:sp>
        <p:nvSpPr>
          <p:cNvPr id="3698" name="Shape 3698"/>
          <p:cNvSpPr/>
          <p:nvPr/>
        </p:nvSpPr>
        <p:spPr>
          <a:xfrm>
            <a:off x="14201796" y="1914600"/>
            <a:ext cx="6052392" cy="2399989"/>
          </a:xfrm>
          <a:prstGeom prst="rect">
            <a:avLst/>
          </a:prstGeom>
          <a:ln w="50800">
            <a:solidFill>
              <a:srgbClr val="000000"/>
            </a:solidFill>
            <a:miter lim="400000"/>
          </a:ln>
          <a:extLst>
            <a:ext uri="{C572A759-6A51-4108-AA02-DFA0A04FC94B}">
              <ma14:wrappingTextBoxFlag xmlns:ma14="http://schemas.microsoft.com/office/mac/drawingml/2011/main" xmlns="" val="1"/>
            </a:ext>
          </a:extLst>
        </p:spPr>
        <p:txBody>
          <a:bodyPr lIns="71413" tIns="71413" rIns="71413" bIns="71413" anchor="ctr"/>
          <a:lstStyle>
            <a:lvl1pPr>
              <a:defRPr sz="5600"/>
            </a:lvl1pPr>
          </a:lstStyle>
          <a:p>
            <a:pPr defTabSz="821141"/>
            <a:r>
              <a:rPr b="0" dirty="0">
                <a:latin typeface="Helvetica Light"/>
                <a:ea typeface="ＭＳ Ｐゴシック" charset="0"/>
                <a:cs typeface="+mn-cs"/>
                <a:sym typeface="Helvetica Light"/>
              </a:rPr>
              <a:t>Loss Function</a:t>
            </a:r>
          </a:p>
        </p:txBody>
      </p:sp>
      <p:sp>
        <p:nvSpPr>
          <p:cNvPr id="3699" name="Shape 3699"/>
          <p:cNvSpPr/>
          <p:nvPr/>
        </p:nvSpPr>
        <p:spPr>
          <a:xfrm>
            <a:off x="2471039" y="7837782"/>
            <a:ext cx="18557943" cy="3426557"/>
          </a:xfrm>
          <a:prstGeom prst="rect">
            <a:avLst/>
          </a:prstGeom>
          <a:ln w="12700">
            <a:miter lim="400000"/>
          </a:ln>
          <a:extLst>
            <a:ext uri="{C572A759-6A51-4108-AA02-DFA0A04FC94B}">
              <ma14:wrappingTextBoxFlag xmlns:ma14="http://schemas.microsoft.com/office/mac/drawingml/2011/main" xmlns="" val="1"/>
            </a:ext>
          </a:extLst>
        </p:spPr>
        <p:txBody>
          <a:bodyPr wrap="none" lIns="50789" tIns="50789" rIns="50789" bIns="50789" anchor="ctr">
            <a:spAutoFit/>
          </a:bodyPr>
          <a:lstStyle/>
          <a:p>
            <a:pPr algn="l" defTabSz="1302760">
              <a:defRPr sz="7200"/>
            </a:pPr>
            <a:r>
              <a:rPr sz="7200">
                <a:latin typeface="Helvetica"/>
                <a:ea typeface="Helvetica"/>
                <a:cs typeface="Helvetica"/>
                <a:sym typeface="Helvetica"/>
              </a:rPr>
              <a:t>G</a:t>
            </a:r>
            <a:r>
              <a:rPr sz="7200" b="0">
                <a:latin typeface="Helvetica Light"/>
                <a:ea typeface="ＭＳ Ｐゴシック" charset="0"/>
                <a:cs typeface="+mn-cs"/>
                <a:sym typeface="Helvetica Light"/>
              </a:rPr>
              <a:t>’s perspective: </a:t>
            </a:r>
            <a:r>
              <a:rPr sz="7200">
                <a:latin typeface="Helvetica"/>
                <a:ea typeface="Helvetica"/>
                <a:cs typeface="Helvetica"/>
                <a:sym typeface="Helvetica"/>
              </a:rPr>
              <a:t>D</a:t>
            </a:r>
            <a:r>
              <a:rPr sz="7200" b="0">
                <a:latin typeface="Helvetica Light"/>
                <a:ea typeface="ＭＳ Ｐゴシック" charset="0"/>
                <a:cs typeface="+mn-cs"/>
                <a:sym typeface="Helvetica Light"/>
              </a:rPr>
              <a:t> is a loss function.</a:t>
            </a:r>
          </a:p>
          <a:p>
            <a:pPr algn="l" defTabSz="1302760">
              <a:defRPr sz="7200"/>
            </a:pPr>
            <a:endParaRPr sz="7200" b="0">
              <a:latin typeface="Helvetica Light"/>
              <a:ea typeface="ＭＳ Ｐゴシック" charset="0"/>
              <a:cs typeface="+mn-cs"/>
              <a:sym typeface="Helvetica Light"/>
            </a:endParaRPr>
          </a:p>
          <a:p>
            <a:pPr algn="l" defTabSz="1302760">
              <a:defRPr sz="7200"/>
            </a:pPr>
            <a:r>
              <a:rPr sz="7200" b="0">
                <a:latin typeface="Helvetica Light"/>
                <a:ea typeface="ＭＳ Ｐゴシック" charset="0"/>
                <a:cs typeface="+mn-cs"/>
                <a:sym typeface="Helvetica Light"/>
              </a:rPr>
              <a:t>Rather than being hand-designed, it is </a:t>
            </a:r>
            <a:r>
              <a:rPr sz="7200" b="0" i="1">
                <a:latin typeface="Helvetica Light"/>
                <a:ea typeface="ＭＳ Ｐゴシック" charset="0"/>
                <a:cs typeface="+mn-cs"/>
                <a:sym typeface="Helvetica Light"/>
              </a:rPr>
              <a:t>learned</a:t>
            </a:r>
            <a:r>
              <a:rPr sz="7200" b="0">
                <a:latin typeface="Helvetica Light"/>
                <a:ea typeface="ＭＳ Ｐゴシック" charset="0"/>
                <a:cs typeface="+mn-cs"/>
                <a:sym typeface="Helvetica Light"/>
              </a:rPr>
              <a:t>.</a:t>
            </a:r>
          </a:p>
        </p:txBody>
      </p:sp>
      <p:sp>
        <p:nvSpPr>
          <p:cNvPr id="3700" name="Shape 3700"/>
          <p:cNvSpPr/>
          <p:nvPr/>
        </p:nvSpPr>
        <p:spPr>
          <a:xfrm>
            <a:off x="19888388" y="12870870"/>
            <a:ext cx="4318440" cy="790552"/>
          </a:xfrm>
          <a:prstGeom prst="rect">
            <a:avLst/>
          </a:prstGeom>
          <a:ln w="12700">
            <a:miter lim="400000"/>
          </a:ln>
          <a:extLst>
            <a:ext uri="{C572A759-6A51-4108-AA02-DFA0A04FC94B}">
              <ma14:wrappingTextBoxFlag xmlns:ma14="http://schemas.microsoft.com/office/mac/drawingml/2011/main" xmlns="" val="1"/>
            </a:ext>
          </a:extLst>
        </p:spPr>
        <p:txBody>
          <a:bodyPr wrap="none" lIns="71413" tIns="71413" rIns="71413" bIns="71413" anchor="ctr">
            <a:spAutoFit/>
          </a:bodyPr>
          <a:lstStyle>
            <a:lvl1pPr>
              <a:defRPr sz="4200"/>
            </a:lvl1pPr>
          </a:lstStyle>
          <a:p>
            <a:pPr defTabSz="821141"/>
            <a:r>
              <a:rPr b="0">
                <a:latin typeface="Helvetica Light"/>
                <a:ea typeface="ＭＳ Ｐゴシック" charset="0"/>
                <a:cs typeface="+mn-cs"/>
                <a:sym typeface="Helvetica Light"/>
              </a:rPr>
              <a:t>[Isola et al., 2017]</a:t>
            </a:r>
          </a:p>
        </p:txBody>
      </p:sp>
      <p:sp>
        <p:nvSpPr>
          <p:cNvPr id="3701" name="Shape 3701"/>
          <p:cNvSpPr/>
          <p:nvPr/>
        </p:nvSpPr>
        <p:spPr>
          <a:xfrm>
            <a:off x="18326878" y="12153518"/>
            <a:ext cx="5841293" cy="790552"/>
          </a:xfrm>
          <a:prstGeom prst="rect">
            <a:avLst/>
          </a:prstGeom>
          <a:ln w="12700">
            <a:miter lim="400000"/>
          </a:ln>
          <a:extLst>
            <a:ext uri="{C572A759-6A51-4108-AA02-DFA0A04FC94B}">
              <ma14:wrappingTextBoxFlag xmlns:ma14="http://schemas.microsoft.com/office/mac/drawingml/2011/main" xmlns="" val="1"/>
            </a:ext>
          </a:extLst>
        </p:spPr>
        <p:txBody>
          <a:bodyPr wrap="none" lIns="71413" tIns="71413" rIns="71413" bIns="71413" anchor="ctr">
            <a:spAutoFit/>
          </a:bodyPr>
          <a:lstStyle>
            <a:lvl1pPr>
              <a:defRPr sz="4200"/>
            </a:lvl1pPr>
          </a:lstStyle>
          <a:p>
            <a:pPr defTabSz="821141"/>
            <a:r>
              <a:rPr b="0">
                <a:latin typeface="Helvetica Light"/>
                <a:ea typeface="ＭＳ Ｐゴシック" charset="0"/>
                <a:cs typeface="+mn-cs"/>
                <a:sym typeface="Helvetica Light"/>
              </a:rPr>
              <a:t>[Goodfellow et al., 2014]</a:t>
            </a:r>
          </a:p>
        </p:txBody>
      </p:sp>
      <p:pic>
        <p:nvPicPr>
          <p:cNvPr id="3702" name="pasted-image.png"/>
          <p:cNvPicPr>
            <a:picLocks noChangeAspect="1"/>
          </p:cNvPicPr>
          <p:nvPr/>
        </p:nvPicPr>
        <p:blipFill>
          <a:blip r:embed="rId3"/>
          <a:stretch>
            <a:fillRect/>
          </a:stretch>
        </p:blipFill>
        <p:spPr>
          <a:xfrm>
            <a:off x="8847595" y="1170768"/>
            <a:ext cx="3251205" cy="3251205"/>
          </a:xfrm>
          <a:prstGeom prst="rect">
            <a:avLst/>
          </a:prstGeom>
          <a:ln w="25400">
            <a:solidFill>
              <a:srgbClr val="000000"/>
            </a:solidFill>
            <a:miter lim="400000"/>
          </a:ln>
        </p:spPr>
      </p:pic>
      <p:sp>
        <p:nvSpPr>
          <p:cNvPr id="3703" name="Shape 3703"/>
          <p:cNvSpPr/>
          <p:nvPr/>
        </p:nvSpPr>
        <p:spPr>
          <a:xfrm>
            <a:off x="4347459" y="2723675"/>
            <a:ext cx="3994373" cy="5"/>
          </a:xfrm>
          <a:prstGeom prst="line">
            <a:avLst/>
          </a:prstGeom>
          <a:ln w="38100">
            <a:solidFill>
              <a:srgbClr val="000000"/>
            </a:solidFill>
            <a:miter lim="400000"/>
            <a:tailEnd type="stealth"/>
          </a:ln>
        </p:spPr>
        <p:txBody>
          <a:bodyPr lIns="71413" tIns="71413" rIns="71413" bIns="71413" anchor="ctr"/>
          <a:lstStyle/>
          <a:p>
            <a:pPr defTabSz="821141">
              <a:defRPr sz="3200"/>
            </a:pPr>
            <a:endParaRPr sz="3200" b="0">
              <a:latin typeface="Helvetica Light"/>
              <a:ea typeface="ＭＳ Ｐゴシック" charset="0"/>
              <a:cs typeface="+mn-cs"/>
              <a:sym typeface="Helvetica Light"/>
            </a:endParaRPr>
          </a:p>
        </p:txBody>
      </p:sp>
      <p:sp>
        <p:nvSpPr>
          <p:cNvPr id="3704" name="Shape 3704"/>
          <p:cNvSpPr/>
          <p:nvPr/>
        </p:nvSpPr>
        <p:spPr>
          <a:xfrm rot="10800000">
            <a:off x="6152223" y="1599043"/>
            <a:ext cx="384845" cy="2249269"/>
          </a:xfrm>
          <a:prstGeom prst="rect">
            <a:avLst/>
          </a:prstGeom>
          <a:solidFill>
            <a:srgbClr val="FFFFFF"/>
          </a:solidFill>
          <a:ln w="38100">
            <a:solidFill>
              <a:srgbClr val="000000"/>
            </a:solidFill>
            <a:miter lim="400000"/>
          </a:ln>
        </p:spPr>
        <p:txBody>
          <a:bodyPr lIns="71413" tIns="71413" rIns="71413" bIns="71413" anchor="ctr"/>
          <a:lstStyle/>
          <a:p>
            <a:pPr defTabSz="821141">
              <a:defRPr sz="3200">
                <a:solidFill>
                  <a:srgbClr val="FFFFFF"/>
                </a:solidFill>
              </a:defRPr>
            </a:pPr>
            <a:endParaRPr sz="3200" b="0">
              <a:solidFill>
                <a:srgbClr val="FFFFFF"/>
              </a:solidFill>
              <a:latin typeface="Helvetica Light"/>
              <a:ea typeface="ＭＳ Ｐゴシック" charset="0"/>
              <a:cs typeface="+mn-cs"/>
              <a:sym typeface="Helvetica Light"/>
            </a:endParaRPr>
          </a:p>
        </p:txBody>
      </p:sp>
      <p:sp>
        <p:nvSpPr>
          <p:cNvPr id="3705" name="Shape 3705"/>
          <p:cNvSpPr/>
          <p:nvPr/>
        </p:nvSpPr>
        <p:spPr>
          <a:xfrm rot="10800000">
            <a:off x="6717842" y="1599043"/>
            <a:ext cx="384845" cy="2249269"/>
          </a:xfrm>
          <a:prstGeom prst="rect">
            <a:avLst/>
          </a:prstGeom>
          <a:solidFill>
            <a:srgbClr val="FFFFFF"/>
          </a:solidFill>
          <a:ln w="38100">
            <a:solidFill>
              <a:srgbClr val="000000"/>
            </a:solidFill>
            <a:miter lim="400000"/>
          </a:ln>
        </p:spPr>
        <p:txBody>
          <a:bodyPr lIns="71413" tIns="71413" rIns="71413" bIns="71413" anchor="ctr"/>
          <a:lstStyle/>
          <a:p>
            <a:pPr defTabSz="821141">
              <a:defRPr sz="3200">
                <a:solidFill>
                  <a:srgbClr val="FFFFFF"/>
                </a:solidFill>
              </a:defRPr>
            </a:pPr>
            <a:endParaRPr sz="3200" b="0">
              <a:solidFill>
                <a:srgbClr val="FFFFFF"/>
              </a:solidFill>
              <a:latin typeface="Helvetica Light"/>
              <a:ea typeface="ＭＳ Ｐゴシック" charset="0"/>
              <a:cs typeface="+mn-cs"/>
              <a:sym typeface="Helvetica Light"/>
            </a:endParaRPr>
          </a:p>
        </p:txBody>
      </p:sp>
      <p:sp>
        <p:nvSpPr>
          <p:cNvPr id="3706" name="Shape 3706"/>
          <p:cNvSpPr/>
          <p:nvPr/>
        </p:nvSpPr>
        <p:spPr>
          <a:xfrm rot="10800000">
            <a:off x="5586604" y="1599043"/>
            <a:ext cx="384845" cy="2249269"/>
          </a:xfrm>
          <a:prstGeom prst="rect">
            <a:avLst/>
          </a:prstGeom>
          <a:solidFill>
            <a:srgbClr val="FFFFFF"/>
          </a:solidFill>
          <a:ln w="38100">
            <a:solidFill>
              <a:srgbClr val="000000"/>
            </a:solidFill>
            <a:miter lim="400000"/>
          </a:ln>
        </p:spPr>
        <p:txBody>
          <a:bodyPr lIns="71413" tIns="71413" rIns="71413" bIns="71413" anchor="ctr"/>
          <a:lstStyle/>
          <a:p>
            <a:pPr defTabSz="821141">
              <a:defRPr sz="3200">
                <a:solidFill>
                  <a:srgbClr val="FFFFFF"/>
                </a:solidFill>
              </a:defRPr>
            </a:pPr>
            <a:endParaRPr sz="3200" b="0">
              <a:solidFill>
                <a:srgbClr val="FFFFFF"/>
              </a:solidFill>
              <a:latin typeface="Helvetica Light"/>
              <a:ea typeface="ＭＳ Ｐゴシック" charset="0"/>
              <a:cs typeface="+mn-cs"/>
              <a:sym typeface="Helvetica Light"/>
            </a:endParaRPr>
          </a:p>
        </p:txBody>
      </p:sp>
      <p:pic>
        <p:nvPicPr>
          <p:cNvPr id="3707" name="pasted-image.pdf"/>
          <p:cNvPicPr>
            <a:picLocks noChangeAspect="1"/>
          </p:cNvPicPr>
          <p:nvPr/>
        </p:nvPicPr>
        <p:blipFill>
          <a:blip r:embed="rId4"/>
          <a:stretch>
            <a:fillRect/>
          </a:stretch>
        </p:blipFill>
        <p:spPr>
          <a:xfrm>
            <a:off x="5988940" y="459090"/>
            <a:ext cx="711453" cy="737805"/>
          </a:xfrm>
          <a:prstGeom prst="rect">
            <a:avLst/>
          </a:prstGeom>
          <a:ln w="12700">
            <a:miter lim="400000"/>
          </a:ln>
        </p:spPr>
      </p:pic>
      <p:pic>
        <p:nvPicPr>
          <p:cNvPr id="3708" name="pasted-image.pdf"/>
          <p:cNvPicPr>
            <a:picLocks noChangeAspect="1"/>
          </p:cNvPicPr>
          <p:nvPr/>
        </p:nvPicPr>
        <p:blipFill>
          <a:blip r:embed="rId5"/>
          <a:stretch>
            <a:fillRect/>
          </a:stretch>
        </p:blipFill>
        <p:spPr>
          <a:xfrm>
            <a:off x="1885212" y="423728"/>
            <a:ext cx="579704" cy="447952"/>
          </a:xfrm>
          <a:prstGeom prst="rect">
            <a:avLst/>
          </a:prstGeom>
          <a:ln w="12700">
            <a:miter lim="400000"/>
          </a:ln>
        </p:spPr>
      </p:pic>
      <p:pic>
        <p:nvPicPr>
          <p:cNvPr id="3709" name="pasted-image.pdf"/>
          <p:cNvPicPr>
            <a:picLocks noChangeAspect="1"/>
          </p:cNvPicPr>
          <p:nvPr/>
        </p:nvPicPr>
        <p:blipFill>
          <a:blip r:embed="rId6"/>
          <a:stretch>
            <a:fillRect/>
          </a:stretch>
        </p:blipFill>
        <p:spPr>
          <a:xfrm>
            <a:off x="9853624" y="281468"/>
            <a:ext cx="1294901" cy="656317"/>
          </a:xfrm>
          <a:prstGeom prst="rect">
            <a:avLst/>
          </a:prstGeom>
          <a:ln w="12700">
            <a:miter lim="400000"/>
          </a:ln>
        </p:spPr>
      </p:pic>
      <p:pic>
        <p:nvPicPr>
          <p:cNvPr id="3710" name="pasted-image-filtered.png"/>
          <p:cNvPicPr>
            <a:picLocks noChangeAspect="1"/>
          </p:cNvPicPr>
          <p:nvPr/>
        </p:nvPicPr>
        <p:blipFill>
          <a:blip r:embed="rId7"/>
          <a:stretch>
            <a:fillRect/>
          </a:stretch>
        </p:blipFill>
        <p:spPr>
          <a:xfrm>
            <a:off x="590528" y="1170768"/>
            <a:ext cx="3251205" cy="3251205"/>
          </a:xfrm>
          <a:prstGeom prst="rect">
            <a:avLst/>
          </a:prstGeom>
          <a:ln w="25400">
            <a:solidFill>
              <a:srgbClr val="000000"/>
            </a:solidFill>
            <a:miter lim="400000"/>
          </a:ln>
        </p:spPr>
      </p:pic>
      <p:sp>
        <p:nvSpPr>
          <p:cNvPr id="2" name="TextBox 1"/>
          <p:cNvSpPr txBox="1"/>
          <p:nvPr/>
        </p:nvSpPr>
        <p:spPr>
          <a:xfrm>
            <a:off x="20846899" y="2354769"/>
            <a:ext cx="2249013" cy="151964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142875" tIns="142875" rIns="142875" bIns="142875" numCol="1" spcCol="38100" rtlCol="0" anchor="ctr">
            <a:spAutoFit/>
          </a:bodyPr>
          <a:lstStyle/>
          <a:p>
            <a:pPr defTabSz="1643082"/>
            <a:r>
              <a:rPr lang="en-US" sz="8000" b="0" i="1" kern="1200" dirty="0">
                <a:latin typeface="Helvetica Light"/>
                <a:ea typeface="ＭＳ Ｐゴシック" charset="0"/>
                <a:cs typeface="+mn-cs"/>
                <a:sym typeface="Helvetica Light"/>
              </a:rPr>
              <a:t>+ L1</a:t>
            </a:r>
          </a:p>
        </p:txBody>
      </p:sp>
    </p:spTree>
    <p:extLst>
      <p:ext uri="{BB962C8B-B14F-4D97-AF65-F5344CB8AC3E}">
        <p14:creationId xmlns:p14="http://schemas.microsoft.com/office/powerpoint/2010/main" val="390819114"/>
      </p:ext>
    </p:extLst>
  </p:cSld>
  <p:clrMapOvr>
    <a:masterClrMapping/>
  </p:clrMapOvr>
  <p:transition spd="slow"/>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13" name="Shape 3713"/>
          <p:cNvSpPr/>
          <p:nvPr/>
        </p:nvSpPr>
        <p:spPr>
          <a:xfrm>
            <a:off x="16860757" y="2189272"/>
            <a:ext cx="4344352" cy="1080592"/>
          </a:xfrm>
          <a:prstGeom prst="rect">
            <a:avLst/>
          </a:prstGeom>
          <a:ln w="12700">
            <a:miter lim="400000"/>
          </a:ln>
          <a:extLst>
            <a:ext uri="{C572A759-6A51-4108-AA02-DFA0A04FC94B}">
              <ma14:wrappingTextBoxFlag xmlns:ma14="http://schemas.microsoft.com/office/mac/drawingml/2011/main" xmlns="" val="1"/>
            </a:ext>
          </a:extLst>
        </p:spPr>
        <p:txBody>
          <a:bodyPr lIns="71413" tIns="71413" rIns="71413" bIns="71413" anchor="ctr"/>
          <a:lstStyle>
            <a:lvl1pPr>
              <a:defRPr sz="6000"/>
            </a:lvl1pPr>
          </a:lstStyle>
          <a:p>
            <a:pPr defTabSz="821138">
              <a:defRPr/>
            </a:pPr>
            <a:r>
              <a:rPr b="0">
                <a:latin typeface="Helvetica Light"/>
                <a:ea typeface="ＭＳ Ｐゴシック" charset="0"/>
                <a:cs typeface="+mn-cs"/>
                <a:sym typeface="Helvetica Light"/>
              </a:rPr>
              <a:t>real or fake?</a:t>
            </a:r>
          </a:p>
        </p:txBody>
      </p:sp>
      <p:sp>
        <p:nvSpPr>
          <p:cNvPr id="3714" name="Shape 3714"/>
          <p:cNvSpPr/>
          <p:nvPr/>
        </p:nvSpPr>
        <p:spPr>
          <a:xfrm>
            <a:off x="12666928" y="2729591"/>
            <a:ext cx="3994373" cy="3"/>
          </a:xfrm>
          <a:prstGeom prst="line">
            <a:avLst/>
          </a:prstGeom>
          <a:ln w="38100">
            <a:solidFill>
              <a:srgbClr val="000000"/>
            </a:solidFill>
            <a:miter lim="400000"/>
            <a:tailEnd type="stealth"/>
          </a:ln>
        </p:spPr>
        <p:txBody>
          <a:bodyPr lIns="71413" tIns="71413" rIns="71413" bIns="71413" anchor="ctr"/>
          <a:lstStyle/>
          <a:p>
            <a:pPr defTabSz="821138">
              <a:defRPr sz="3200"/>
            </a:pPr>
            <a:endParaRPr sz="3200" b="0">
              <a:latin typeface="Helvetica Light"/>
              <a:ea typeface="ＭＳ Ｐゴシック" charset="0"/>
              <a:cs typeface="+mn-cs"/>
              <a:sym typeface="Helvetica Light"/>
            </a:endParaRPr>
          </a:p>
        </p:txBody>
      </p:sp>
      <p:sp>
        <p:nvSpPr>
          <p:cNvPr id="3715" name="Shape 3715"/>
          <p:cNvSpPr/>
          <p:nvPr/>
        </p:nvSpPr>
        <p:spPr>
          <a:xfrm rot="10800000">
            <a:off x="14471688" y="1604956"/>
            <a:ext cx="384843" cy="2249267"/>
          </a:xfrm>
          <a:prstGeom prst="rect">
            <a:avLst/>
          </a:prstGeom>
          <a:solidFill>
            <a:srgbClr val="FFFFFF"/>
          </a:solidFill>
          <a:ln w="38100">
            <a:solidFill>
              <a:srgbClr val="000000"/>
            </a:solidFill>
            <a:miter lim="400000"/>
          </a:ln>
        </p:spPr>
        <p:txBody>
          <a:bodyPr lIns="71413" tIns="71413" rIns="71413" bIns="71413" anchor="ctr"/>
          <a:lstStyle/>
          <a:p>
            <a:pPr defTabSz="821138">
              <a:defRPr sz="3200">
                <a:solidFill>
                  <a:srgbClr val="FFFFFF"/>
                </a:solidFill>
              </a:defRPr>
            </a:pPr>
            <a:endParaRPr sz="3200" b="0">
              <a:solidFill>
                <a:srgbClr val="FFFFFF"/>
              </a:solidFill>
              <a:latin typeface="Helvetica Light"/>
              <a:ea typeface="ＭＳ Ｐゴシック" charset="0"/>
              <a:cs typeface="+mn-cs"/>
              <a:sym typeface="Helvetica Light"/>
            </a:endParaRPr>
          </a:p>
        </p:txBody>
      </p:sp>
      <p:sp>
        <p:nvSpPr>
          <p:cNvPr id="3716" name="Shape 3716"/>
          <p:cNvSpPr/>
          <p:nvPr/>
        </p:nvSpPr>
        <p:spPr>
          <a:xfrm rot="10800000">
            <a:off x="15037312" y="1604956"/>
            <a:ext cx="384843" cy="2249267"/>
          </a:xfrm>
          <a:prstGeom prst="rect">
            <a:avLst/>
          </a:prstGeom>
          <a:solidFill>
            <a:srgbClr val="FFFFFF"/>
          </a:solidFill>
          <a:ln w="38100">
            <a:solidFill>
              <a:srgbClr val="000000"/>
            </a:solidFill>
            <a:miter lim="400000"/>
          </a:ln>
        </p:spPr>
        <p:txBody>
          <a:bodyPr lIns="71413" tIns="71413" rIns="71413" bIns="71413" anchor="ctr"/>
          <a:lstStyle/>
          <a:p>
            <a:pPr defTabSz="821138">
              <a:defRPr sz="3200">
                <a:solidFill>
                  <a:srgbClr val="FFFFFF"/>
                </a:solidFill>
              </a:defRPr>
            </a:pPr>
            <a:endParaRPr sz="3200" b="0">
              <a:solidFill>
                <a:srgbClr val="FFFFFF"/>
              </a:solidFill>
              <a:latin typeface="Helvetica Light"/>
              <a:ea typeface="ＭＳ Ｐゴシック" charset="0"/>
              <a:cs typeface="+mn-cs"/>
              <a:sym typeface="Helvetica Light"/>
            </a:endParaRPr>
          </a:p>
        </p:txBody>
      </p:sp>
      <p:sp>
        <p:nvSpPr>
          <p:cNvPr id="3717" name="Shape 3717"/>
          <p:cNvSpPr/>
          <p:nvPr/>
        </p:nvSpPr>
        <p:spPr>
          <a:xfrm rot="10800000">
            <a:off x="13906072" y="1604956"/>
            <a:ext cx="384843" cy="2249267"/>
          </a:xfrm>
          <a:prstGeom prst="rect">
            <a:avLst/>
          </a:prstGeom>
          <a:solidFill>
            <a:srgbClr val="FFFFFF"/>
          </a:solidFill>
          <a:ln w="38100">
            <a:solidFill>
              <a:srgbClr val="000000"/>
            </a:solidFill>
            <a:miter lim="400000"/>
          </a:ln>
        </p:spPr>
        <p:txBody>
          <a:bodyPr lIns="71413" tIns="71413" rIns="71413" bIns="71413" anchor="ctr"/>
          <a:lstStyle/>
          <a:p>
            <a:pPr defTabSz="821138">
              <a:defRPr sz="3200">
                <a:solidFill>
                  <a:srgbClr val="FFFFFF"/>
                </a:solidFill>
              </a:defRPr>
            </a:pPr>
            <a:endParaRPr sz="3200" b="0">
              <a:solidFill>
                <a:srgbClr val="FFFFFF"/>
              </a:solidFill>
              <a:latin typeface="Helvetica Light"/>
              <a:ea typeface="ＭＳ Ｐゴシック" charset="0"/>
              <a:cs typeface="+mn-cs"/>
              <a:sym typeface="Helvetica Light"/>
            </a:endParaRPr>
          </a:p>
        </p:txBody>
      </p:sp>
      <p:pic>
        <p:nvPicPr>
          <p:cNvPr id="3718" name="pasted-image.pdf"/>
          <p:cNvPicPr>
            <a:picLocks noChangeAspect="1"/>
          </p:cNvPicPr>
          <p:nvPr/>
        </p:nvPicPr>
        <p:blipFill>
          <a:blip r:embed="rId3"/>
          <a:stretch>
            <a:fillRect/>
          </a:stretch>
        </p:blipFill>
        <p:spPr>
          <a:xfrm>
            <a:off x="14301745" y="432627"/>
            <a:ext cx="764152" cy="658752"/>
          </a:xfrm>
          <a:prstGeom prst="rect">
            <a:avLst/>
          </a:prstGeom>
          <a:ln w="12700">
            <a:miter lim="400000"/>
          </a:ln>
        </p:spPr>
      </p:pic>
      <p:sp>
        <p:nvSpPr>
          <p:cNvPr id="3719" name="Shape 3719"/>
          <p:cNvSpPr/>
          <p:nvPr/>
        </p:nvSpPr>
        <p:spPr>
          <a:xfrm>
            <a:off x="4347456" y="2723679"/>
            <a:ext cx="3994373" cy="3"/>
          </a:xfrm>
          <a:prstGeom prst="line">
            <a:avLst/>
          </a:prstGeom>
          <a:ln w="38100">
            <a:solidFill>
              <a:srgbClr val="000000"/>
            </a:solidFill>
            <a:miter lim="400000"/>
            <a:tailEnd type="stealth"/>
          </a:ln>
        </p:spPr>
        <p:txBody>
          <a:bodyPr lIns="71413" tIns="71413" rIns="71413" bIns="71413" anchor="ctr"/>
          <a:lstStyle/>
          <a:p>
            <a:pPr defTabSz="821138">
              <a:defRPr sz="3200"/>
            </a:pPr>
            <a:endParaRPr sz="3200" b="0">
              <a:latin typeface="Helvetica Light"/>
              <a:ea typeface="ＭＳ Ｐゴシック" charset="0"/>
              <a:cs typeface="+mn-cs"/>
              <a:sym typeface="Helvetica Light"/>
            </a:endParaRPr>
          </a:p>
        </p:txBody>
      </p:sp>
      <p:sp>
        <p:nvSpPr>
          <p:cNvPr id="3720" name="Shape 3720"/>
          <p:cNvSpPr/>
          <p:nvPr/>
        </p:nvSpPr>
        <p:spPr>
          <a:xfrm rot="10800000">
            <a:off x="6152221" y="1599047"/>
            <a:ext cx="384843" cy="2249267"/>
          </a:xfrm>
          <a:prstGeom prst="rect">
            <a:avLst/>
          </a:prstGeom>
          <a:solidFill>
            <a:srgbClr val="FFFFFF"/>
          </a:solidFill>
          <a:ln w="38100">
            <a:solidFill>
              <a:srgbClr val="000000"/>
            </a:solidFill>
            <a:miter lim="400000"/>
          </a:ln>
        </p:spPr>
        <p:txBody>
          <a:bodyPr lIns="71413" tIns="71413" rIns="71413" bIns="71413" anchor="ctr"/>
          <a:lstStyle/>
          <a:p>
            <a:pPr defTabSz="821138">
              <a:defRPr sz="3200">
                <a:solidFill>
                  <a:srgbClr val="FFFFFF"/>
                </a:solidFill>
              </a:defRPr>
            </a:pPr>
            <a:endParaRPr sz="3200" b="0">
              <a:solidFill>
                <a:srgbClr val="FFFFFF"/>
              </a:solidFill>
              <a:latin typeface="Helvetica Light"/>
              <a:ea typeface="ＭＳ Ｐゴシック" charset="0"/>
              <a:cs typeface="+mn-cs"/>
              <a:sym typeface="Helvetica Light"/>
            </a:endParaRPr>
          </a:p>
        </p:txBody>
      </p:sp>
      <p:sp>
        <p:nvSpPr>
          <p:cNvPr id="3721" name="Shape 3721"/>
          <p:cNvSpPr/>
          <p:nvPr/>
        </p:nvSpPr>
        <p:spPr>
          <a:xfrm rot="10800000">
            <a:off x="6717840" y="1599047"/>
            <a:ext cx="384843" cy="2249267"/>
          </a:xfrm>
          <a:prstGeom prst="rect">
            <a:avLst/>
          </a:prstGeom>
          <a:solidFill>
            <a:srgbClr val="FFFFFF"/>
          </a:solidFill>
          <a:ln w="38100">
            <a:solidFill>
              <a:srgbClr val="000000"/>
            </a:solidFill>
            <a:miter lim="400000"/>
          </a:ln>
        </p:spPr>
        <p:txBody>
          <a:bodyPr lIns="71413" tIns="71413" rIns="71413" bIns="71413" anchor="ctr"/>
          <a:lstStyle/>
          <a:p>
            <a:pPr defTabSz="821138">
              <a:defRPr sz="3200">
                <a:solidFill>
                  <a:srgbClr val="FFFFFF"/>
                </a:solidFill>
              </a:defRPr>
            </a:pPr>
            <a:endParaRPr sz="3200" b="0">
              <a:solidFill>
                <a:srgbClr val="FFFFFF"/>
              </a:solidFill>
              <a:latin typeface="Helvetica Light"/>
              <a:ea typeface="ＭＳ Ｐゴシック" charset="0"/>
              <a:cs typeface="+mn-cs"/>
              <a:sym typeface="Helvetica Light"/>
            </a:endParaRPr>
          </a:p>
        </p:txBody>
      </p:sp>
      <p:sp>
        <p:nvSpPr>
          <p:cNvPr id="3722" name="Shape 3722"/>
          <p:cNvSpPr/>
          <p:nvPr/>
        </p:nvSpPr>
        <p:spPr>
          <a:xfrm rot="10800000">
            <a:off x="5586603" y="1599047"/>
            <a:ext cx="384843" cy="2249267"/>
          </a:xfrm>
          <a:prstGeom prst="rect">
            <a:avLst/>
          </a:prstGeom>
          <a:solidFill>
            <a:srgbClr val="FFFFFF"/>
          </a:solidFill>
          <a:ln w="38100">
            <a:solidFill>
              <a:srgbClr val="000000"/>
            </a:solidFill>
            <a:miter lim="400000"/>
          </a:ln>
        </p:spPr>
        <p:txBody>
          <a:bodyPr lIns="71413" tIns="71413" rIns="71413" bIns="71413" anchor="ctr"/>
          <a:lstStyle/>
          <a:p>
            <a:pPr defTabSz="821138">
              <a:defRPr sz="3200">
                <a:solidFill>
                  <a:srgbClr val="FFFFFF"/>
                </a:solidFill>
              </a:defRPr>
            </a:pPr>
            <a:endParaRPr sz="3200" b="0">
              <a:solidFill>
                <a:srgbClr val="FFFFFF"/>
              </a:solidFill>
              <a:latin typeface="Helvetica Light"/>
              <a:ea typeface="ＭＳ Ｐゴシック" charset="0"/>
              <a:cs typeface="+mn-cs"/>
              <a:sym typeface="Helvetica Light"/>
            </a:endParaRPr>
          </a:p>
        </p:txBody>
      </p:sp>
      <p:pic>
        <p:nvPicPr>
          <p:cNvPr id="3723" name="pasted-image.pdf"/>
          <p:cNvPicPr>
            <a:picLocks noChangeAspect="1"/>
          </p:cNvPicPr>
          <p:nvPr/>
        </p:nvPicPr>
        <p:blipFill>
          <a:blip r:embed="rId4"/>
          <a:stretch>
            <a:fillRect/>
          </a:stretch>
        </p:blipFill>
        <p:spPr>
          <a:xfrm>
            <a:off x="5988938" y="459088"/>
            <a:ext cx="711453" cy="737803"/>
          </a:xfrm>
          <a:prstGeom prst="rect">
            <a:avLst/>
          </a:prstGeom>
          <a:ln w="12700">
            <a:miter lim="400000"/>
          </a:ln>
        </p:spPr>
      </p:pic>
      <p:pic>
        <p:nvPicPr>
          <p:cNvPr id="3724" name="pasted-image.pdf"/>
          <p:cNvPicPr>
            <a:picLocks noChangeAspect="1"/>
          </p:cNvPicPr>
          <p:nvPr/>
        </p:nvPicPr>
        <p:blipFill>
          <a:blip r:embed="rId5"/>
          <a:stretch>
            <a:fillRect/>
          </a:stretch>
        </p:blipFill>
        <p:spPr>
          <a:xfrm>
            <a:off x="1885209" y="423728"/>
            <a:ext cx="579704" cy="447952"/>
          </a:xfrm>
          <a:prstGeom prst="rect">
            <a:avLst/>
          </a:prstGeom>
          <a:ln w="12700">
            <a:miter lim="400000"/>
          </a:ln>
        </p:spPr>
      </p:pic>
      <p:pic>
        <p:nvPicPr>
          <p:cNvPr id="3725" name="pasted-image.pdf"/>
          <p:cNvPicPr>
            <a:picLocks noChangeAspect="1"/>
          </p:cNvPicPr>
          <p:nvPr/>
        </p:nvPicPr>
        <p:blipFill>
          <a:blip r:embed="rId6"/>
          <a:stretch>
            <a:fillRect/>
          </a:stretch>
        </p:blipFill>
        <p:spPr>
          <a:xfrm>
            <a:off x="9853625" y="281468"/>
            <a:ext cx="1294899" cy="656317"/>
          </a:xfrm>
          <a:prstGeom prst="rect">
            <a:avLst/>
          </a:prstGeom>
          <a:ln w="12700">
            <a:miter lim="400000"/>
          </a:ln>
        </p:spPr>
      </p:pic>
      <p:pic>
        <p:nvPicPr>
          <p:cNvPr id="3726" name="pasted-image-filtered.png"/>
          <p:cNvPicPr>
            <a:picLocks noChangeAspect="1"/>
          </p:cNvPicPr>
          <p:nvPr/>
        </p:nvPicPr>
        <p:blipFill>
          <a:blip r:embed="rId7"/>
          <a:stretch>
            <a:fillRect/>
          </a:stretch>
        </p:blipFill>
        <p:spPr>
          <a:xfrm>
            <a:off x="590529" y="1170769"/>
            <a:ext cx="3251203" cy="3251203"/>
          </a:xfrm>
          <a:prstGeom prst="rect">
            <a:avLst/>
          </a:prstGeom>
          <a:ln w="25400">
            <a:solidFill>
              <a:srgbClr val="000000"/>
            </a:solidFill>
            <a:miter lim="400000"/>
          </a:ln>
        </p:spPr>
      </p:pic>
      <p:pic>
        <p:nvPicPr>
          <p:cNvPr id="3727" name="pasted-image.pdf"/>
          <p:cNvPicPr>
            <a:picLocks noChangeAspect="1"/>
          </p:cNvPicPr>
          <p:nvPr/>
        </p:nvPicPr>
        <p:blipFill>
          <a:blip r:embed="rId8"/>
          <a:stretch>
            <a:fillRect/>
          </a:stretch>
        </p:blipFill>
        <p:spPr>
          <a:xfrm>
            <a:off x="9438567" y="9511883"/>
            <a:ext cx="4518557" cy="903712"/>
          </a:xfrm>
          <a:prstGeom prst="rect">
            <a:avLst/>
          </a:prstGeom>
          <a:ln w="12700">
            <a:miter lim="400000"/>
          </a:ln>
        </p:spPr>
      </p:pic>
      <p:pic>
        <p:nvPicPr>
          <p:cNvPr id="3728" name="pasted-image.pdf"/>
          <p:cNvPicPr>
            <a:picLocks noChangeAspect="1"/>
          </p:cNvPicPr>
          <p:nvPr/>
        </p:nvPicPr>
        <p:blipFill>
          <a:blip r:embed="rId9"/>
          <a:stretch>
            <a:fillRect/>
          </a:stretch>
        </p:blipFill>
        <p:spPr>
          <a:xfrm>
            <a:off x="7136725" y="9511883"/>
            <a:ext cx="1878768" cy="903712"/>
          </a:xfrm>
          <a:prstGeom prst="rect">
            <a:avLst/>
          </a:prstGeom>
          <a:ln w="12700">
            <a:miter lim="400000"/>
          </a:ln>
        </p:spPr>
      </p:pic>
      <p:grpSp>
        <p:nvGrpSpPr>
          <p:cNvPr id="3731" name="Group 3731"/>
          <p:cNvGrpSpPr/>
          <p:nvPr/>
        </p:nvGrpSpPr>
        <p:grpSpPr>
          <a:xfrm>
            <a:off x="14864567" y="9500752"/>
            <a:ext cx="6687667" cy="903712"/>
            <a:chOff x="0" y="0"/>
            <a:chExt cx="6687665" cy="903711"/>
          </a:xfrm>
        </p:grpSpPr>
        <p:pic>
          <p:nvPicPr>
            <p:cNvPr id="3729" name="pasted-image.pdf"/>
            <p:cNvPicPr>
              <a:picLocks noChangeAspect="1"/>
            </p:cNvPicPr>
            <p:nvPr/>
          </p:nvPicPr>
          <p:blipFill>
            <a:blip r:embed="rId10"/>
            <a:stretch>
              <a:fillRect/>
            </a:stretch>
          </p:blipFill>
          <p:spPr>
            <a:xfrm>
              <a:off x="0" y="174776"/>
              <a:ext cx="553352" cy="576409"/>
            </a:xfrm>
            <a:prstGeom prst="rect">
              <a:avLst/>
            </a:prstGeom>
            <a:ln w="12700" cap="flat">
              <a:noFill/>
              <a:miter lim="400000"/>
            </a:ln>
            <a:effectLst/>
          </p:spPr>
        </p:pic>
        <p:pic>
          <p:nvPicPr>
            <p:cNvPr id="3730" name="pasted-image.pdf"/>
            <p:cNvPicPr>
              <a:picLocks noChangeAspect="1"/>
            </p:cNvPicPr>
            <p:nvPr/>
          </p:nvPicPr>
          <p:blipFill>
            <a:blip r:embed="rId11"/>
            <a:stretch>
              <a:fillRect/>
            </a:stretch>
          </p:blipFill>
          <p:spPr>
            <a:xfrm>
              <a:off x="1460796" y="0"/>
              <a:ext cx="5226870" cy="903712"/>
            </a:xfrm>
            <a:prstGeom prst="rect">
              <a:avLst/>
            </a:prstGeom>
            <a:ln w="12700" cap="flat">
              <a:noFill/>
              <a:miter lim="400000"/>
            </a:ln>
            <a:effectLst/>
          </p:spPr>
        </p:pic>
      </p:grpSp>
      <p:pic>
        <p:nvPicPr>
          <p:cNvPr id="3732" name="pasted-image.pdf"/>
          <p:cNvPicPr>
            <a:picLocks noChangeAspect="1"/>
          </p:cNvPicPr>
          <p:nvPr/>
        </p:nvPicPr>
        <p:blipFill>
          <a:blip r:embed="rId12"/>
          <a:stretch>
            <a:fillRect/>
          </a:stretch>
        </p:blipFill>
        <p:spPr>
          <a:xfrm>
            <a:off x="2475601" y="9603507"/>
            <a:ext cx="4238072" cy="1104603"/>
          </a:xfrm>
          <a:prstGeom prst="rect">
            <a:avLst/>
          </a:prstGeom>
          <a:ln w="12700">
            <a:miter lim="400000"/>
          </a:ln>
        </p:spPr>
      </p:pic>
      <p:pic>
        <p:nvPicPr>
          <p:cNvPr id="3733" name="pasted-image.pdf"/>
          <p:cNvPicPr>
            <a:picLocks noChangeAspect="1"/>
          </p:cNvPicPr>
          <p:nvPr/>
        </p:nvPicPr>
        <p:blipFill>
          <a:blip r:embed="rId13"/>
          <a:stretch>
            <a:fillRect/>
          </a:stretch>
        </p:blipFill>
        <p:spPr>
          <a:xfrm>
            <a:off x="22221654" y="9512643"/>
            <a:ext cx="142693" cy="879931"/>
          </a:xfrm>
          <a:prstGeom prst="rect">
            <a:avLst/>
          </a:prstGeom>
          <a:ln w="12700">
            <a:miter lim="400000"/>
          </a:ln>
        </p:spPr>
      </p:pic>
      <p:pic>
        <p:nvPicPr>
          <p:cNvPr id="3734" name="pasted-image-enhanced.png"/>
          <p:cNvPicPr>
            <a:picLocks noChangeAspect="1"/>
          </p:cNvPicPr>
          <p:nvPr/>
        </p:nvPicPr>
        <p:blipFill>
          <a:blip r:embed="rId14"/>
          <a:srcRect t="34404" r="47805" b="23439"/>
          <a:stretch>
            <a:fillRect/>
          </a:stretch>
        </p:blipFill>
        <p:spPr>
          <a:xfrm rot="5400000">
            <a:off x="8871970" y="969216"/>
            <a:ext cx="3258221" cy="3508763"/>
          </a:xfrm>
          <a:prstGeom prst="rect">
            <a:avLst/>
          </a:prstGeom>
          <a:ln w="25400">
            <a:solidFill>
              <a:srgbClr val="000000"/>
            </a:solidFill>
            <a:miter lim="400000"/>
          </a:ln>
        </p:spPr>
      </p:pic>
      <p:sp>
        <p:nvSpPr>
          <p:cNvPr id="3735" name="Shape 3735"/>
          <p:cNvSpPr/>
          <p:nvPr/>
        </p:nvSpPr>
        <p:spPr>
          <a:xfrm>
            <a:off x="18233950" y="12766833"/>
            <a:ext cx="5841293" cy="790552"/>
          </a:xfrm>
          <a:prstGeom prst="rect">
            <a:avLst/>
          </a:prstGeom>
          <a:ln w="12700">
            <a:miter lim="400000"/>
          </a:ln>
          <a:extLst>
            <a:ext uri="{C572A759-6A51-4108-AA02-DFA0A04FC94B}">
              <ma14:wrappingTextBoxFlag xmlns:ma14="http://schemas.microsoft.com/office/mac/drawingml/2011/main" xmlns="" val="1"/>
            </a:ext>
          </a:extLst>
        </p:spPr>
        <p:txBody>
          <a:bodyPr wrap="none" lIns="71413" tIns="71413" rIns="71413" bIns="71413" anchor="ctr">
            <a:spAutoFit/>
          </a:bodyPr>
          <a:lstStyle>
            <a:lvl1pPr>
              <a:defRPr sz="4200"/>
            </a:lvl1pPr>
          </a:lstStyle>
          <a:p>
            <a:pPr defTabSz="821138">
              <a:defRPr/>
            </a:pPr>
            <a:r>
              <a:rPr b="0">
                <a:latin typeface="Helvetica Light"/>
                <a:ea typeface="ＭＳ Ｐゴシック" charset="0"/>
                <a:cs typeface="+mn-cs"/>
                <a:sym typeface="Helvetica Light"/>
              </a:rPr>
              <a:t>[Goodfellow et al., 2014]</a:t>
            </a:r>
          </a:p>
        </p:txBody>
      </p:sp>
    </p:spTree>
    <p:extLst>
      <p:ext uri="{BB962C8B-B14F-4D97-AF65-F5344CB8AC3E}">
        <p14:creationId xmlns:p14="http://schemas.microsoft.com/office/powerpoint/2010/main" val="3029343648"/>
      </p:ext>
    </p:extLst>
  </p:cSld>
  <p:clrMapOvr>
    <a:masterClrMapping/>
  </p:clrMapOvr>
  <p:transition spd="slow"/>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9" name="Shape 3739"/>
          <p:cNvSpPr/>
          <p:nvPr/>
        </p:nvSpPr>
        <p:spPr>
          <a:xfrm>
            <a:off x="16149499" y="2183363"/>
            <a:ext cx="4344352" cy="1080592"/>
          </a:xfrm>
          <a:prstGeom prst="rect">
            <a:avLst/>
          </a:prstGeom>
          <a:ln w="12700">
            <a:miter lim="400000"/>
          </a:ln>
          <a:extLst>
            <a:ext uri="{C572A759-6A51-4108-AA02-DFA0A04FC94B}">
              <ma14:wrappingTextBoxFlag xmlns:ma14="http://schemas.microsoft.com/office/mac/drawingml/2011/main" xmlns="" val="1"/>
            </a:ext>
          </a:extLst>
        </p:spPr>
        <p:txBody>
          <a:bodyPr lIns="71413" tIns="71413" rIns="71413" bIns="71413" anchor="ctr"/>
          <a:lstStyle>
            <a:lvl1pPr>
              <a:defRPr sz="6000" b="1">
                <a:solidFill>
                  <a:schemeClr val="accent2"/>
                </a:solidFill>
                <a:latin typeface="Helvetica"/>
                <a:ea typeface="Helvetica"/>
                <a:cs typeface="Helvetica"/>
                <a:sym typeface="Helvetica"/>
              </a:defRPr>
            </a:lvl1pPr>
          </a:lstStyle>
          <a:p>
            <a:pPr defTabSz="821138">
              <a:defRPr/>
            </a:pPr>
            <a:r>
              <a:rPr>
                <a:solidFill>
                  <a:srgbClr val="00882B"/>
                </a:solidFill>
              </a:rPr>
              <a:t>real!</a:t>
            </a:r>
          </a:p>
        </p:txBody>
      </p:sp>
      <p:sp>
        <p:nvSpPr>
          <p:cNvPr id="3740" name="Shape 3740"/>
          <p:cNvSpPr/>
          <p:nvPr/>
        </p:nvSpPr>
        <p:spPr>
          <a:xfrm>
            <a:off x="12666928" y="2729591"/>
            <a:ext cx="3994373" cy="3"/>
          </a:xfrm>
          <a:prstGeom prst="line">
            <a:avLst/>
          </a:prstGeom>
          <a:ln w="38100">
            <a:solidFill>
              <a:srgbClr val="000000"/>
            </a:solidFill>
            <a:miter lim="400000"/>
            <a:tailEnd type="stealth"/>
          </a:ln>
        </p:spPr>
        <p:txBody>
          <a:bodyPr lIns="71413" tIns="71413" rIns="71413" bIns="71413" anchor="ctr"/>
          <a:lstStyle/>
          <a:p>
            <a:pPr defTabSz="821138">
              <a:defRPr sz="3200"/>
            </a:pPr>
            <a:endParaRPr sz="3200" b="0">
              <a:latin typeface="Helvetica Light"/>
              <a:ea typeface="ＭＳ Ｐゴシック" charset="0"/>
              <a:cs typeface="+mn-cs"/>
              <a:sym typeface="Helvetica Light"/>
            </a:endParaRPr>
          </a:p>
        </p:txBody>
      </p:sp>
      <p:sp>
        <p:nvSpPr>
          <p:cNvPr id="3741" name="Shape 3741"/>
          <p:cNvSpPr/>
          <p:nvPr/>
        </p:nvSpPr>
        <p:spPr>
          <a:xfrm rot="10800000">
            <a:off x="14471688" y="1604956"/>
            <a:ext cx="384843" cy="2249267"/>
          </a:xfrm>
          <a:prstGeom prst="rect">
            <a:avLst/>
          </a:prstGeom>
          <a:solidFill>
            <a:srgbClr val="FFFFFF"/>
          </a:solidFill>
          <a:ln w="38100">
            <a:solidFill>
              <a:srgbClr val="000000"/>
            </a:solidFill>
            <a:miter lim="400000"/>
          </a:ln>
        </p:spPr>
        <p:txBody>
          <a:bodyPr lIns="71413" tIns="71413" rIns="71413" bIns="71413" anchor="ctr"/>
          <a:lstStyle/>
          <a:p>
            <a:pPr defTabSz="821138">
              <a:defRPr sz="3200">
                <a:solidFill>
                  <a:srgbClr val="FFFFFF"/>
                </a:solidFill>
              </a:defRPr>
            </a:pPr>
            <a:endParaRPr sz="3200" b="0">
              <a:solidFill>
                <a:srgbClr val="FFFFFF"/>
              </a:solidFill>
              <a:latin typeface="Helvetica Light"/>
              <a:ea typeface="ＭＳ Ｐゴシック" charset="0"/>
              <a:cs typeface="+mn-cs"/>
              <a:sym typeface="Helvetica Light"/>
            </a:endParaRPr>
          </a:p>
        </p:txBody>
      </p:sp>
      <p:sp>
        <p:nvSpPr>
          <p:cNvPr id="3742" name="Shape 3742"/>
          <p:cNvSpPr/>
          <p:nvPr/>
        </p:nvSpPr>
        <p:spPr>
          <a:xfrm rot="10800000">
            <a:off x="15037312" y="1604956"/>
            <a:ext cx="384843" cy="2249267"/>
          </a:xfrm>
          <a:prstGeom prst="rect">
            <a:avLst/>
          </a:prstGeom>
          <a:solidFill>
            <a:srgbClr val="FFFFFF"/>
          </a:solidFill>
          <a:ln w="38100">
            <a:solidFill>
              <a:srgbClr val="000000"/>
            </a:solidFill>
            <a:miter lim="400000"/>
          </a:ln>
        </p:spPr>
        <p:txBody>
          <a:bodyPr lIns="71413" tIns="71413" rIns="71413" bIns="71413" anchor="ctr"/>
          <a:lstStyle/>
          <a:p>
            <a:pPr defTabSz="821138">
              <a:defRPr sz="3200">
                <a:solidFill>
                  <a:srgbClr val="FFFFFF"/>
                </a:solidFill>
              </a:defRPr>
            </a:pPr>
            <a:endParaRPr sz="3200" b="0">
              <a:solidFill>
                <a:srgbClr val="FFFFFF"/>
              </a:solidFill>
              <a:latin typeface="Helvetica Light"/>
              <a:ea typeface="ＭＳ Ｐゴシック" charset="0"/>
              <a:cs typeface="+mn-cs"/>
              <a:sym typeface="Helvetica Light"/>
            </a:endParaRPr>
          </a:p>
        </p:txBody>
      </p:sp>
      <p:sp>
        <p:nvSpPr>
          <p:cNvPr id="3743" name="Shape 3743"/>
          <p:cNvSpPr/>
          <p:nvPr/>
        </p:nvSpPr>
        <p:spPr>
          <a:xfrm rot="10800000">
            <a:off x="13906072" y="1604956"/>
            <a:ext cx="384843" cy="2249267"/>
          </a:xfrm>
          <a:prstGeom prst="rect">
            <a:avLst/>
          </a:prstGeom>
          <a:solidFill>
            <a:srgbClr val="FFFFFF"/>
          </a:solidFill>
          <a:ln w="38100">
            <a:solidFill>
              <a:srgbClr val="000000"/>
            </a:solidFill>
            <a:miter lim="400000"/>
          </a:ln>
        </p:spPr>
        <p:txBody>
          <a:bodyPr lIns="71413" tIns="71413" rIns="71413" bIns="71413" anchor="ctr"/>
          <a:lstStyle/>
          <a:p>
            <a:pPr defTabSz="821138">
              <a:defRPr sz="3200">
                <a:solidFill>
                  <a:srgbClr val="FFFFFF"/>
                </a:solidFill>
              </a:defRPr>
            </a:pPr>
            <a:endParaRPr sz="3200" b="0">
              <a:solidFill>
                <a:srgbClr val="FFFFFF"/>
              </a:solidFill>
              <a:latin typeface="Helvetica Light"/>
              <a:ea typeface="ＭＳ Ｐゴシック" charset="0"/>
              <a:cs typeface="+mn-cs"/>
              <a:sym typeface="Helvetica Light"/>
            </a:endParaRPr>
          </a:p>
        </p:txBody>
      </p:sp>
      <p:pic>
        <p:nvPicPr>
          <p:cNvPr id="3744" name="pasted-image.pdf"/>
          <p:cNvPicPr>
            <a:picLocks noChangeAspect="1"/>
          </p:cNvPicPr>
          <p:nvPr/>
        </p:nvPicPr>
        <p:blipFill>
          <a:blip r:embed="rId2"/>
          <a:stretch>
            <a:fillRect/>
          </a:stretch>
        </p:blipFill>
        <p:spPr>
          <a:xfrm>
            <a:off x="14301745" y="432627"/>
            <a:ext cx="764152" cy="658752"/>
          </a:xfrm>
          <a:prstGeom prst="rect">
            <a:avLst/>
          </a:prstGeom>
          <a:ln w="12700">
            <a:miter lim="400000"/>
          </a:ln>
        </p:spPr>
      </p:pic>
      <p:sp>
        <p:nvSpPr>
          <p:cNvPr id="3745" name="Shape 3745"/>
          <p:cNvSpPr/>
          <p:nvPr/>
        </p:nvSpPr>
        <p:spPr>
          <a:xfrm>
            <a:off x="4347456" y="2723679"/>
            <a:ext cx="3994373" cy="3"/>
          </a:xfrm>
          <a:prstGeom prst="line">
            <a:avLst/>
          </a:prstGeom>
          <a:ln w="38100">
            <a:solidFill>
              <a:srgbClr val="000000"/>
            </a:solidFill>
            <a:miter lim="400000"/>
            <a:tailEnd type="stealth"/>
          </a:ln>
        </p:spPr>
        <p:txBody>
          <a:bodyPr lIns="71413" tIns="71413" rIns="71413" bIns="71413" anchor="ctr"/>
          <a:lstStyle/>
          <a:p>
            <a:pPr defTabSz="821138">
              <a:defRPr sz="3200"/>
            </a:pPr>
            <a:endParaRPr sz="3200" b="0">
              <a:latin typeface="Helvetica Light"/>
              <a:ea typeface="ＭＳ Ｐゴシック" charset="0"/>
              <a:cs typeface="+mn-cs"/>
              <a:sym typeface="Helvetica Light"/>
            </a:endParaRPr>
          </a:p>
        </p:txBody>
      </p:sp>
      <p:sp>
        <p:nvSpPr>
          <p:cNvPr id="3746" name="Shape 3746"/>
          <p:cNvSpPr/>
          <p:nvPr/>
        </p:nvSpPr>
        <p:spPr>
          <a:xfrm rot="10800000">
            <a:off x="6152221" y="1599047"/>
            <a:ext cx="384843" cy="2249267"/>
          </a:xfrm>
          <a:prstGeom prst="rect">
            <a:avLst/>
          </a:prstGeom>
          <a:solidFill>
            <a:srgbClr val="FFFFFF"/>
          </a:solidFill>
          <a:ln w="38100">
            <a:solidFill>
              <a:srgbClr val="000000"/>
            </a:solidFill>
            <a:miter lim="400000"/>
          </a:ln>
        </p:spPr>
        <p:txBody>
          <a:bodyPr lIns="71413" tIns="71413" rIns="71413" bIns="71413" anchor="ctr"/>
          <a:lstStyle/>
          <a:p>
            <a:pPr defTabSz="821138">
              <a:defRPr sz="3200">
                <a:solidFill>
                  <a:srgbClr val="FFFFFF"/>
                </a:solidFill>
              </a:defRPr>
            </a:pPr>
            <a:endParaRPr sz="3200" b="0">
              <a:solidFill>
                <a:srgbClr val="FFFFFF"/>
              </a:solidFill>
              <a:latin typeface="Helvetica Light"/>
              <a:ea typeface="ＭＳ Ｐゴシック" charset="0"/>
              <a:cs typeface="+mn-cs"/>
              <a:sym typeface="Helvetica Light"/>
            </a:endParaRPr>
          </a:p>
        </p:txBody>
      </p:sp>
      <p:sp>
        <p:nvSpPr>
          <p:cNvPr id="3747" name="Shape 3747"/>
          <p:cNvSpPr/>
          <p:nvPr/>
        </p:nvSpPr>
        <p:spPr>
          <a:xfrm rot="10800000">
            <a:off x="6717840" y="1599047"/>
            <a:ext cx="384843" cy="2249267"/>
          </a:xfrm>
          <a:prstGeom prst="rect">
            <a:avLst/>
          </a:prstGeom>
          <a:solidFill>
            <a:srgbClr val="FFFFFF"/>
          </a:solidFill>
          <a:ln w="38100">
            <a:solidFill>
              <a:srgbClr val="000000"/>
            </a:solidFill>
            <a:miter lim="400000"/>
          </a:ln>
        </p:spPr>
        <p:txBody>
          <a:bodyPr lIns="71413" tIns="71413" rIns="71413" bIns="71413" anchor="ctr"/>
          <a:lstStyle/>
          <a:p>
            <a:pPr defTabSz="821138">
              <a:defRPr sz="3200">
                <a:solidFill>
                  <a:srgbClr val="FFFFFF"/>
                </a:solidFill>
              </a:defRPr>
            </a:pPr>
            <a:endParaRPr sz="3200" b="0">
              <a:solidFill>
                <a:srgbClr val="FFFFFF"/>
              </a:solidFill>
              <a:latin typeface="Helvetica Light"/>
              <a:ea typeface="ＭＳ Ｐゴシック" charset="0"/>
              <a:cs typeface="+mn-cs"/>
              <a:sym typeface="Helvetica Light"/>
            </a:endParaRPr>
          </a:p>
        </p:txBody>
      </p:sp>
      <p:sp>
        <p:nvSpPr>
          <p:cNvPr id="3748" name="Shape 3748"/>
          <p:cNvSpPr/>
          <p:nvPr/>
        </p:nvSpPr>
        <p:spPr>
          <a:xfrm rot="10800000">
            <a:off x="5586603" y="1599047"/>
            <a:ext cx="384843" cy="2249267"/>
          </a:xfrm>
          <a:prstGeom prst="rect">
            <a:avLst/>
          </a:prstGeom>
          <a:solidFill>
            <a:srgbClr val="FFFFFF"/>
          </a:solidFill>
          <a:ln w="38100">
            <a:solidFill>
              <a:srgbClr val="000000"/>
            </a:solidFill>
            <a:miter lim="400000"/>
          </a:ln>
        </p:spPr>
        <p:txBody>
          <a:bodyPr lIns="71413" tIns="71413" rIns="71413" bIns="71413" anchor="ctr"/>
          <a:lstStyle/>
          <a:p>
            <a:pPr defTabSz="821138">
              <a:defRPr sz="3200">
                <a:solidFill>
                  <a:srgbClr val="FFFFFF"/>
                </a:solidFill>
              </a:defRPr>
            </a:pPr>
            <a:endParaRPr sz="3200" b="0">
              <a:solidFill>
                <a:srgbClr val="FFFFFF"/>
              </a:solidFill>
              <a:latin typeface="Helvetica Light"/>
              <a:ea typeface="ＭＳ Ｐゴシック" charset="0"/>
              <a:cs typeface="+mn-cs"/>
              <a:sym typeface="Helvetica Light"/>
            </a:endParaRPr>
          </a:p>
        </p:txBody>
      </p:sp>
      <p:pic>
        <p:nvPicPr>
          <p:cNvPr id="3749" name="pasted-image.pdf"/>
          <p:cNvPicPr>
            <a:picLocks noChangeAspect="1"/>
          </p:cNvPicPr>
          <p:nvPr/>
        </p:nvPicPr>
        <p:blipFill>
          <a:blip r:embed="rId3"/>
          <a:stretch>
            <a:fillRect/>
          </a:stretch>
        </p:blipFill>
        <p:spPr>
          <a:xfrm>
            <a:off x="5988938" y="459088"/>
            <a:ext cx="711453" cy="737803"/>
          </a:xfrm>
          <a:prstGeom prst="rect">
            <a:avLst/>
          </a:prstGeom>
          <a:ln w="12700">
            <a:miter lim="400000"/>
          </a:ln>
        </p:spPr>
      </p:pic>
      <p:pic>
        <p:nvPicPr>
          <p:cNvPr id="3750" name="pasted-image.pdf"/>
          <p:cNvPicPr>
            <a:picLocks noChangeAspect="1"/>
          </p:cNvPicPr>
          <p:nvPr/>
        </p:nvPicPr>
        <p:blipFill>
          <a:blip r:embed="rId4"/>
          <a:stretch>
            <a:fillRect/>
          </a:stretch>
        </p:blipFill>
        <p:spPr>
          <a:xfrm>
            <a:off x="1885209" y="423728"/>
            <a:ext cx="579704" cy="447952"/>
          </a:xfrm>
          <a:prstGeom prst="rect">
            <a:avLst/>
          </a:prstGeom>
          <a:ln w="12700">
            <a:miter lim="400000"/>
          </a:ln>
        </p:spPr>
      </p:pic>
      <p:pic>
        <p:nvPicPr>
          <p:cNvPr id="3751" name="pasted-image.pdf"/>
          <p:cNvPicPr>
            <a:picLocks noChangeAspect="1"/>
          </p:cNvPicPr>
          <p:nvPr/>
        </p:nvPicPr>
        <p:blipFill>
          <a:blip r:embed="rId5"/>
          <a:stretch>
            <a:fillRect/>
          </a:stretch>
        </p:blipFill>
        <p:spPr>
          <a:xfrm>
            <a:off x="9853625" y="281468"/>
            <a:ext cx="1294899" cy="656317"/>
          </a:xfrm>
          <a:prstGeom prst="rect">
            <a:avLst/>
          </a:prstGeom>
          <a:ln w="12700">
            <a:miter lim="400000"/>
          </a:ln>
        </p:spPr>
      </p:pic>
      <p:pic>
        <p:nvPicPr>
          <p:cNvPr id="3752" name="pasted-image-filtered.png"/>
          <p:cNvPicPr>
            <a:picLocks noChangeAspect="1"/>
          </p:cNvPicPr>
          <p:nvPr/>
        </p:nvPicPr>
        <p:blipFill>
          <a:blip r:embed="rId6"/>
          <a:stretch>
            <a:fillRect/>
          </a:stretch>
        </p:blipFill>
        <p:spPr>
          <a:xfrm>
            <a:off x="590529" y="1170769"/>
            <a:ext cx="3251203" cy="3251203"/>
          </a:xfrm>
          <a:prstGeom prst="rect">
            <a:avLst/>
          </a:prstGeom>
          <a:ln w="25400">
            <a:solidFill>
              <a:srgbClr val="000000"/>
            </a:solidFill>
            <a:miter lim="400000"/>
          </a:ln>
        </p:spPr>
      </p:pic>
      <p:pic>
        <p:nvPicPr>
          <p:cNvPr id="3753" name="pasted-image.pdf"/>
          <p:cNvPicPr>
            <a:picLocks noChangeAspect="1"/>
          </p:cNvPicPr>
          <p:nvPr/>
        </p:nvPicPr>
        <p:blipFill>
          <a:blip r:embed="rId7"/>
          <a:stretch>
            <a:fillRect/>
          </a:stretch>
        </p:blipFill>
        <p:spPr>
          <a:xfrm>
            <a:off x="9438567" y="9511883"/>
            <a:ext cx="4518557" cy="903712"/>
          </a:xfrm>
          <a:prstGeom prst="rect">
            <a:avLst/>
          </a:prstGeom>
          <a:ln w="12700">
            <a:miter lim="400000"/>
          </a:ln>
        </p:spPr>
      </p:pic>
      <p:pic>
        <p:nvPicPr>
          <p:cNvPr id="3754" name="pasted-image.pdf"/>
          <p:cNvPicPr>
            <a:picLocks noChangeAspect="1"/>
          </p:cNvPicPr>
          <p:nvPr/>
        </p:nvPicPr>
        <p:blipFill>
          <a:blip r:embed="rId8"/>
          <a:stretch>
            <a:fillRect/>
          </a:stretch>
        </p:blipFill>
        <p:spPr>
          <a:xfrm>
            <a:off x="7136725" y="9511883"/>
            <a:ext cx="1878768" cy="903712"/>
          </a:xfrm>
          <a:prstGeom prst="rect">
            <a:avLst/>
          </a:prstGeom>
          <a:ln w="12700">
            <a:miter lim="400000"/>
          </a:ln>
        </p:spPr>
      </p:pic>
      <p:grpSp>
        <p:nvGrpSpPr>
          <p:cNvPr id="3757" name="Group 3757"/>
          <p:cNvGrpSpPr/>
          <p:nvPr/>
        </p:nvGrpSpPr>
        <p:grpSpPr>
          <a:xfrm>
            <a:off x="14864567" y="9500752"/>
            <a:ext cx="6687667" cy="903712"/>
            <a:chOff x="0" y="0"/>
            <a:chExt cx="6687665" cy="903711"/>
          </a:xfrm>
        </p:grpSpPr>
        <p:pic>
          <p:nvPicPr>
            <p:cNvPr id="3755" name="pasted-image.pdf"/>
            <p:cNvPicPr>
              <a:picLocks noChangeAspect="1"/>
            </p:cNvPicPr>
            <p:nvPr/>
          </p:nvPicPr>
          <p:blipFill>
            <a:blip r:embed="rId9"/>
            <a:stretch>
              <a:fillRect/>
            </a:stretch>
          </p:blipFill>
          <p:spPr>
            <a:xfrm>
              <a:off x="0" y="174776"/>
              <a:ext cx="553352" cy="576409"/>
            </a:xfrm>
            <a:prstGeom prst="rect">
              <a:avLst/>
            </a:prstGeom>
            <a:ln w="12700" cap="flat">
              <a:noFill/>
              <a:miter lim="400000"/>
            </a:ln>
            <a:effectLst/>
          </p:spPr>
        </p:pic>
        <p:pic>
          <p:nvPicPr>
            <p:cNvPr id="3756" name="pasted-image.pdf"/>
            <p:cNvPicPr>
              <a:picLocks noChangeAspect="1"/>
            </p:cNvPicPr>
            <p:nvPr/>
          </p:nvPicPr>
          <p:blipFill>
            <a:blip r:embed="rId10"/>
            <a:stretch>
              <a:fillRect/>
            </a:stretch>
          </p:blipFill>
          <p:spPr>
            <a:xfrm>
              <a:off x="1460796" y="0"/>
              <a:ext cx="5226870" cy="903712"/>
            </a:xfrm>
            <a:prstGeom prst="rect">
              <a:avLst/>
            </a:prstGeom>
            <a:ln w="12700" cap="flat">
              <a:noFill/>
              <a:miter lim="400000"/>
            </a:ln>
            <a:effectLst/>
          </p:spPr>
        </p:pic>
      </p:grpSp>
      <p:pic>
        <p:nvPicPr>
          <p:cNvPr id="3758" name="pasted-image.pdf"/>
          <p:cNvPicPr>
            <a:picLocks noChangeAspect="1"/>
          </p:cNvPicPr>
          <p:nvPr/>
        </p:nvPicPr>
        <p:blipFill>
          <a:blip r:embed="rId11"/>
          <a:stretch>
            <a:fillRect/>
          </a:stretch>
        </p:blipFill>
        <p:spPr>
          <a:xfrm>
            <a:off x="2475601" y="9603507"/>
            <a:ext cx="4238072" cy="1104603"/>
          </a:xfrm>
          <a:prstGeom prst="rect">
            <a:avLst/>
          </a:prstGeom>
          <a:ln w="12700">
            <a:miter lim="400000"/>
          </a:ln>
        </p:spPr>
      </p:pic>
      <p:pic>
        <p:nvPicPr>
          <p:cNvPr id="3759" name="pasted-image.pdf"/>
          <p:cNvPicPr>
            <a:picLocks noChangeAspect="1"/>
          </p:cNvPicPr>
          <p:nvPr/>
        </p:nvPicPr>
        <p:blipFill>
          <a:blip r:embed="rId12"/>
          <a:stretch>
            <a:fillRect/>
          </a:stretch>
        </p:blipFill>
        <p:spPr>
          <a:xfrm>
            <a:off x="22221654" y="9512643"/>
            <a:ext cx="142693" cy="879931"/>
          </a:xfrm>
          <a:prstGeom prst="rect">
            <a:avLst/>
          </a:prstGeom>
          <a:ln w="12700">
            <a:miter lim="400000"/>
          </a:ln>
        </p:spPr>
      </p:pic>
      <p:sp>
        <p:nvSpPr>
          <p:cNvPr id="3760" name="Shape 3760"/>
          <p:cNvSpPr/>
          <p:nvPr/>
        </p:nvSpPr>
        <p:spPr>
          <a:xfrm>
            <a:off x="16534356" y="3087579"/>
            <a:ext cx="3574647" cy="929179"/>
          </a:xfrm>
          <a:prstGeom prst="rect">
            <a:avLst/>
          </a:prstGeom>
          <a:ln w="12700">
            <a:miter lim="400000"/>
          </a:ln>
          <a:extLst>
            <a:ext uri="{C572A759-6A51-4108-AA02-DFA0A04FC94B}">
              <ma14:wrappingTextBoxFlag xmlns:ma14="http://schemas.microsoft.com/office/mac/drawingml/2011/main" xmlns="" val="1"/>
            </a:ext>
          </a:extLst>
        </p:spPr>
        <p:txBody>
          <a:bodyPr wrap="none" lIns="71413" tIns="71413" rIns="71413" bIns="71413" anchor="ctr">
            <a:spAutoFit/>
          </a:bodyPr>
          <a:lstStyle/>
          <a:p>
            <a:pPr defTabSz="821138">
              <a:defRPr/>
            </a:pPr>
            <a:r>
              <a:rPr sz="5101" b="0">
                <a:latin typeface="Helvetica Light"/>
                <a:ea typeface="ＭＳ Ｐゴシック" charset="0"/>
                <a:cs typeface="+mn-cs"/>
                <a:sym typeface="Helvetica Light"/>
              </a:rPr>
              <a:t>(“Aquarius”)</a:t>
            </a:r>
          </a:p>
        </p:txBody>
      </p:sp>
      <p:pic>
        <p:nvPicPr>
          <p:cNvPr id="3761" name="pasted-image-enhanced.png"/>
          <p:cNvPicPr>
            <a:picLocks noChangeAspect="1"/>
          </p:cNvPicPr>
          <p:nvPr/>
        </p:nvPicPr>
        <p:blipFill>
          <a:blip r:embed="rId13"/>
          <a:srcRect t="34404" r="47805" b="23439"/>
          <a:stretch>
            <a:fillRect/>
          </a:stretch>
        </p:blipFill>
        <p:spPr>
          <a:xfrm rot="5400000">
            <a:off x="8871970" y="969216"/>
            <a:ext cx="3258221" cy="3508763"/>
          </a:xfrm>
          <a:prstGeom prst="rect">
            <a:avLst/>
          </a:prstGeom>
          <a:ln w="25400">
            <a:solidFill>
              <a:srgbClr val="000000"/>
            </a:solidFill>
            <a:miter lim="400000"/>
          </a:ln>
        </p:spPr>
      </p:pic>
      <p:sp>
        <p:nvSpPr>
          <p:cNvPr id="3762" name="Shape 3762"/>
          <p:cNvSpPr/>
          <p:nvPr/>
        </p:nvSpPr>
        <p:spPr>
          <a:xfrm>
            <a:off x="18233950" y="12766833"/>
            <a:ext cx="5841293" cy="790552"/>
          </a:xfrm>
          <a:prstGeom prst="rect">
            <a:avLst/>
          </a:prstGeom>
          <a:ln w="12700">
            <a:miter lim="400000"/>
          </a:ln>
          <a:extLst>
            <a:ext uri="{C572A759-6A51-4108-AA02-DFA0A04FC94B}">
              <ma14:wrappingTextBoxFlag xmlns:ma14="http://schemas.microsoft.com/office/mac/drawingml/2011/main" xmlns="" val="1"/>
            </a:ext>
          </a:extLst>
        </p:spPr>
        <p:txBody>
          <a:bodyPr wrap="none" lIns="71413" tIns="71413" rIns="71413" bIns="71413" anchor="ctr">
            <a:spAutoFit/>
          </a:bodyPr>
          <a:lstStyle>
            <a:lvl1pPr>
              <a:defRPr sz="4200"/>
            </a:lvl1pPr>
          </a:lstStyle>
          <a:p>
            <a:pPr defTabSz="821138">
              <a:defRPr/>
            </a:pPr>
            <a:r>
              <a:rPr b="0">
                <a:latin typeface="Helvetica Light"/>
                <a:ea typeface="ＭＳ Ｐゴシック" charset="0"/>
                <a:cs typeface="+mn-cs"/>
                <a:sym typeface="Helvetica Light"/>
              </a:rPr>
              <a:t>[Goodfellow et al., 2014]</a:t>
            </a:r>
          </a:p>
        </p:txBody>
      </p:sp>
    </p:spTree>
    <p:extLst>
      <p:ext uri="{BB962C8B-B14F-4D97-AF65-F5344CB8AC3E}">
        <p14:creationId xmlns:p14="http://schemas.microsoft.com/office/powerpoint/2010/main" val="189406090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64" name="Shape 3764"/>
          <p:cNvSpPr/>
          <p:nvPr/>
        </p:nvSpPr>
        <p:spPr>
          <a:xfrm>
            <a:off x="13368912" y="4629724"/>
            <a:ext cx="3994373" cy="3"/>
          </a:xfrm>
          <a:prstGeom prst="line">
            <a:avLst/>
          </a:prstGeom>
          <a:ln w="38100">
            <a:solidFill>
              <a:srgbClr val="000000"/>
            </a:solidFill>
            <a:miter lim="400000"/>
            <a:tailEnd type="stealth"/>
          </a:ln>
        </p:spPr>
        <p:txBody>
          <a:bodyPr lIns="71413" tIns="71413" rIns="71413" bIns="71413" anchor="ctr"/>
          <a:lstStyle/>
          <a:p>
            <a:pPr defTabSz="821138">
              <a:defRPr sz="3200"/>
            </a:pPr>
            <a:endParaRPr sz="3200" b="0">
              <a:latin typeface="Helvetica Light"/>
              <a:ea typeface="ＭＳ Ｐゴシック" charset="0"/>
              <a:cs typeface="+mn-cs"/>
              <a:sym typeface="Helvetica Light"/>
            </a:endParaRPr>
          </a:p>
        </p:txBody>
      </p:sp>
      <p:sp>
        <p:nvSpPr>
          <p:cNvPr id="3765" name="Shape 3765"/>
          <p:cNvSpPr/>
          <p:nvPr/>
        </p:nvSpPr>
        <p:spPr>
          <a:xfrm rot="10800000">
            <a:off x="15173675" y="3505092"/>
            <a:ext cx="384843" cy="2249267"/>
          </a:xfrm>
          <a:prstGeom prst="rect">
            <a:avLst/>
          </a:prstGeom>
          <a:solidFill>
            <a:srgbClr val="FFFFFF"/>
          </a:solidFill>
          <a:ln w="38100">
            <a:solidFill>
              <a:srgbClr val="000000"/>
            </a:solidFill>
            <a:miter lim="400000"/>
          </a:ln>
        </p:spPr>
        <p:txBody>
          <a:bodyPr lIns="71413" tIns="71413" rIns="71413" bIns="71413" anchor="ctr"/>
          <a:lstStyle/>
          <a:p>
            <a:pPr defTabSz="821138">
              <a:defRPr sz="3200">
                <a:solidFill>
                  <a:srgbClr val="FFFFFF"/>
                </a:solidFill>
              </a:defRPr>
            </a:pPr>
            <a:endParaRPr sz="3200" b="0">
              <a:solidFill>
                <a:srgbClr val="FFFFFF"/>
              </a:solidFill>
              <a:latin typeface="Helvetica Light"/>
              <a:ea typeface="ＭＳ Ｐゴシック" charset="0"/>
              <a:cs typeface="+mn-cs"/>
              <a:sym typeface="Helvetica Light"/>
            </a:endParaRPr>
          </a:p>
        </p:txBody>
      </p:sp>
      <p:sp>
        <p:nvSpPr>
          <p:cNvPr id="3766" name="Shape 3766"/>
          <p:cNvSpPr/>
          <p:nvPr/>
        </p:nvSpPr>
        <p:spPr>
          <a:xfrm rot="10800000">
            <a:off x="15739296" y="3505092"/>
            <a:ext cx="384843" cy="2249267"/>
          </a:xfrm>
          <a:prstGeom prst="rect">
            <a:avLst/>
          </a:prstGeom>
          <a:solidFill>
            <a:srgbClr val="FFFFFF"/>
          </a:solidFill>
          <a:ln w="38100">
            <a:solidFill>
              <a:srgbClr val="000000"/>
            </a:solidFill>
            <a:miter lim="400000"/>
          </a:ln>
        </p:spPr>
        <p:txBody>
          <a:bodyPr lIns="71413" tIns="71413" rIns="71413" bIns="71413" anchor="ctr"/>
          <a:lstStyle/>
          <a:p>
            <a:pPr defTabSz="821138">
              <a:defRPr sz="3200">
                <a:solidFill>
                  <a:srgbClr val="FFFFFF"/>
                </a:solidFill>
              </a:defRPr>
            </a:pPr>
            <a:endParaRPr sz="3200" b="0">
              <a:solidFill>
                <a:srgbClr val="FFFFFF"/>
              </a:solidFill>
              <a:latin typeface="Helvetica Light"/>
              <a:ea typeface="ＭＳ Ｐゴシック" charset="0"/>
              <a:cs typeface="+mn-cs"/>
              <a:sym typeface="Helvetica Light"/>
            </a:endParaRPr>
          </a:p>
        </p:txBody>
      </p:sp>
      <p:sp>
        <p:nvSpPr>
          <p:cNvPr id="3767" name="Shape 3767"/>
          <p:cNvSpPr/>
          <p:nvPr/>
        </p:nvSpPr>
        <p:spPr>
          <a:xfrm rot="10800000">
            <a:off x="14608056" y="3505092"/>
            <a:ext cx="384843" cy="2249267"/>
          </a:xfrm>
          <a:prstGeom prst="rect">
            <a:avLst/>
          </a:prstGeom>
          <a:solidFill>
            <a:srgbClr val="FFFFFF"/>
          </a:solidFill>
          <a:ln w="38100">
            <a:solidFill>
              <a:srgbClr val="000000"/>
            </a:solidFill>
            <a:miter lim="400000"/>
          </a:ln>
        </p:spPr>
        <p:txBody>
          <a:bodyPr lIns="71413" tIns="71413" rIns="71413" bIns="71413" anchor="ctr"/>
          <a:lstStyle/>
          <a:p>
            <a:pPr defTabSz="821138">
              <a:defRPr sz="3200">
                <a:solidFill>
                  <a:srgbClr val="FFFFFF"/>
                </a:solidFill>
              </a:defRPr>
            </a:pPr>
            <a:endParaRPr sz="3200" b="0">
              <a:solidFill>
                <a:srgbClr val="FFFFFF"/>
              </a:solidFill>
              <a:latin typeface="Helvetica Light"/>
              <a:ea typeface="ＭＳ Ｐゴシック" charset="0"/>
              <a:cs typeface="+mn-cs"/>
              <a:sym typeface="Helvetica Light"/>
            </a:endParaRPr>
          </a:p>
        </p:txBody>
      </p:sp>
      <p:sp>
        <p:nvSpPr>
          <p:cNvPr id="3768" name="Shape 3768"/>
          <p:cNvSpPr/>
          <p:nvPr/>
        </p:nvSpPr>
        <p:spPr>
          <a:xfrm>
            <a:off x="17724985" y="4067808"/>
            <a:ext cx="6408195" cy="1080592"/>
          </a:xfrm>
          <a:prstGeom prst="rect">
            <a:avLst/>
          </a:prstGeom>
          <a:ln w="12700">
            <a:miter lim="400000"/>
          </a:ln>
          <a:extLst>
            <a:ext uri="{C572A759-6A51-4108-AA02-DFA0A04FC94B}">
              <ma14:wrappingTextBoxFlag xmlns:ma14="http://schemas.microsoft.com/office/mac/drawingml/2011/main" xmlns="" val="1"/>
            </a:ext>
          </a:extLst>
        </p:spPr>
        <p:txBody>
          <a:bodyPr lIns="71413" tIns="71413" rIns="71413" bIns="71413" anchor="ctr"/>
          <a:lstStyle/>
          <a:p>
            <a:pPr defTabSz="821138">
              <a:defRPr sz="6000"/>
            </a:pPr>
            <a:r>
              <a:rPr b="0">
                <a:latin typeface="Helvetica Light"/>
                <a:ea typeface="ＭＳ Ｐゴシック" charset="0"/>
                <a:cs typeface="+mn-cs"/>
                <a:sym typeface="Helvetica Light"/>
              </a:rPr>
              <a:t>real or fake </a:t>
            </a:r>
            <a:r>
              <a:rPr b="0" i="1">
                <a:latin typeface="Helvetica Light"/>
                <a:ea typeface="ＭＳ Ｐゴシック" charset="0"/>
                <a:cs typeface="+mn-cs"/>
                <a:sym typeface="Helvetica Light"/>
              </a:rPr>
              <a:t>pair </a:t>
            </a:r>
            <a:r>
              <a:rPr b="0">
                <a:latin typeface="Helvetica Light"/>
                <a:ea typeface="ＭＳ Ｐゴシック" charset="0"/>
                <a:cs typeface="+mn-cs"/>
                <a:sym typeface="Helvetica Light"/>
              </a:rPr>
              <a:t>?</a:t>
            </a:r>
          </a:p>
        </p:txBody>
      </p:sp>
      <p:pic>
        <p:nvPicPr>
          <p:cNvPr id="3769" name="pasted-image.pdf"/>
          <p:cNvPicPr>
            <a:picLocks noChangeAspect="1"/>
          </p:cNvPicPr>
          <p:nvPr/>
        </p:nvPicPr>
        <p:blipFill>
          <a:blip r:embed="rId2"/>
          <a:stretch>
            <a:fillRect/>
          </a:stretch>
        </p:blipFill>
        <p:spPr>
          <a:xfrm>
            <a:off x="14984025" y="2398749"/>
            <a:ext cx="764152" cy="658752"/>
          </a:xfrm>
          <a:prstGeom prst="rect">
            <a:avLst/>
          </a:prstGeom>
          <a:ln w="12700">
            <a:miter lim="400000"/>
          </a:ln>
        </p:spPr>
      </p:pic>
      <p:sp>
        <p:nvSpPr>
          <p:cNvPr id="3794" name="Shape 3794"/>
          <p:cNvSpPr/>
          <p:nvPr/>
        </p:nvSpPr>
        <p:spPr>
          <a:xfrm>
            <a:off x="2674593" y="4602149"/>
            <a:ext cx="5712552" cy="1562427"/>
          </a:xfrm>
          <a:custGeom>
            <a:avLst/>
            <a:gdLst/>
            <a:ahLst/>
            <a:cxnLst>
              <a:cxn ang="0">
                <a:pos x="wd2" y="hd2"/>
              </a:cxn>
              <a:cxn ang="5400000">
                <a:pos x="wd2" y="hd2"/>
              </a:cxn>
              <a:cxn ang="10800000">
                <a:pos x="wd2" y="hd2"/>
              </a:cxn>
              <a:cxn ang="16200000">
                <a:pos x="wd2" y="hd2"/>
              </a:cxn>
            </a:cxnLst>
            <a:rect l="0" t="0" r="r" b="b"/>
            <a:pathLst>
              <a:path w="21600" h="20511" extrusionOk="0">
                <a:moveTo>
                  <a:pt x="0" y="0"/>
                </a:moveTo>
                <a:cubicBezTo>
                  <a:pt x="2588" y="14810"/>
                  <a:pt x="9788" y="21600"/>
                  <a:pt x="21600" y="20369"/>
                </a:cubicBezTo>
              </a:path>
            </a:pathLst>
          </a:custGeom>
          <a:ln w="50800">
            <a:solidFill>
              <a:srgbClr val="000000"/>
            </a:solidFill>
            <a:custDash>
              <a:ds d="200000" sp="200000"/>
            </a:custDash>
            <a:miter lim="400000"/>
            <a:tailEnd type="stealth"/>
          </a:ln>
        </p:spPr>
        <p:txBody>
          <a:bodyPr lIns="91395" tIns="45709" rIns="91395" bIns="45709"/>
          <a:lstStyle/>
          <a:p>
            <a:pPr defTabSz="821138">
              <a:defRPr/>
            </a:pPr>
            <a:endParaRPr sz="5101" b="0">
              <a:latin typeface="Helvetica Light"/>
              <a:ea typeface="ＭＳ Ｐゴシック" charset="0"/>
              <a:cs typeface="+mn-cs"/>
              <a:sym typeface="Helvetica Light"/>
            </a:endParaRPr>
          </a:p>
        </p:txBody>
      </p:sp>
      <p:grpSp>
        <p:nvGrpSpPr>
          <p:cNvPr id="3774" name="Group 3774"/>
          <p:cNvGrpSpPr/>
          <p:nvPr/>
        </p:nvGrpSpPr>
        <p:grpSpPr>
          <a:xfrm rot="5400000">
            <a:off x="10917137" y="4412992"/>
            <a:ext cx="3520424" cy="314021"/>
            <a:chOff x="0" y="0"/>
            <a:chExt cx="3520423" cy="314020"/>
          </a:xfrm>
        </p:grpSpPr>
        <p:sp>
          <p:nvSpPr>
            <p:cNvPr id="3771" name="Shape 3771"/>
            <p:cNvSpPr/>
            <p:nvPr/>
          </p:nvSpPr>
          <p:spPr>
            <a:xfrm>
              <a:off x="0" y="26778"/>
              <a:ext cx="3520424" cy="1"/>
            </a:xfrm>
            <a:prstGeom prst="line">
              <a:avLst/>
            </a:prstGeom>
            <a:noFill/>
            <a:ln w="50800" cap="flat">
              <a:solidFill>
                <a:srgbClr val="000000"/>
              </a:solidFill>
              <a:prstDash val="solid"/>
              <a:miter lim="400000"/>
            </a:ln>
            <a:effectLst/>
          </p:spPr>
          <p:txBody>
            <a:bodyPr wrap="square" lIns="71437" tIns="71437" rIns="71437" bIns="71437" numCol="1" anchor="ctr">
              <a:noAutofit/>
            </a:bodyPr>
            <a:lstStyle/>
            <a:p>
              <a:pPr defTabSz="821138">
                <a:defRPr sz="3200"/>
              </a:pPr>
              <a:endParaRPr sz="3200" b="0">
                <a:latin typeface="Helvetica Light"/>
                <a:ea typeface="ＭＳ Ｐゴシック" charset="0"/>
                <a:cs typeface="+mn-cs"/>
                <a:sym typeface="Helvetica Light"/>
              </a:endParaRPr>
            </a:p>
          </p:txBody>
        </p:sp>
        <p:sp>
          <p:nvSpPr>
            <p:cNvPr id="3772" name="Shape 3772"/>
            <p:cNvSpPr/>
            <p:nvPr/>
          </p:nvSpPr>
          <p:spPr>
            <a:xfrm flipH="1">
              <a:off x="22704" y="0"/>
              <a:ext cx="1" cy="314021"/>
            </a:xfrm>
            <a:prstGeom prst="line">
              <a:avLst/>
            </a:prstGeom>
            <a:noFill/>
            <a:ln w="50800" cap="flat">
              <a:solidFill>
                <a:srgbClr val="000000"/>
              </a:solidFill>
              <a:prstDash val="solid"/>
              <a:miter lim="400000"/>
            </a:ln>
            <a:effectLst/>
          </p:spPr>
          <p:txBody>
            <a:bodyPr wrap="square" lIns="71437" tIns="71437" rIns="71437" bIns="71437" numCol="1" anchor="ctr">
              <a:noAutofit/>
            </a:bodyPr>
            <a:lstStyle/>
            <a:p>
              <a:pPr defTabSz="821138">
                <a:defRPr sz="3200"/>
              </a:pPr>
              <a:endParaRPr sz="3200" b="0">
                <a:latin typeface="Helvetica Light"/>
                <a:ea typeface="ＭＳ Ｐゴシック" charset="0"/>
                <a:cs typeface="+mn-cs"/>
                <a:sym typeface="Helvetica Light"/>
              </a:endParaRPr>
            </a:p>
          </p:txBody>
        </p:sp>
        <p:sp>
          <p:nvSpPr>
            <p:cNvPr id="3773" name="Shape 3773"/>
            <p:cNvSpPr/>
            <p:nvPr/>
          </p:nvSpPr>
          <p:spPr>
            <a:xfrm>
              <a:off x="3500345" y="28400"/>
              <a:ext cx="1" cy="257221"/>
            </a:xfrm>
            <a:prstGeom prst="line">
              <a:avLst/>
            </a:prstGeom>
            <a:noFill/>
            <a:ln w="50800" cap="flat">
              <a:solidFill>
                <a:srgbClr val="000000"/>
              </a:solidFill>
              <a:prstDash val="solid"/>
              <a:miter lim="400000"/>
            </a:ln>
            <a:effectLst/>
          </p:spPr>
          <p:txBody>
            <a:bodyPr wrap="square" lIns="71437" tIns="71437" rIns="71437" bIns="71437" numCol="1" anchor="ctr">
              <a:noAutofit/>
            </a:bodyPr>
            <a:lstStyle/>
            <a:p>
              <a:pPr defTabSz="821138">
                <a:defRPr sz="3200"/>
              </a:pPr>
              <a:endParaRPr sz="3200" b="0">
                <a:latin typeface="Helvetica Light"/>
                <a:ea typeface="ＭＳ Ｐゴシック" charset="0"/>
                <a:cs typeface="+mn-cs"/>
                <a:sym typeface="Helvetica Light"/>
              </a:endParaRPr>
            </a:p>
          </p:txBody>
        </p:sp>
      </p:grpSp>
      <p:pic>
        <p:nvPicPr>
          <p:cNvPr id="3775" name="pasted-image.pdf"/>
          <p:cNvPicPr>
            <a:picLocks noChangeAspect="1"/>
          </p:cNvPicPr>
          <p:nvPr/>
        </p:nvPicPr>
        <p:blipFill>
          <a:blip r:embed="rId3"/>
          <a:stretch>
            <a:fillRect/>
          </a:stretch>
        </p:blipFill>
        <p:spPr>
          <a:xfrm>
            <a:off x="3693943" y="10569441"/>
            <a:ext cx="3830563" cy="998392"/>
          </a:xfrm>
          <a:prstGeom prst="rect">
            <a:avLst/>
          </a:prstGeom>
          <a:ln w="12700">
            <a:miter lim="400000"/>
          </a:ln>
        </p:spPr>
      </p:pic>
      <p:pic>
        <p:nvPicPr>
          <p:cNvPr id="3776" name="pasted-image.pdf"/>
          <p:cNvPicPr>
            <a:picLocks noChangeAspect="1"/>
          </p:cNvPicPr>
          <p:nvPr/>
        </p:nvPicPr>
        <p:blipFill>
          <a:blip r:embed="rId4"/>
          <a:stretch>
            <a:fillRect/>
          </a:stretch>
        </p:blipFill>
        <p:spPr>
          <a:xfrm>
            <a:off x="10304476" y="10419683"/>
            <a:ext cx="4518557" cy="903712"/>
          </a:xfrm>
          <a:prstGeom prst="rect">
            <a:avLst/>
          </a:prstGeom>
          <a:ln w="12700">
            <a:miter lim="400000"/>
          </a:ln>
        </p:spPr>
      </p:pic>
      <p:grpSp>
        <p:nvGrpSpPr>
          <p:cNvPr id="3779" name="Group 3779"/>
          <p:cNvGrpSpPr/>
          <p:nvPr/>
        </p:nvGrpSpPr>
        <p:grpSpPr>
          <a:xfrm>
            <a:off x="15730476" y="10408557"/>
            <a:ext cx="6687667" cy="903712"/>
            <a:chOff x="0" y="0"/>
            <a:chExt cx="6687665" cy="903711"/>
          </a:xfrm>
        </p:grpSpPr>
        <p:pic>
          <p:nvPicPr>
            <p:cNvPr id="3777" name="pasted-image.pdf"/>
            <p:cNvPicPr>
              <a:picLocks noChangeAspect="1"/>
            </p:cNvPicPr>
            <p:nvPr/>
          </p:nvPicPr>
          <p:blipFill>
            <a:blip r:embed="rId5"/>
            <a:stretch>
              <a:fillRect/>
            </a:stretch>
          </p:blipFill>
          <p:spPr>
            <a:xfrm>
              <a:off x="0" y="174776"/>
              <a:ext cx="553352" cy="576409"/>
            </a:xfrm>
            <a:prstGeom prst="rect">
              <a:avLst/>
            </a:prstGeom>
            <a:ln w="12700" cap="flat">
              <a:noFill/>
              <a:miter lim="400000"/>
            </a:ln>
            <a:effectLst/>
          </p:spPr>
        </p:pic>
        <p:pic>
          <p:nvPicPr>
            <p:cNvPr id="3778" name="pasted-image.pdf"/>
            <p:cNvPicPr>
              <a:picLocks noChangeAspect="1"/>
            </p:cNvPicPr>
            <p:nvPr/>
          </p:nvPicPr>
          <p:blipFill>
            <a:blip r:embed="rId6"/>
            <a:stretch>
              <a:fillRect/>
            </a:stretch>
          </p:blipFill>
          <p:spPr>
            <a:xfrm>
              <a:off x="1460796" y="0"/>
              <a:ext cx="5226870" cy="903712"/>
            </a:xfrm>
            <a:prstGeom prst="rect">
              <a:avLst/>
            </a:prstGeom>
            <a:ln w="12700" cap="flat">
              <a:noFill/>
              <a:miter lim="400000"/>
            </a:ln>
            <a:effectLst/>
          </p:spPr>
        </p:pic>
      </p:grpSp>
      <p:pic>
        <p:nvPicPr>
          <p:cNvPr id="3780" name="pasted-image.pdf"/>
          <p:cNvPicPr>
            <a:picLocks noChangeAspect="1"/>
          </p:cNvPicPr>
          <p:nvPr/>
        </p:nvPicPr>
        <p:blipFill>
          <a:blip r:embed="rId7"/>
          <a:stretch>
            <a:fillRect/>
          </a:stretch>
        </p:blipFill>
        <p:spPr>
          <a:xfrm>
            <a:off x="8002629" y="10419683"/>
            <a:ext cx="1878768" cy="903712"/>
          </a:xfrm>
          <a:prstGeom prst="rect">
            <a:avLst/>
          </a:prstGeom>
          <a:ln w="12700">
            <a:miter lim="400000"/>
          </a:ln>
        </p:spPr>
      </p:pic>
      <p:pic>
        <p:nvPicPr>
          <p:cNvPr id="3781" name="pasted-image.pdf"/>
          <p:cNvPicPr>
            <a:picLocks noChangeAspect="1"/>
          </p:cNvPicPr>
          <p:nvPr/>
        </p:nvPicPr>
        <p:blipFill>
          <a:blip r:embed="rId8"/>
          <a:stretch>
            <a:fillRect/>
          </a:stretch>
        </p:blipFill>
        <p:spPr>
          <a:xfrm>
            <a:off x="22960563" y="10420445"/>
            <a:ext cx="142693" cy="879931"/>
          </a:xfrm>
          <a:prstGeom prst="rect">
            <a:avLst/>
          </a:prstGeom>
          <a:ln w="12700">
            <a:miter lim="400000"/>
          </a:ln>
        </p:spPr>
      </p:pic>
      <p:sp>
        <p:nvSpPr>
          <p:cNvPr id="3782" name="Shape 3782"/>
          <p:cNvSpPr/>
          <p:nvPr/>
        </p:nvSpPr>
        <p:spPr>
          <a:xfrm>
            <a:off x="4347456" y="2723679"/>
            <a:ext cx="3994373" cy="3"/>
          </a:xfrm>
          <a:prstGeom prst="line">
            <a:avLst/>
          </a:prstGeom>
          <a:ln w="38100">
            <a:solidFill>
              <a:srgbClr val="000000"/>
            </a:solidFill>
            <a:miter lim="400000"/>
            <a:tailEnd type="stealth"/>
          </a:ln>
        </p:spPr>
        <p:txBody>
          <a:bodyPr lIns="71413" tIns="71413" rIns="71413" bIns="71413" anchor="ctr"/>
          <a:lstStyle/>
          <a:p>
            <a:pPr defTabSz="821138">
              <a:defRPr sz="3200"/>
            </a:pPr>
            <a:endParaRPr sz="3200" b="0">
              <a:latin typeface="Helvetica Light"/>
              <a:ea typeface="ＭＳ Ｐゴシック" charset="0"/>
              <a:cs typeface="+mn-cs"/>
              <a:sym typeface="Helvetica Light"/>
            </a:endParaRPr>
          </a:p>
        </p:txBody>
      </p:sp>
      <p:sp>
        <p:nvSpPr>
          <p:cNvPr id="3783" name="Shape 3783"/>
          <p:cNvSpPr/>
          <p:nvPr/>
        </p:nvSpPr>
        <p:spPr>
          <a:xfrm rot="10800000">
            <a:off x="6152221" y="1599047"/>
            <a:ext cx="384843" cy="2249267"/>
          </a:xfrm>
          <a:prstGeom prst="rect">
            <a:avLst/>
          </a:prstGeom>
          <a:solidFill>
            <a:srgbClr val="FFFFFF"/>
          </a:solidFill>
          <a:ln w="38100">
            <a:solidFill>
              <a:srgbClr val="000000"/>
            </a:solidFill>
            <a:miter lim="400000"/>
          </a:ln>
        </p:spPr>
        <p:txBody>
          <a:bodyPr lIns="71413" tIns="71413" rIns="71413" bIns="71413" anchor="ctr"/>
          <a:lstStyle/>
          <a:p>
            <a:pPr defTabSz="821138">
              <a:defRPr sz="3200">
                <a:solidFill>
                  <a:srgbClr val="FFFFFF"/>
                </a:solidFill>
              </a:defRPr>
            </a:pPr>
            <a:endParaRPr sz="3200" b="0">
              <a:solidFill>
                <a:srgbClr val="FFFFFF"/>
              </a:solidFill>
              <a:latin typeface="Helvetica Light"/>
              <a:ea typeface="ＭＳ Ｐゴシック" charset="0"/>
              <a:cs typeface="+mn-cs"/>
              <a:sym typeface="Helvetica Light"/>
            </a:endParaRPr>
          </a:p>
        </p:txBody>
      </p:sp>
      <p:sp>
        <p:nvSpPr>
          <p:cNvPr id="3784" name="Shape 3784"/>
          <p:cNvSpPr/>
          <p:nvPr/>
        </p:nvSpPr>
        <p:spPr>
          <a:xfrm rot="10800000">
            <a:off x="6717840" y="1599047"/>
            <a:ext cx="384843" cy="2249267"/>
          </a:xfrm>
          <a:prstGeom prst="rect">
            <a:avLst/>
          </a:prstGeom>
          <a:solidFill>
            <a:srgbClr val="FFFFFF"/>
          </a:solidFill>
          <a:ln w="38100">
            <a:solidFill>
              <a:srgbClr val="000000"/>
            </a:solidFill>
            <a:miter lim="400000"/>
          </a:ln>
        </p:spPr>
        <p:txBody>
          <a:bodyPr lIns="71413" tIns="71413" rIns="71413" bIns="71413" anchor="ctr"/>
          <a:lstStyle/>
          <a:p>
            <a:pPr defTabSz="821138">
              <a:defRPr sz="3200">
                <a:solidFill>
                  <a:srgbClr val="FFFFFF"/>
                </a:solidFill>
              </a:defRPr>
            </a:pPr>
            <a:endParaRPr sz="3200" b="0">
              <a:solidFill>
                <a:srgbClr val="FFFFFF"/>
              </a:solidFill>
              <a:latin typeface="Helvetica Light"/>
              <a:ea typeface="ＭＳ Ｐゴシック" charset="0"/>
              <a:cs typeface="+mn-cs"/>
              <a:sym typeface="Helvetica Light"/>
            </a:endParaRPr>
          </a:p>
        </p:txBody>
      </p:sp>
      <p:sp>
        <p:nvSpPr>
          <p:cNvPr id="3785" name="Shape 3785"/>
          <p:cNvSpPr/>
          <p:nvPr/>
        </p:nvSpPr>
        <p:spPr>
          <a:xfrm rot="10800000">
            <a:off x="5586603" y="1599047"/>
            <a:ext cx="384843" cy="2249267"/>
          </a:xfrm>
          <a:prstGeom prst="rect">
            <a:avLst/>
          </a:prstGeom>
          <a:solidFill>
            <a:srgbClr val="FFFFFF"/>
          </a:solidFill>
          <a:ln w="38100">
            <a:solidFill>
              <a:srgbClr val="000000"/>
            </a:solidFill>
            <a:miter lim="400000"/>
          </a:ln>
        </p:spPr>
        <p:txBody>
          <a:bodyPr lIns="71413" tIns="71413" rIns="71413" bIns="71413" anchor="ctr"/>
          <a:lstStyle/>
          <a:p>
            <a:pPr defTabSz="821138">
              <a:defRPr sz="3200">
                <a:solidFill>
                  <a:srgbClr val="FFFFFF"/>
                </a:solidFill>
              </a:defRPr>
            </a:pPr>
            <a:endParaRPr sz="3200" b="0">
              <a:solidFill>
                <a:srgbClr val="FFFFFF"/>
              </a:solidFill>
              <a:latin typeface="Helvetica Light"/>
              <a:ea typeface="ＭＳ Ｐゴシック" charset="0"/>
              <a:cs typeface="+mn-cs"/>
              <a:sym typeface="Helvetica Light"/>
            </a:endParaRPr>
          </a:p>
        </p:txBody>
      </p:sp>
      <p:pic>
        <p:nvPicPr>
          <p:cNvPr id="3786" name="pasted-image.pdf"/>
          <p:cNvPicPr>
            <a:picLocks noChangeAspect="1"/>
          </p:cNvPicPr>
          <p:nvPr/>
        </p:nvPicPr>
        <p:blipFill>
          <a:blip r:embed="rId9"/>
          <a:stretch>
            <a:fillRect/>
          </a:stretch>
        </p:blipFill>
        <p:spPr>
          <a:xfrm>
            <a:off x="5988938" y="459088"/>
            <a:ext cx="711453" cy="737803"/>
          </a:xfrm>
          <a:prstGeom prst="rect">
            <a:avLst/>
          </a:prstGeom>
          <a:ln w="12700">
            <a:miter lim="400000"/>
          </a:ln>
        </p:spPr>
      </p:pic>
      <p:pic>
        <p:nvPicPr>
          <p:cNvPr id="3787" name="pasted-image.pdf"/>
          <p:cNvPicPr>
            <a:picLocks noChangeAspect="1"/>
          </p:cNvPicPr>
          <p:nvPr/>
        </p:nvPicPr>
        <p:blipFill>
          <a:blip r:embed="rId10"/>
          <a:stretch>
            <a:fillRect/>
          </a:stretch>
        </p:blipFill>
        <p:spPr>
          <a:xfrm>
            <a:off x="1885209" y="423728"/>
            <a:ext cx="579704" cy="447952"/>
          </a:xfrm>
          <a:prstGeom prst="rect">
            <a:avLst/>
          </a:prstGeom>
          <a:ln w="12700">
            <a:miter lim="400000"/>
          </a:ln>
        </p:spPr>
      </p:pic>
      <p:pic>
        <p:nvPicPr>
          <p:cNvPr id="3788" name="pasted-image.pdf"/>
          <p:cNvPicPr>
            <a:picLocks noChangeAspect="1"/>
          </p:cNvPicPr>
          <p:nvPr/>
        </p:nvPicPr>
        <p:blipFill>
          <a:blip r:embed="rId11"/>
          <a:stretch>
            <a:fillRect/>
          </a:stretch>
        </p:blipFill>
        <p:spPr>
          <a:xfrm>
            <a:off x="9853625" y="281468"/>
            <a:ext cx="1294899" cy="656317"/>
          </a:xfrm>
          <a:prstGeom prst="rect">
            <a:avLst/>
          </a:prstGeom>
          <a:ln w="12700">
            <a:miter lim="400000"/>
          </a:ln>
        </p:spPr>
      </p:pic>
      <p:pic>
        <p:nvPicPr>
          <p:cNvPr id="3789" name="pasted-image-filtered.png"/>
          <p:cNvPicPr>
            <a:picLocks noChangeAspect="1"/>
          </p:cNvPicPr>
          <p:nvPr/>
        </p:nvPicPr>
        <p:blipFill>
          <a:blip r:embed="rId12"/>
          <a:stretch>
            <a:fillRect/>
          </a:stretch>
        </p:blipFill>
        <p:spPr>
          <a:xfrm>
            <a:off x="590529" y="1170769"/>
            <a:ext cx="3251203" cy="3251203"/>
          </a:xfrm>
          <a:prstGeom prst="rect">
            <a:avLst/>
          </a:prstGeom>
          <a:ln w="25400">
            <a:solidFill>
              <a:srgbClr val="000000"/>
            </a:solidFill>
            <a:miter lim="400000"/>
          </a:ln>
        </p:spPr>
      </p:pic>
      <p:pic>
        <p:nvPicPr>
          <p:cNvPr id="3790" name="pasted-image-filtered.png"/>
          <p:cNvPicPr>
            <a:picLocks noChangeAspect="1"/>
          </p:cNvPicPr>
          <p:nvPr/>
        </p:nvPicPr>
        <p:blipFill>
          <a:blip r:embed="rId12"/>
          <a:stretch>
            <a:fillRect/>
          </a:stretch>
        </p:blipFill>
        <p:spPr>
          <a:xfrm>
            <a:off x="8828159" y="4667660"/>
            <a:ext cx="3251203" cy="3251203"/>
          </a:xfrm>
          <a:prstGeom prst="rect">
            <a:avLst/>
          </a:prstGeom>
          <a:ln w="25400">
            <a:solidFill>
              <a:srgbClr val="000000"/>
            </a:solidFill>
            <a:miter lim="400000"/>
          </a:ln>
        </p:spPr>
      </p:pic>
      <p:pic>
        <p:nvPicPr>
          <p:cNvPr id="3791" name="pasted-image-enhanced.png"/>
          <p:cNvPicPr>
            <a:picLocks noChangeAspect="1"/>
          </p:cNvPicPr>
          <p:nvPr/>
        </p:nvPicPr>
        <p:blipFill>
          <a:blip r:embed="rId13"/>
          <a:srcRect t="34404" r="47805" b="23439"/>
          <a:stretch>
            <a:fillRect/>
          </a:stretch>
        </p:blipFill>
        <p:spPr>
          <a:xfrm rot="5400000">
            <a:off x="8871970" y="969216"/>
            <a:ext cx="3258221" cy="3508763"/>
          </a:xfrm>
          <a:prstGeom prst="rect">
            <a:avLst/>
          </a:prstGeom>
          <a:ln w="25400">
            <a:solidFill>
              <a:srgbClr val="000000"/>
            </a:solidFill>
            <a:miter lim="400000"/>
          </a:ln>
        </p:spPr>
      </p:pic>
      <p:sp>
        <p:nvSpPr>
          <p:cNvPr id="3792" name="Shape 3792"/>
          <p:cNvSpPr/>
          <p:nvPr/>
        </p:nvSpPr>
        <p:spPr>
          <a:xfrm>
            <a:off x="18326878" y="12153516"/>
            <a:ext cx="5841293" cy="790552"/>
          </a:xfrm>
          <a:prstGeom prst="rect">
            <a:avLst/>
          </a:prstGeom>
          <a:ln w="12700">
            <a:miter lim="400000"/>
          </a:ln>
          <a:extLst>
            <a:ext uri="{C572A759-6A51-4108-AA02-DFA0A04FC94B}">
              <ma14:wrappingTextBoxFlag xmlns:ma14="http://schemas.microsoft.com/office/mac/drawingml/2011/main" xmlns="" val="1"/>
            </a:ext>
          </a:extLst>
        </p:spPr>
        <p:txBody>
          <a:bodyPr wrap="none" lIns="71413" tIns="71413" rIns="71413" bIns="71413" anchor="ctr">
            <a:spAutoFit/>
          </a:bodyPr>
          <a:lstStyle>
            <a:lvl1pPr>
              <a:defRPr sz="4200"/>
            </a:lvl1pPr>
          </a:lstStyle>
          <a:p>
            <a:pPr defTabSz="821138">
              <a:defRPr/>
            </a:pPr>
            <a:r>
              <a:rPr b="0">
                <a:latin typeface="Helvetica Light"/>
                <a:ea typeface="ＭＳ Ｐゴシック" charset="0"/>
                <a:cs typeface="+mn-cs"/>
                <a:sym typeface="Helvetica Light"/>
              </a:rPr>
              <a:t>[Goodfellow et al., 2014]</a:t>
            </a:r>
          </a:p>
        </p:txBody>
      </p:sp>
      <p:sp>
        <p:nvSpPr>
          <p:cNvPr id="3793" name="Shape 3793"/>
          <p:cNvSpPr/>
          <p:nvPr/>
        </p:nvSpPr>
        <p:spPr>
          <a:xfrm>
            <a:off x="19888388" y="12870868"/>
            <a:ext cx="4318440" cy="790552"/>
          </a:xfrm>
          <a:prstGeom prst="rect">
            <a:avLst/>
          </a:prstGeom>
          <a:ln w="12700">
            <a:miter lim="400000"/>
          </a:ln>
          <a:extLst>
            <a:ext uri="{C572A759-6A51-4108-AA02-DFA0A04FC94B}">
              <ma14:wrappingTextBoxFlag xmlns:ma14="http://schemas.microsoft.com/office/mac/drawingml/2011/main" xmlns="" val="1"/>
            </a:ext>
          </a:extLst>
        </p:spPr>
        <p:txBody>
          <a:bodyPr wrap="none" lIns="71413" tIns="71413" rIns="71413" bIns="71413" anchor="ctr">
            <a:spAutoFit/>
          </a:bodyPr>
          <a:lstStyle>
            <a:lvl1pPr>
              <a:defRPr sz="4200"/>
            </a:lvl1pPr>
          </a:lstStyle>
          <a:p>
            <a:pPr defTabSz="821138">
              <a:defRPr/>
            </a:pPr>
            <a:r>
              <a:rPr b="0">
                <a:latin typeface="Helvetica Light"/>
                <a:ea typeface="ＭＳ Ｐゴシック" charset="0"/>
                <a:cs typeface="+mn-cs"/>
                <a:sym typeface="Helvetica Light"/>
              </a:rPr>
              <a:t>[Isola et al., 2017]</a:t>
            </a:r>
          </a:p>
        </p:txBody>
      </p:sp>
    </p:spTree>
    <p:extLst>
      <p:ext uri="{BB962C8B-B14F-4D97-AF65-F5344CB8AC3E}">
        <p14:creationId xmlns:p14="http://schemas.microsoft.com/office/powerpoint/2010/main" val="1250930739"/>
      </p:ext>
    </p:extLst>
  </p:cSld>
  <p:clrMapOvr>
    <a:masterClrMapping/>
  </p:clrMapOvr>
  <p:transition spd="slow">
    <p:dissolv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96" name="pasted-image.pdf"/>
          <p:cNvPicPr>
            <a:picLocks noChangeAspect="1"/>
          </p:cNvPicPr>
          <p:nvPr/>
        </p:nvPicPr>
        <p:blipFill>
          <a:blip r:embed="rId2"/>
          <a:stretch>
            <a:fillRect/>
          </a:stretch>
        </p:blipFill>
        <p:spPr>
          <a:xfrm>
            <a:off x="3693943" y="10569441"/>
            <a:ext cx="3830563" cy="998392"/>
          </a:xfrm>
          <a:prstGeom prst="rect">
            <a:avLst/>
          </a:prstGeom>
          <a:ln w="12700">
            <a:miter lim="400000"/>
          </a:ln>
        </p:spPr>
      </p:pic>
      <p:pic>
        <p:nvPicPr>
          <p:cNvPr id="3797" name="pasted-image.pdf"/>
          <p:cNvPicPr>
            <a:picLocks noChangeAspect="1"/>
          </p:cNvPicPr>
          <p:nvPr/>
        </p:nvPicPr>
        <p:blipFill>
          <a:blip r:embed="rId3"/>
          <a:stretch>
            <a:fillRect/>
          </a:stretch>
        </p:blipFill>
        <p:spPr>
          <a:xfrm>
            <a:off x="8002629" y="10419683"/>
            <a:ext cx="1878768" cy="903712"/>
          </a:xfrm>
          <a:prstGeom prst="rect">
            <a:avLst/>
          </a:prstGeom>
          <a:ln w="12700">
            <a:miter lim="400000"/>
          </a:ln>
        </p:spPr>
      </p:pic>
      <p:pic>
        <p:nvPicPr>
          <p:cNvPr id="3798" name="pasted-image.pdf"/>
          <p:cNvPicPr>
            <a:picLocks noChangeAspect="1"/>
          </p:cNvPicPr>
          <p:nvPr/>
        </p:nvPicPr>
        <p:blipFill>
          <a:blip r:embed="rId4"/>
          <a:stretch>
            <a:fillRect/>
          </a:stretch>
        </p:blipFill>
        <p:spPr>
          <a:xfrm>
            <a:off x="22960563" y="10420445"/>
            <a:ext cx="142693" cy="879931"/>
          </a:xfrm>
          <a:prstGeom prst="rect">
            <a:avLst/>
          </a:prstGeom>
          <a:ln w="12700">
            <a:miter lim="400000"/>
          </a:ln>
        </p:spPr>
      </p:pic>
      <p:pic>
        <p:nvPicPr>
          <p:cNvPr id="3799" name="pasted-image.pdf"/>
          <p:cNvPicPr>
            <a:picLocks noChangeAspect="1"/>
          </p:cNvPicPr>
          <p:nvPr/>
        </p:nvPicPr>
        <p:blipFill>
          <a:blip r:embed="rId5"/>
          <a:stretch>
            <a:fillRect/>
          </a:stretch>
        </p:blipFill>
        <p:spPr>
          <a:xfrm>
            <a:off x="10476708" y="10449401"/>
            <a:ext cx="11888573" cy="844296"/>
          </a:xfrm>
          <a:prstGeom prst="rect">
            <a:avLst/>
          </a:prstGeom>
          <a:ln w="12700">
            <a:miter lim="400000"/>
          </a:ln>
        </p:spPr>
      </p:pic>
      <p:sp>
        <p:nvSpPr>
          <p:cNvPr id="3800" name="Shape 3800"/>
          <p:cNvSpPr/>
          <p:nvPr/>
        </p:nvSpPr>
        <p:spPr>
          <a:xfrm>
            <a:off x="11043784" y="8196401"/>
            <a:ext cx="1839109" cy="2255624"/>
          </a:xfrm>
          <a:prstGeom prst="line">
            <a:avLst/>
          </a:prstGeom>
          <a:ln w="101600">
            <a:solidFill>
              <a:schemeClr val="accent6"/>
            </a:solidFill>
            <a:prstDash val="sysDot"/>
            <a:miter lim="400000"/>
            <a:tailEnd type="triangle"/>
          </a:ln>
        </p:spPr>
        <p:txBody>
          <a:bodyPr lIns="71413" tIns="71413" rIns="71413" bIns="71413" anchor="ctr"/>
          <a:lstStyle/>
          <a:p>
            <a:pPr defTabSz="821138">
              <a:defRPr sz="3200"/>
            </a:pPr>
            <a:endParaRPr sz="3200" b="0">
              <a:latin typeface="Helvetica Light"/>
              <a:ea typeface="ＭＳ Ｐゴシック" charset="0"/>
              <a:cs typeface="+mn-cs"/>
              <a:sym typeface="Helvetica Light"/>
            </a:endParaRPr>
          </a:p>
        </p:txBody>
      </p:sp>
      <p:sp>
        <p:nvSpPr>
          <p:cNvPr id="3801" name="Shape 3801"/>
          <p:cNvSpPr/>
          <p:nvPr/>
        </p:nvSpPr>
        <p:spPr>
          <a:xfrm>
            <a:off x="11373114" y="8277487"/>
            <a:ext cx="8748157" cy="2140445"/>
          </a:xfrm>
          <a:prstGeom prst="line">
            <a:avLst/>
          </a:prstGeom>
          <a:ln w="101600">
            <a:solidFill>
              <a:schemeClr val="accent6"/>
            </a:solidFill>
            <a:prstDash val="sysDot"/>
            <a:miter lim="400000"/>
            <a:tailEnd type="triangle"/>
          </a:ln>
        </p:spPr>
        <p:txBody>
          <a:bodyPr lIns="71413" tIns="71413" rIns="71413" bIns="71413" anchor="ctr"/>
          <a:lstStyle/>
          <a:p>
            <a:pPr defTabSz="821138">
              <a:defRPr sz="3200"/>
            </a:pPr>
            <a:endParaRPr sz="3200" b="0">
              <a:latin typeface="Helvetica Light"/>
              <a:ea typeface="ＭＳ Ｐゴシック" charset="0"/>
              <a:cs typeface="+mn-cs"/>
              <a:sym typeface="Helvetica Light"/>
            </a:endParaRPr>
          </a:p>
        </p:txBody>
      </p:sp>
      <p:sp>
        <p:nvSpPr>
          <p:cNvPr id="3802" name="Shape 3802"/>
          <p:cNvSpPr/>
          <p:nvPr/>
        </p:nvSpPr>
        <p:spPr>
          <a:xfrm>
            <a:off x="13368912" y="4629724"/>
            <a:ext cx="3994373" cy="3"/>
          </a:xfrm>
          <a:prstGeom prst="line">
            <a:avLst/>
          </a:prstGeom>
          <a:ln w="38100">
            <a:solidFill>
              <a:srgbClr val="000000"/>
            </a:solidFill>
            <a:miter lim="400000"/>
            <a:tailEnd type="stealth"/>
          </a:ln>
        </p:spPr>
        <p:txBody>
          <a:bodyPr lIns="71413" tIns="71413" rIns="71413" bIns="71413" anchor="ctr"/>
          <a:lstStyle/>
          <a:p>
            <a:pPr defTabSz="821138">
              <a:defRPr sz="3200"/>
            </a:pPr>
            <a:endParaRPr sz="3200" b="0">
              <a:latin typeface="Helvetica Light"/>
              <a:ea typeface="ＭＳ Ｐゴシック" charset="0"/>
              <a:cs typeface="+mn-cs"/>
              <a:sym typeface="Helvetica Light"/>
            </a:endParaRPr>
          </a:p>
        </p:txBody>
      </p:sp>
      <p:sp>
        <p:nvSpPr>
          <p:cNvPr id="3803" name="Shape 3803"/>
          <p:cNvSpPr/>
          <p:nvPr/>
        </p:nvSpPr>
        <p:spPr>
          <a:xfrm rot="10800000">
            <a:off x="15173675" y="3505092"/>
            <a:ext cx="384843" cy="2249267"/>
          </a:xfrm>
          <a:prstGeom prst="rect">
            <a:avLst/>
          </a:prstGeom>
          <a:solidFill>
            <a:srgbClr val="FFFFFF"/>
          </a:solidFill>
          <a:ln w="38100">
            <a:solidFill>
              <a:srgbClr val="000000"/>
            </a:solidFill>
            <a:miter lim="400000"/>
          </a:ln>
        </p:spPr>
        <p:txBody>
          <a:bodyPr lIns="71413" tIns="71413" rIns="71413" bIns="71413" anchor="ctr"/>
          <a:lstStyle/>
          <a:p>
            <a:pPr defTabSz="821138">
              <a:defRPr sz="3200">
                <a:solidFill>
                  <a:srgbClr val="FFFFFF"/>
                </a:solidFill>
              </a:defRPr>
            </a:pPr>
            <a:endParaRPr sz="3200" b="0">
              <a:solidFill>
                <a:srgbClr val="FFFFFF"/>
              </a:solidFill>
              <a:latin typeface="Helvetica Light"/>
              <a:ea typeface="ＭＳ Ｐゴシック" charset="0"/>
              <a:cs typeface="+mn-cs"/>
              <a:sym typeface="Helvetica Light"/>
            </a:endParaRPr>
          </a:p>
        </p:txBody>
      </p:sp>
      <p:sp>
        <p:nvSpPr>
          <p:cNvPr id="3804" name="Shape 3804"/>
          <p:cNvSpPr/>
          <p:nvPr/>
        </p:nvSpPr>
        <p:spPr>
          <a:xfrm rot="10800000">
            <a:off x="15739296" y="3505092"/>
            <a:ext cx="384843" cy="2249267"/>
          </a:xfrm>
          <a:prstGeom prst="rect">
            <a:avLst/>
          </a:prstGeom>
          <a:solidFill>
            <a:srgbClr val="FFFFFF"/>
          </a:solidFill>
          <a:ln w="38100">
            <a:solidFill>
              <a:srgbClr val="000000"/>
            </a:solidFill>
            <a:miter lim="400000"/>
          </a:ln>
        </p:spPr>
        <p:txBody>
          <a:bodyPr lIns="71413" tIns="71413" rIns="71413" bIns="71413" anchor="ctr"/>
          <a:lstStyle/>
          <a:p>
            <a:pPr defTabSz="821138">
              <a:defRPr sz="3200">
                <a:solidFill>
                  <a:srgbClr val="FFFFFF"/>
                </a:solidFill>
              </a:defRPr>
            </a:pPr>
            <a:endParaRPr sz="3200" b="0">
              <a:solidFill>
                <a:srgbClr val="FFFFFF"/>
              </a:solidFill>
              <a:latin typeface="Helvetica Light"/>
              <a:ea typeface="ＭＳ Ｐゴシック" charset="0"/>
              <a:cs typeface="+mn-cs"/>
              <a:sym typeface="Helvetica Light"/>
            </a:endParaRPr>
          </a:p>
        </p:txBody>
      </p:sp>
      <p:sp>
        <p:nvSpPr>
          <p:cNvPr id="3805" name="Shape 3805"/>
          <p:cNvSpPr/>
          <p:nvPr/>
        </p:nvSpPr>
        <p:spPr>
          <a:xfrm rot="10800000">
            <a:off x="14608056" y="3505092"/>
            <a:ext cx="384843" cy="2249267"/>
          </a:xfrm>
          <a:prstGeom prst="rect">
            <a:avLst/>
          </a:prstGeom>
          <a:solidFill>
            <a:srgbClr val="FFFFFF"/>
          </a:solidFill>
          <a:ln w="38100">
            <a:solidFill>
              <a:srgbClr val="000000"/>
            </a:solidFill>
            <a:miter lim="400000"/>
          </a:ln>
        </p:spPr>
        <p:txBody>
          <a:bodyPr lIns="71413" tIns="71413" rIns="71413" bIns="71413" anchor="ctr"/>
          <a:lstStyle/>
          <a:p>
            <a:pPr defTabSz="821138">
              <a:defRPr sz="3200">
                <a:solidFill>
                  <a:srgbClr val="FFFFFF"/>
                </a:solidFill>
              </a:defRPr>
            </a:pPr>
            <a:endParaRPr sz="3200" b="0">
              <a:solidFill>
                <a:srgbClr val="FFFFFF"/>
              </a:solidFill>
              <a:latin typeface="Helvetica Light"/>
              <a:ea typeface="ＭＳ Ｐゴシック" charset="0"/>
              <a:cs typeface="+mn-cs"/>
              <a:sym typeface="Helvetica Light"/>
            </a:endParaRPr>
          </a:p>
        </p:txBody>
      </p:sp>
      <p:sp>
        <p:nvSpPr>
          <p:cNvPr id="3806" name="Shape 3806"/>
          <p:cNvSpPr/>
          <p:nvPr/>
        </p:nvSpPr>
        <p:spPr>
          <a:xfrm>
            <a:off x="17724985" y="4067808"/>
            <a:ext cx="6408195" cy="1080592"/>
          </a:xfrm>
          <a:prstGeom prst="rect">
            <a:avLst/>
          </a:prstGeom>
          <a:ln w="12700">
            <a:miter lim="400000"/>
          </a:ln>
          <a:extLst>
            <a:ext uri="{C572A759-6A51-4108-AA02-DFA0A04FC94B}">
              <ma14:wrappingTextBoxFlag xmlns:ma14="http://schemas.microsoft.com/office/mac/drawingml/2011/main" xmlns="" val="1"/>
            </a:ext>
          </a:extLst>
        </p:spPr>
        <p:txBody>
          <a:bodyPr lIns="71413" tIns="71413" rIns="71413" bIns="71413" anchor="ctr"/>
          <a:lstStyle/>
          <a:p>
            <a:pPr defTabSz="821138">
              <a:defRPr sz="6000"/>
            </a:pPr>
            <a:r>
              <a:rPr b="0">
                <a:latin typeface="Helvetica Light"/>
                <a:ea typeface="ＭＳ Ｐゴシック" charset="0"/>
                <a:cs typeface="+mn-cs"/>
                <a:sym typeface="Helvetica Light"/>
              </a:rPr>
              <a:t>real or fake </a:t>
            </a:r>
            <a:r>
              <a:rPr b="0" i="1">
                <a:latin typeface="Helvetica Light"/>
                <a:ea typeface="ＭＳ Ｐゴシック" charset="0"/>
                <a:cs typeface="+mn-cs"/>
                <a:sym typeface="Helvetica Light"/>
              </a:rPr>
              <a:t>pair </a:t>
            </a:r>
            <a:r>
              <a:rPr b="0">
                <a:latin typeface="Helvetica Light"/>
                <a:ea typeface="ＭＳ Ｐゴシック" charset="0"/>
                <a:cs typeface="+mn-cs"/>
                <a:sym typeface="Helvetica Light"/>
              </a:rPr>
              <a:t>?</a:t>
            </a:r>
          </a:p>
        </p:txBody>
      </p:sp>
      <p:pic>
        <p:nvPicPr>
          <p:cNvPr id="3807" name="pasted-image.pdf"/>
          <p:cNvPicPr>
            <a:picLocks noChangeAspect="1"/>
          </p:cNvPicPr>
          <p:nvPr/>
        </p:nvPicPr>
        <p:blipFill>
          <a:blip r:embed="rId6"/>
          <a:stretch>
            <a:fillRect/>
          </a:stretch>
        </p:blipFill>
        <p:spPr>
          <a:xfrm>
            <a:off x="14984025" y="2398749"/>
            <a:ext cx="764152" cy="658752"/>
          </a:xfrm>
          <a:prstGeom prst="rect">
            <a:avLst/>
          </a:prstGeom>
          <a:ln w="12700">
            <a:miter lim="400000"/>
          </a:ln>
        </p:spPr>
      </p:pic>
      <p:sp>
        <p:nvSpPr>
          <p:cNvPr id="3827" name="Shape 3827"/>
          <p:cNvSpPr/>
          <p:nvPr/>
        </p:nvSpPr>
        <p:spPr>
          <a:xfrm>
            <a:off x="2674593" y="4602149"/>
            <a:ext cx="5712552" cy="1562427"/>
          </a:xfrm>
          <a:custGeom>
            <a:avLst/>
            <a:gdLst/>
            <a:ahLst/>
            <a:cxnLst>
              <a:cxn ang="0">
                <a:pos x="wd2" y="hd2"/>
              </a:cxn>
              <a:cxn ang="5400000">
                <a:pos x="wd2" y="hd2"/>
              </a:cxn>
              <a:cxn ang="10800000">
                <a:pos x="wd2" y="hd2"/>
              </a:cxn>
              <a:cxn ang="16200000">
                <a:pos x="wd2" y="hd2"/>
              </a:cxn>
            </a:cxnLst>
            <a:rect l="0" t="0" r="r" b="b"/>
            <a:pathLst>
              <a:path w="21600" h="20511" extrusionOk="0">
                <a:moveTo>
                  <a:pt x="0" y="0"/>
                </a:moveTo>
                <a:cubicBezTo>
                  <a:pt x="2588" y="14810"/>
                  <a:pt x="9788" y="21600"/>
                  <a:pt x="21600" y="20369"/>
                </a:cubicBezTo>
              </a:path>
            </a:pathLst>
          </a:custGeom>
          <a:ln w="50800">
            <a:solidFill>
              <a:srgbClr val="000000"/>
            </a:solidFill>
            <a:custDash>
              <a:ds d="200000" sp="200000"/>
            </a:custDash>
            <a:miter lim="400000"/>
            <a:tailEnd type="stealth"/>
          </a:ln>
        </p:spPr>
        <p:txBody>
          <a:bodyPr lIns="91395" tIns="45709" rIns="91395" bIns="45709"/>
          <a:lstStyle/>
          <a:p>
            <a:pPr defTabSz="821138">
              <a:defRPr/>
            </a:pPr>
            <a:endParaRPr sz="5101" b="0">
              <a:latin typeface="Helvetica Light"/>
              <a:ea typeface="ＭＳ Ｐゴシック" charset="0"/>
              <a:cs typeface="+mn-cs"/>
              <a:sym typeface="Helvetica Light"/>
            </a:endParaRPr>
          </a:p>
        </p:txBody>
      </p:sp>
      <p:grpSp>
        <p:nvGrpSpPr>
          <p:cNvPr id="3812" name="Group 3812"/>
          <p:cNvGrpSpPr/>
          <p:nvPr/>
        </p:nvGrpSpPr>
        <p:grpSpPr>
          <a:xfrm rot="5400000">
            <a:off x="10917137" y="4412992"/>
            <a:ext cx="3520424" cy="314021"/>
            <a:chOff x="0" y="0"/>
            <a:chExt cx="3520423" cy="314020"/>
          </a:xfrm>
        </p:grpSpPr>
        <p:sp>
          <p:nvSpPr>
            <p:cNvPr id="3809" name="Shape 3809"/>
            <p:cNvSpPr/>
            <p:nvPr/>
          </p:nvSpPr>
          <p:spPr>
            <a:xfrm>
              <a:off x="0" y="26778"/>
              <a:ext cx="3520424" cy="1"/>
            </a:xfrm>
            <a:prstGeom prst="line">
              <a:avLst/>
            </a:prstGeom>
            <a:noFill/>
            <a:ln w="50800" cap="flat">
              <a:solidFill>
                <a:srgbClr val="000000"/>
              </a:solidFill>
              <a:prstDash val="solid"/>
              <a:miter lim="400000"/>
            </a:ln>
            <a:effectLst/>
          </p:spPr>
          <p:txBody>
            <a:bodyPr wrap="square" lIns="71437" tIns="71437" rIns="71437" bIns="71437" numCol="1" anchor="ctr">
              <a:noAutofit/>
            </a:bodyPr>
            <a:lstStyle/>
            <a:p>
              <a:pPr defTabSz="821138">
                <a:defRPr sz="3200"/>
              </a:pPr>
              <a:endParaRPr sz="3200" b="0">
                <a:latin typeface="Helvetica Light"/>
                <a:ea typeface="ＭＳ Ｐゴシック" charset="0"/>
                <a:cs typeface="+mn-cs"/>
                <a:sym typeface="Helvetica Light"/>
              </a:endParaRPr>
            </a:p>
          </p:txBody>
        </p:sp>
        <p:sp>
          <p:nvSpPr>
            <p:cNvPr id="3810" name="Shape 3810"/>
            <p:cNvSpPr/>
            <p:nvPr/>
          </p:nvSpPr>
          <p:spPr>
            <a:xfrm flipH="1">
              <a:off x="22704" y="0"/>
              <a:ext cx="1" cy="314021"/>
            </a:xfrm>
            <a:prstGeom prst="line">
              <a:avLst/>
            </a:prstGeom>
            <a:noFill/>
            <a:ln w="50800" cap="flat">
              <a:solidFill>
                <a:srgbClr val="000000"/>
              </a:solidFill>
              <a:prstDash val="solid"/>
              <a:miter lim="400000"/>
            </a:ln>
            <a:effectLst/>
          </p:spPr>
          <p:txBody>
            <a:bodyPr wrap="square" lIns="71437" tIns="71437" rIns="71437" bIns="71437" numCol="1" anchor="ctr">
              <a:noAutofit/>
            </a:bodyPr>
            <a:lstStyle/>
            <a:p>
              <a:pPr defTabSz="821138">
                <a:defRPr sz="3200"/>
              </a:pPr>
              <a:endParaRPr sz="3200" b="0">
                <a:latin typeface="Helvetica Light"/>
                <a:ea typeface="ＭＳ Ｐゴシック" charset="0"/>
                <a:cs typeface="+mn-cs"/>
                <a:sym typeface="Helvetica Light"/>
              </a:endParaRPr>
            </a:p>
          </p:txBody>
        </p:sp>
        <p:sp>
          <p:nvSpPr>
            <p:cNvPr id="3811" name="Shape 3811"/>
            <p:cNvSpPr/>
            <p:nvPr/>
          </p:nvSpPr>
          <p:spPr>
            <a:xfrm>
              <a:off x="3500345" y="28400"/>
              <a:ext cx="1" cy="257221"/>
            </a:xfrm>
            <a:prstGeom prst="line">
              <a:avLst/>
            </a:prstGeom>
            <a:noFill/>
            <a:ln w="50800" cap="flat">
              <a:solidFill>
                <a:srgbClr val="000000"/>
              </a:solidFill>
              <a:prstDash val="solid"/>
              <a:miter lim="400000"/>
            </a:ln>
            <a:effectLst/>
          </p:spPr>
          <p:txBody>
            <a:bodyPr wrap="square" lIns="71437" tIns="71437" rIns="71437" bIns="71437" numCol="1" anchor="ctr">
              <a:noAutofit/>
            </a:bodyPr>
            <a:lstStyle/>
            <a:p>
              <a:pPr defTabSz="821138">
                <a:defRPr sz="3200"/>
              </a:pPr>
              <a:endParaRPr sz="3200" b="0">
                <a:latin typeface="Helvetica Light"/>
                <a:ea typeface="ＭＳ Ｐゴシック" charset="0"/>
                <a:cs typeface="+mn-cs"/>
                <a:sym typeface="Helvetica Light"/>
              </a:endParaRPr>
            </a:p>
          </p:txBody>
        </p:sp>
      </p:grpSp>
      <p:sp>
        <p:nvSpPr>
          <p:cNvPr id="3813" name="Shape 3813"/>
          <p:cNvSpPr/>
          <p:nvPr/>
        </p:nvSpPr>
        <p:spPr>
          <a:xfrm>
            <a:off x="4347456" y="2723679"/>
            <a:ext cx="3994373" cy="3"/>
          </a:xfrm>
          <a:prstGeom prst="line">
            <a:avLst/>
          </a:prstGeom>
          <a:ln w="38100">
            <a:solidFill>
              <a:srgbClr val="000000"/>
            </a:solidFill>
            <a:miter lim="400000"/>
            <a:tailEnd type="stealth"/>
          </a:ln>
        </p:spPr>
        <p:txBody>
          <a:bodyPr lIns="71413" tIns="71413" rIns="71413" bIns="71413" anchor="ctr"/>
          <a:lstStyle/>
          <a:p>
            <a:pPr defTabSz="821138">
              <a:defRPr sz="3200"/>
            </a:pPr>
            <a:endParaRPr sz="3200" b="0">
              <a:latin typeface="Helvetica Light"/>
              <a:ea typeface="ＭＳ Ｐゴシック" charset="0"/>
              <a:cs typeface="+mn-cs"/>
              <a:sym typeface="Helvetica Light"/>
            </a:endParaRPr>
          </a:p>
        </p:txBody>
      </p:sp>
      <p:sp>
        <p:nvSpPr>
          <p:cNvPr id="3814" name="Shape 3814"/>
          <p:cNvSpPr/>
          <p:nvPr/>
        </p:nvSpPr>
        <p:spPr>
          <a:xfrm rot="10800000">
            <a:off x="6152221" y="1599047"/>
            <a:ext cx="384843" cy="2249267"/>
          </a:xfrm>
          <a:prstGeom prst="rect">
            <a:avLst/>
          </a:prstGeom>
          <a:solidFill>
            <a:srgbClr val="FFFFFF"/>
          </a:solidFill>
          <a:ln w="38100">
            <a:solidFill>
              <a:srgbClr val="000000"/>
            </a:solidFill>
            <a:miter lim="400000"/>
          </a:ln>
        </p:spPr>
        <p:txBody>
          <a:bodyPr lIns="71413" tIns="71413" rIns="71413" bIns="71413" anchor="ctr"/>
          <a:lstStyle/>
          <a:p>
            <a:pPr defTabSz="821138">
              <a:defRPr sz="3200">
                <a:solidFill>
                  <a:srgbClr val="FFFFFF"/>
                </a:solidFill>
              </a:defRPr>
            </a:pPr>
            <a:endParaRPr sz="3200" b="0">
              <a:solidFill>
                <a:srgbClr val="FFFFFF"/>
              </a:solidFill>
              <a:latin typeface="Helvetica Light"/>
              <a:ea typeface="ＭＳ Ｐゴシック" charset="0"/>
              <a:cs typeface="+mn-cs"/>
              <a:sym typeface="Helvetica Light"/>
            </a:endParaRPr>
          </a:p>
        </p:txBody>
      </p:sp>
      <p:sp>
        <p:nvSpPr>
          <p:cNvPr id="3815" name="Shape 3815"/>
          <p:cNvSpPr/>
          <p:nvPr/>
        </p:nvSpPr>
        <p:spPr>
          <a:xfrm rot="10800000">
            <a:off x="6717840" y="1599047"/>
            <a:ext cx="384843" cy="2249267"/>
          </a:xfrm>
          <a:prstGeom prst="rect">
            <a:avLst/>
          </a:prstGeom>
          <a:solidFill>
            <a:srgbClr val="FFFFFF"/>
          </a:solidFill>
          <a:ln w="38100">
            <a:solidFill>
              <a:srgbClr val="000000"/>
            </a:solidFill>
            <a:miter lim="400000"/>
          </a:ln>
        </p:spPr>
        <p:txBody>
          <a:bodyPr lIns="71413" tIns="71413" rIns="71413" bIns="71413" anchor="ctr"/>
          <a:lstStyle/>
          <a:p>
            <a:pPr defTabSz="821138">
              <a:defRPr sz="3200">
                <a:solidFill>
                  <a:srgbClr val="FFFFFF"/>
                </a:solidFill>
              </a:defRPr>
            </a:pPr>
            <a:endParaRPr sz="3200" b="0">
              <a:solidFill>
                <a:srgbClr val="FFFFFF"/>
              </a:solidFill>
              <a:latin typeface="Helvetica Light"/>
              <a:ea typeface="ＭＳ Ｐゴシック" charset="0"/>
              <a:cs typeface="+mn-cs"/>
              <a:sym typeface="Helvetica Light"/>
            </a:endParaRPr>
          </a:p>
        </p:txBody>
      </p:sp>
      <p:sp>
        <p:nvSpPr>
          <p:cNvPr id="3816" name="Shape 3816"/>
          <p:cNvSpPr/>
          <p:nvPr/>
        </p:nvSpPr>
        <p:spPr>
          <a:xfrm rot="10800000">
            <a:off x="5586603" y="1599047"/>
            <a:ext cx="384843" cy="2249267"/>
          </a:xfrm>
          <a:prstGeom prst="rect">
            <a:avLst/>
          </a:prstGeom>
          <a:solidFill>
            <a:srgbClr val="FFFFFF"/>
          </a:solidFill>
          <a:ln w="38100">
            <a:solidFill>
              <a:srgbClr val="000000"/>
            </a:solidFill>
            <a:miter lim="400000"/>
          </a:ln>
        </p:spPr>
        <p:txBody>
          <a:bodyPr lIns="71413" tIns="71413" rIns="71413" bIns="71413" anchor="ctr"/>
          <a:lstStyle/>
          <a:p>
            <a:pPr defTabSz="821138">
              <a:defRPr sz="3200">
                <a:solidFill>
                  <a:srgbClr val="FFFFFF"/>
                </a:solidFill>
              </a:defRPr>
            </a:pPr>
            <a:endParaRPr sz="3200" b="0">
              <a:solidFill>
                <a:srgbClr val="FFFFFF"/>
              </a:solidFill>
              <a:latin typeface="Helvetica Light"/>
              <a:ea typeface="ＭＳ Ｐゴシック" charset="0"/>
              <a:cs typeface="+mn-cs"/>
              <a:sym typeface="Helvetica Light"/>
            </a:endParaRPr>
          </a:p>
        </p:txBody>
      </p:sp>
      <p:pic>
        <p:nvPicPr>
          <p:cNvPr id="3817" name="pasted-image.pdf"/>
          <p:cNvPicPr>
            <a:picLocks noChangeAspect="1"/>
          </p:cNvPicPr>
          <p:nvPr/>
        </p:nvPicPr>
        <p:blipFill>
          <a:blip r:embed="rId7"/>
          <a:stretch>
            <a:fillRect/>
          </a:stretch>
        </p:blipFill>
        <p:spPr>
          <a:xfrm>
            <a:off x="5988938" y="459088"/>
            <a:ext cx="711453" cy="737803"/>
          </a:xfrm>
          <a:prstGeom prst="rect">
            <a:avLst/>
          </a:prstGeom>
          <a:ln w="12700">
            <a:miter lim="400000"/>
          </a:ln>
        </p:spPr>
      </p:pic>
      <p:pic>
        <p:nvPicPr>
          <p:cNvPr id="3818" name="pasted-image.pdf"/>
          <p:cNvPicPr>
            <a:picLocks noChangeAspect="1"/>
          </p:cNvPicPr>
          <p:nvPr/>
        </p:nvPicPr>
        <p:blipFill>
          <a:blip r:embed="rId8"/>
          <a:stretch>
            <a:fillRect/>
          </a:stretch>
        </p:blipFill>
        <p:spPr>
          <a:xfrm>
            <a:off x="1885209" y="423728"/>
            <a:ext cx="579704" cy="447952"/>
          </a:xfrm>
          <a:prstGeom prst="rect">
            <a:avLst/>
          </a:prstGeom>
          <a:ln w="12700">
            <a:miter lim="400000"/>
          </a:ln>
        </p:spPr>
      </p:pic>
      <p:pic>
        <p:nvPicPr>
          <p:cNvPr id="3819" name="pasted-image.pdf"/>
          <p:cNvPicPr>
            <a:picLocks noChangeAspect="1"/>
          </p:cNvPicPr>
          <p:nvPr/>
        </p:nvPicPr>
        <p:blipFill>
          <a:blip r:embed="rId9"/>
          <a:stretch>
            <a:fillRect/>
          </a:stretch>
        </p:blipFill>
        <p:spPr>
          <a:xfrm>
            <a:off x="9853625" y="281468"/>
            <a:ext cx="1294899" cy="656317"/>
          </a:xfrm>
          <a:prstGeom prst="rect">
            <a:avLst/>
          </a:prstGeom>
          <a:ln w="12700">
            <a:miter lim="400000"/>
          </a:ln>
        </p:spPr>
      </p:pic>
      <p:pic>
        <p:nvPicPr>
          <p:cNvPr id="3820" name="pasted-image-filtered.png"/>
          <p:cNvPicPr>
            <a:picLocks noChangeAspect="1"/>
          </p:cNvPicPr>
          <p:nvPr/>
        </p:nvPicPr>
        <p:blipFill>
          <a:blip r:embed="rId10"/>
          <a:stretch>
            <a:fillRect/>
          </a:stretch>
        </p:blipFill>
        <p:spPr>
          <a:xfrm>
            <a:off x="590529" y="1170769"/>
            <a:ext cx="3251203" cy="3251203"/>
          </a:xfrm>
          <a:prstGeom prst="rect">
            <a:avLst/>
          </a:prstGeom>
          <a:ln w="25400">
            <a:solidFill>
              <a:srgbClr val="000000"/>
            </a:solidFill>
            <a:miter lim="400000"/>
          </a:ln>
        </p:spPr>
      </p:pic>
      <p:pic>
        <p:nvPicPr>
          <p:cNvPr id="3821" name="pasted-image-filtered.png"/>
          <p:cNvPicPr>
            <a:picLocks noChangeAspect="1"/>
          </p:cNvPicPr>
          <p:nvPr/>
        </p:nvPicPr>
        <p:blipFill>
          <a:blip r:embed="rId10"/>
          <a:stretch>
            <a:fillRect/>
          </a:stretch>
        </p:blipFill>
        <p:spPr>
          <a:xfrm>
            <a:off x="8828159" y="4667660"/>
            <a:ext cx="3251203" cy="3251203"/>
          </a:xfrm>
          <a:prstGeom prst="rect">
            <a:avLst/>
          </a:prstGeom>
          <a:ln w="101600">
            <a:solidFill>
              <a:schemeClr val="accent6"/>
            </a:solidFill>
            <a:prstDash val="sysDot"/>
            <a:miter lim="400000"/>
          </a:ln>
        </p:spPr>
      </p:pic>
      <p:pic>
        <p:nvPicPr>
          <p:cNvPr id="3822" name="pasted-image-enhanced.png"/>
          <p:cNvPicPr>
            <a:picLocks noChangeAspect="1"/>
          </p:cNvPicPr>
          <p:nvPr/>
        </p:nvPicPr>
        <p:blipFill>
          <a:blip r:embed="rId11"/>
          <a:srcRect t="34404" r="47805" b="23439"/>
          <a:stretch>
            <a:fillRect/>
          </a:stretch>
        </p:blipFill>
        <p:spPr>
          <a:xfrm rot="5400000">
            <a:off x="8871970" y="969216"/>
            <a:ext cx="3258221" cy="3508763"/>
          </a:xfrm>
          <a:prstGeom prst="rect">
            <a:avLst/>
          </a:prstGeom>
          <a:ln w="25400">
            <a:solidFill>
              <a:srgbClr val="000000"/>
            </a:solidFill>
            <a:miter lim="400000"/>
          </a:ln>
        </p:spPr>
      </p:pic>
      <p:sp>
        <p:nvSpPr>
          <p:cNvPr id="3823" name="Shape 3823"/>
          <p:cNvSpPr/>
          <p:nvPr/>
        </p:nvSpPr>
        <p:spPr>
          <a:xfrm>
            <a:off x="12652556" y="10464620"/>
            <a:ext cx="503501" cy="803731"/>
          </a:xfrm>
          <a:prstGeom prst="rect">
            <a:avLst/>
          </a:prstGeom>
          <a:ln w="76200">
            <a:solidFill>
              <a:schemeClr val="accent6"/>
            </a:solidFill>
            <a:miter lim="400000"/>
          </a:ln>
        </p:spPr>
        <p:txBody>
          <a:bodyPr lIns="71413" tIns="71413" rIns="71413" bIns="71413" anchor="ctr"/>
          <a:lstStyle/>
          <a:p>
            <a:pPr defTabSz="821138">
              <a:defRPr sz="3200">
                <a:solidFill>
                  <a:srgbClr val="0365C0"/>
                </a:solidFill>
              </a:defRPr>
            </a:pPr>
            <a:endParaRPr sz="3200" b="0">
              <a:solidFill>
                <a:srgbClr val="0365C0"/>
              </a:solidFill>
              <a:latin typeface="Helvetica Light"/>
              <a:ea typeface="ＭＳ Ｐゴシック" charset="0"/>
              <a:cs typeface="+mn-cs"/>
              <a:sym typeface="Helvetica Light"/>
            </a:endParaRPr>
          </a:p>
        </p:txBody>
      </p:sp>
      <p:sp>
        <p:nvSpPr>
          <p:cNvPr id="3824" name="Shape 3824"/>
          <p:cNvSpPr/>
          <p:nvPr/>
        </p:nvSpPr>
        <p:spPr>
          <a:xfrm>
            <a:off x="20396243" y="10458569"/>
            <a:ext cx="503504" cy="803731"/>
          </a:xfrm>
          <a:prstGeom prst="rect">
            <a:avLst/>
          </a:prstGeom>
          <a:ln w="76200">
            <a:solidFill>
              <a:schemeClr val="accent6"/>
            </a:solidFill>
            <a:miter lim="400000"/>
          </a:ln>
        </p:spPr>
        <p:txBody>
          <a:bodyPr lIns="71413" tIns="71413" rIns="71413" bIns="71413" anchor="ctr"/>
          <a:lstStyle/>
          <a:p>
            <a:pPr defTabSz="821138">
              <a:defRPr sz="3200">
                <a:solidFill>
                  <a:srgbClr val="0365C0"/>
                </a:solidFill>
              </a:defRPr>
            </a:pPr>
            <a:endParaRPr sz="3200" b="0">
              <a:solidFill>
                <a:srgbClr val="0365C0"/>
              </a:solidFill>
              <a:latin typeface="Helvetica Light"/>
              <a:ea typeface="ＭＳ Ｐゴシック" charset="0"/>
              <a:cs typeface="+mn-cs"/>
              <a:sym typeface="Helvetica Light"/>
            </a:endParaRPr>
          </a:p>
        </p:txBody>
      </p:sp>
      <p:sp>
        <p:nvSpPr>
          <p:cNvPr id="3825" name="Shape 3825"/>
          <p:cNvSpPr/>
          <p:nvPr/>
        </p:nvSpPr>
        <p:spPr>
          <a:xfrm>
            <a:off x="18326878" y="12153516"/>
            <a:ext cx="5841293" cy="790552"/>
          </a:xfrm>
          <a:prstGeom prst="rect">
            <a:avLst/>
          </a:prstGeom>
          <a:ln w="12700">
            <a:miter lim="400000"/>
          </a:ln>
          <a:extLst>
            <a:ext uri="{C572A759-6A51-4108-AA02-DFA0A04FC94B}">
              <ma14:wrappingTextBoxFlag xmlns:ma14="http://schemas.microsoft.com/office/mac/drawingml/2011/main" xmlns="" val="1"/>
            </a:ext>
          </a:extLst>
        </p:spPr>
        <p:txBody>
          <a:bodyPr wrap="none" lIns="71413" tIns="71413" rIns="71413" bIns="71413" anchor="ctr">
            <a:spAutoFit/>
          </a:bodyPr>
          <a:lstStyle>
            <a:lvl1pPr>
              <a:defRPr sz="4200"/>
            </a:lvl1pPr>
          </a:lstStyle>
          <a:p>
            <a:pPr defTabSz="821138">
              <a:defRPr/>
            </a:pPr>
            <a:r>
              <a:rPr b="0">
                <a:latin typeface="Helvetica Light"/>
                <a:ea typeface="ＭＳ Ｐゴシック" charset="0"/>
                <a:cs typeface="+mn-cs"/>
                <a:sym typeface="Helvetica Light"/>
              </a:rPr>
              <a:t>[Goodfellow et al., 2014]</a:t>
            </a:r>
          </a:p>
        </p:txBody>
      </p:sp>
      <p:sp>
        <p:nvSpPr>
          <p:cNvPr id="3826" name="Shape 3826"/>
          <p:cNvSpPr/>
          <p:nvPr/>
        </p:nvSpPr>
        <p:spPr>
          <a:xfrm>
            <a:off x="19888388" y="12870868"/>
            <a:ext cx="4318440" cy="790552"/>
          </a:xfrm>
          <a:prstGeom prst="rect">
            <a:avLst/>
          </a:prstGeom>
          <a:ln w="12700">
            <a:miter lim="400000"/>
          </a:ln>
          <a:extLst>
            <a:ext uri="{C572A759-6A51-4108-AA02-DFA0A04FC94B}">
              <ma14:wrappingTextBoxFlag xmlns:ma14="http://schemas.microsoft.com/office/mac/drawingml/2011/main" xmlns="" val="1"/>
            </a:ext>
          </a:extLst>
        </p:spPr>
        <p:txBody>
          <a:bodyPr wrap="none" lIns="71413" tIns="71413" rIns="71413" bIns="71413" anchor="ctr">
            <a:spAutoFit/>
          </a:bodyPr>
          <a:lstStyle>
            <a:lvl1pPr>
              <a:defRPr sz="4200"/>
            </a:lvl1pPr>
          </a:lstStyle>
          <a:p>
            <a:pPr defTabSz="821138">
              <a:defRPr/>
            </a:pPr>
            <a:r>
              <a:rPr b="0">
                <a:latin typeface="Helvetica Light"/>
                <a:ea typeface="ＭＳ Ｐゴシック" charset="0"/>
                <a:cs typeface="+mn-cs"/>
                <a:sym typeface="Helvetica Light"/>
              </a:rPr>
              <a:t>[Isola et al., 2017]</a:t>
            </a:r>
          </a:p>
        </p:txBody>
      </p:sp>
    </p:spTree>
    <p:extLst>
      <p:ext uri="{BB962C8B-B14F-4D97-AF65-F5344CB8AC3E}">
        <p14:creationId xmlns:p14="http://schemas.microsoft.com/office/powerpoint/2010/main" val="3983538486"/>
      </p:ext>
    </p:extLst>
  </p:cSld>
  <p:clrMapOvr>
    <a:masterClrMapping/>
  </p:clrMapOvr>
  <mc:AlternateContent xmlns:mc="http://schemas.openxmlformats.org/markup-compatibility/2006" xmlns:p14="http://schemas.microsoft.com/office/powerpoint/2010/main">
    <mc:Choice Requires="p14">
      <p:transition spd="med" p14:dur="600"/>
    </mc:Choice>
    <mc:Fallback xmlns="">
      <p:transition spd="med"/>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29" name="pasted-image.pdf"/>
          <p:cNvPicPr>
            <a:picLocks noChangeAspect="1"/>
          </p:cNvPicPr>
          <p:nvPr/>
        </p:nvPicPr>
        <p:blipFill>
          <a:blip r:embed="rId2"/>
          <a:stretch>
            <a:fillRect/>
          </a:stretch>
        </p:blipFill>
        <p:spPr>
          <a:xfrm>
            <a:off x="3693943" y="10569441"/>
            <a:ext cx="3830563" cy="998392"/>
          </a:xfrm>
          <a:prstGeom prst="rect">
            <a:avLst/>
          </a:prstGeom>
          <a:ln w="12700">
            <a:miter lim="400000"/>
          </a:ln>
        </p:spPr>
      </p:pic>
      <p:pic>
        <p:nvPicPr>
          <p:cNvPr id="3830" name="pasted-image.pdf"/>
          <p:cNvPicPr>
            <a:picLocks noChangeAspect="1"/>
          </p:cNvPicPr>
          <p:nvPr/>
        </p:nvPicPr>
        <p:blipFill>
          <a:blip r:embed="rId3"/>
          <a:stretch>
            <a:fillRect/>
          </a:stretch>
        </p:blipFill>
        <p:spPr>
          <a:xfrm>
            <a:off x="8002629" y="10419683"/>
            <a:ext cx="1878768" cy="903712"/>
          </a:xfrm>
          <a:prstGeom prst="rect">
            <a:avLst/>
          </a:prstGeom>
          <a:ln w="12700">
            <a:miter lim="400000"/>
          </a:ln>
        </p:spPr>
      </p:pic>
      <p:pic>
        <p:nvPicPr>
          <p:cNvPr id="3831" name="pasted-image.pdf"/>
          <p:cNvPicPr>
            <a:picLocks noChangeAspect="1"/>
          </p:cNvPicPr>
          <p:nvPr/>
        </p:nvPicPr>
        <p:blipFill>
          <a:blip r:embed="rId4"/>
          <a:stretch>
            <a:fillRect/>
          </a:stretch>
        </p:blipFill>
        <p:spPr>
          <a:xfrm>
            <a:off x="22960563" y="10420445"/>
            <a:ext cx="142693" cy="879931"/>
          </a:xfrm>
          <a:prstGeom prst="rect">
            <a:avLst/>
          </a:prstGeom>
          <a:ln w="12700">
            <a:miter lim="400000"/>
          </a:ln>
        </p:spPr>
      </p:pic>
      <p:pic>
        <p:nvPicPr>
          <p:cNvPr id="3832" name="pasted-image.pdf"/>
          <p:cNvPicPr>
            <a:picLocks noChangeAspect="1"/>
          </p:cNvPicPr>
          <p:nvPr/>
        </p:nvPicPr>
        <p:blipFill>
          <a:blip r:embed="rId5"/>
          <a:stretch>
            <a:fillRect/>
          </a:stretch>
        </p:blipFill>
        <p:spPr>
          <a:xfrm>
            <a:off x="10476708" y="10449401"/>
            <a:ext cx="11888573" cy="844296"/>
          </a:xfrm>
          <a:prstGeom prst="rect">
            <a:avLst/>
          </a:prstGeom>
          <a:ln w="12700">
            <a:miter lim="400000"/>
          </a:ln>
        </p:spPr>
      </p:pic>
      <p:sp>
        <p:nvSpPr>
          <p:cNvPr id="3833" name="Shape 3833"/>
          <p:cNvSpPr/>
          <p:nvPr/>
        </p:nvSpPr>
        <p:spPr>
          <a:xfrm>
            <a:off x="11043784" y="8196401"/>
            <a:ext cx="1839109" cy="2255624"/>
          </a:xfrm>
          <a:prstGeom prst="line">
            <a:avLst/>
          </a:prstGeom>
          <a:ln w="101600">
            <a:solidFill>
              <a:schemeClr val="accent6"/>
            </a:solidFill>
            <a:prstDash val="sysDot"/>
            <a:miter lim="400000"/>
            <a:tailEnd type="triangle"/>
          </a:ln>
        </p:spPr>
        <p:txBody>
          <a:bodyPr lIns="71413" tIns="71413" rIns="71413" bIns="71413" anchor="ctr"/>
          <a:lstStyle/>
          <a:p>
            <a:pPr defTabSz="821138">
              <a:defRPr sz="3200"/>
            </a:pPr>
            <a:endParaRPr sz="3200" b="0">
              <a:latin typeface="Helvetica Light"/>
              <a:ea typeface="ＭＳ Ｐゴシック" charset="0"/>
              <a:cs typeface="+mn-cs"/>
              <a:sym typeface="Helvetica Light"/>
            </a:endParaRPr>
          </a:p>
        </p:txBody>
      </p:sp>
      <p:sp>
        <p:nvSpPr>
          <p:cNvPr id="3834" name="Shape 3834"/>
          <p:cNvSpPr/>
          <p:nvPr/>
        </p:nvSpPr>
        <p:spPr>
          <a:xfrm>
            <a:off x="11373114" y="8277487"/>
            <a:ext cx="8748157" cy="2140445"/>
          </a:xfrm>
          <a:prstGeom prst="line">
            <a:avLst/>
          </a:prstGeom>
          <a:ln w="101600">
            <a:solidFill>
              <a:schemeClr val="accent6"/>
            </a:solidFill>
            <a:prstDash val="sysDot"/>
            <a:miter lim="400000"/>
            <a:tailEnd type="triangle"/>
          </a:ln>
        </p:spPr>
        <p:txBody>
          <a:bodyPr lIns="71413" tIns="71413" rIns="71413" bIns="71413" anchor="ctr"/>
          <a:lstStyle/>
          <a:p>
            <a:pPr defTabSz="821138">
              <a:defRPr sz="3200"/>
            </a:pPr>
            <a:endParaRPr sz="3200" b="0">
              <a:latin typeface="Helvetica Light"/>
              <a:ea typeface="ＭＳ Ｐゴシック" charset="0"/>
              <a:cs typeface="+mn-cs"/>
              <a:sym typeface="Helvetica Light"/>
            </a:endParaRPr>
          </a:p>
        </p:txBody>
      </p:sp>
      <p:sp>
        <p:nvSpPr>
          <p:cNvPr id="3835" name="Shape 3835"/>
          <p:cNvSpPr/>
          <p:nvPr/>
        </p:nvSpPr>
        <p:spPr>
          <a:xfrm>
            <a:off x="13368912" y="4629724"/>
            <a:ext cx="3994373" cy="3"/>
          </a:xfrm>
          <a:prstGeom prst="line">
            <a:avLst/>
          </a:prstGeom>
          <a:ln w="38100">
            <a:solidFill>
              <a:srgbClr val="000000"/>
            </a:solidFill>
            <a:miter lim="400000"/>
            <a:tailEnd type="stealth"/>
          </a:ln>
        </p:spPr>
        <p:txBody>
          <a:bodyPr lIns="71413" tIns="71413" rIns="71413" bIns="71413" anchor="ctr"/>
          <a:lstStyle/>
          <a:p>
            <a:pPr defTabSz="821138">
              <a:defRPr sz="3200"/>
            </a:pPr>
            <a:endParaRPr sz="3200" b="0">
              <a:latin typeface="Helvetica Light"/>
              <a:ea typeface="ＭＳ Ｐゴシック" charset="0"/>
              <a:cs typeface="+mn-cs"/>
              <a:sym typeface="Helvetica Light"/>
            </a:endParaRPr>
          </a:p>
        </p:txBody>
      </p:sp>
      <p:sp>
        <p:nvSpPr>
          <p:cNvPr id="3836" name="Shape 3836"/>
          <p:cNvSpPr/>
          <p:nvPr/>
        </p:nvSpPr>
        <p:spPr>
          <a:xfrm rot="10800000">
            <a:off x="15173675" y="3505092"/>
            <a:ext cx="384843" cy="2249267"/>
          </a:xfrm>
          <a:prstGeom prst="rect">
            <a:avLst/>
          </a:prstGeom>
          <a:solidFill>
            <a:srgbClr val="FFFFFF"/>
          </a:solidFill>
          <a:ln w="38100">
            <a:solidFill>
              <a:srgbClr val="000000"/>
            </a:solidFill>
            <a:miter lim="400000"/>
          </a:ln>
        </p:spPr>
        <p:txBody>
          <a:bodyPr lIns="71413" tIns="71413" rIns="71413" bIns="71413" anchor="ctr"/>
          <a:lstStyle/>
          <a:p>
            <a:pPr defTabSz="821138">
              <a:defRPr sz="3200">
                <a:solidFill>
                  <a:srgbClr val="FFFFFF"/>
                </a:solidFill>
              </a:defRPr>
            </a:pPr>
            <a:endParaRPr sz="3200" b="0">
              <a:solidFill>
                <a:srgbClr val="FFFFFF"/>
              </a:solidFill>
              <a:latin typeface="Helvetica Light"/>
              <a:ea typeface="ＭＳ Ｐゴシック" charset="0"/>
              <a:cs typeface="+mn-cs"/>
              <a:sym typeface="Helvetica Light"/>
            </a:endParaRPr>
          </a:p>
        </p:txBody>
      </p:sp>
      <p:sp>
        <p:nvSpPr>
          <p:cNvPr id="3837" name="Shape 3837"/>
          <p:cNvSpPr/>
          <p:nvPr/>
        </p:nvSpPr>
        <p:spPr>
          <a:xfrm rot="10800000">
            <a:off x="15739296" y="3505092"/>
            <a:ext cx="384843" cy="2249267"/>
          </a:xfrm>
          <a:prstGeom prst="rect">
            <a:avLst/>
          </a:prstGeom>
          <a:solidFill>
            <a:srgbClr val="FFFFFF"/>
          </a:solidFill>
          <a:ln w="38100">
            <a:solidFill>
              <a:srgbClr val="000000"/>
            </a:solidFill>
            <a:miter lim="400000"/>
          </a:ln>
        </p:spPr>
        <p:txBody>
          <a:bodyPr lIns="71413" tIns="71413" rIns="71413" bIns="71413" anchor="ctr"/>
          <a:lstStyle/>
          <a:p>
            <a:pPr defTabSz="821138">
              <a:defRPr sz="3200">
                <a:solidFill>
                  <a:srgbClr val="FFFFFF"/>
                </a:solidFill>
              </a:defRPr>
            </a:pPr>
            <a:endParaRPr sz="3200" b="0">
              <a:solidFill>
                <a:srgbClr val="FFFFFF"/>
              </a:solidFill>
              <a:latin typeface="Helvetica Light"/>
              <a:ea typeface="ＭＳ Ｐゴシック" charset="0"/>
              <a:cs typeface="+mn-cs"/>
              <a:sym typeface="Helvetica Light"/>
            </a:endParaRPr>
          </a:p>
        </p:txBody>
      </p:sp>
      <p:sp>
        <p:nvSpPr>
          <p:cNvPr id="3838" name="Shape 3838"/>
          <p:cNvSpPr/>
          <p:nvPr/>
        </p:nvSpPr>
        <p:spPr>
          <a:xfrm rot="10800000">
            <a:off x="14608056" y="3505092"/>
            <a:ext cx="384843" cy="2249267"/>
          </a:xfrm>
          <a:prstGeom prst="rect">
            <a:avLst/>
          </a:prstGeom>
          <a:solidFill>
            <a:srgbClr val="FFFFFF"/>
          </a:solidFill>
          <a:ln w="38100">
            <a:solidFill>
              <a:srgbClr val="000000"/>
            </a:solidFill>
            <a:miter lim="400000"/>
          </a:ln>
        </p:spPr>
        <p:txBody>
          <a:bodyPr lIns="71413" tIns="71413" rIns="71413" bIns="71413" anchor="ctr"/>
          <a:lstStyle/>
          <a:p>
            <a:pPr defTabSz="821138">
              <a:defRPr sz="3200">
                <a:solidFill>
                  <a:srgbClr val="FFFFFF"/>
                </a:solidFill>
              </a:defRPr>
            </a:pPr>
            <a:endParaRPr sz="3200" b="0">
              <a:solidFill>
                <a:srgbClr val="FFFFFF"/>
              </a:solidFill>
              <a:latin typeface="Helvetica Light"/>
              <a:ea typeface="ＭＳ Ｐゴシック" charset="0"/>
              <a:cs typeface="+mn-cs"/>
              <a:sym typeface="Helvetica Light"/>
            </a:endParaRPr>
          </a:p>
        </p:txBody>
      </p:sp>
      <p:pic>
        <p:nvPicPr>
          <p:cNvPr id="3839" name="pasted-image.pdf"/>
          <p:cNvPicPr>
            <a:picLocks noChangeAspect="1"/>
          </p:cNvPicPr>
          <p:nvPr/>
        </p:nvPicPr>
        <p:blipFill>
          <a:blip r:embed="rId6"/>
          <a:stretch>
            <a:fillRect/>
          </a:stretch>
        </p:blipFill>
        <p:spPr>
          <a:xfrm>
            <a:off x="14984025" y="2398749"/>
            <a:ext cx="764152" cy="658752"/>
          </a:xfrm>
          <a:prstGeom prst="rect">
            <a:avLst/>
          </a:prstGeom>
          <a:ln w="12700">
            <a:miter lim="400000"/>
          </a:ln>
        </p:spPr>
      </p:pic>
      <p:sp>
        <p:nvSpPr>
          <p:cNvPr id="3860" name="Shape 3860"/>
          <p:cNvSpPr/>
          <p:nvPr/>
        </p:nvSpPr>
        <p:spPr>
          <a:xfrm>
            <a:off x="2674593" y="4602149"/>
            <a:ext cx="5712552" cy="1562427"/>
          </a:xfrm>
          <a:custGeom>
            <a:avLst/>
            <a:gdLst/>
            <a:ahLst/>
            <a:cxnLst>
              <a:cxn ang="0">
                <a:pos x="wd2" y="hd2"/>
              </a:cxn>
              <a:cxn ang="5400000">
                <a:pos x="wd2" y="hd2"/>
              </a:cxn>
              <a:cxn ang="10800000">
                <a:pos x="wd2" y="hd2"/>
              </a:cxn>
              <a:cxn ang="16200000">
                <a:pos x="wd2" y="hd2"/>
              </a:cxn>
            </a:cxnLst>
            <a:rect l="0" t="0" r="r" b="b"/>
            <a:pathLst>
              <a:path w="21600" h="20511" extrusionOk="0">
                <a:moveTo>
                  <a:pt x="0" y="0"/>
                </a:moveTo>
                <a:cubicBezTo>
                  <a:pt x="2588" y="14810"/>
                  <a:pt x="9788" y="21600"/>
                  <a:pt x="21600" y="20369"/>
                </a:cubicBezTo>
              </a:path>
            </a:pathLst>
          </a:custGeom>
          <a:ln w="50800">
            <a:solidFill>
              <a:srgbClr val="000000"/>
            </a:solidFill>
            <a:custDash>
              <a:ds d="200000" sp="200000"/>
            </a:custDash>
            <a:miter lim="400000"/>
            <a:tailEnd type="stealth"/>
          </a:ln>
        </p:spPr>
        <p:txBody>
          <a:bodyPr lIns="91395" tIns="45709" rIns="91395" bIns="45709"/>
          <a:lstStyle/>
          <a:p>
            <a:pPr defTabSz="821138">
              <a:defRPr/>
            </a:pPr>
            <a:endParaRPr sz="5101" b="0">
              <a:latin typeface="Helvetica Light"/>
              <a:ea typeface="ＭＳ Ｐゴシック" charset="0"/>
              <a:cs typeface="+mn-cs"/>
              <a:sym typeface="Helvetica Light"/>
            </a:endParaRPr>
          </a:p>
        </p:txBody>
      </p:sp>
      <p:grpSp>
        <p:nvGrpSpPr>
          <p:cNvPr id="3844" name="Group 3844"/>
          <p:cNvGrpSpPr/>
          <p:nvPr/>
        </p:nvGrpSpPr>
        <p:grpSpPr>
          <a:xfrm rot="5400000">
            <a:off x="10917137" y="4412992"/>
            <a:ext cx="3520424" cy="314021"/>
            <a:chOff x="0" y="0"/>
            <a:chExt cx="3520423" cy="314020"/>
          </a:xfrm>
        </p:grpSpPr>
        <p:sp>
          <p:nvSpPr>
            <p:cNvPr id="3841" name="Shape 3841"/>
            <p:cNvSpPr/>
            <p:nvPr/>
          </p:nvSpPr>
          <p:spPr>
            <a:xfrm>
              <a:off x="0" y="26778"/>
              <a:ext cx="3520424" cy="1"/>
            </a:xfrm>
            <a:prstGeom prst="line">
              <a:avLst/>
            </a:prstGeom>
            <a:noFill/>
            <a:ln w="50800" cap="flat">
              <a:solidFill>
                <a:srgbClr val="000000"/>
              </a:solidFill>
              <a:prstDash val="solid"/>
              <a:miter lim="400000"/>
            </a:ln>
            <a:effectLst/>
          </p:spPr>
          <p:txBody>
            <a:bodyPr wrap="square" lIns="71437" tIns="71437" rIns="71437" bIns="71437" numCol="1" anchor="ctr">
              <a:noAutofit/>
            </a:bodyPr>
            <a:lstStyle/>
            <a:p>
              <a:pPr defTabSz="821138">
                <a:defRPr sz="3200"/>
              </a:pPr>
              <a:endParaRPr sz="3200" b="0">
                <a:latin typeface="Helvetica Light"/>
                <a:ea typeface="ＭＳ Ｐゴシック" charset="0"/>
                <a:cs typeface="+mn-cs"/>
                <a:sym typeface="Helvetica Light"/>
              </a:endParaRPr>
            </a:p>
          </p:txBody>
        </p:sp>
        <p:sp>
          <p:nvSpPr>
            <p:cNvPr id="3842" name="Shape 3842"/>
            <p:cNvSpPr/>
            <p:nvPr/>
          </p:nvSpPr>
          <p:spPr>
            <a:xfrm flipH="1">
              <a:off x="22704" y="0"/>
              <a:ext cx="1" cy="314021"/>
            </a:xfrm>
            <a:prstGeom prst="line">
              <a:avLst/>
            </a:prstGeom>
            <a:noFill/>
            <a:ln w="50800" cap="flat">
              <a:solidFill>
                <a:srgbClr val="000000"/>
              </a:solidFill>
              <a:prstDash val="solid"/>
              <a:miter lim="400000"/>
            </a:ln>
            <a:effectLst/>
          </p:spPr>
          <p:txBody>
            <a:bodyPr wrap="square" lIns="71437" tIns="71437" rIns="71437" bIns="71437" numCol="1" anchor="ctr">
              <a:noAutofit/>
            </a:bodyPr>
            <a:lstStyle/>
            <a:p>
              <a:pPr defTabSz="821138">
                <a:defRPr sz="3200"/>
              </a:pPr>
              <a:endParaRPr sz="3200" b="0">
                <a:latin typeface="Helvetica Light"/>
                <a:ea typeface="ＭＳ Ｐゴシック" charset="0"/>
                <a:cs typeface="+mn-cs"/>
                <a:sym typeface="Helvetica Light"/>
              </a:endParaRPr>
            </a:p>
          </p:txBody>
        </p:sp>
        <p:sp>
          <p:nvSpPr>
            <p:cNvPr id="3843" name="Shape 3843"/>
            <p:cNvSpPr/>
            <p:nvPr/>
          </p:nvSpPr>
          <p:spPr>
            <a:xfrm>
              <a:off x="3500345" y="28400"/>
              <a:ext cx="1" cy="257221"/>
            </a:xfrm>
            <a:prstGeom prst="line">
              <a:avLst/>
            </a:prstGeom>
            <a:noFill/>
            <a:ln w="50800" cap="flat">
              <a:solidFill>
                <a:srgbClr val="000000"/>
              </a:solidFill>
              <a:prstDash val="solid"/>
              <a:miter lim="400000"/>
            </a:ln>
            <a:effectLst/>
          </p:spPr>
          <p:txBody>
            <a:bodyPr wrap="square" lIns="71437" tIns="71437" rIns="71437" bIns="71437" numCol="1" anchor="ctr">
              <a:noAutofit/>
            </a:bodyPr>
            <a:lstStyle/>
            <a:p>
              <a:pPr defTabSz="821138">
                <a:defRPr sz="3200"/>
              </a:pPr>
              <a:endParaRPr sz="3200" b="0">
                <a:latin typeface="Helvetica Light"/>
                <a:ea typeface="ＭＳ Ｐゴシック" charset="0"/>
                <a:cs typeface="+mn-cs"/>
                <a:sym typeface="Helvetica Light"/>
              </a:endParaRPr>
            </a:p>
          </p:txBody>
        </p:sp>
      </p:grpSp>
      <p:sp>
        <p:nvSpPr>
          <p:cNvPr id="3845" name="Shape 3845"/>
          <p:cNvSpPr/>
          <p:nvPr/>
        </p:nvSpPr>
        <p:spPr>
          <a:xfrm>
            <a:off x="4347456" y="2723679"/>
            <a:ext cx="3994373" cy="3"/>
          </a:xfrm>
          <a:prstGeom prst="line">
            <a:avLst/>
          </a:prstGeom>
          <a:ln w="38100">
            <a:solidFill>
              <a:srgbClr val="000000"/>
            </a:solidFill>
            <a:miter lim="400000"/>
            <a:tailEnd type="stealth"/>
          </a:ln>
        </p:spPr>
        <p:txBody>
          <a:bodyPr lIns="71413" tIns="71413" rIns="71413" bIns="71413" anchor="ctr"/>
          <a:lstStyle/>
          <a:p>
            <a:pPr defTabSz="821138">
              <a:defRPr sz="3200"/>
            </a:pPr>
            <a:endParaRPr sz="3200" b="0">
              <a:latin typeface="Helvetica Light"/>
              <a:ea typeface="ＭＳ Ｐゴシック" charset="0"/>
              <a:cs typeface="+mn-cs"/>
              <a:sym typeface="Helvetica Light"/>
            </a:endParaRPr>
          </a:p>
        </p:txBody>
      </p:sp>
      <p:sp>
        <p:nvSpPr>
          <p:cNvPr id="3846" name="Shape 3846"/>
          <p:cNvSpPr/>
          <p:nvPr/>
        </p:nvSpPr>
        <p:spPr>
          <a:xfrm rot="10800000">
            <a:off x="6152221" y="1599047"/>
            <a:ext cx="384843" cy="2249267"/>
          </a:xfrm>
          <a:prstGeom prst="rect">
            <a:avLst/>
          </a:prstGeom>
          <a:solidFill>
            <a:srgbClr val="FFFFFF"/>
          </a:solidFill>
          <a:ln w="38100">
            <a:solidFill>
              <a:srgbClr val="000000"/>
            </a:solidFill>
            <a:miter lim="400000"/>
          </a:ln>
        </p:spPr>
        <p:txBody>
          <a:bodyPr lIns="71413" tIns="71413" rIns="71413" bIns="71413" anchor="ctr"/>
          <a:lstStyle/>
          <a:p>
            <a:pPr defTabSz="821138">
              <a:defRPr sz="3200">
                <a:solidFill>
                  <a:srgbClr val="FFFFFF"/>
                </a:solidFill>
              </a:defRPr>
            </a:pPr>
            <a:endParaRPr sz="3200" b="0">
              <a:solidFill>
                <a:srgbClr val="FFFFFF"/>
              </a:solidFill>
              <a:latin typeface="Helvetica Light"/>
              <a:ea typeface="ＭＳ Ｐゴシック" charset="0"/>
              <a:cs typeface="+mn-cs"/>
              <a:sym typeface="Helvetica Light"/>
            </a:endParaRPr>
          </a:p>
        </p:txBody>
      </p:sp>
      <p:sp>
        <p:nvSpPr>
          <p:cNvPr id="3847" name="Shape 3847"/>
          <p:cNvSpPr/>
          <p:nvPr/>
        </p:nvSpPr>
        <p:spPr>
          <a:xfrm rot="10800000">
            <a:off x="6717840" y="1599047"/>
            <a:ext cx="384843" cy="2249267"/>
          </a:xfrm>
          <a:prstGeom prst="rect">
            <a:avLst/>
          </a:prstGeom>
          <a:solidFill>
            <a:srgbClr val="FFFFFF"/>
          </a:solidFill>
          <a:ln w="38100">
            <a:solidFill>
              <a:srgbClr val="000000"/>
            </a:solidFill>
            <a:miter lim="400000"/>
          </a:ln>
        </p:spPr>
        <p:txBody>
          <a:bodyPr lIns="71413" tIns="71413" rIns="71413" bIns="71413" anchor="ctr"/>
          <a:lstStyle/>
          <a:p>
            <a:pPr defTabSz="821138">
              <a:defRPr sz="3200">
                <a:solidFill>
                  <a:srgbClr val="FFFFFF"/>
                </a:solidFill>
              </a:defRPr>
            </a:pPr>
            <a:endParaRPr sz="3200" b="0">
              <a:solidFill>
                <a:srgbClr val="FFFFFF"/>
              </a:solidFill>
              <a:latin typeface="Helvetica Light"/>
              <a:ea typeface="ＭＳ Ｐゴシック" charset="0"/>
              <a:cs typeface="+mn-cs"/>
              <a:sym typeface="Helvetica Light"/>
            </a:endParaRPr>
          </a:p>
        </p:txBody>
      </p:sp>
      <p:sp>
        <p:nvSpPr>
          <p:cNvPr id="3848" name="Shape 3848"/>
          <p:cNvSpPr/>
          <p:nvPr/>
        </p:nvSpPr>
        <p:spPr>
          <a:xfrm rot="10800000">
            <a:off x="5586603" y="1599047"/>
            <a:ext cx="384843" cy="2249267"/>
          </a:xfrm>
          <a:prstGeom prst="rect">
            <a:avLst/>
          </a:prstGeom>
          <a:solidFill>
            <a:srgbClr val="FFFFFF"/>
          </a:solidFill>
          <a:ln w="38100">
            <a:solidFill>
              <a:srgbClr val="000000"/>
            </a:solidFill>
            <a:miter lim="400000"/>
          </a:ln>
        </p:spPr>
        <p:txBody>
          <a:bodyPr lIns="71413" tIns="71413" rIns="71413" bIns="71413" anchor="ctr"/>
          <a:lstStyle/>
          <a:p>
            <a:pPr defTabSz="821138">
              <a:defRPr sz="3200">
                <a:solidFill>
                  <a:srgbClr val="FFFFFF"/>
                </a:solidFill>
              </a:defRPr>
            </a:pPr>
            <a:endParaRPr sz="3200" b="0">
              <a:solidFill>
                <a:srgbClr val="FFFFFF"/>
              </a:solidFill>
              <a:latin typeface="Helvetica Light"/>
              <a:ea typeface="ＭＳ Ｐゴシック" charset="0"/>
              <a:cs typeface="+mn-cs"/>
              <a:sym typeface="Helvetica Light"/>
            </a:endParaRPr>
          </a:p>
        </p:txBody>
      </p:sp>
      <p:pic>
        <p:nvPicPr>
          <p:cNvPr id="3849" name="pasted-image.pdf"/>
          <p:cNvPicPr>
            <a:picLocks noChangeAspect="1"/>
          </p:cNvPicPr>
          <p:nvPr/>
        </p:nvPicPr>
        <p:blipFill>
          <a:blip r:embed="rId7"/>
          <a:stretch>
            <a:fillRect/>
          </a:stretch>
        </p:blipFill>
        <p:spPr>
          <a:xfrm>
            <a:off x="5988938" y="459088"/>
            <a:ext cx="711453" cy="737803"/>
          </a:xfrm>
          <a:prstGeom prst="rect">
            <a:avLst/>
          </a:prstGeom>
          <a:ln w="12700">
            <a:miter lim="400000"/>
          </a:ln>
        </p:spPr>
      </p:pic>
      <p:pic>
        <p:nvPicPr>
          <p:cNvPr id="3850" name="pasted-image.pdf"/>
          <p:cNvPicPr>
            <a:picLocks noChangeAspect="1"/>
          </p:cNvPicPr>
          <p:nvPr/>
        </p:nvPicPr>
        <p:blipFill>
          <a:blip r:embed="rId8"/>
          <a:stretch>
            <a:fillRect/>
          </a:stretch>
        </p:blipFill>
        <p:spPr>
          <a:xfrm>
            <a:off x="1885209" y="423728"/>
            <a:ext cx="579704" cy="447952"/>
          </a:xfrm>
          <a:prstGeom prst="rect">
            <a:avLst/>
          </a:prstGeom>
          <a:ln w="12700">
            <a:miter lim="400000"/>
          </a:ln>
        </p:spPr>
      </p:pic>
      <p:pic>
        <p:nvPicPr>
          <p:cNvPr id="3851" name="pasted-image.pdf"/>
          <p:cNvPicPr>
            <a:picLocks noChangeAspect="1"/>
          </p:cNvPicPr>
          <p:nvPr/>
        </p:nvPicPr>
        <p:blipFill>
          <a:blip r:embed="rId9"/>
          <a:stretch>
            <a:fillRect/>
          </a:stretch>
        </p:blipFill>
        <p:spPr>
          <a:xfrm>
            <a:off x="9853625" y="281468"/>
            <a:ext cx="1294899" cy="656317"/>
          </a:xfrm>
          <a:prstGeom prst="rect">
            <a:avLst/>
          </a:prstGeom>
          <a:ln w="12700">
            <a:miter lim="400000"/>
          </a:ln>
        </p:spPr>
      </p:pic>
      <p:pic>
        <p:nvPicPr>
          <p:cNvPr id="3852" name="pasted-image-filtered.png"/>
          <p:cNvPicPr>
            <a:picLocks noChangeAspect="1"/>
          </p:cNvPicPr>
          <p:nvPr/>
        </p:nvPicPr>
        <p:blipFill>
          <a:blip r:embed="rId10"/>
          <a:stretch>
            <a:fillRect/>
          </a:stretch>
        </p:blipFill>
        <p:spPr>
          <a:xfrm>
            <a:off x="590529" y="1170769"/>
            <a:ext cx="3251203" cy="3251203"/>
          </a:xfrm>
          <a:prstGeom prst="rect">
            <a:avLst/>
          </a:prstGeom>
          <a:ln w="25400">
            <a:solidFill>
              <a:srgbClr val="000000"/>
            </a:solidFill>
            <a:miter lim="400000"/>
          </a:ln>
        </p:spPr>
      </p:pic>
      <p:pic>
        <p:nvPicPr>
          <p:cNvPr id="3853" name="pasted-image-filtered.png"/>
          <p:cNvPicPr>
            <a:picLocks noChangeAspect="1"/>
          </p:cNvPicPr>
          <p:nvPr/>
        </p:nvPicPr>
        <p:blipFill>
          <a:blip r:embed="rId10"/>
          <a:stretch>
            <a:fillRect/>
          </a:stretch>
        </p:blipFill>
        <p:spPr>
          <a:xfrm>
            <a:off x="8828159" y="4667660"/>
            <a:ext cx="3251203" cy="3251203"/>
          </a:xfrm>
          <a:prstGeom prst="rect">
            <a:avLst/>
          </a:prstGeom>
          <a:ln w="101600">
            <a:solidFill>
              <a:schemeClr val="accent6"/>
            </a:solidFill>
            <a:prstDash val="sysDot"/>
            <a:miter lim="400000"/>
          </a:ln>
        </p:spPr>
      </p:pic>
      <p:pic>
        <p:nvPicPr>
          <p:cNvPr id="3854" name="pasted-image-enhanced.png"/>
          <p:cNvPicPr>
            <a:picLocks noChangeAspect="1"/>
          </p:cNvPicPr>
          <p:nvPr/>
        </p:nvPicPr>
        <p:blipFill>
          <a:blip r:embed="rId11"/>
          <a:srcRect t="34404" r="47805" b="23439"/>
          <a:stretch>
            <a:fillRect/>
          </a:stretch>
        </p:blipFill>
        <p:spPr>
          <a:xfrm rot="5400000">
            <a:off x="8871970" y="969216"/>
            <a:ext cx="3258221" cy="3508763"/>
          </a:xfrm>
          <a:prstGeom prst="rect">
            <a:avLst/>
          </a:prstGeom>
          <a:ln w="25400">
            <a:solidFill>
              <a:srgbClr val="000000"/>
            </a:solidFill>
            <a:miter lim="400000"/>
          </a:ln>
        </p:spPr>
      </p:pic>
      <p:sp>
        <p:nvSpPr>
          <p:cNvPr id="3855" name="Shape 3855"/>
          <p:cNvSpPr/>
          <p:nvPr/>
        </p:nvSpPr>
        <p:spPr>
          <a:xfrm>
            <a:off x="12652556" y="10464620"/>
            <a:ext cx="503501" cy="803731"/>
          </a:xfrm>
          <a:prstGeom prst="rect">
            <a:avLst/>
          </a:prstGeom>
          <a:ln w="76200">
            <a:solidFill>
              <a:schemeClr val="accent6"/>
            </a:solidFill>
            <a:miter lim="400000"/>
          </a:ln>
        </p:spPr>
        <p:txBody>
          <a:bodyPr lIns="71413" tIns="71413" rIns="71413" bIns="71413" anchor="ctr"/>
          <a:lstStyle/>
          <a:p>
            <a:pPr defTabSz="821138">
              <a:defRPr sz="3200">
                <a:solidFill>
                  <a:srgbClr val="0365C0"/>
                </a:solidFill>
              </a:defRPr>
            </a:pPr>
            <a:endParaRPr sz="3200" b="0">
              <a:solidFill>
                <a:srgbClr val="0365C0"/>
              </a:solidFill>
              <a:latin typeface="Helvetica Light"/>
              <a:ea typeface="ＭＳ Ｐゴシック" charset="0"/>
              <a:cs typeface="+mn-cs"/>
              <a:sym typeface="Helvetica Light"/>
            </a:endParaRPr>
          </a:p>
        </p:txBody>
      </p:sp>
      <p:sp>
        <p:nvSpPr>
          <p:cNvPr id="3856" name="Shape 3856"/>
          <p:cNvSpPr/>
          <p:nvPr/>
        </p:nvSpPr>
        <p:spPr>
          <a:xfrm>
            <a:off x="20396243" y="10458569"/>
            <a:ext cx="503504" cy="803731"/>
          </a:xfrm>
          <a:prstGeom prst="rect">
            <a:avLst/>
          </a:prstGeom>
          <a:ln w="76200">
            <a:solidFill>
              <a:schemeClr val="accent6"/>
            </a:solidFill>
            <a:miter lim="400000"/>
          </a:ln>
        </p:spPr>
        <p:txBody>
          <a:bodyPr lIns="71413" tIns="71413" rIns="71413" bIns="71413" anchor="ctr"/>
          <a:lstStyle/>
          <a:p>
            <a:pPr defTabSz="821138">
              <a:defRPr sz="3200">
                <a:solidFill>
                  <a:srgbClr val="0365C0"/>
                </a:solidFill>
              </a:defRPr>
            </a:pPr>
            <a:endParaRPr sz="3200" b="0">
              <a:solidFill>
                <a:srgbClr val="0365C0"/>
              </a:solidFill>
              <a:latin typeface="Helvetica Light"/>
              <a:ea typeface="ＭＳ Ｐゴシック" charset="0"/>
              <a:cs typeface="+mn-cs"/>
              <a:sym typeface="Helvetica Light"/>
            </a:endParaRPr>
          </a:p>
        </p:txBody>
      </p:sp>
      <p:sp>
        <p:nvSpPr>
          <p:cNvPr id="3857" name="Shape 3857"/>
          <p:cNvSpPr/>
          <p:nvPr/>
        </p:nvSpPr>
        <p:spPr>
          <a:xfrm>
            <a:off x="16475719" y="4089408"/>
            <a:ext cx="6408195" cy="1080592"/>
          </a:xfrm>
          <a:prstGeom prst="rect">
            <a:avLst/>
          </a:prstGeom>
          <a:ln w="12700">
            <a:miter lim="400000"/>
          </a:ln>
          <a:extLst>
            <a:ext uri="{C572A759-6A51-4108-AA02-DFA0A04FC94B}">
              <ma14:wrappingTextBoxFlag xmlns:ma14="http://schemas.microsoft.com/office/mac/drawingml/2011/main" xmlns="" val="1"/>
            </a:ext>
          </a:extLst>
        </p:spPr>
        <p:txBody>
          <a:bodyPr lIns="71413" tIns="71413" rIns="71413" bIns="71413" anchor="ctr"/>
          <a:lstStyle/>
          <a:p>
            <a:pPr defTabSz="821138">
              <a:defRPr sz="6000"/>
            </a:pPr>
            <a:r>
              <a:rPr>
                <a:solidFill>
                  <a:srgbClr val="C82506"/>
                </a:solidFill>
                <a:latin typeface="Helvetica"/>
                <a:ea typeface="Helvetica"/>
                <a:cs typeface="Helvetica"/>
                <a:sym typeface="Helvetica"/>
              </a:rPr>
              <a:t>fake</a:t>
            </a:r>
            <a:r>
              <a:rPr b="0">
                <a:latin typeface="Helvetica Light"/>
                <a:ea typeface="ＭＳ Ｐゴシック" charset="0"/>
                <a:cs typeface="+mn-cs"/>
                <a:sym typeface="Helvetica Light"/>
              </a:rPr>
              <a:t> </a:t>
            </a:r>
            <a:r>
              <a:rPr b="0" i="1">
                <a:latin typeface="Helvetica Light"/>
                <a:ea typeface="ＭＳ Ｐゴシック" charset="0"/>
                <a:cs typeface="+mn-cs"/>
                <a:sym typeface="Helvetica Light"/>
              </a:rPr>
              <a:t>pair</a:t>
            </a:r>
          </a:p>
        </p:txBody>
      </p:sp>
      <p:sp>
        <p:nvSpPr>
          <p:cNvPr id="3858" name="Shape 3858"/>
          <p:cNvSpPr/>
          <p:nvPr/>
        </p:nvSpPr>
        <p:spPr>
          <a:xfrm>
            <a:off x="18326878" y="12153516"/>
            <a:ext cx="5841293" cy="790552"/>
          </a:xfrm>
          <a:prstGeom prst="rect">
            <a:avLst/>
          </a:prstGeom>
          <a:ln w="12700">
            <a:miter lim="400000"/>
          </a:ln>
          <a:extLst>
            <a:ext uri="{C572A759-6A51-4108-AA02-DFA0A04FC94B}">
              <ma14:wrappingTextBoxFlag xmlns:ma14="http://schemas.microsoft.com/office/mac/drawingml/2011/main" xmlns="" val="1"/>
            </a:ext>
          </a:extLst>
        </p:spPr>
        <p:txBody>
          <a:bodyPr wrap="none" lIns="71413" tIns="71413" rIns="71413" bIns="71413" anchor="ctr">
            <a:spAutoFit/>
          </a:bodyPr>
          <a:lstStyle>
            <a:lvl1pPr>
              <a:defRPr sz="4200"/>
            </a:lvl1pPr>
          </a:lstStyle>
          <a:p>
            <a:pPr defTabSz="821138">
              <a:defRPr/>
            </a:pPr>
            <a:r>
              <a:rPr b="0">
                <a:latin typeface="Helvetica Light"/>
                <a:ea typeface="ＭＳ Ｐゴシック" charset="0"/>
                <a:cs typeface="+mn-cs"/>
                <a:sym typeface="Helvetica Light"/>
              </a:rPr>
              <a:t>[Goodfellow et al., 2014]</a:t>
            </a:r>
          </a:p>
        </p:txBody>
      </p:sp>
      <p:sp>
        <p:nvSpPr>
          <p:cNvPr id="3859" name="Shape 3859"/>
          <p:cNvSpPr/>
          <p:nvPr/>
        </p:nvSpPr>
        <p:spPr>
          <a:xfrm>
            <a:off x="19888388" y="12870868"/>
            <a:ext cx="4318440" cy="790552"/>
          </a:xfrm>
          <a:prstGeom prst="rect">
            <a:avLst/>
          </a:prstGeom>
          <a:ln w="12700">
            <a:miter lim="400000"/>
          </a:ln>
          <a:extLst>
            <a:ext uri="{C572A759-6A51-4108-AA02-DFA0A04FC94B}">
              <ma14:wrappingTextBoxFlag xmlns:ma14="http://schemas.microsoft.com/office/mac/drawingml/2011/main" xmlns="" val="1"/>
            </a:ext>
          </a:extLst>
        </p:spPr>
        <p:txBody>
          <a:bodyPr wrap="none" lIns="71413" tIns="71413" rIns="71413" bIns="71413" anchor="ctr">
            <a:spAutoFit/>
          </a:bodyPr>
          <a:lstStyle>
            <a:lvl1pPr>
              <a:defRPr sz="4200"/>
            </a:lvl1pPr>
          </a:lstStyle>
          <a:p>
            <a:pPr defTabSz="821138">
              <a:defRPr/>
            </a:pPr>
            <a:r>
              <a:rPr b="0">
                <a:latin typeface="Helvetica Light"/>
                <a:ea typeface="ＭＳ Ｐゴシック" charset="0"/>
                <a:cs typeface="+mn-cs"/>
                <a:sym typeface="Helvetica Light"/>
              </a:rPr>
              <a:t>[Isola et al., 2017]</a:t>
            </a:r>
          </a:p>
        </p:txBody>
      </p:sp>
    </p:spTree>
    <p:extLst>
      <p:ext uri="{BB962C8B-B14F-4D97-AF65-F5344CB8AC3E}">
        <p14:creationId xmlns:p14="http://schemas.microsoft.com/office/powerpoint/2010/main" val="1201070659"/>
      </p:ext>
    </p:extLst>
  </p:cSld>
  <p:clrMapOvr>
    <a:masterClrMapping/>
  </p:clrMapOvr>
  <p:transition spd="slow"/>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62" name="pasted-image.pdf"/>
          <p:cNvPicPr>
            <a:picLocks noChangeAspect="1"/>
          </p:cNvPicPr>
          <p:nvPr/>
        </p:nvPicPr>
        <p:blipFill>
          <a:blip r:embed="rId2"/>
          <a:stretch>
            <a:fillRect/>
          </a:stretch>
        </p:blipFill>
        <p:spPr>
          <a:xfrm>
            <a:off x="3693943" y="10569441"/>
            <a:ext cx="3830563" cy="998392"/>
          </a:xfrm>
          <a:prstGeom prst="rect">
            <a:avLst/>
          </a:prstGeom>
          <a:ln w="12700">
            <a:miter lim="400000"/>
          </a:ln>
        </p:spPr>
      </p:pic>
      <p:pic>
        <p:nvPicPr>
          <p:cNvPr id="3863" name="pasted-image.pdf"/>
          <p:cNvPicPr>
            <a:picLocks noChangeAspect="1"/>
          </p:cNvPicPr>
          <p:nvPr/>
        </p:nvPicPr>
        <p:blipFill>
          <a:blip r:embed="rId3"/>
          <a:stretch>
            <a:fillRect/>
          </a:stretch>
        </p:blipFill>
        <p:spPr>
          <a:xfrm>
            <a:off x="8002629" y="10419683"/>
            <a:ext cx="1878768" cy="903712"/>
          </a:xfrm>
          <a:prstGeom prst="rect">
            <a:avLst/>
          </a:prstGeom>
          <a:ln w="12700">
            <a:miter lim="400000"/>
          </a:ln>
        </p:spPr>
      </p:pic>
      <p:pic>
        <p:nvPicPr>
          <p:cNvPr id="3864" name="pasted-image.pdf"/>
          <p:cNvPicPr>
            <a:picLocks noChangeAspect="1"/>
          </p:cNvPicPr>
          <p:nvPr/>
        </p:nvPicPr>
        <p:blipFill>
          <a:blip r:embed="rId4"/>
          <a:stretch>
            <a:fillRect/>
          </a:stretch>
        </p:blipFill>
        <p:spPr>
          <a:xfrm>
            <a:off x="22960563" y="10420445"/>
            <a:ext cx="142693" cy="879931"/>
          </a:xfrm>
          <a:prstGeom prst="rect">
            <a:avLst/>
          </a:prstGeom>
          <a:ln w="12700">
            <a:miter lim="400000"/>
          </a:ln>
        </p:spPr>
      </p:pic>
      <p:pic>
        <p:nvPicPr>
          <p:cNvPr id="3865" name="pasted-image.pdf"/>
          <p:cNvPicPr>
            <a:picLocks noChangeAspect="1"/>
          </p:cNvPicPr>
          <p:nvPr/>
        </p:nvPicPr>
        <p:blipFill>
          <a:blip r:embed="rId5"/>
          <a:stretch>
            <a:fillRect/>
          </a:stretch>
        </p:blipFill>
        <p:spPr>
          <a:xfrm>
            <a:off x="10476708" y="10449401"/>
            <a:ext cx="11888573" cy="844296"/>
          </a:xfrm>
          <a:prstGeom prst="rect">
            <a:avLst/>
          </a:prstGeom>
          <a:ln w="12700">
            <a:miter lim="400000"/>
          </a:ln>
        </p:spPr>
      </p:pic>
      <p:sp>
        <p:nvSpPr>
          <p:cNvPr id="3866" name="Shape 3866"/>
          <p:cNvSpPr/>
          <p:nvPr/>
        </p:nvSpPr>
        <p:spPr>
          <a:xfrm>
            <a:off x="11043784" y="8196401"/>
            <a:ext cx="1839109" cy="2255624"/>
          </a:xfrm>
          <a:prstGeom prst="line">
            <a:avLst/>
          </a:prstGeom>
          <a:ln w="101600">
            <a:solidFill>
              <a:schemeClr val="accent6"/>
            </a:solidFill>
            <a:prstDash val="sysDot"/>
            <a:miter lim="400000"/>
            <a:tailEnd type="triangle"/>
          </a:ln>
        </p:spPr>
        <p:txBody>
          <a:bodyPr lIns="71413" tIns="71413" rIns="71413" bIns="71413" anchor="ctr"/>
          <a:lstStyle/>
          <a:p>
            <a:pPr defTabSz="821138">
              <a:defRPr sz="3200"/>
            </a:pPr>
            <a:endParaRPr sz="3200" b="0">
              <a:latin typeface="Helvetica Light"/>
              <a:ea typeface="ＭＳ Ｐゴシック" charset="0"/>
              <a:cs typeface="+mn-cs"/>
              <a:sym typeface="Helvetica Light"/>
            </a:endParaRPr>
          </a:p>
        </p:txBody>
      </p:sp>
      <p:sp>
        <p:nvSpPr>
          <p:cNvPr id="3867" name="Shape 3867"/>
          <p:cNvSpPr/>
          <p:nvPr/>
        </p:nvSpPr>
        <p:spPr>
          <a:xfrm>
            <a:off x="11373114" y="8277487"/>
            <a:ext cx="8748157" cy="2140445"/>
          </a:xfrm>
          <a:prstGeom prst="line">
            <a:avLst/>
          </a:prstGeom>
          <a:ln w="101600">
            <a:solidFill>
              <a:schemeClr val="accent6"/>
            </a:solidFill>
            <a:prstDash val="sysDot"/>
            <a:miter lim="400000"/>
            <a:tailEnd type="triangle"/>
          </a:ln>
        </p:spPr>
        <p:txBody>
          <a:bodyPr lIns="71413" tIns="71413" rIns="71413" bIns="71413" anchor="ctr"/>
          <a:lstStyle/>
          <a:p>
            <a:pPr defTabSz="821138">
              <a:defRPr sz="3200"/>
            </a:pPr>
            <a:endParaRPr sz="3200" b="0">
              <a:latin typeface="Helvetica Light"/>
              <a:ea typeface="ＭＳ Ｐゴシック" charset="0"/>
              <a:cs typeface="+mn-cs"/>
              <a:sym typeface="Helvetica Light"/>
            </a:endParaRPr>
          </a:p>
        </p:txBody>
      </p:sp>
      <p:sp>
        <p:nvSpPr>
          <p:cNvPr id="3868" name="Shape 3868"/>
          <p:cNvSpPr/>
          <p:nvPr/>
        </p:nvSpPr>
        <p:spPr>
          <a:xfrm>
            <a:off x="13368912" y="4629724"/>
            <a:ext cx="3994373" cy="3"/>
          </a:xfrm>
          <a:prstGeom prst="line">
            <a:avLst/>
          </a:prstGeom>
          <a:ln w="38100">
            <a:solidFill>
              <a:srgbClr val="000000"/>
            </a:solidFill>
            <a:miter lim="400000"/>
            <a:tailEnd type="stealth"/>
          </a:ln>
        </p:spPr>
        <p:txBody>
          <a:bodyPr lIns="71413" tIns="71413" rIns="71413" bIns="71413" anchor="ctr"/>
          <a:lstStyle/>
          <a:p>
            <a:pPr defTabSz="821138">
              <a:defRPr sz="3200"/>
            </a:pPr>
            <a:endParaRPr sz="3200" b="0">
              <a:latin typeface="Helvetica Light"/>
              <a:ea typeface="ＭＳ Ｐゴシック" charset="0"/>
              <a:cs typeface="+mn-cs"/>
              <a:sym typeface="Helvetica Light"/>
            </a:endParaRPr>
          </a:p>
        </p:txBody>
      </p:sp>
      <p:sp>
        <p:nvSpPr>
          <p:cNvPr id="3869" name="Shape 3869"/>
          <p:cNvSpPr/>
          <p:nvPr/>
        </p:nvSpPr>
        <p:spPr>
          <a:xfrm rot="10800000">
            <a:off x="15173675" y="3505092"/>
            <a:ext cx="384843" cy="2249267"/>
          </a:xfrm>
          <a:prstGeom prst="rect">
            <a:avLst/>
          </a:prstGeom>
          <a:solidFill>
            <a:srgbClr val="FFFFFF"/>
          </a:solidFill>
          <a:ln w="38100">
            <a:solidFill>
              <a:srgbClr val="000000"/>
            </a:solidFill>
            <a:miter lim="400000"/>
          </a:ln>
        </p:spPr>
        <p:txBody>
          <a:bodyPr lIns="71413" tIns="71413" rIns="71413" bIns="71413" anchor="ctr"/>
          <a:lstStyle/>
          <a:p>
            <a:pPr defTabSz="821138">
              <a:defRPr sz="3200">
                <a:solidFill>
                  <a:srgbClr val="FFFFFF"/>
                </a:solidFill>
              </a:defRPr>
            </a:pPr>
            <a:endParaRPr sz="3200" b="0">
              <a:solidFill>
                <a:srgbClr val="FFFFFF"/>
              </a:solidFill>
              <a:latin typeface="Helvetica Light"/>
              <a:ea typeface="ＭＳ Ｐゴシック" charset="0"/>
              <a:cs typeface="+mn-cs"/>
              <a:sym typeface="Helvetica Light"/>
            </a:endParaRPr>
          </a:p>
        </p:txBody>
      </p:sp>
      <p:sp>
        <p:nvSpPr>
          <p:cNvPr id="3870" name="Shape 3870"/>
          <p:cNvSpPr/>
          <p:nvPr/>
        </p:nvSpPr>
        <p:spPr>
          <a:xfrm rot="10800000">
            <a:off x="15739296" y="3505092"/>
            <a:ext cx="384843" cy="2249267"/>
          </a:xfrm>
          <a:prstGeom prst="rect">
            <a:avLst/>
          </a:prstGeom>
          <a:solidFill>
            <a:srgbClr val="FFFFFF"/>
          </a:solidFill>
          <a:ln w="38100">
            <a:solidFill>
              <a:srgbClr val="000000"/>
            </a:solidFill>
            <a:miter lim="400000"/>
          </a:ln>
        </p:spPr>
        <p:txBody>
          <a:bodyPr lIns="71413" tIns="71413" rIns="71413" bIns="71413" anchor="ctr"/>
          <a:lstStyle/>
          <a:p>
            <a:pPr defTabSz="821138">
              <a:defRPr sz="3200">
                <a:solidFill>
                  <a:srgbClr val="FFFFFF"/>
                </a:solidFill>
              </a:defRPr>
            </a:pPr>
            <a:endParaRPr sz="3200" b="0">
              <a:solidFill>
                <a:srgbClr val="FFFFFF"/>
              </a:solidFill>
              <a:latin typeface="Helvetica Light"/>
              <a:ea typeface="ＭＳ Ｐゴシック" charset="0"/>
              <a:cs typeface="+mn-cs"/>
              <a:sym typeface="Helvetica Light"/>
            </a:endParaRPr>
          </a:p>
        </p:txBody>
      </p:sp>
      <p:sp>
        <p:nvSpPr>
          <p:cNvPr id="3871" name="Shape 3871"/>
          <p:cNvSpPr/>
          <p:nvPr/>
        </p:nvSpPr>
        <p:spPr>
          <a:xfrm rot="10800000">
            <a:off x="14608056" y="3505092"/>
            <a:ext cx="384843" cy="2249267"/>
          </a:xfrm>
          <a:prstGeom prst="rect">
            <a:avLst/>
          </a:prstGeom>
          <a:solidFill>
            <a:srgbClr val="FFFFFF"/>
          </a:solidFill>
          <a:ln w="38100">
            <a:solidFill>
              <a:srgbClr val="000000"/>
            </a:solidFill>
            <a:miter lim="400000"/>
          </a:ln>
        </p:spPr>
        <p:txBody>
          <a:bodyPr lIns="71413" tIns="71413" rIns="71413" bIns="71413" anchor="ctr"/>
          <a:lstStyle/>
          <a:p>
            <a:pPr defTabSz="821138">
              <a:defRPr sz="3200">
                <a:solidFill>
                  <a:srgbClr val="FFFFFF"/>
                </a:solidFill>
              </a:defRPr>
            </a:pPr>
            <a:endParaRPr sz="3200" b="0">
              <a:solidFill>
                <a:srgbClr val="FFFFFF"/>
              </a:solidFill>
              <a:latin typeface="Helvetica Light"/>
              <a:ea typeface="ＭＳ Ｐゴシック" charset="0"/>
              <a:cs typeface="+mn-cs"/>
              <a:sym typeface="Helvetica Light"/>
            </a:endParaRPr>
          </a:p>
        </p:txBody>
      </p:sp>
      <p:pic>
        <p:nvPicPr>
          <p:cNvPr id="3872" name="pasted-image.pdf"/>
          <p:cNvPicPr>
            <a:picLocks noChangeAspect="1"/>
          </p:cNvPicPr>
          <p:nvPr/>
        </p:nvPicPr>
        <p:blipFill>
          <a:blip r:embed="rId6"/>
          <a:stretch>
            <a:fillRect/>
          </a:stretch>
        </p:blipFill>
        <p:spPr>
          <a:xfrm>
            <a:off x="14984025" y="2398749"/>
            <a:ext cx="764152" cy="658752"/>
          </a:xfrm>
          <a:prstGeom prst="rect">
            <a:avLst/>
          </a:prstGeom>
          <a:ln w="12700">
            <a:miter lim="400000"/>
          </a:ln>
        </p:spPr>
      </p:pic>
      <p:sp>
        <p:nvSpPr>
          <p:cNvPr id="3893" name="Shape 3893"/>
          <p:cNvSpPr/>
          <p:nvPr/>
        </p:nvSpPr>
        <p:spPr>
          <a:xfrm>
            <a:off x="2674593" y="4602149"/>
            <a:ext cx="5712552" cy="1562427"/>
          </a:xfrm>
          <a:custGeom>
            <a:avLst/>
            <a:gdLst/>
            <a:ahLst/>
            <a:cxnLst>
              <a:cxn ang="0">
                <a:pos x="wd2" y="hd2"/>
              </a:cxn>
              <a:cxn ang="5400000">
                <a:pos x="wd2" y="hd2"/>
              </a:cxn>
              <a:cxn ang="10800000">
                <a:pos x="wd2" y="hd2"/>
              </a:cxn>
              <a:cxn ang="16200000">
                <a:pos x="wd2" y="hd2"/>
              </a:cxn>
            </a:cxnLst>
            <a:rect l="0" t="0" r="r" b="b"/>
            <a:pathLst>
              <a:path w="21600" h="20511" extrusionOk="0">
                <a:moveTo>
                  <a:pt x="0" y="0"/>
                </a:moveTo>
                <a:cubicBezTo>
                  <a:pt x="2588" y="14810"/>
                  <a:pt x="9788" y="21600"/>
                  <a:pt x="21600" y="20369"/>
                </a:cubicBezTo>
              </a:path>
            </a:pathLst>
          </a:custGeom>
          <a:ln w="50800">
            <a:solidFill>
              <a:srgbClr val="000000"/>
            </a:solidFill>
            <a:custDash>
              <a:ds d="200000" sp="200000"/>
            </a:custDash>
            <a:miter lim="400000"/>
            <a:tailEnd type="stealth"/>
          </a:ln>
        </p:spPr>
        <p:txBody>
          <a:bodyPr lIns="91395" tIns="45709" rIns="91395" bIns="45709"/>
          <a:lstStyle/>
          <a:p>
            <a:pPr defTabSz="821138">
              <a:defRPr/>
            </a:pPr>
            <a:endParaRPr sz="5101" b="0">
              <a:latin typeface="Helvetica Light"/>
              <a:ea typeface="ＭＳ Ｐゴシック" charset="0"/>
              <a:cs typeface="+mn-cs"/>
              <a:sym typeface="Helvetica Light"/>
            </a:endParaRPr>
          </a:p>
        </p:txBody>
      </p:sp>
      <p:grpSp>
        <p:nvGrpSpPr>
          <p:cNvPr id="3877" name="Group 3877"/>
          <p:cNvGrpSpPr/>
          <p:nvPr/>
        </p:nvGrpSpPr>
        <p:grpSpPr>
          <a:xfrm rot="5400000">
            <a:off x="10917137" y="4412992"/>
            <a:ext cx="3520424" cy="314021"/>
            <a:chOff x="0" y="0"/>
            <a:chExt cx="3520423" cy="314020"/>
          </a:xfrm>
        </p:grpSpPr>
        <p:sp>
          <p:nvSpPr>
            <p:cNvPr id="3874" name="Shape 3874"/>
            <p:cNvSpPr/>
            <p:nvPr/>
          </p:nvSpPr>
          <p:spPr>
            <a:xfrm>
              <a:off x="0" y="26778"/>
              <a:ext cx="3520424" cy="1"/>
            </a:xfrm>
            <a:prstGeom prst="line">
              <a:avLst/>
            </a:prstGeom>
            <a:noFill/>
            <a:ln w="50800" cap="flat">
              <a:solidFill>
                <a:srgbClr val="000000"/>
              </a:solidFill>
              <a:prstDash val="solid"/>
              <a:miter lim="400000"/>
            </a:ln>
            <a:effectLst/>
          </p:spPr>
          <p:txBody>
            <a:bodyPr wrap="square" lIns="71437" tIns="71437" rIns="71437" bIns="71437" numCol="1" anchor="ctr">
              <a:noAutofit/>
            </a:bodyPr>
            <a:lstStyle/>
            <a:p>
              <a:pPr defTabSz="821138">
                <a:defRPr sz="3200"/>
              </a:pPr>
              <a:endParaRPr sz="3200" b="0">
                <a:latin typeface="Helvetica Light"/>
                <a:ea typeface="ＭＳ Ｐゴシック" charset="0"/>
                <a:cs typeface="+mn-cs"/>
                <a:sym typeface="Helvetica Light"/>
              </a:endParaRPr>
            </a:p>
          </p:txBody>
        </p:sp>
        <p:sp>
          <p:nvSpPr>
            <p:cNvPr id="3875" name="Shape 3875"/>
            <p:cNvSpPr/>
            <p:nvPr/>
          </p:nvSpPr>
          <p:spPr>
            <a:xfrm flipH="1">
              <a:off x="22704" y="0"/>
              <a:ext cx="1" cy="314021"/>
            </a:xfrm>
            <a:prstGeom prst="line">
              <a:avLst/>
            </a:prstGeom>
            <a:noFill/>
            <a:ln w="50800" cap="flat">
              <a:solidFill>
                <a:srgbClr val="000000"/>
              </a:solidFill>
              <a:prstDash val="solid"/>
              <a:miter lim="400000"/>
            </a:ln>
            <a:effectLst/>
          </p:spPr>
          <p:txBody>
            <a:bodyPr wrap="square" lIns="71437" tIns="71437" rIns="71437" bIns="71437" numCol="1" anchor="ctr">
              <a:noAutofit/>
            </a:bodyPr>
            <a:lstStyle/>
            <a:p>
              <a:pPr defTabSz="821138">
                <a:defRPr sz="3200"/>
              </a:pPr>
              <a:endParaRPr sz="3200" b="0">
                <a:latin typeface="Helvetica Light"/>
                <a:ea typeface="ＭＳ Ｐゴシック" charset="0"/>
                <a:cs typeface="+mn-cs"/>
                <a:sym typeface="Helvetica Light"/>
              </a:endParaRPr>
            </a:p>
          </p:txBody>
        </p:sp>
        <p:sp>
          <p:nvSpPr>
            <p:cNvPr id="3876" name="Shape 3876"/>
            <p:cNvSpPr/>
            <p:nvPr/>
          </p:nvSpPr>
          <p:spPr>
            <a:xfrm>
              <a:off x="3500345" y="28400"/>
              <a:ext cx="1" cy="257221"/>
            </a:xfrm>
            <a:prstGeom prst="line">
              <a:avLst/>
            </a:prstGeom>
            <a:noFill/>
            <a:ln w="50800" cap="flat">
              <a:solidFill>
                <a:srgbClr val="000000"/>
              </a:solidFill>
              <a:prstDash val="solid"/>
              <a:miter lim="400000"/>
            </a:ln>
            <a:effectLst/>
          </p:spPr>
          <p:txBody>
            <a:bodyPr wrap="square" lIns="71437" tIns="71437" rIns="71437" bIns="71437" numCol="1" anchor="ctr">
              <a:noAutofit/>
            </a:bodyPr>
            <a:lstStyle/>
            <a:p>
              <a:pPr defTabSz="821138">
                <a:defRPr sz="3200"/>
              </a:pPr>
              <a:endParaRPr sz="3200" b="0">
                <a:latin typeface="Helvetica Light"/>
                <a:ea typeface="ＭＳ Ｐゴシック" charset="0"/>
                <a:cs typeface="+mn-cs"/>
                <a:sym typeface="Helvetica Light"/>
              </a:endParaRPr>
            </a:p>
          </p:txBody>
        </p:sp>
      </p:grpSp>
      <p:sp>
        <p:nvSpPr>
          <p:cNvPr id="3878" name="Shape 3878"/>
          <p:cNvSpPr/>
          <p:nvPr/>
        </p:nvSpPr>
        <p:spPr>
          <a:xfrm>
            <a:off x="4347456" y="2723679"/>
            <a:ext cx="3994373" cy="3"/>
          </a:xfrm>
          <a:prstGeom prst="line">
            <a:avLst/>
          </a:prstGeom>
          <a:ln w="38100">
            <a:solidFill>
              <a:srgbClr val="000000"/>
            </a:solidFill>
            <a:miter lim="400000"/>
            <a:tailEnd type="stealth"/>
          </a:ln>
        </p:spPr>
        <p:txBody>
          <a:bodyPr lIns="71413" tIns="71413" rIns="71413" bIns="71413" anchor="ctr"/>
          <a:lstStyle/>
          <a:p>
            <a:pPr defTabSz="821138">
              <a:defRPr sz="3200"/>
            </a:pPr>
            <a:endParaRPr sz="3200" b="0">
              <a:latin typeface="Helvetica Light"/>
              <a:ea typeface="ＭＳ Ｐゴシック" charset="0"/>
              <a:cs typeface="+mn-cs"/>
              <a:sym typeface="Helvetica Light"/>
            </a:endParaRPr>
          </a:p>
        </p:txBody>
      </p:sp>
      <p:sp>
        <p:nvSpPr>
          <p:cNvPr id="3879" name="Shape 3879"/>
          <p:cNvSpPr/>
          <p:nvPr/>
        </p:nvSpPr>
        <p:spPr>
          <a:xfrm rot="10800000">
            <a:off x="6152221" y="1599047"/>
            <a:ext cx="384843" cy="2249267"/>
          </a:xfrm>
          <a:prstGeom prst="rect">
            <a:avLst/>
          </a:prstGeom>
          <a:solidFill>
            <a:srgbClr val="FFFFFF"/>
          </a:solidFill>
          <a:ln w="38100">
            <a:solidFill>
              <a:srgbClr val="000000"/>
            </a:solidFill>
            <a:miter lim="400000"/>
          </a:ln>
        </p:spPr>
        <p:txBody>
          <a:bodyPr lIns="71413" tIns="71413" rIns="71413" bIns="71413" anchor="ctr"/>
          <a:lstStyle/>
          <a:p>
            <a:pPr defTabSz="821138">
              <a:defRPr sz="3200">
                <a:solidFill>
                  <a:srgbClr val="FFFFFF"/>
                </a:solidFill>
              </a:defRPr>
            </a:pPr>
            <a:endParaRPr sz="3200" b="0">
              <a:solidFill>
                <a:srgbClr val="FFFFFF"/>
              </a:solidFill>
              <a:latin typeface="Helvetica Light"/>
              <a:ea typeface="ＭＳ Ｐゴシック" charset="0"/>
              <a:cs typeface="+mn-cs"/>
              <a:sym typeface="Helvetica Light"/>
            </a:endParaRPr>
          </a:p>
        </p:txBody>
      </p:sp>
      <p:sp>
        <p:nvSpPr>
          <p:cNvPr id="3880" name="Shape 3880"/>
          <p:cNvSpPr/>
          <p:nvPr/>
        </p:nvSpPr>
        <p:spPr>
          <a:xfrm rot="10800000">
            <a:off x="6717840" y="1599047"/>
            <a:ext cx="384843" cy="2249267"/>
          </a:xfrm>
          <a:prstGeom prst="rect">
            <a:avLst/>
          </a:prstGeom>
          <a:solidFill>
            <a:srgbClr val="FFFFFF"/>
          </a:solidFill>
          <a:ln w="38100">
            <a:solidFill>
              <a:srgbClr val="000000"/>
            </a:solidFill>
            <a:miter lim="400000"/>
          </a:ln>
        </p:spPr>
        <p:txBody>
          <a:bodyPr lIns="71413" tIns="71413" rIns="71413" bIns="71413" anchor="ctr"/>
          <a:lstStyle/>
          <a:p>
            <a:pPr defTabSz="821138">
              <a:defRPr sz="3200">
                <a:solidFill>
                  <a:srgbClr val="FFFFFF"/>
                </a:solidFill>
              </a:defRPr>
            </a:pPr>
            <a:endParaRPr sz="3200" b="0">
              <a:solidFill>
                <a:srgbClr val="FFFFFF"/>
              </a:solidFill>
              <a:latin typeface="Helvetica Light"/>
              <a:ea typeface="ＭＳ Ｐゴシック" charset="0"/>
              <a:cs typeface="+mn-cs"/>
              <a:sym typeface="Helvetica Light"/>
            </a:endParaRPr>
          </a:p>
        </p:txBody>
      </p:sp>
      <p:sp>
        <p:nvSpPr>
          <p:cNvPr id="3881" name="Shape 3881"/>
          <p:cNvSpPr/>
          <p:nvPr/>
        </p:nvSpPr>
        <p:spPr>
          <a:xfrm rot="10800000">
            <a:off x="5586603" y="1599047"/>
            <a:ext cx="384843" cy="2249267"/>
          </a:xfrm>
          <a:prstGeom prst="rect">
            <a:avLst/>
          </a:prstGeom>
          <a:solidFill>
            <a:srgbClr val="FFFFFF"/>
          </a:solidFill>
          <a:ln w="38100">
            <a:solidFill>
              <a:srgbClr val="000000"/>
            </a:solidFill>
            <a:miter lim="400000"/>
          </a:ln>
        </p:spPr>
        <p:txBody>
          <a:bodyPr lIns="71413" tIns="71413" rIns="71413" bIns="71413" anchor="ctr"/>
          <a:lstStyle/>
          <a:p>
            <a:pPr defTabSz="821138">
              <a:defRPr sz="3200">
                <a:solidFill>
                  <a:srgbClr val="FFFFFF"/>
                </a:solidFill>
              </a:defRPr>
            </a:pPr>
            <a:endParaRPr sz="3200" b="0">
              <a:solidFill>
                <a:srgbClr val="FFFFFF"/>
              </a:solidFill>
              <a:latin typeface="Helvetica Light"/>
              <a:ea typeface="ＭＳ Ｐゴシック" charset="0"/>
              <a:cs typeface="+mn-cs"/>
              <a:sym typeface="Helvetica Light"/>
            </a:endParaRPr>
          </a:p>
        </p:txBody>
      </p:sp>
      <p:pic>
        <p:nvPicPr>
          <p:cNvPr id="3882" name="pasted-image.pdf"/>
          <p:cNvPicPr>
            <a:picLocks noChangeAspect="1"/>
          </p:cNvPicPr>
          <p:nvPr/>
        </p:nvPicPr>
        <p:blipFill>
          <a:blip r:embed="rId7"/>
          <a:stretch>
            <a:fillRect/>
          </a:stretch>
        </p:blipFill>
        <p:spPr>
          <a:xfrm>
            <a:off x="5988938" y="459088"/>
            <a:ext cx="711453" cy="737803"/>
          </a:xfrm>
          <a:prstGeom prst="rect">
            <a:avLst/>
          </a:prstGeom>
          <a:ln w="12700">
            <a:miter lim="400000"/>
          </a:ln>
        </p:spPr>
      </p:pic>
      <p:pic>
        <p:nvPicPr>
          <p:cNvPr id="3883" name="pasted-image.pdf"/>
          <p:cNvPicPr>
            <a:picLocks noChangeAspect="1"/>
          </p:cNvPicPr>
          <p:nvPr/>
        </p:nvPicPr>
        <p:blipFill>
          <a:blip r:embed="rId8"/>
          <a:stretch>
            <a:fillRect/>
          </a:stretch>
        </p:blipFill>
        <p:spPr>
          <a:xfrm>
            <a:off x="1885209" y="423728"/>
            <a:ext cx="579704" cy="447952"/>
          </a:xfrm>
          <a:prstGeom prst="rect">
            <a:avLst/>
          </a:prstGeom>
          <a:ln w="12700">
            <a:miter lim="400000"/>
          </a:ln>
        </p:spPr>
      </p:pic>
      <p:pic>
        <p:nvPicPr>
          <p:cNvPr id="3884" name="pasted-image.pdf"/>
          <p:cNvPicPr>
            <a:picLocks noChangeAspect="1"/>
          </p:cNvPicPr>
          <p:nvPr/>
        </p:nvPicPr>
        <p:blipFill>
          <a:blip r:embed="rId9"/>
          <a:stretch>
            <a:fillRect/>
          </a:stretch>
        </p:blipFill>
        <p:spPr>
          <a:xfrm>
            <a:off x="9853625" y="281468"/>
            <a:ext cx="1294899" cy="656317"/>
          </a:xfrm>
          <a:prstGeom prst="rect">
            <a:avLst/>
          </a:prstGeom>
          <a:ln w="12700">
            <a:miter lim="400000"/>
          </a:ln>
        </p:spPr>
      </p:pic>
      <p:pic>
        <p:nvPicPr>
          <p:cNvPr id="3885" name="pasted-image-filtered.png"/>
          <p:cNvPicPr>
            <a:picLocks noChangeAspect="1"/>
          </p:cNvPicPr>
          <p:nvPr/>
        </p:nvPicPr>
        <p:blipFill>
          <a:blip r:embed="rId10"/>
          <a:stretch>
            <a:fillRect/>
          </a:stretch>
        </p:blipFill>
        <p:spPr>
          <a:xfrm>
            <a:off x="590529" y="1170769"/>
            <a:ext cx="3251203" cy="3251203"/>
          </a:xfrm>
          <a:prstGeom prst="rect">
            <a:avLst/>
          </a:prstGeom>
          <a:ln w="25400">
            <a:solidFill>
              <a:srgbClr val="000000"/>
            </a:solidFill>
            <a:miter lim="400000"/>
          </a:ln>
        </p:spPr>
      </p:pic>
      <p:pic>
        <p:nvPicPr>
          <p:cNvPr id="3886" name="pasted-image-filtered.png"/>
          <p:cNvPicPr>
            <a:picLocks noChangeAspect="1"/>
          </p:cNvPicPr>
          <p:nvPr/>
        </p:nvPicPr>
        <p:blipFill>
          <a:blip r:embed="rId10"/>
          <a:stretch>
            <a:fillRect/>
          </a:stretch>
        </p:blipFill>
        <p:spPr>
          <a:xfrm>
            <a:off x="8828159" y="4667660"/>
            <a:ext cx="3251203" cy="3251203"/>
          </a:xfrm>
          <a:prstGeom prst="rect">
            <a:avLst/>
          </a:prstGeom>
          <a:ln w="101600">
            <a:solidFill>
              <a:schemeClr val="accent6"/>
            </a:solidFill>
            <a:prstDash val="sysDot"/>
            <a:miter lim="400000"/>
          </a:ln>
        </p:spPr>
      </p:pic>
      <p:sp>
        <p:nvSpPr>
          <p:cNvPr id="3887" name="Shape 3887"/>
          <p:cNvSpPr/>
          <p:nvPr/>
        </p:nvSpPr>
        <p:spPr>
          <a:xfrm>
            <a:off x="12652556" y="10464620"/>
            <a:ext cx="503501" cy="803731"/>
          </a:xfrm>
          <a:prstGeom prst="rect">
            <a:avLst/>
          </a:prstGeom>
          <a:ln w="76200">
            <a:solidFill>
              <a:schemeClr val="accent6"/>
            </a:solidFill>
            <a:miter lim="400000"/>
          </a:ln>
        </p:spPr>
        <p:txBody>
          <a:bodyPr lIns="71413" tIns="71413" rIns="71413" bIns="71413" anchor="ctr"/>
          <a:lstStyle/>
          <a:p>
            <a:pPr defTabSz="821138">
              <a:defRPr sz="3200">
                <a:solidFill>
                  <a:srgbClr val="0365C0"/>
                </a:solidFill>
              </a:defRPr>
            </a:pPr>
            <a:endParaRPr sz="3200" b="0">
              <a:solidFill>
                <a:srgbClr val="0365C0"/>
              </a:solidFill>
              <a:latin typeface="Helvetica Light"/>
              <a:ea typeface="ＭＳ Ｐゴシック" charset="0"/>
              <a:cs typeface="+mn-cs"/>
              <a:sym typeface="Helvetica Light"/>
            </a:endParaRPr>
          </a:p>
        </p:txBody>
      </p:sp>
      <p:sp>
        <p:nvSpPr>
          <p:cNvPr id="3888" name="Shape 3888"/>
          <p:cNvSpPr/>
          <p:nvPr/>
        </p:nvSpPr>
        <p:spPr>
          <a:xfrm>
            <a:off x="20396243" y="10458569"/>
            <a:ext cx="503504" cy="803731"/>
          </a:xfrm>
          <a:prstGeom prst="rect">
            <a:avLst/>
          </a:prstGeom>
          <a:ln w="76200">
            <a:solidFill>
              <a:schemeClr val="accent6"/>
            </a:solidFill>
            <a:miter lim="400000"/>
          </a:ln>
        </p:spPr>
        <p:txBody>
          <a:bodyPr lIns="71413" tIns="71413" rIns="71413" bIns="71413" anchor="ctr"/>
          <a:lstStyle/>
          <a:p>
            <a:pPr defTabSz="821138">
              <a:defRPr sz="3200">
                <a:solidFill>
                  <a:srgbClr val="0365C0"/>
                </a:solidFill>
              </a:defRPr>
            </a:pPr>
            <a:endParaRPr sz="3200" b="0">
              <a:solidFill>
                <a:srgbClr val="0365C0"/>
              </a:solidFill>
              <a:latin typeface="Helvetica Light"/>
              <a:ea typeface="ＭＳ Ｐゴシック" charset="0"/>
              <a:cs typeface="+mn-cs"/>
              <a:sym typeface="Helvetica Light"/>
            </a:endParaRPr>
          </a:p>
        </p:txBody>
      </p:sp>
      <p:sp>
        <p:nvSpPr>
          <p:cNvPr id="3889" name="Shape 3889"/>
          <p:cNvSpPr/>
          <p:nvPr/>
        </p:nvSpPr>
        <p:spPr>
          <a:xfrm>
            <a:off x="16475719" y="4089408"/>
            <a:ext cx="6408195" cy="1080592"/>
          </a:xfrm>
          <a:prstGeom prst="rect">
            <a:avLst/>
          </a:prstGeom>
          <a:ln w="12700">
            <a:miter lim="400000"/>
          </a:ln>
          <a:extLst>
            <a:ext uri="{C572A759-6A51-4108-AA02-DFA0A04FC94B}">
              <ma14:wrappingTextBoxFlag xmlns:ma14="http://schemas.microsoft.com/office/mac/drawingml/2011/main" xmlns="" val="1"/>
            </a:ext>
          </a:extLst>
        </p:spPr>
        <p:txBody>
          <a:bodyPr lIns="71413" tIns="71413" rIns="71413" bIns="71413" anchor="ctr"/>
          <a:lstStyle/>
          <a:p>
            <a:pPr defTabSz="821138">
              <a:defRPr sz="6000"/>
            </a:pPr>
            <a:r>
              <a:rPr>
                <a:solidFill>
                  <a:srgbClr val="00882B"/>
                </a:solidFill>
                <a:latin typeface="Helvetica"/>
                <a:ea typeface="Helvetica"/>
                <a:cs typeface="Helvetica"/>
                <a:sym typeface="Helvetica"/>
              </a:rPr>
              <a:t>real</a:t>
            </a:r>
            <a:r>
              <a:rPr b="0">
                <a:latin typeface="Helvetica Light"/>
                <a:ea typeface="ＭＳ Ｐゴシック" charset="0"/>
                <a:cs typeface="+mn-cs"/>
                <a:sym typeface="Helvetica Light"/>
              </a:rPr>
              <a:t> </a:t>
            </a:r>
            <a:r>
              <a:rPr b="0" i="1">
                <a:latin typeface="Helvetica Light"/>
                <a:ea typeface="ＭＳ Ｐゴシック" charset="0"/>
                <a:cs typeface="+mn-cs"/>
                <a:sym typeface="Helvetica Light"/>
              </a:rPr>
              <a:t>pair</a:t>
            </a:r>
          </a:p>
        </p:txBody>
      </p:sp>
      <p:pic>
        <p:nvPicPr>
          <p:cNvPr id="3890" name="pasted-image.png"/>
          <p:cNvPicPr>
            <a:picLocks noChangeAspect="1"/>
          </p:cNvPicPr>
          <p:nvPr/>
        </p:nvPicPr>
        <p:blipFill>
          <a:blip r:embed="rId11"/>
          <a:stretch>
            <a:fillRect/>
          </a:stretch>
        </p:blipFill>
        <p:spPr>
          <a:xfrm>
            <a:off x="8847599" y="1170769"/>
            <a:ext cx="3251203" cy="3251203"/>
          </a:xfrm>
          <a:prstGeom prst="rect">
            <a:avLst/>
          </a:prstGeom>
          <a:ln w="25400">
            <a:solidFill>
              <a:srgbClr val="000000"/>
            </a:solidFill>
            <a:miter lim="400000"/>
          </a:ln>
        </p:spPr>
      </p:pic>
      <p:sp>
        <p:nvSpPr>
          <p:cNvPr id="3891" name="Shape 3891"/>
          <p:cNvSpPr/>
          <p:nvPr/>
        </p:nvSpPr>
        <p:spPr>
          <a:xfrm>
            <a:off x="18326878" y="12153516"/>
            <a:ext cx="5841293" cy="790552"/>
          </a:xfrm>
          <a:prstGeom prst="rect">
            <a:avLst/>
          </a:prstGeom>
          <a:ln w="12700">
            <a:miter lim="400000"/>
          </a:ln>
          <a:extLst>
            <a:ext uri="{C572A759-6A51-4108-AA02-DFA0A04FC94B}">
              <ma14:wrappingTextBoxFlag xmlns:ma14="http://schemas.microsoft.com/office/mac/drawingml/2011/main" xmlns="" val="1"/>
            </a:ext>
          </a:extLst>
        </p:spPr>
        <p:txBody>
          <a:bodyPr wrap="none" lIns="71413" tIns="71413" rIns="71413" bIns="71413" anchor="ctr">
            <a:spAutoFit/>
          </a:bodyPr>
          <a:lstStyle>
            <a:lvl1pPr>
              <a:defRPr sz="4200"/>
            </a:lvl1pPr>
          </a:lstStyle>
          <a:p>
            <a:pPr defTabSz="821138">
              <a:defRPr/>
            </a:pPr>
            <a:r>
              <a:rPr b="0">
                <a:latin typeface="Helvetica Light"/>
                <a:ea typeface="ＭＳ Ｐゴシック" charset="0"/>
                <a:cs typeface="+mn-cs"/>
                <a:sym typeface="Helvetica Light"/>
              </a:rPr>
              <a:t>[Goodfellow et al., 2014]</a:t>
            </a:r>
          </a:p>
        </p:txBody>
      </p:sp>
      <p:sp>
        <p:nvSpPr>
          <p:cNvPr id="3892" name="Shape 3892"/>
          <p:cNvSpPr/>
          <p:nvPr/>
        </p:nvSpPr>
        <p:spPr>
          <a:xfrm>
            <a:off x="19888388" y="12870868"/>
            <a:ext cx="4318440" cy="790552"/>
          </a:xfrm>
          <a:prstGeom prst="rect">
            <a:avLst/>
          </a:prstGeom>
          <a:ln w="12700">
            <a:miter lim="400000"/>
          </a:ln>
          <a:extLst>
            <a:ext uri="{C572A759-6A51-4108-AA02-DFA0A04FC94B}">
              <ma14:wrappingTextBoxFlag xmlns:ma14="http://schemas.microsoft.com/office/mac/drawingml/2011/main" xmlns="" val="1"/>
            </a:ext>
          </a:extLst>
        </p:spPr>
        <p:txBody>
          <a:bodyPr wrap="none" lIns="71413" tIns="71413" rIns="71413" bIns="71413" anchor="ctr">
            <a:spAutoFit/>
          </a:bodyPr>
          <a:lstStyle>
            <a:lvl1pPr>
              <a:defRPr sz="4200"/>
            </a:lvl1pPr>
          </a:lstStyle>
          <a:p>
            <a:pPr defTabSz="821138">
              <a:defRPr/>
            </a:pPr>
            <a:r>
              <a:rPr b="0">
                <a:latin typeface="Helvetica Light"/>
                <a:ea typeface="ＭＳ Ｐゴシック" charset="0"/>
                <a:cs typeface="+mn-cs"/>
                <a:sym typeface="Helvetica Light"/>
              </a:rPr>
              <a:t>[Isola et al., 2017]</a:t>
            </a:r>
          </a:p>
        </p:txBody>
      </p:sp>
    </p:spTree>
    <p:extLst>
      <p:ext uri="{BB962C8B-B14F-4D97-AF65-F5344CB8AC3E}">
        <p14:creationId xmlns:p14="http://schemas.microsoft.com/office/powerpoint/2010/main" val="3715129474"/>
      </p:ext>
    </p:extLst>
  </p:cSld>
  <p:clrMapOvr>
    <a:masterClrMapping/>
  </p:clrMapOvr>
  <p:transition spd="slow"/>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5" name="pasted-image.png"/>
          <p:cNvPicPr>
            <a:picLocks noChangeAspect="1"/>
          </p:cNvPicPr>
          <p:nvPr/>
        </p:nvPicPr>
        <p:blipFill>
          <a:blip r:embed="rId2"/>
          <a:stretch>
            <a:fillRect/>
          </a:stretch>
        </p:blipFill>
        <p:spPr>
          <a:xfrm>
            <a:off x="8847599" y="1170769"/>
            <a:ext cx="3251203" cy="3251203"/>
          </a:xfrm>
          <a:prstGeom prst="rect">
            <a:avLst/>
          </a:prstGeom>
          <a:ln w="25400">
            <a:solidFill>
              <a:srgbClr val="000000"/>
            </a:solidFill>
            <a:miter lim="400000"/>
          </a:ln>
        </p:spPr>
      </p:pic>
      <p:sp>
        <p:nvSpPr>
          <p:cNvPr id="3896" name="Shape 3896"/>
          <p:cNvSpPr/>
          <p:nvPr/>
        </p:nvSpPr>
        <p:spPr>
          <a:xfrm>
            <a:off x="13368912" y="4629724"/>
            <a:ext cx="3994373" cy="3"/>
          </a:xfrm>
          <a:prstGeom prst="line">
            <a:avLst/>
          </a:prstGeom>
          <a:ln w="38100">
            <a:solidFill>
              <a:srgbClr val="000000"/>
            </a:solidFill>
            <a:miter lim="400000"/>
            <a:tailEnd type="stealth"/>
          </a:ln>
        </p:spPr>
        <p:txBody>
          <a:bodyPr lIns="71413" tIns="71413" rIns="71413" bIns="71413" anchor="ctr"/>
          <a:lstStyle/>
          <a:p>
            <a:pPr defTabSz="821138">
              <a:defRPr sz="3200"/>
            </a:pPr>
            <a:endParaRPr sz="3200" b="0">
              <a:latin typeface="Helvetica Light"/>
              <a:ea typeface="ＭＳ Ｐゴシック" charset="0"/>
              <a:cs typeface="+mn-cs"/>
              <a:sym typeface="Helvetica Light"/>
            </a:endParaRPr>
          </a:p>
        </p:txBody>
      </p:sp>
      <p:sp>
        <p:nvSpPr>
          <p:cNvPr id="3897" name="Shape 3897"/>
          <p:cNvSpPr/>
          <p:nvPr/>
        </p:nvSpPr>
        <p:spPr>
          <a:xfrm rot="10800000">
            <a:off x="15173675" y="3505092"/>
            <a:ext cx="384843" cy="2249267"/>
          </a:xfrm>
          <a:prstGeom prst="rect">
            <a:avLst/>
          </a:prstGeom>
          <a:solidFill>
            <a:srgbClr val="FFFFFF"/>
          </a:solidFill>
          <a:ln w="38100">
            <a:solidFill>
              <a:srgbClr val="000000"/>
            </a:solidFill>
            <a:miter lim="400000"/>
          </a:ln>
        </p:spPr>
        <p:txBody>
          <a:bodyPr lIns="71413" tIns="71413" rIns="71413" bIns="71413" anchor="ctr"/>
          <a:lstStyle/>
          <a:p>
            <a:pPr defTabSz="821138">
              <a:defRPr sz="3200">
                <a:solidFill>
                  <a:srgbClr val="FFFFFF"/>
                </a:solidFill>
              </a:defRPr>
            </a:pPr>
            <a:endParaRPr sz="3200" b="0">
              <a:solidFill>
                <a:srgbClr val="FFFFFF"/>
              </a:solidFill>
              <a:latin typeface="Helvetica Light"/>
              <a:ea typeface="ＭＳ Ｐゴシック" charset="0"/>
              <a:cs typeface="+mn-cs"/>
              <a:sym typeface="Helvetica Light"/>
            </a:endParaRPr>
          </a:p>
        </p:txBody>
      </p:sp>
      <p:sp>
        <p:nvSpPr>
          <p:cNvPr id="3898" name="Shape 3898"/>
          <p:cNvSpPr/>
          <p:nvPr/>
        </p:nvSpPr>
        <p:spPr>
          <a:xfrm rot="10800000">
            <a:off x="15739296" y="3505092"/>
            <a:ext cx="384843" cy="2249267"/>
          </a:xfrm>
          <a:prstGeom prst="rect">
            <a:avLst/>
          </a:prstGeom>
          <a:solidFill>
            <a:srgbClr val="FFFFFF"/>
          </a:solidFill>
          <a:ln w="38100">
            <a:solidFill>
              <a:srgbClr val="000000"/>
            </a:solidFill>
            <a:miter lim="400000"/>
          </a:ln>
        </p:spPr>
        <p:txBody>
          <a:bodyPr lIns="71413" tIns="71413" rIns="71413" bIns="71413" anchor="ctr"/>
          <a:lstStyle/>
          <a:p>
            <a:pPr defTabSz="821138">
              <a:defRPr sz="3200">
                <a:solidFill>
                  <a:srgbClr val="FFFFFF"/>
                </a:solidFill>
              </a:defRPr>
            </a:pPr>
            <a:endParaRPr sz="3200" b="0">
              <a:solidFill>
                <a:srgbClr val="FFFFFF"/>
              </a:solidFill>
              <a:latin typeface="Helvetica Light"/>
              <a:ea typeface="ＭＳ Ｐゴシック" charset="0"/>
              <a:cs typeface="+mn-cs"/>
              <a:sym typeface="Helvetica Light"/>
            </a:endParaRPr>
          </a:p>
        </p:txBody>
      </p:sp>
      <p:sp>
        <p:nvSpPr>
          <p:cNvPr id="3899" name="Shape 3899"/>
          <p:cNvSpPr/>
          <p:nvPr/>
        </p:nvSpPr>
        <p:spPr>
          <a:xfrm rot="10800000">
            <a:off x="14608056" y="3505092"/>
            <a:ext cx="384843" cy="2249267"/>
          </a:xfrm>
          <a:prstGeom prst="rect">
            <a:avLst/>
          </a:prstGeom>
          <a:solidFill>
            <a:srgbClr val="FFFFFF"/>
          </a:solidFill>
          <a:ln w="38100">
            <a:solidFill>
              <a:srgbClr val="000000"/>
            </a:solidFill>
            <a:miter lim="400000"/>
          </a:ln>
        </p:spPr>
        <p:txBody>
          <a:bodyPr lIns="71413" tIns="71413" rIns="71413" bIns="71413" anchor="ctr"/>
          <a:lstStyle/>
          <a:p>
            <a:pPr defTabSz="821138">
              <a:defRPr sz="3200">
                <a:solidFill>
                  <a:srgbClr val="FFFFFF"/>
                </a:solidFill>
              </a:defRPr>
            </a:pPr>
            <a:endParaRPr sz="3200" b="0">
              <a:solidFill>
                <a:srgbClr val="FFFFFF"/>
              </a:solidFill>
              <a:latin typeface="Helvetica Light"/>
              <a:ea typeface="ＭＳ Ｐゴシック" charset="0"/>
              <a:cs typeface="+mn-cs"/>
              <a:sym typeface="Helvetica Light"/>
            </a:endParaRPr>
          </a:p>
        </p:txBody>
      </p:sp>
      <p:pic>
        <p:nvPicPr>
          <p:cNvPr id="3900" name="pasted-image.pdf"/>
          <p:cNvPicPr>
            <a:picLocks noChangeAspect="1"/>
          </p:cNvPicPr>
          <p:nvPr/>
        </p:nvPicPr>
        <p:blipFill>
          <a:blip r:embed="rId3"/>
          <a:stretch>
            <a:fillRect/>
          </a:stretch>
        </p:blipFill>
        <p:spPr>
          <a:xfrm>
            <a:off x="14984025" y="2398749"/>
            <a:ext cx="764152" cy="658752"/>
          </a:xfrm>
          <a:prstGeom prst="rect">
            <a:avLst/>
          </a:prstGeom>
          <a:ln w="12700">
            <a:miter lim="400000"/>
          </a:ln>
        </p:spPr>
      </p:pic>
      <p:sp>
        <p:nvSpPr>
          <p:cNvPr id="3923" name="Shape 3923"/>
          <p:cNvSpPr/>
          <p:nvPr/>
        </p:nvSpPr>
        <p:spPr>
          <a:xfrm>
            <a:off x="2674593" y="4602149"/>
            <a:ext cx="5712552" cy="1562427"/>
          </a:xfrm>
          <a:custGeom>
            <a:avLst/>
            <a:gdLst/>
            <a:ahLst/>
            <a:cxnLst>
              <a:cxn ang="0">
                <a:pos x="wd2" y="hd2"/>
              </a:cxn>
              <a:cxn ang="5400000">
                <a:pos x="wd2" y="hd2"/>
              </a:cxn>
              <a:cxn ang="10800000">
                <a:pos x="wd2" y="hd2"/>
              </a:cxn>
              <a:cxn ang="16200000">
                <a:pos x="wd2" y="hd2"/>
              </a:cxn>
            </a:cxnLst>
            <a:rect l="0" t="0" r="r" b="b"/>
            <a:pathLst>
              <a:path w="21600" h="20511" extrusionOk="0">
                <a:moveTo>
                  <a:pt x="0" y="0"/>
                </a:moveTo>
                <a:cubicBezTo>
                  <a:pt x="2588" y="14810"/>
                  <a:pt x="9788" y="21600"/>
                  <a:pt x="21600" y="20369"/>
                </a:cubicBezTo>
              </a:path>
            </a:pathLst>
          </a:custGeom>
          <a:ln w="50800">
            <a:solidFill>
              <a:srgbClr val="000000"/>
            </a:solidFill>
            <a:custDash>
              <a:ds d="200000" sp="200000"/>
            </a:custDash>
            <a:miter lim="400000"/>
            <a:tailEnd type="stealth"/>
          </a:ln>
        </p:spPr>
        <p:txBody>
          <a:bodyPr lIns="91395" tIns="45709" rIns="91395" bIns="45709"/>
          <a:lstStyle/>
          <a:p>
            <a:pPr defTabSz="821138">
              <a:defRPr/>
            </a:pPr>
            <a:endParaRPr sz="5101" b="0">
              <a:latin typeface="Helvetica Light"/>
              <a:ea typeface="ＭＳ Ｐゴシック" charset="0"/>
              <a:cs typeface="+mn-cs"/>
              <a:sym typeface="Helvetica Light"/>
            </a:endParaRPr>
          </a:p>
        </p:txBody>
      </p:sp>
      <p:grpSp>
        <p:nvGrpSpPr>
          <p:cNvPr id="3905" name="Group 3905"/>
          <p:cNvGrpSpPr/>
          <p:nvPr/>
        </p:nvGrpSpPr>
        <p:grpSpPr>
          <a:xfrm rot="5400000">
            <a:off x="10917137" y="4412992"/>
            <a:ext cx="3520424" cy="314021"/>
            <a:chOff x="0" y="0"/>
            <a:chExt cx="3520423" cy="314020"/>
          </a:xfrm>
        </p:grpSpPr>
        <p:sp>
          <p:nvSpPr>
            <p:cNvPr id="3902" name="Shape 3902"/>
            <p:cNvSpPr/>
            <p:nvPr/>
          </p:nvSpPr>
          <p:spPr>
            <a:xfrm>
              <a:off x="0" y="26778"/>
              <a:ext cx="3520424" cy="1"/>
            </a:xfrm>
            <a:prstGeom prst="line">
              <a:avLst/>
            </a:prstGeom>
            <a:noFill/>
            <a:ln w="50800" cap="flat">
              <a:solidFill>
                <a:srgbClr val="000000"/>
              </a:solidFill>
              <a:prstDash val="solid"/>
              <a:miter lim="400000"/>
            </a:ln>
            <a:effectLst/>
          </p:spPr>
          <p:txBody>
            <a:bodyPr wrap="square" lIns="71437" tIns="71437" rIns="71437" bIns="71437" numCol="1" anchor="ctr">
              <a:noAutofit/>
            </a:bodyPr>
            <a:lstStyle/>
            <a:p>
              <a:pPr defTabSz="821138">
                <a:defRPr sz="3200"/>
              </a:pPr>
              <a:endParaRPr sz="3200" b="0">
                <a:latin typeface="Helvetica Light"/>
                <a:ea typeface="ＭＳ Ｐゴシック" charset="0"/>
                <a:cs typeface="+mn-cs"/>
                <a:sym typeface="Helvetica Light"/>
              </a:endParaRPr>
            </a:p>
          </p:txBody>
        </p:sp>
        <p:sp>
          <p:nvSpPr>
            <p:cNvPr id="3903" name="Shape 3903"/>
            <p:cNvSpPr/>
            <p:nvPr/>
          </p:nvSpPr>
          <p:spPr>
            <a:xfrm flipH="1">
              <a:off x="22704" y="0"/>
              <a:ext cx="1" cy="314021"/>
            </a:xfrm>
            <a:prstGeom prst="line">
              <a:avLst/>
            </a:prstGeom>
            <a:noFill/>
            <a:ln w="50800" cap="flat">
              <a:solidFill>
                <a:srgbClr val="000000"/>
              </a:solidFill>
              <a:prstDash val="solid"/>
              <a:miter lim="400000"/>
            </a:ln>
            <a:effectLst/>
          </p:spPr>
          <p:txBody>
            <a:bodyPr wrap="square" lIns="71437" tIns="71437" rIns="71437" bIns="71437" numCol="1" anchor="ctr">
              <a:noAutofit/>
            </a:bodyPr>
            <a:lstStyle/>
            <a:p>
              <a:pPr defTabSz="821138">
                <a:defRPr sz="3200"/>
              </a:pPr>
              <a:endParaRPr sz="3200" b="0">
                <a:latin typeface="Helvetica Light"/>
                <a:ea typeface="ＭＳ Ｐゴシック" charset="0"/>
                <a:cs typeface="+mn-cs"/>
                <a:sym typeface="Helvetica Light"/>
              </a:endParaRPr>
            </a:p>
          </p:txBody>
        </p:sp>
        <p:sp>
          <p:nvSpPr>
            <p:cNvPr id="3904" name="Shape 3904"/>
            <p:cNvSpPr/>
            <p:nvPr/>
          </p:nvSpPr>
          <p:spPr>
            <a:xfrm>
              <a:off x="3500345" y="28400"/>
              <a:ext cx="1" cy="257221"/>
            </a:xfrm>
            <a:prstGeom prst="line">
              <a:avLst/>
            </a:prstGeom>
            <a:noFill/>
            <a:ln w="50800" cap="flat">
              <a:solidFill>
                <a:srgbClr val="000000"/>
              </a:solidFill>
              <a:prstDash val="solid"/>
              <a:miter lim="400000"/>
            </a:ln>
            <a:effectLst/>
          </p:spPr>
          <p:txBody>
            <a:bodyPr wrap="square" lIns="71437" tIns="71437" rIns="71437" bIns="71437" numCol="1" anchor="ctr">
              <a:noAutofit/>
            </a:bodyPr>
            <a:lstStyle/>
            <a:p>
              <a:pPr defTabSz="821138">
                <a:defRPr sz="3200"/>
              </a:pPr>
              <a:endParaRPr sz="3200" b="0">
                <a:latin typeface="Helvetica Light"/>
                <a:ea typeface="ＭＳ Ｐゴシック" charset="0"/>
                <a:cs typeface="+mn-cs"/>
                <a:sym typeface="Helvetica Light"/>
              </a:endParaRPr>
            </a:p>
          </p:txBody>
        </p:sp>
      </p:grpSp>
      <p:sp>
        <p:nvSpPr>
          <p:cNvPr id="3906" name="Shape 3906"/>
          <p:cNvSpPr/>
          <p:nvPr/>
        </p:nvSpPr>
        <p:spPr>
          <a:xfrm>
            <a:off x="4347456" y="2723679"/>
            <a:ext cx="3994373" cy="3"/>
          </a:xfrm>
          <a:prstGeom prst="line">
            <a:avLst/>
          </a:prstGeom>
          <a:ln w="38100">
            <a:solidFill>
              <a:srgbClr val="000000"/>
            </a:solidFill>
            <a:miter lim="400000"/>
            <a:tailEnd type="stealth"/>
          </a:ln>
        </p:spPr>
        <p:txBody>
          <a:bodyPr lIns="71413" tIns="71413" rIns="71413" bIns="71413" anchor="ctr"/>
          <a:lstStyle/>
          <a:p>
            <a:pPr defTabSz="821138">
              <a:defRPr sz="3200"/>
            </a:pPr>
            <a:endParaRPr sz="3200" b="0">
              <a:latin typeface="Helvetica Light"/>
              <a:ea typeface="ＭＳ Ｐゴシック" charset="0"/>
              <a:cs typeface="+mn-cs"/>
              <a:sym typeface="Helvetica Light"/>
            </a:endParaRPr>
          </a:p>
        </p:txBody>
      </p:sp>
      <p:sp>
        <p:nvSpPr>
          <p:cNvPr id="3907" name="Shape 3907"/>
          <p:cNvSpPr/>
          <p:nvPr/>
        </p:nvSpPr>
        <p:spPr>
          <a:xfrm rot="10800000">
            <a:off x="6152221" y="1599047"/>
            <a:ext cx="384843" cy="2249267"/>
          </a:xfrm>
          <a:prstGeom prst="rect">
            <a:avLst/>
          </a:prstGeom>
          <a:solidFill>
            <a:srgbClr val="FFFFFF"/>
          </a:solidFill>
          <a:ln w="38100">
            <a:solidFill>
              <a:srgbClr val="000000"/>
            </a:solidFill>
            <a:miter lim="400000"/>
          </a:ln>
        </p:spPr>
        <p:txBody>
          <a:bodyPr lIns="71413" tIns="71413" rIns="71413" bIns="71413" anchor="ctr"/>
          <a:lstStyle/>
          <a:p>
            <a:pPr defTabSz="821138">
              <a:defRPr sz="3200">
                <a:solidFill>
                  <a:srgbClr val="FFFFFF"/>
                </a:solidFill>
              </a:defRPr>
            </a:pPr>
            <a:endParaRPr sz="3200" b="0">
              <a:solidFill>
                <a:srgbClr val="FFFFFF"/>
              </a:solidFill>
              <a:latin typeface="Helvetica Light"/>
              <a:ea typeface="ＭＳ Ｐゴシック" charset="0"/>
              <a:cs typeface="+mn-cs"/>
              <a:sym typeface="Helvetica Light"/>
            </a:endParaRPr>
          </a:p>
        </p:txBody>
      </p:sp>
      <p:sp>
        <p:nvSpPr>
          <p:cNvPr id="3908" name="Shape 3908"/>
          <p:cNvSpPr/>
          <p:nvPr/>
        </p:nvSpPr>
        <p:spPr>
          <a:xfrm rot="10800000">
            <a:off x="6717840" y="1599047"/>
            <a:ext cx="384843" cy="2249267"/>
          </a:xfrm>
          <a:prstGeom prst="rect">
            <a:avLst/>
          </a:prstGeom>
          <a:solidFill>
            <a:srgbClr val="FFFFFF"/>
          </a:solidFill>
          <a:ln w="38100">
            <a:solidFill>
              <a:srgbClr val="000000"/>
            </a:solidFill>
            <a:miter lim="400000"/>
          </a:ln>
        </p:spPr>
        <p:txBody>
          <a:bodyPr lIns="71413" tIns="71413" rIns="71413" bIns="71413" anchor="ctr"/>
          <a:lstStyle/>
          <a:p>
            <a:pPr defTabSz="821138">
              <a:defRPr sz="3200">
                <a:solidFill>
                  <a:srgbClr val="FFFFFF"/>
                </a:solidFill>
              </a:defRPr>
            </a:pPr>
            <a:endParaRPr sz="3200" b="0">
              <a:solidFill>
                <a:srgbClr val="FFFFFF"/>
              </a:solidFill>
              <a:latin typeface="Helvetica Light"/>
              <a:ea typeface="ＭＳ Ｐゴシック" charset="0"/>
              <a:cs typeface="+mn-cs"/>
              <a:sym typeface="Helvetica Light"/>
            </a:endParaRPr>
          </a:p>
        </p:txBody>
      </p:sp>
      <p:sp>
        <p:nvSpPr>
          <p:cNvPr id="3909" name="Shape 3909"/>
          <p:cNvSpPr/>
          <p:nvPr/>
        </p:nvSpPr>
        <p:spPr>
          <a:xfrm rot="10800000">
            <a:off x="5586603" y="1599047"/>
            <a:ext cx="384843" cy="2249267"/>
          </a:xfrm>
          <a:prstGeom prst="rect">
            <a:avLst/>
          </a:prstGeom>
          <a:solidFill>
            <a:srgbClr val="FFFFFF"/>
          </a:solidFill>
          <a:ln w="38100">
            <a:solidFill>
              <a:srgbClr val="000000"/>
            </a:solidFill>
            <a:miter lim="400000"/>
          </a:ln>
        </p:spPr>
        <p:txBody>
          <a:bodyPr lIns="71413" tIns="71413" rIns="71413" bIns="71413" anchor="ctr"/>
          <a:lstStyle/>
          <a:p>
            <a:pPr defTabSz="821138">
              <a:defRPr sz="3200">
                <a:solidFill>
                  <a:srgbClr val="FFFFFF"/>
                </a:solidFill>
              </a:defRPr>
            </a:pPr>
            <a:endParaRPr sz="3200" b="0">
              <a:solidFill>
                <a:srgbClr val="FFFFFF"/>
              </a:solidFill>
              <a:latin typeface="Helvetica Light"/>
              <a:ea typeface="ＭＳ Ｐゴシック" charset="0"/>
              <a:cs typeface="+mn-cs"/>
              <a:sym typeface="Helvetica Light"/>
            </a:endParaRPr>
          </a:p>
        </p:txBody>
      </p:sp>
      <p:pic>
        <p:nvPicPr>
          <p:cNvPr id="3910" name="pasted-image.pdf"/>
          <p:cNvPicPr>
            <a:picLocks noChangeAspect="1"/>
          </p:cNvPicPr>
          <p:nvPr/>
        </p:nvPicPr>
        <p:blipFill>
          <a:blip r:embed="rId4"/>
          <a:stretch>
            <a:fillRect/>
          </a:stretch>
        </p:blipFill>
        <p:spPr>
          <a:xfrm>
            <a:off x="5988938" y="459088"/>
            <a:ext cx="711453" cy="737803"/>
          </a:xfrm>
          <a:prstGeom prst="rect">
            <a:avLst/>
          </a:prstGeom>
          <a:ln w="12700">
            <a:miter lim="400000"/>
          </a:ln>
        </p:spPr>
      </p:pic>
      <p:pic>
        <p:nvPicPr>
          <p:cNvPr id="3911" name="pasted-image.pdf"/>
          <p:cNvPicPr>
            <a:picLocks noChangeAspect="1"/>
          </p:cNvPicPr>
          <p:nvPr/>
        </p:nvPicPr>
        <p:blipFill>
          <a:blip r:embed="rId5"/>
          <a:stretch>
            <a:fillRect/>
          </a:stretch>
        </p:blipFill>
        <p:spPr>
          <a:xfrm>
            <a:off x="1885209" y="423728"/>
            <a:ext cx="579704" cy="447952"/>
          </a:xfrm>
          <a:prstGeom prst="rect">
            <a:avLst/>
          </a:prstGeom>
          <a:ln w="12700">
            <a:miter lim="400000"/>
          </a:ln>
        </p:spPr>
      </p:pic>
      <p:pic>
        <p:nvPicPr>
          <p:cNvPr id="3912" name="pasted-image.pdf"/>
          <p:cNvPicPr>
            <a:picLocks noChangeAspect="1"/>
          </p:cNvPicPr>
          <p:nvPr/>
        </p:nvPicPr>
        <p:blipFill>
          <a:blip r:embed="rId6"/>
          <a:stretch>
            <a:fillRect/>
          </a:stretch>
        </p:blipFill>
        <p:spPr>
          <a:xfrm>
            <a:off x="9853625" y="281468"/>
            <a:ext cx="1294899" cy="656317"/>
          </a:xfrm>
          <a:prstGeom prst="rect">
            <a:avLst/>
          </a:prstGeom>
          <a:ln w="12700">
            <a:miter lim="400000"/>
          </a:ln>
        </p:spPr>
      </p:pic>
      <p:pic>
        <p:nvPicPr>
          <p:cNvPr id="3913" name="pasted-image-filtered.png"/>
          <p:cNvPicPr>
            <a:picLocks noChangeAspect="1"/>
          </p:cNvPicPr>
          <p:nvPr/>
        </p:nvPicPr>
        <p:blipFill>
          <a:blip r:embed="rId7"/>
          <a:stretch>
            <a:fillRect/>
          </a:stretch>
        </p:blipFill>
        <p:spPr>
          <a:xfrm>
            <a:off x="590529" y="1170769"/>
            <a:ext cx="3251203" cy="3251203"/>
          </a:xfrm>
          <a:prstGeom prst="rect">
            <a:avLst/>
          </a:prstGeom>
          <a:ln w="25400">
            <a:solidFill>
              <a:srgbClr val="000000"/>
            </a:solidFill>
            <a:miter lim="400000"/>
          </a:ln>
        </p:spPr>
      </p:pic>
      <p:pic>
        <p:nvPicPr>
          <p:cNvPr id="3914" name="pasted-image-filtered.png"/>
          <p:cNvPicPr>
            <a:picLocks noChangeAspect="1"/>
          </p:cNvPicPr>
          <p:nvPr/>
        </p:nvPicPr>
        <p:blipFill>
          <a:blip r:embed="rId7"/>
          <a:stretch>
            <a:fillRect/>
          </a:stretch>
        </p:blipFill>
        <p:spPr>
          <a:xfrm>
            <a:off x="8828159" y="4667660"/>
            <a:ext cx="3251203" cy="3251203"/>
          </a:xfrm>
          <a:prstGeom prst="rect">
            <a:avLst/>
          </a:prstGeom>
          <a:ln w="25400">
            <a:solidFill>
              <a:srgbClr val="000000"/>
            </a:solidFill>
            <a:miter lim="400000"/>
          </a:ln>
        </p:spPr>
      </p:pic>
      <p:pic>
        <p:nvPicPr>
          <p:cNvPr id="3915" name="pasted-image.pdf"/>
          <p:cNvPicPr>
            <a:picLocks noChangeAspect="1"/>
          </p:cNvPicPr>
          <p:nvPr/>
        </p:nvPicPr>
        <p:blipFill>
          <a:blip r:embed="rId8"/>
          <a:stretch>
            <a:fillRect/>
          </a:stretch>
        </p:blipFill>
        <p:spPr>
          <a:xfrm>
            <a:off x="3693943" y="10569441"/>
            <a:ext cx="3830563" cy="998392"/>
          </a:xfrm>
          <a:prstGeom prst="rect">
            <a:avLst/>
          </a:prstGeom>
          <a:ln w="12700">
            <a:miter lim="400000"/>
          </a:ln>
        </p:spPr>
      </p:pic>
      <p:pic>
        <p:nvPicPr>
          <p:cNvPr id="3916" name="pasted-image.pdf"/>
          <p:cNvPicPr>
            <a:picLocks noChangeAspect="1"/>
          </p:cNvPicPr>
          <p:nvPr/>
        </p:nvPicPr>
        <p:blipFill>
          <a:blip r:embed="rId9"/>
          <a:stretch>
            <a:fillRect/>
          </a:stretch>
        </p:blipFill>
        <p:spPr>
          <a:xfrm>
            <a:off x="8002629" y="10419683"/>
            <a:ext cx="1878768" cy="903712"/>
          </a:xfrm>
          <a:prstGeom prst="rect">
            <a:avLst/>
          </a:prstGeom>
          <a:ln w="12700">
            <a:miter lim="400000"/>
          </a:ln>
        </p:spPr>
      </p:pic>
      <p:pic>
        <p:nvPicPr>
          <p:cNvPr id="3917" name="pasted-image.pdf"/>
          <p:cNvPicPr>
            <a:picLocks noChangeAspect="1"/>
          </p:cNvPicPr>
          <p:nvPr/>
        </p:nvPicPr>
        <p:blipFill>
          <a:blip r:embed="rId10"/>
          <a:stretch>
            <a:fillRect/>
          </a:stretch>
        </p:blipFill>
        <p:spPr>
          <a:xfrm>
            <a:off x="22960563" y="10420445"/>
            <a:ext cx="142693" cy="879931"/>
          </a:xfrm>
          <a:prstGeom prst="rect">
            <a:avLst/>
          </a:prstGeom>
          <a:ln w="12700">
            <a:miter lim="400000"/>
          </a:ln>
        </p:spPr>
      </p:pic>
      <p:pic>
        <p:nvPicPr>
          <p:cNvPr id="3918" name="pasted-image.pdf"/>
          <p:cNvPicPr>
            <a:picLocks noChangeAspect="1"/>
          </p:cNvPicPr>
          <p:nvPr/>
        </p:nvPicPr>
        <p:blipFill>
          <a:blip r:embed="rId11"/>
          <a:stretch>
            <a:fillRect/>
          </a:stretch>
        </p:blipFill>
        <p:spPr>
          <a:xfrm>
            <a:off x="10476708" y="10449401"/>
            <a:ext cx="11888573" cy="844296"/>
          </a:xfrm>
          <a:prstGeom prst="rect">
            <a:avLst/>
          </a:prstGeom>
          <a:ln w="12700">
            <a:miter lim="400000"/>
          </a:ln>
        </p:spPr>
      </p:pic>
      <p:sp>
        <p:nvSpPr>
          <p:cNvPr id="3919" name="Shape 3919"/>
          <p:cNvSpPr/>
          <p:nvPr/>
        </p:nvSpPr>
        <p:spPr>
          <a:xfrm>
            <a:off x="3146899" y="9727857"/>
            <a:ext cx="20704101" cy="2287368"/>
          </a:xfrm>
          <a:prstGeom prst="rect">
            <a:avLst/>
          </a:prstGeom>
          <a:ln w="63500">
            <a:solidFill>
              <a:schemeClr val="accent5"/>
            </a:solidFill>
            <a:miter lim="400000"/>
          </a:ln>
        </p:spPr>
        <p:txBody>
          <a:bodyPr lIns="71413" tIns="71413" rIns="71413" bIns="71413" anchor="ctr"/>
          <a:lstStyle/>
          <a:p>
            <a:pPr defTabSz="821138">
              <a:defRPr sz="3200"/>
            </a:pPr>
            <a:endParaRPr sz="3200" b="0">
              <a:latin typeface="Helvetica Light"/>
              <a:ea typeface="ＭＳ Ｐゴシック" charset="0"/>
              <a:cs typeface="+mn-cs"/>
              <a:sym typeface="Helvetica Light"/>
            </a:endParaRPr>
          </a:p>
        </p:txBody>
      </p:sp>
      <p:sp>
        <p:nvSpPr>
          <p:cNvPr id="3920" name="Shape 3920"/>
          <p:cNvSpPr/>
          <p:nvPr/>
        </p:nvSpPr>
        <p:spPr>
          <a:xfrm>
            <a:off x="17724985" y="4067808"/>
            <a:ext cx="6408195" cy="1080592"/>
          </a:xfrm>
          <a:prstGeom prst="rect">
            <a:avLst/>
          </a:prstGeom>
          <a:ln w="12700">
            <a:miter lim="400000"/>
          </a:ln>
          <a:extLst>
            <a:ext uri="{C572A759-6A51-4108-AA02-DFA0A04FC94B}">
              <ma14:wrappingTextBoxFlag xmlns:ma14="http://schemas.microsoft.com/office/mac/drawingml/2011/main" xmlns="" val="1"/>
            </a:ext>
          </a:extLst>
        </p:spPr>
        <p:txBody>
          <a:bodyPr lIns="71413" tIns="71413" rIns="71413" bIns="71413" anchor="ctr"/>
          <a:lstStyle/>
          <a:p>
            <a:pPr defTabSz="821138">
              <a:defRPr sz="6000"/>
            </a:pPr>
            <a:r>
              <a:rPr b="0">
                <a:latin typeface="Helvetica Light"/>
                <a:ea typeface="ＭＳ Ｐゴシック" charset="0"/>
                <a:cs typeface="+mn-cs"/>
                <a:sym typeface="Helvetica Light"/>
              </a:rPr>
              <a:t>real or fake </a:t>
            </a:r>
            <a:r>
              <a:rPr b="0" i="1">
                <a:latin typeface="Helvetica Light"/>
                <a:ea typeface="ＭＳ Ｐゴシック" charset="0"/>
                <a:cs typeface="+mn-cs"/>
                <a:sym typeface="Helvetica Light"/>
              </a:rPr>
              <a:t>pair </a:t>
            </a:r>
            <a:r>
              <a:rPr b="0">
                <a:latin typeface="Helvetica Light"/>
                <a:ea typeface="ＭＳ Ｐゴシック" charset="0"/>
                <a:cs typeface="+mn-cs"/>
                <a:sym typeface="Helvetica Light"/>
              </a:rPr>
              <a:t>?</a:t>
            </a:r>
          </a:p>
        </p:txBody>
      </p:sp>
      <p:sp>
        <p:nvSpPr>
          <p:cNvPr id="3921" name="Shape 3921"/>
          <p:cNvSpPr/>
          <p:nvPr/>
        </p:nvSpPr>
        <p:spPr>
          <a:xfrm>
            <a:off x="18326878" y="12153516"/>
            <a:ext cx="5841293" cy="790552"/>
          </a:xfrm>
          <a:prstGeom prst="rect">
            <a:avLst/>
          </a:prstGeom>
          <a:ln w="12700">
            <a:miter lim="400000"/>
          </a:ln>
          <a:extLst>
            <a:ext uri="{C572A759-6A51-4108-AA02-DFA0A04FC94B}">
              <ma14:wrappingTextBoxFlag xmlns:ma14="http://schemas.microsoft.com/office/mac/drawingml/2011/main" xmlns="" val="1"/>
            </a:ext>
          </a:extLst>
        </p:spPr>
        <p:txBody>
          <a:bodyPr wrap="none" lIns="71413" tIns="71413" rIns="71413" bIns="71413" anchor="ctr">
            <a:spAutoFit/>
          </a:bodyPr>
          <a:lstStyle>
            <a:lvl1pPr>
              <a:defRPr sz="4200"/>
            </a:lvl1pPr>
          </a:lstStyle>
          <a:p>
            <a:pPr defTabSz="821138">
              <a:defRPr/>
            </a:pPr>
            <a:r>
              <a:rPr b="0">
                <a:latin typeface="Helvetica Light"/>
                <a:ea typeface="ＭＳ Ｐゴシック" charset="0"/>
                <a:cs typeface="+mn-cs"/>
                <a:sym typeface="Helvetica Light"/>
              </a:rPr>
              <a:t>[Goodfellow et al., 2014]</a:t>
            </a:r>
          </a:p>
        </p:txBody>
      </p:sp>
      <p:sp>
        <p:nvSpPr>
          <p:cNvPr id="3922" name="Shape 3922"/>
          <p:cNvSpPr/>
          <p:nvPr/>
        </p:nvSpPr>
        <p:spPr>
          <a:xfrm>
            <a:off x="19888388" y="12870868"/>
            <a:ext cx="4318440" cy="790552"/>
          </a:xfrm>
          <a:prstGeom prst="rect">
            <a:avLst/>
          </a:prstGeom>
          <a:ln w="12700">
            <a:miter lim="400000"/>
          </a:ln>
          <a:extLst>
            <a:ext uri="{C572A759-6A51-4108-AA02-DFA0A04FC94B}">
              <ma14:wrappingTextBoxFlag xmlns:ma14="http://schemas.microsoft.com/office/mac/drawingml/2011/main" xmlns="" val="1"/>
            </a:ext>
          </a:extLst>
        </p:spPr>
        <p:txBody>
          <a:bodyPr wrap="none" lIns="71413" tIns="71413" rIns="71413" bIns="71413" anchor="ctr">
            <a:spAutoFit/>
          </a:bodyPr>
          <a:lstStyle>
            <a:lvl1pPr>
              <a:defRPr sz="4200"/>
            </a:lvl1pPr>
          </a:lstStyle>
          <a:p>
            <a:pPr defTabSz="821138">
              <a:defRPr/>
            </a:pPr>
            <a:r>
              <a:rPr b="0">
                <a:latin typeface="Helvetica Light"/>
                <a:ea typeface="ＭＳ Ｐゴシック" charset="0"/>
                <a:cs typeface="+mn-cs"/>
                <a:sym typeface="Helvetica Light"/>
              </a:rPr>
              <a:t>[Isola et al., 2017]</a:t>
            </a:r>
          </a:p>
        </p:txBody>
      </p:sp>
    </p:spTree>
    <p:extLst>
      <p:ext uri="{BB962C8B-B14F-4D97-AF65-F5344CB8AC3E}">
        <p14:creationId xmlns:p14="http://schemas.microsoft.com/office/powerpoint/2010/main" val="4050532706"/>
      </p:ext>
    </p:extLst>
  </p:cSld>
  <p:clrMapOvr>
    <a:masterClrMapping/>
  </p:clrMapOvr>
  <p:transition spd="slow"/>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47" name="Shape 3947"/>
          <p:cNvSpPr/>
          <p:nvPr/>
        </p:nvSpPr>
        <p:spPr>
          <a:xfrm>
            <a:off x="9372347" y="626019"/>
            <a:ext cx="5639315" cy="1375327"/>
          </a:xfrm>
          <a:prstGeom prst="rect">
            <a:avLst/>
          </a:prstGeom>
          <a:ln w="12700">
            <a:miter lim="400000"/>
          </a:ln>
          <a:extLst>
            <a:ext uri="{C572A759-6A51-4108-AA02-DFA0A04FC94B}">
              <ma14:wrappingTextBoxFlag xmlns="" xmlns:ma14="http://schemas.microsoft.com/office/mac/drawingml/2011/main" val="1"/>
            </a:ext>
          </a:extLst>
        </p:spPr>
        <p:txBody>
          <a:bodyPr wrap="none" lIns="71413" tIns="71413" rIns="71413" bIns="71413" anchor="ctr">
            <a:spAutoFit/>
          </a:bodyPr>
          <a:lstStyle>
            <a:lvl1pPr>
              <a:defRPr sz="8000"/>
            </a:lvl1pPr>
          </a:lstStyle>
          <a:p>
            <a:pPr defTabSz="821141"/>
            <a:r>
              <a:rPr b="0">
                <a:latin typeface="Helvetica Light"/>
                <a:ea typeface="ＭＳ Ｐゴシック" charset="0"/>
                <a:cs typeface="+mn-cs"/>
                <a:sym typeface="Helvetica Light"/>
              </a:rPr>
              <a:t>BW → Color</a:t>
            </a:r>
          </a:p>
        </p:txBody>
      </p:sp>
      <p:sp>
        <p:nvSpPr>
          <p:cNvPr id="3948" name="Shape 3948"/>
          <p:cNvSpPr/>
          <p:nvPr/>
        </p:nvSpPr>
        <p:spPr>
          <a:xfrm>
            <a:off x="16610149" y="12613888"/>
            <a:ext cx="7336895" cy="698219"/>
          </a:xfrm>
          <a:prstGeom prst="rect">
            <a:avLst/>
          </a:prstGeom>
          <a:ln w="12700">
            <a:miter lim="400000"/>
          </a:ln>
          <a:extLst>
            <a:ext uri="{C572A759-6A51-4108-AA02-DFA0A04FC94B}">
              <ma14:wrappingTextBoxFlag xmlns="" xmlns:ma14="http://schemas.microsoft.com/office/mac/drawingml/2011/main" val="1"/>
            </a:ext>
          </a:extLst>
        </p:spPr>
        <p:txBody>
          <a:bodyPr wrap="none" lIns="71413" tIns="71413" rIns="71413" bIns="71413" anchor="ctr">
            <a:spAutoFit/>
          </a:bodyPr>
          <a:lstStyle>
            <a:lvl1pPr>
              <a:defRPr sz="3600"/>
            </a:lvl1pPr>
          </a:lstStyle>
          <a:p>
            <a:pPr defTabSz="821141"/>
            <a:r>
              <a:rPr b="0">
                <a:latin typeface="Helvetica Light"/>
                <a:ea typeface="ＭＳ Ｐゴシック" charset="0"/>
                <a:cs typeface="+mn-cs"/>
                <a:sym typeface="Helvetica Light"/>
              </a:rPr>
              <a:t>Data from [Russakovsky et al. 2015]</a:t>
            </a:r>
          </a:p>
        </p:txBody>
      </p:sp>
      <p:pic>
        <p:nvPicPr>
          <p:cNvPr id="3949" name="pasted-image-filtered.png"/>
          <p:cNvPicPr>
            <a:picLocks noChangeAspect="1"/>
          </p:cNvPicPr>
          <p:nvPr/>
        </p:nvPicPr>
        <p:blipFill>
          <a:blip r:embed="rId2"/>
          <a:stretch>
            <a:fillRect/>
          </a:stretch>
        </p:blipFill>
        <p:spPr>
          <a:xfrm>
            <a:off x="4431236" y="7519503"/>
            <a:ext cx="4868365" cy="4868365"/>
          </a:xfrm>
          <a:prstGeom prst="rect">
            <a:avLst/>
          </a:prstGeom>
          <a:ln w="12700">
            <a:miter lim="400000"/>
          </a:ln>
        </p:spPr>
      </p:pic>
      <p:pic>
        <p:nvPicPr>
          <p:cNvPr id="3950" name="pasted-image-filtered.png"/>
          <p:cNvPicPr>
            <a:picLocks noChangeAspect="1"/>
          </p:cNvPicPr>
          <p:nvPr/>
        </p:nvPicPr>
        <p:blipFill>
          <a:blip r:embed="rId3"/>
          <a:stretch>
            <a:fillRect/>
          </a:stretch>
        </p:blipFill>
        <p:spPr>
          <a:xfrm>
            <a:off x="9749648" y="2220504"/>
            <a:ext cx="4868368" cy="4868368"/>
          </a:xfrm>
          <a:prstGeom prst="rect">
            <a:avLst/>
          </a:prstGeom>
          <a:ln w="12700">
            <a:miter lim="400000"/>
          </a:ln>
        </p:spPr>
      </p:pic>
      <p:pic>
        <p:nvPicPr>
          <p:cNvPr id="3951" name="pasted-image-filtered.png"/>
          <p:cNvPicPr>
            <a:picLocks noChangeAspect="1"/>
          </p:cNvPicPr>
          <p:nvPr/>
        </p:nvPicPr>
        <p:blipFill>
          <a:blip r:embed="rId4"/>
          <a:stretch>
            <a:fillRect/>
          </a:stretch>
        </p:blipFill>
        <p:spPr>
          <a:xfrm>
            <a:off x="9749672" y="7519131"/>
            <a:ext cx="4868725" cy="4868725"/>
          </a:xfrm>
          <a:prstGeom prst="rect">
            <a:avLst/>
          </a:prstGeom>
          <a:ln w="12700">
            <a:miter lim="400000"/>
          </a:ln>
        </p:spPr>
      </p:pic>
      <p:pic>
        <p:nvPicPr>
          <p:cNvPr id="3952" name="pasted-image-filtered.png"/>
          <p:cNvPicPr>
            <a:picLocks noChangeAspect="1"/>
          </p:cNvPicPr>
          <p:nvPr/>
        </p:nvPicPr>
        <p:blipFill>
          <a:blip r:embed="rId5"/>
          <a:stretch>
            <a:fillRect/>
          </a:stretch>
        </p:blipFill>
        <p:spPr>
          <a:xfrm>
            <a:off x="15075051" y="2220171"/>
            <a:ext cx="4868725" cy="4868725"/>
          </a:xfrm>
          <a:prstGeom prst="rect">
            <a:avLst/>
          </a:prstGeom>
          <a:ln w="12700">
            <a:miter lim="400000"/>
          </a:ln>
        </p:spPr>
      </p:pic>
      <p:pic>
        <p:nvPicPr>
          <p:cNvPr id="3953" name="45913-filtered.jpeg"/>
          <p:cNvPicPr>
            <a:picLocks noChangeAspect="1"/>
          </p:cNvPicPr>
          <p:nvPr/>
        </p:nvPicPr>
        <p:blipFill>
          <a:blip r:embed="rId6"/>
          <a:stretch>
            <a:fillRect/>
          </a:stretch>
        </p:blipFill>
        <p:spPr>
          <a:xfrm>
            <a:off x="15123758" y="7532160"/>
            <a:ext cx="4849349" cy="4849349"/>
          </a:xfrm>
          <a:prstGeom prst="rect">
            <a:avLst/>
          </a:prstGeom>
          <a:ln w="12700">
            <a:solidFill>
              <a:srgbClr val="000000"/>
            </a:solidFill>
            <a:miter lim="400000"/>
          </a:ln>
        </p:spPr>
      </p:pic>
      <p:pic>
        <p:nvPicPr>
          <p:cNvPr id="3954" name="pasted-image-filtered.png"/>
          <p:cNvPicPr>
            <a:picLocks noChangeAspect="1"/>
          </p:cNvPicPr>
          <p:nvPr/>
        </p:nvPicPr>
        <p:blipFill>
          <a:blip r:embed="rId7"/>
          <a:stretch>
            <a:fillRect/>
          </a:stretch>
        </p:blipFill>
        <p:spPr>
          <a:xfrm>
            <a:off x="4431043" y="2220171"/>
            <a:ext cx="4868725" cy="4868725"/>
          </a:xfrm>
          <a:prstGeom prst="rect">
            <a:avLst/>
          </a:prstGeom>
          <a:ln w="12700">
            <a:miter lim="400000"/>
          </a:ln>
        </p:spPr>
      </p:pic>
    </p:spTree>
    <p:extLst>
      <p:ext uri="{BB962C8B-B14F-4D97-AF65-F5344CB8AC3E}">
        <p14:creationId xmlns:p14="http://schemas.microsoft.com/office/powerpoint/2010/main" val="360252722"/>
      </p:ext>
    </p:extLst>
  </p:cSld>
  <p:clrMapOvr>
    <a:masterClrMapping/>
  </p:clrMapOvr>
  <p:transition spd="slow"/>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6" name="Shape 3956"/>
          <p:cNvSpPr/>
          <p:nvPr/>
        </p:nvSpPr>
        <p:spPr>
          <a:xfrm>
            <a:off x="9372347" y="626019"/>
            <a:ext cx="5639315" cy="1375327"/>
          </a:xfrm>
          <a:prstGeom prst="rect">
            <a:avLst/>
          </a:prstGeom>
          <a:ln w="12700">
            <a:miter lim="400000"/>
          </a:ln>
          <a:extLst>
            <a:ext uri="{C572A759-6A51-4108-AA02-DFA0A04FC94B}">
              <ma14:wrappingTextBoxFlag xmlns="" xmlns:ma14="http://schemas.microsoft.com/office/mac/drawingml/2011/main" val="1"/>
            </a:ext>
          </a:extLst>
        </p:spPr>
        <p:txBody>
          <a:bodyPr wrap="none" lIns="71413" tIns="71413" rIns="71413" bIns="71413" anchor="ctr">
            <a:spAutoFit/>
          </a:bodyPr>
          <a:lstStyle>
            <a:lvl1pPr>
              <a:defRPr sz="8000"/>
            </a:lvl1pPr>
          </a:lstStyle>
          <a:p>
            <a:pPr defTabSz="821141"/>
            <a:r>
              <a:rPr b="0">
                <a:latin typeface="Helvetica Light"/>
                <a:ea typeface="ＭＳ Ｐゴシック" charset="0"/>
                <a:cs typeface="+mn-cs"/>
                <a:sym typeface="Helvetica Light"/>
              </a:rPr>
              <a:t>BW → Color</a:t>
            </a:r>
          </a:p>
        </p:txBody>
      </p:sp>
      <p:sp>
        <p:nvSpPr>
          <p:cNvPr id="3957" name="Shape 3957"/>
          <p:cNvSpPr/>
          <p:nvPr/>
        </p:nvSpPr>
        <p:spPr>
          <a:xfrm>
            <a:off x="16610149" y="12613888"/>
            <a:ext cx="7336895" cy="698219"/>
          </a:xfrm>
          <a:prstGeom prst="rect">
            <a:avLst/>
          </a:prstGeom>
          <a:ln w="12700">
            <a:miter lim="400000"/>
          </a:ln>
          <a:extLst>
            <a:ext uri="{C572A759-6A51-4108-AA02-DFA0A04FC94B}">
              <ma14:wrappingTextBoxFlag xmlns="" xmlns:ma14="http://schemas.microsoft.com/office/mac/drawingml/2011/main" val="1"/>
            </a:ext>
          </a:extLst>
        </p:spPr>
        <p:txBody>
          <a:bodyPr wrap="none" lIns="71413" tIns="71413" rIns="71413" bIns="71413" anchor="ctr">
            <a:spAutoFit/>
          </a:bodyPr>
          <a:lstStyle>
            <a:lvl1pPr>
              <a:defRPr sz="3600"/>
            </a:lvl1pPr>
          </a:lstStyle>
          <a:p>
            <a:pPr defTabSz="821141"/>
            <a:r>
              <a:rPr b="0">
                <a:latin typeface="Helvetica Light"/>
                <a:ea typeface="ＭＳ Ｐゴシック" charset="0"/>
                <a:cs typeface="+mn-cs"/>
                <a:sym typeface="Helvetica Light"/>
              </a:rPr>
              <a:t>Data from [Russakovsky et al. 2015]</a:t>
            </a:r>
          </a:p>
        </p:txBody>
      </p:sp>
      <p:pic>
        <p:nvPicPr>
          <p:cNvPr id="3958" name="pasted-image-filtered.png"/>
          <p:cNvPicPr>
            <a:picLocks noChangeAspect="1"/>
          </p:cNvPicPr>
          <p:nvPr/>
        </p:nvPicPr>
        <p:blipFill>
          <a:blip r:embed="rId2"/>
          <a:stretch>
            <a:fillRect/>
          </a:stretch>
        </p:blipFill>
        <p:spPr>
          <a:xfrm>
            <a:off x="4431236" y="7519503"/>
            <a:ext cx="4868365" cy="4868365"/>
          </a:xfrm>
          <a:prstGeom prst="rect">
            <a:avLst/>
          </a:prstGeom>
          <a:ln w="12700">
            <a:miter lim="400000"/>
          </a:ln>
        </p:spPr>
      </p:pic>
      <p:pic>
        <p:nvPicPr>
          <p:cNvPr id="3959" name="pasted-image-filtered.png"/>
          <p:cNvPicPr>
            <a:picLocks noChangeAspect="1"/>
          </p:cNvPicPr>
          <p:nvPr/>
        </p:nvPicPr>
        <p:blipFill>
          <a:blip r:embed="rId3"/>
          <a:stretch>
            <a:fillRect/>
          </a:stretch>
        </p:blipFill>
        <p:spPr>
          <a:xfrm>
            <a:off x="9749648" y="2220504"/>
            <a:ext cx="4868368" cy="4868368"/>
          </a:xfrm>
          <a:prstGeom prst="rect">
            <a:avLst/>
          </a:prstGeom>
          <a:ln w="12700">
            <a:miter lim="400000"/>
          </a:ln>
        </p:spPr>
      </p:pic>
      <p:pic>
        <p:nvPicPr>
          <p:cNvPr id="3960" name="pasted-image-filtered.png"/>
          <p:cNvPicPr>
            <a:picLocks noChangeAspect="1"/>
          </p:cNvPicPr>
          <p:nvPr/>
        </p:nvPicPr>
        <p:blipFill>
          <a:blip r:embed="rId4"/>
          <a:stretch>
            <a:fillRect/>
          </a:stretch>
        </p:blipFill>
        <p:spPr>
          <a:xfrm>
            <a:off x="9749672" y="7519131"/>
            <a:ext cx="4868725" cy="4868725"/>
          </a:xfrm>
          <a:prstGeom prst="rect">
            <a:avLst/>
          </a:prstGeom>
          <a:ln w="12700">
            <a:miter lim="400000"/>
          </a:ln>
        </p:spPr>
      </p:pic>
      <p:pic>
        <p:nvPicPr>
          <p:cNvPr id="3961" name="pasted-image-filtered.png"/>
          <p:cNvPicPr>
            <a:picLocks noChangeAspect="1"/>
          </p:cNvPicPr>
          <p:nvPr/>
        </p:nvPicPr>
        <p:blipFill>
          <a:blip r:embed="rId5"/>
          <a:stretch>
            <a:fillRect/>
          </a:stretch>
        </p:blipFill>
        <p:spPr>
          <a:xfrm>
            <a:off x="15075051" y="2220171"/>
            <a:ext cx="4868725" cy="4868725"/>
          </a:xfrm>
          <a:prstGeom prst="rect">
            <a:avLst/>
          </a:prstGeom>
          <a:ln w="12700">
            <a:miter lim="400000"/>
          </a:ln>
        </p:spPr>
      </p:pic>
      <p:pic>
        <p:nvPicPr>
          <p:cNvPr id="3962" name="45913-filtered.jpeg"/>
          <p:cNvPicPr>
            <a:picLocks noChangeAspect="1"/>
          </p:cNvPicPr>
          <p:nvPr/>
        </p:nvPicPr>
        <p:blipFill>
          <a:blip r:embed="rId6"/>
          <a:stretch>
            <a:fillRect/>
          </a:stretch>
        </p:blipFill>
        <p:spPr>
          <a:xfrm>
            <a:off x="15123758" y="7532160"/>
            <a:ext cx="4849349" cy="4849349"/>
          </a:xfrm>
          <a:prstGeom prst="rect">
            <a:avLst/>
          </a:prstGeom>
          <a:ln w="12700">
            <a:solidFill>
              <a:srgbClr val="000000"/>
            </a:solidFill>
            <a:miter lim="400000"/>
          </a:ln>
        </p:spPr>
      </p:pic>
      <p:pic>
        <p:nvPicPr>
          <p:cNvPr id="3963" name="pasted-image-filtered.png"/>
          <p:cNvPicPr>
            <a:picLocks noChangeAspect="1"/>
          </p:cNvPicPr>
          <p:nvPr/>
        </p:nvPicPr>
        <p:blipFill>
          <a:blip r:embed="rId7"/>
          <a:stretch>
            <a:fillRect/>
          </a:stretch>
        </p:blipFill>
        <p:spPr>
          <a:xfrm>
            <a:off x="4431043" y="2220171"/>
            <a:ext cx="4868725" cy="4868725"/>
          </a:xfrm>
          <a:prstGeom prst="rect">
            <a:avLst/>
          </a:prstGeom>
          <a:ln w="12700">
            <a:miter lim="400000"/>
          </a:ln>
        </p:spPr>
      </p:pic>
      <p:grpSp>
        <p:nvGrpSpPr>
          <p:cNvPr id="3970" name="Group 3970"/>
          <p:cNvGrpSpPr/>
          <p:nvPr/>
        </p:nvGrpSpPr>
        <p:grpSpPr>
          <a:xfrm>
            <a:off x="4410924" y="2220171"/>
            <a:ext cx="15549773" cy="10167685"/>
            <a:chOff x="0" y="0"/>
            <a:chExt cx="15549770" cy="10167683"/>
          </a:xfrm>
        </p:grpSpPr>
        <p:pic>
          <p:nvPicPr>
            <p:cNvPr id="3964" name="pasted-image.png"/>
            <p:cNvPicPr>
              <a:picLocks noChangeAspect="1"/>
            </p:cNvPicPr>
            <p:nvPr/>
          </p:nvPicPr>
          <p:blipFill>
            <a:blip r:embed="rId8"/>
            <a:stretch>
              <a:fillRect/>
            </a:stretch>
          </p:blipFill>
          <p:spPr>
            <a:xfrm>
              <a:off x="13368" y="5299319"/>
              <a:ext cx="4868365" cy="4868365"/>
            </a:xfrm>
            <a:prstGeom prst="rect">
              <a:avLst/>
            </a:prstGeom>
            <a:ln w="12700" cap="flat">
              <a:noFill/>
              <a:miter lim="400000"/>
            </a:ln>
            <a:effectLst/>
          </p:spPr>
        </p:pic>
        <p:pic>
          <p:nvPicPr>
            <p:cNvPr id="3965" name="pasted-image.png"/>
            <p:cNvPicPr>
              <a:picLocks noChangeAspect="1"/>
            </p:cNvPicPr>
            <p:nvPr/>
          </p:nvPicPr>
          <p:blipFill>
            <a:blip r:embed="rId9"/>
            <a:stretch>
              <a:fillRect/>
            </a:stretch>
          </p:blipFill>
          <p:spPr>
            <a:xfrm>
              <a:off x="5331816" y="357"/>
              <a:ext cx="4868365" cy="4868366"/>
            </a:xfrm>
            <a:prstGeom prst="rect">
              <a:avLst/>
            </a:prstGeom>
            <a:ln w="12700" cap="flat">
              <a:noFill/>
              <a:miter lim="400000"/>
            </a:ln>
            <a:effectLst/>
          </p:spPr>
        </p:pic>
        <p:pic>
          <p:nvPicPr>
            <p:cNvPr id="3966" name="pasted-image.png"/>
            <p:cNvPicPr>
              <a:picLocks noChangeAspect="1"/>
            </p:cNvPicPr>
            <p:nvPr/>
          </p:nvPicPr>
          <p:blipFill>
            <a:blip r:embed="rId10"/>
            <a:stretch>
              <a:fillRect/>
            </a:stretch>
          </p:blipFill>
          <p:spPr>
            <a:xfrm>
              <a:off x="5331459" y="5298961"/>
              <a:ext cx="4868724" cy="4868723"/>
            </a:xfrm>
            <a:prstGeom prst="rect">
              <a:avLst/>
            </a:prstGeom>
            <a:ln w="12700" cap="flat">
              <a:noFill/>
              <a:miter lim="400000"/>
            </a:ln>
            <a:effectLst/>
          </p:spPr>
        </p:pic>
        <p:pic>
          <p:nvPicPr>
            <p:cNvPr id="3967" name="pasted-image.png"/>
            <p:cNvPicPr>
              <a:picLocks noChangeAspect="1"/>
            </p:cNvPicPr>
            <p:nvPr/>
          </p:nvPicPr>
          <p:blipFill>
            <a:blip r:embed="rId11"/>
            <a:stretch>
              <a:fillRect/>
            </a:stretch>
          </p:blipFill>
          <p:spPr>
            <a:xfrm>
              <a:off x="10656838" y="0"/>
              <a:ext cx="4868723" cy="4868723"/>
            </a:xfrm>
            <a:prstGeom prst="rect">
              <a:avLst/>
            </a:prstGeom>
            <a:ln w="12700" cap="flat">
              <a:noFill/>
              <a:miter lim="400000"/>
            </a:ln>
            <a:effectLst/>
          </p:spPr>
        </p:pic>
        <p:pic>
          <p:nvPicPr>
            <p:cNvPr id="3968" name="pasted-image.png"/>
            <p:cNvPicPr>
              <a:picLocks noChangeAspect="1"/>
            </p:cNvPicPr>
            <p:nvPr/>
          </p:nvPicPr>
          <p:blipFill>
            <a:blip r:embed="rId12"/>
            <a:stretch>
              <a:fillRect/>
            </a:stretch>
          </p:blipFill>
          <p:spPr>
            <a:xfrm>
              <a:off x="0" y="0"/>
              <a:ext cx="4868723" cy="4868723"/>
            </a:xfrm>
            <a:prstGeom prst="rect">
              <a:avLst/>
            </a:prstGeom>
            <a:ln w="12700" cap="flat">
              <a:noFill/>
              <a:miter lim="400000"/>
            </a:ln>
            <a:effectLst/>
          </p:spPr>
        </p:pic>
        <p:pic>
          <p:nvPicPr>
            <p:cNvPr id="3969" name="45913.png"/>
            <p:cNvPicPr>
              <a:picLocks noChangeAspect="1"/>
            </p:cNvPicPr>
            <p:nvPr/>
          </p:nvPicPr>
          <p:blipFill>
            <a:blip r:embed="rId13"/>
            <a:stretch>
              <a:fillRect/>
            </a:stretch>
          </p:blipFill>
          <p:spPr>
            <a:xfrm>
              <a:off x="10681048" y="5298961"/>
              <a:ext cx="4868723" cy="4868723"/>
            </a:xfrm>
            <a:prstGeom prst="rect">
              <a:avLst/>
            </a:prstGeom>
            <a:ln w="12700" cap="flat">
              <a:noFill/>
              <a:miter lim="400000"/>
            </a:ln>
            <a:effectLst/>
          </p:spPr>
        </p:pic>
      </p:grpSp>
    </p:spTree>
    <p:extLst>
      <p:ext uri="{BB962C8B-B14F-4D97-AF65-F5344CB8AC3E}">
        <p14:creationId xmlns:p14="http://schemas.microsoft.com/office/powerpoint/2010/main" val="1779159567"/>
      </p:ext>
    </p:extLst>
  </p:cSld>
  <p:clrMapOvr>
    <a:masterClrMapping/>
  </p:clrMapOvr>
  <p:transition>
    <p:dissolv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72" name="pasted-image.png"/>
          <p:cNvPicPr>
            <a:picLocks noChangeAspect="1"/>
          </p:cNvPicPr>
          <p:nvPr/>
        </p:nvPicPr>
        <p:blipFill>
          <a:blip r:embed="rId3"/>
          <a:stretch>
            <a:fillRect/>
          </a:stretch>
        </p:blipFill>
        <p:spPr>
          <a:xfrm>
            <a:off x="129916" y="2883900"/>
            <a:ext cx="7948136" cy="7948136"/>
          </a:xfrm>
          <a:prstGeom prst="rect">
            <a:avLst/>
          </a:prstGeom>
          <a:ln w="25400">
            <a:solidFill>
              <a:srgbClr val="000000"/>
            </a:solidFill>
            <a:miter lim="400000"/>
          </a:ln>
        </p:spPr>
      </p:pic>
      <p:pic>
        <p:nvPicPr>
          <p:cNvPr id="3973" name="pasted-image.png"/>
          <p:cNvPicPr>
            <a:picLocks noChangeAspect="1"/>
          </p:cNvPicPr>
          <p:nvPr/>
        </p:nvPicPr>
        <p:blipFill>
          <a:blip r:embed="rId4"/>
          <a:stretch>
            <a:fillRect/>
          </a:stretch>
        </p:blipFill>
        <p:spPr>
          <a:xfrm>
            <a:off x="24394267" y="2883940"/>
            <a:ext cx="7948136" cy="7948136"/>
          </a:xfrm>
          <a:prstGeom prst="rect">
            <a:avLst/>
          </a:prstGeom>
          <a:ln w="25400">
            <a:solidFill>
              <a:srgbClr val="000000"/>
            </a:solidFill>
            <a:miter lim="400000"/>
          </a:ln>
        </p:spPr>
      </p:pic>
      <p:sp>
        <p:nvSpPr>
          <p:cNvPr id="3974" name="Shape 3974"/>
          <p:cNvSpPr/>
          <p:nvPr/>
        </p:nvSpPr>
        <p:spPr>
          <a:xfrm>
            <a:off x="3448264" y="1976534"/>
            <a:ext cx="1304795" cy="790552"/>
          </a:xfrm>
          <a:prstGeom prst="rect">
            <a:avLst/>
          </a:prstGeom>
          <a:ln w="12700">
            <a:miter lim="400000"/>
          </a:ln>
          <a:extLst>
            <a:ext uri="{C572A759-6A51-4108-AA02-DFA0A04FC94B}">
              <ma14:wrappingTextBoxFlag xmlns="" xmlns:ma14="http://schemas.microsoft.com/office/mac/drawingml/2011/main" val="1"/>
            </a:ext>
          </a:extLst>
        </p:spPr>
        <p:txBody>
          <a:bodyPr wrap="none" lIns="71413" tIns="71413" rIns="71413" bIns="71413" anchor="ctr">
            <a:spAutoFit/>
          </a:bodyPr>
          <a:lstStyle>
            <a:lvl1pPr>
              <a:defRPr sz="4200"/>
            </a:lvl1pPr>
          </a:lstStyle>
          <a:p>
            <a:pPr defTabSz="821141"/>
            <a:r>
              <a:rPr b="0">
                <a:latin typeface="Helvetica Light"/>
                <a:ea typeface="ＭＳ Ｐゴシック" charset="0"/>
                <a:cs typeface="+mn-cs"/>
                <a:sym typeface="Helvetica Light"/>
              </a:rPr>
              <a:t>Input</a:t>
            </a:r>
          </a:p>
        </p:txBody>
      </p:sp>
      <p:grpSp>
        <p:nvGrpSpPr>
          <p:cNvPr id="3977" name="Group 3977"/>
          <p:cNvGrpSpPr/>
          <p:nvPr/>
        </p:nvGrpSpPr>
        <p:grpSpPr>
          <a:xfrm>
            <a:off x="8217604" y="1976526"/>
            <a:ext cx="7948136" cy="8855610"/>
            <a:chOff x="0" y="-6356"/>
            <a:chExt cx="7948135" cy="8855596"/>
          </a:xfrm>
        </p:grpSpPr>
        <p:pic>
          <p:nvPicPr>
            <p:cNvPr id="3975" name="pasted-image-filtered.png"/>
            <p:cNvPicPr>
              <a:picLocks noChangeAspect="1"/>
            </p:cNvPicPr>
            <p:nvPr/>
          </p:nvPicPr>
          <p:blipFill>
            <a:blip r:embed="rId5"/>
            <a:stretch>
              <a:fillRect/>
            </a:stretch>
          </p:blipFill>
          <p:spPr>
            <a:xfrm>
              <a:off x="0" y="901105"/>
              <a:ext cx="7948135" cy="7948135"/>
            </a:xfrm>
            <a:prstGeom prst="rect">
              <a:avLst/>
            </a:prstGeom>
            <a:ln w="25400" cap="flat">
              <a:solidFill>
                <a:srgbClr val="000000"/>
              </a:solidFill>
              <a:prstDash val="solid"/>
              <a:miter lim="400000"/>
            </a:ln>
            <a:effectLst/>
          </p:spPr>
        </p:pic>
        <p:sp>
          <p:nvSpPr>
            <p:cNvPr id="3976" name="Shape 3976"/>
            <p:cNvSpPr/>
            <p:nvPr/>
          </p:nvSpPr>
          <p:spPr>
            <a:xfrm>
              <a:off x="3099174" y="-6356"/>
              <a:ext cx="1750478" cy="790599"/>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71437" tIns="71437" rIns="71437" bIns="71437" numCol="1" anchor="ctr">
              <a:spAutoFit/>
            </a:bodyPr>
            <a:lstStyle>
              <a:lvl1pPr>
                <a:defRPr sz="4200"/>
              </a:lvl1pPr>
            </a:lstStyle>
            <a:p>
              <a:pPr defTabSz="821141"/>
              <a:r>
                <a:rPr b="0">
                  <a:latin typeface="Helvetica Light"/>
                  <a:ea typeface="ＭＳ Ｐゴシック" charset="0"/>
                  <a:cs typeface="+mn-cs"/>
                  <a:sym typeface="Helvetica Light"/>
                </a:rPr>
                <a:t>Output</a:t>
              </a:r>
            </a:p>
          </p:txBody>
        </p:sp>
      </p:grpSp>
      <p:grpSp>
        <p:nvGrpSpPr>
          <p:cNvPr id="3980" name="Group 3980"/>
          <p:cNvGrpSpPr/>
          <p:nvPr/>
        </p:nvGrpSpPr>
        <p:grpSpPr>
          <a:xfrm>
            <a:off x="16305887" y="1976530"/>
            <a:ext cx="7948136" cy="8855522"/>
            <a:chOff x="0" y="-6356"/>
            <a:chExt cx="7948135" cy="8855512"/>
          </a:xfrm>
        </p:grpSpPr>
        <p:pic>
          <p:nvPicPr>
            <p:cNvPr id="3978" name="pasted-image-filtered.png"/>
            <p:cNvPicPr>
              <a:picLocks noChangeAspect="1"/>
            </p:cNvPicPr>
            <p:nvPr/>
          </p:nvPicPr>
          <p:blipFill>
            <a:blip r:embed="rId6"/>
            <a:srcRect/>
            <a:stretch>
              <a:fillRect/>
            </a:stretch>
          </p:blipFill>
          <p:spPr>
            <a:xfrm>
              <a:off x="0" y="901021"/>
              <a:ext cx="7948135" cy="7948135"/>
            </a:xfrm>
            <a:prstGeom prst="rect">
              <a:avLst/>
            </a:prstGeom>
            <a:ln w="25400" cap="flat">
              <a:solidFill>
                <a:srgbClr val="000000"/>
              </a:solidFill>
              <a:prstDash val="solid"/>
              <a:miter lim="400000"/>
            </a:ln>
            <a:effectLst/>
          </p:spPr>
        </p:pic>
        <p:sp>
          <p:nvSpPr>
            <p:cNvPr id="3979" name="Shape 3979"/>
            <p:cNvSpPr/>
            <p:nvPr/>
          </p:nvSpPr>
          <p:spPr>
            <a:xfrm>
              <a:off x="2494685" y="-6356"/>
              <a:ext cx="2965554" cy="790599"/>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71437" tIns="71437" rIns="71437" bIns="71437" numCol="1" anchor="ctr">
              <a:spAutoFit/>
            </a:bodyPr>
            <a:lstStyle>
              <a:lvl1pPr>
                <a:defRPr sz="4200"/>
              </a:lvl1pPr>
            </a:lstStyle>
            <a:p>
              <a:pPr defTabSz="821141"/>
              <a:r>
                <a:rPr b="0">
                  <a:latin typeface="Helvetica Light"/>
                  <a:ea typeface="ＭＳ Ｐゴシック" charset="0"/>
                  <a:cs typeface="+mn-cs"/>
                  <a:sym typeface="Helvetica Light"/>
                </a:rPr>
                <a:t>Groundtruth</a:t>
              </a:r>
            </a:p>
          </p:txBody>
        </p:sp>
      </p:grpSp>
      <p:grpSp>
        <p:nvGrpSpPr>
          <p:cNvPr id="3983" name="Group 3983"/>
          <p:cNvGrpSpPr/>
          <p:nvPr/>
        </p:nvGrpSpPr>
        <p:grpSpPr>
          <a:xfrm>
            <a:off x="383642" y="11136461"/>
            <a:ext cx="7528501" cy="2266542"/>
            <a:chOff x="0" y="329855"/>
            <a:chExt cx="7528495" cy="2266539"/>
          </a:xfrm>
        </p:grpSpPr>
        <p:sp>
          <p:nvSpPr>
            <p:cNvPr id="3981" name="Shape 3981"/>
            <p:cNvSpPr/>
            <p:nvPr/>
          </p:nvSpPr>
          <p:spPr>
            <a:xfrm>
              <a:off x="0" y="744667"/>
              <a:ext cx="4640689" cy="1436929"/>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71437" tIns="71437" rIns="71437" bIns="71437" numCol="1" anchor="ctr">
              <a:spAutoFit/>
            </a:bodyPr>
            <a:lstStyle/>
            <a:p>
              <a:pPr algn="l" defTabSz="821141">
                <a:defRPr sz="4200"/>
              </a:pPr>
              <a:r>
                <a:rPr sz="4200" b="0">
                  <a:latin typeface="Helvetica Light"/>
                  <a:ea typeface="ＭＳ Ｐゴシック" charset="0"/>
                  <a:cs typeface="+mn-cs"/>
                  <a:sym typeface="Helvetica Light"/>
                </a:rPr>
                <a:t>Data from</a:t>
              </a:r>
            </a:p>
            <a:p>
              <a:pPr algn="l" defTabSz="821141">
                <a:defRPr sz="4200"/>
              </a:pPr>
              <a:r>
                <a:rPr sz="4200" b="0">
                  <a:latin typeface="Helvetica Light"/>
                  <a:ea typeface="ＭＳ Ｐゴシック" charset="0"/>
                  <a:cs typeface="+mn-cs"/>
                  <a:sym typeface="Helvetica Light"/>
                </a:rPr>
                <a:t>[</a:t>
              </a:r>
              <a:r>
                <a:rPr sz="4200" b="0" u="sng">
                  <a:latin typeface="Helvetica Light"/>
                  <a:ea typeface="ＭＳ Ｐゴシック" charset="0"/>
                  <a:cs typeface="+mn-cs"/>
                  <a:sym typeface="Helvetica Light"/>
                  <a:hlinkClick r:id="rId7"/>
                </a:rPr>
                <a:t>maps.google.com</a:t>
              </a:r>
              <a:r>
                <a:rPr sz="4200" b="0">
                  <a:latin typeface="Helvetica Light"/>
                  <a:ea typeface="ＭＳ Ｐゴシック" charset="0"/>
                  <a:cs typeface="+mn-cs"/>
                  <a:sym typeface="Helvetica Light"/>
                </a:rPr>
                <a:t>]</a:t>
              </a:r>
            </a:p>
          </p:txBody>
        </p:sp>
        <p:pic>
          <p:nvPicPr>
            <p:cNvPr id="3982" name="pasted-image.png"/>
            <p:cNvPicPr>
              <a:picLocks noChangeAspect="1"/>
            </p:cNvPicPr>
            <p:nvPr/>
          </p:nvPicPr>
          <p:blipFill>
            <a:blip r:embed="rId8"/>
            <a:srcRect/>
            <a:stretch>
              <a:fillRect/>
            </a:stretch>
          </p:blipFill>
          <p:spPr>
            <a:xfrm>
              <a:off x="5327653" y="329855"/>
              <a:ext cx="2200842" cy="2266539"/>
            </a:xfrm>
            <a:prstGeom prst="rect">
              <a:avLst/>
            </a:prstGeom>
            <a:ln w="12700" cap="flat">
              <a:noFill/>
              <a:miter lim="400000"/>
            </a:ln>
            <a:effectLst/>
          </p:spPr>
        </p:pic>
      </p:grpSp>
    </p:spTree>
    <p:extLst>
      <p:ext uri="{BB962C8B-B14F-4D97-AF65-F5344CB8AC3E}">
        <p14:creationId xmlns:p14="http://schemas.microsoft.com/office/powerpoint/2010/main" val="1216228818"/>
      </p:ext>
    </p:extLst>
  </p:cSld>
  <p:clrMapOvr>
    <a:masterClrMapping/>
  </p:clrMapOvr>
  <p:transition spd="slow"/>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397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iterate>
                                    <p:tmAbs val="0"/>
                                  </p:iterate>
                                  <p:childTnLst>
                                    <p:set>
                                      <p:cBhvr>
                                        <p:cTn id="10" fill="hold"/>
                                        <p:tgtEl>
                                          <p:spTgt spid="398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77" grpId="0" animBg="1" advAuto="0"/>
      <p:bldP spid="3980" grpId="0" animBg="1" advAuto="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87" name="Shape 3987"/>
          <p:cNvSpPr/>
          <p:nvPr/>
        </p:nvSpPr>
        <p:spPr>
          <a:xfrm>
            <a:off x="3448264" y="1976534"/>
            <a:ext cx="1304795" cy="790552"/>
          </a:xfrm>
          <a:prstGeom prst="rect">
            <a:avLst/>
          </a:prstGeom>
          <a:ln w="12700">
            <a:miter lim="400000"/>
          </a:ln>
          <a:extLst>
            <a:ext uri="{C572A759-6A51-4108-AA02-DFA0A04FC94B}">
              <ma14:wrappingTextBoxFlag xmlns="" xmlns:ma14="http://schemas.microsoft.com/office/mac/drawingml/2011/main" val="1"/>
            </a:ext>
          </a:extLst>
        </p:spPr>
        <p:txBody>
          <a:bodyPr wrap="none" lIns="71413" tIns="71413" rIns="71413" bIns="71413" anchor="ctr">
            <a:spAutoFit/>
          </a:bodyPr>
          <a:lstStyle>
            <a:lvl1pPr>
              <a:defRPr sz="4200"/>
            </a:lvl1pPr>
          </a:lstStyle>
          <a:p>
            <a:pPr defTabSz="821141"/>
            <a:r>
              <a:rPr b="0">
                <a:latin typeface="Helvetica Light"/>
                <a:ea typeface="ＭＳ Ｐゴシック" charset="0"/>
                <a:cs typeface="+mn-cs"/>
                <a:sym typeface="Helvetica Light"/>
              </a:rPr>
              <a:t>Input</a:t>
            </a:r>
          </a:p>
        </p:txBody>
      </p:sp>
      <p:sp>
        <p:nvSpPr>
          <p:cNvPr id="3988" name="Shape 3988"/>
          <p:cNvSpPr/>
          <p:nvPr/>
        </p:nvSpPr>
        <p:spPr>
          <a:xfrm>
            <a:off x="11316793" y="1976534"/>
            <a:ext cx="1750430" cy="790552"/>
          </a:xfrm>
          <a:prstGeom prst="rect">
            <a:avLst/>
          </a:prstGeom>
          <a:ln w="12700">
            <a:miter lim="400000"/>
          </a:ln>
          <a:extLst>
            <a:ext uri="{C572A759-6A51-4108-AA02-DFA0A04FC94B}">
              <ma14:wrappingTextBoxFlag xmlns="" xmlns:ma14="http://schemas.microsoft.com/office/mac/drawingml/2011/main" val="1"/>
            </a:ext>
          </a:extLst>
        </p:spPr>
        <p:txBody>
          <a:bodyPr wrap="none" lIns="71413" tIns="71413" rIns="71413" bIns="71413" anchor="ctr">
            <a:spAutoFit/>
          </a:bodyPr>
          <a:lstStyle>
            <a:lvl1pPr>
              <a:defRPr sz="4200"/>
            </a:lvl1pPr>
          </a:lstStyle>
          <a:p>
            <a:pPr defTabSz="821141"/>
            <a:r>
              <a:rPr b="0">
                <a:latin typeface="Helvetica Light"/>
                <a:ea typeface="ＭＳ Ｐゴシック" charset="0"/>
                <a:cs typeface="+mn-cs"/>
                <a:sym typeface="Helvetica Light"/>
              </a:rPr>
              <a:t>Output</a:t>
            </a:r>
          </a:p>
        </p:txBody>
      </p:sp>
      <p:sp>
        <p:nvSpPr>
          <p:cNvPr id="3989" name="Shape 3989"/>
          <p:cNvSpPr/>
          <p:nvPr/>
        </p:nvSpPr>
        <p:spPr>
          <a:xfrm>
            <a:off x="18800623" y="1976534"/>
            <a:ext cx="2965506" cy="790552"/>
          </a:xfrm>
          <a:prstGeom prst="rect">
            <a:avLst/>
          </a:prstGeom>
          <a:ln w="12700">
            <a:miter lim="400000"/>
          </a:ln>
          <a:extLst>
            <a:ext uri="{C572A759-6A51-4108-AA02-DFA0A04FC94B}">
              <ma14:wrappingTextBoxFlag xmlns="" xmlns:ma14="http://schemas.microsoft.com/office/mac/drawingml/2011/main" val="1"/>
            </a:ext>
          </a:extLst>
        </p:spPr>
        <p:txBody>
          <a:bodyPr wrap="none" lIns="71413" tIns="71413" rIns="71413" bIns="71413" anchor="ctr">
            <a:spAutoFit/>
          </a:bodyPr>
          <a:lstStyle>
            <a:lvl1pPr>
              <a:defRPr sz="4200"/>
            </a:lvl1pPr>
          </a:lstStyle>
          <a:p>
            <a:pPr defTabSz="821141"/>
            <a:r>
              <a:rPr b="0">
                <a:latin typeface="Helvetica Light"/>
                <a:ea typeface="ＭＳ Ｐゴシック" charset="0"/>
                <a:cs typeface="+mn-cs"/>
                <a:sym typeface="Helvetica Light"/>
              </a:rPr>
              <a:t>Groundtruth</a:t>
            </a:r>
          </a:p>
        </p:txBody>
      </p:sp>
      <p:grpSp>
        <p:nvGrpSpPr>
          <p:cNvPr id="3993" name="Group 3993"/>
          <p:cNvGrpSpPr/>
          <p:nvPr/>
        </p:nvGrpSpPr>
        <p:grpSpPr>
          <a:xfrm>
            <a:off x="16305908" y="2883893"/>
            <a:ext cx="24124797" cy="7948176"/>
            <a:chOff x="0" y="0"/>
            <a:chExt cx="24124796" cy="7948176"/>
          </a:xfrm>
        </p:grpSpPr>
        <p:pic>
          <p:nvPicPr>
            <p:cNvPr id="3990" name="pasted-image-filtered.png"/>
            <p:cNvPicPr>
              <a:picLocks noChangeAspect="1"/>
            </p:cNvPicPr>
            <p:nvPr/>
          </p:nvPicPr>
          <p:blipFill>
            <a:blip r:embed="rId3"/>
            <a:srcRect/>
            <a:stretch>
              <a:fillRect/>
            </a:stretch>
          </p:blipFill>
          <p:spPr>
            <a:xfrm>
              <a:off x="0" y="0"/>
              <a:ext cx="7948135" cy="7948135"/>
            </a:xfrm>
            <a:prstGeom prst="rect">
              <a:avLst/>
            </a:prstGeom>
            <a:ln w="25400" cap="flat">
              <a:solidFill>
                <a:srgbClr val="000000"/>
              </a:solidFill>
              <a:prstDash val="solid"/>
              <a:miter lim="400000"/>
            </a:ln>
            <a:effectLst/>
          </p:spPr>
        </p:pic>
        <p:pic>
          <p:nvPicPr>
            <p:cNvPr id="3991" name="pasted-image.png"/>
            <p:cNvPicPr>
              <a:picLocks noChangeAspect="1"/>
            </p:cNvPicPr>
            <p:nvPr/>
          </p:nvPicPr>
          <p:blipFill>
            <a:blip r:embed="rId4"/>
            <a:srcRect/>
            <a:stretch>
              <a:fillRect/>
            </a:stretch>
          </p:blipFill>
          <p:spPr>
            <a:xfrm>
              <a:off x="8088371" y="42"/>
              <a:ext cx="7948135" cy="7948135"/>
            </a:xfrm>
            <a:prstGeom prst="rect">
              <a:avLst/>
            </a:prstGeom>
            <a:ln w="25400" cap="flat">
              <a:solidFill>
                <a:srgbClr val="000000"/>
              </a:solidFill>
              <a:prstDash val="solid"/>
              <a:miter lim="400000"/>
            </a:ln>
            <a:effectLst/>
          </p:spPr>
        </p:pic>
        <p:pic>
          <p:nvPicPr>
            <p:cNvPr id="3992" name="pasted-image.png"/>
            <p:cNvPicPr>
              <a:picLocks noChangeAspect="1"/>
            </p:cNvPicPr>
            <p:nvPr/>
          </p:nvPicPr>
          <p:blipFill>
            <a:blip r:embed="rId5"/>
            <a:srcRect/>
            <a:stretch>
              <a:fillRect/>
            </a:stretch>
          </p:blipFill>
          <p:spPr>
            <a:xfrm>
              <a:off x="16176662" y="1"/>
              <a:ext cx="7948135" cy="7948135"/>
            </a:xfrm>
            <a:prstGeom prst="rect">
              <a:avLst/>
            </a:prstGeom>
            <a:ln w="25400" cap="flat">
              <a:solidFill>
                <a:srgbClr val="000000"/>
              </a:solidFill>
              <a:prstDash val="solid"/>
              <a:miter lim="400000"/>
            </a:ln>
            <a:effectLst/>
          </p:spPr>
        </p:pic>
      </p:grpSp>
      <p:sp>
        <p:nvSpPr>
          <p:cNvPr id="3994" name="Shape 3994"/>
          <p:cNvSpPr/>
          <p:nvPr/>
        </p:nvSpPr>
        <p:spPr>
          <a:xfrm>
            <a:off x="14643705" y="12263958"/>
            <a:ext cx="12014457" cy="1252216"/>
          </a:xfrm>
          <a:prstGeom prst="rect">
            <a:avLst/>
          </a:prstGeom>
          <a:ln w="12700">
            <a:miter lim="400000"/>
          </a:ln>
          <a:extLst>
            <a:ext uri="{C572A759-6A51-4108-AA02-DFA0A04FC94B}">
              <ma14:wrappingTextBoxFlag xmlns="" xmlns:ma14="http://schemas.microsoft.com/office/mac/drawingml/2011/main" val="1"/>
            </a:ext>
          </a:extLst>
        </p:spPr>
        <p:txBody>
          <a:bodyPr wrap="none" lIns="71413" tIns="71413" rIns="71413" bIns="71413" anchor="ctr">
            <a:spAutoFit/>
          </a:bodyPr>
          <a:lstStyle/>
          <a:p>
            <a:pPr defTabSz="821141">
              <a:defRPr sz="3600"/>
            </a:pPr>
            <a:r>
              <a:rPr sz="7200" b="0">
                <a:latin typeface="Helvetica Light"/>
                <a:ea typeface="ＭＳ Ｐゴシック" charset="0"/>
                <a:cs typeface="+mn-cs"/>
                <a:sym typeface="Helvetica Light"/>
              </a:rPr>
              <a:t>Data from [</a:t>
            </a:r>
            <a:r>
              <a:rPr sz="7200" b="0" u="sng">
                <a:latin typeface="Helvetica Light"/>
                <a:ea typeface="ＭＳ Ｐゴシック" charset="0"/>
                <a:cs typeface="+mn-cs"/>
                <a:sym typeface="Helvetica Light"/>
                <a:hlinkClick r:id="rId6"/>
              </a:rPr>
              <a:t>maps.google.com</a:t>
            </a:r>
            <a:r>
              <a:rPr sz="7200" b="0">
                <a:latin typeface="Helvetica Light"/>
                <a:ea typeface="ＭＳ Ｐゴシック" charset="0"/>
                <a:cs typeface="+mn-cs"/>
                <a:sym typeface="Helvetica Light"/>
              </a:rPr>
              <a:t>]</a:t>
            </a:r>
          </a:p>
        </p:txBody>
      </p:sp>
    </p:spTree>
    <p:extLst>
      <p:ext uri="{BB962C8B-B14F-4D97-AF65-F5344CB8AC3E}">
        <p14:creationId xmlns:p14="http://schemas.microsoft.com/office/powerpoint/2010/main" val="2115187819"/>
      </p:ext>
    </p:extLst>
  </p:cSld>
  <p:clrMapOvr>
    <a:masterClrMapping/>
  </p:clrMapOvr>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 presetClass="path" presetSubtype="0" accel="50000" decel="50000" fill="hold" nodeType="afterEffect">
                                  <p:stCondLst>
                                    <p:cond delay="0"/>
                                  </p:stCondLst>
                                  <p:childTnLst>
                                    <p:animMotion origin="layout" path="M 0.000000 0.000000 L -0.665047 0.004008" pathEditMode="relative">
                                      <p:cBhvr>
                                        <p:cTn id="6" dur="1000" fill="hold"/>
                                        <p:tgtEl>
                                          <p:spTgt spid="3993"/>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13" name="Shape 4013"/>
          <p:cNvSpPr/>
          <p:nvPr/>
        </p:nvSpPr>
        <p:spPr>
          <a:xfrm>
            <a:off x="8017012" y="118019"/>
            <a:ext cx="8349993" cy="1375327"/>
          </a:xfrm>
          <a:prstGeom prst="rect">
            <a:avLst/>
          </a:prstGeom>
          <a:ln w="12700">
            <a:miter lim="400000"/>
          </a:ln>
          <a:extLst>
            <a:ext uri="{C572A759-6A51-4108-AA02-DFA0A04FC94B}">
              <ma14:wrappingTextBoxFlag xmlns="" xmlns:ma14="http://schemas.microsoft.com/office/mac/drawingml/2011/main" val="1"/>
            </a:ext>
          </a:extLst>
        </p:spPr>
        <p:txBody>
          <a:bodyPr wrap="none" lIns="71413" tIns="71413" rIns="71413" bIns="71413" anchor="ctr">
            <a:spAutoFit/>
          </a:bodyPr>
          <a:lstStyle>
            <a:lvl1pPr>
              <a:defRPr sz="8000"/>
            </a:lvl1pPr>
          </a:lstStyle>
          <a:p>
            <a:pPr defTabSz="821141"/>
            <a:r>
              <a:rPr b="0">
                <a:latin typeface="Helvetica Light"/>
                <a:ea typeface="ＭＳ Ｐゴシック" charset="0"/>
                <a:cs typeface="+mn-cs"/>
                <a:sym typeface="Helvetica Light"/>
              </a:rPr>
              <a:t>Labels → Facades</a:t>
            </a:r>
          </a:p>
        </p:txBody>
      </p:sp>
      <p:pic>
        <p:nvPicPr>
          <p:cNvPr id="4014" name="input_71-filtered.jpeg"/>
          <p:cNvPicPr>
            <a:picLocks noChangeAspect="1"/>
          </p:cNvPicPr>
          <p:nvPr/>
        </p:nvPicPr>
        <p:blipFill>
          <a:blip r:embed="rId2"/>
          <a:stretch>
            <a:fillRect/>
          </a:stretch>
        </p:blipFill>
        <p:spPr>
          <a:xfrm>
            <a:off x="2122404" y="2310428"/>
            <a:ext cx="10020765" cy="10020765"/>
          </a:xfrm>
          <a:prstGeom prst="rect">
            <a:avLst/>
          </a:prstGeom>
          <a:ln w="12700">
            <a:miter lim="400000"/>
          </a:ln>
        </p:spPr>
      </p:pic>
      <p:pic>
        <p:nvPicPr>
          <p:cNvPr id="4015" name="L1cGAN_71.jpg"/>
          <p:cNvPicPr>
            <a:picLocks noChangeAspect="1"/>
          </p:cNvPicPr>
          <p:nvPr/>
        </p:nvPicPr>
        <p:blipFill>
          <a:blip r:embed="rId3"/>
          <a:stretch>
            <a:fillRect/>
          </a:stretch>
        </p:blipFill>
        <p:spPr>
          <a:xfrm>
            <a:off x="12240839" y="2310428"/>
            <a:ext cx="10020765" cy="10020765"/>
          </a:xfrm>
          <a:prstGeom prst="rect">
            <a:avLst/>
          </a:prstGeom>
          <a:ln w="12700">
            <a:miter lim="400000"/>
          </a:ln>
        </p:spPr>
      </p:pic>
      <p:sp>
        <p:nvSpPr>
          <p:cNvPr id="4016" name="Shape 4016"/>
          <p:cNvSpPr/>
          <p:nvPr/>
        </p:nvSpPr>
        <p:spPr>
          <a:xfrm>
            <a:off x="6235880" y="1384816"/>
            <a:ext cx="1793744" cy="1032277"/>
          </a:xfrm>
          <a:prstGeom prst="rect">
            <a:avLst/>
          </a:prstGeom>
          <a:ln w="12700">
            <a:miter lim="400000"/>
          </a:ln>
          <a:extLst>
            <a:ext uri="{C572A759-6A51-4108-AA02-DFA0A04FC94B}">
              <ma14:wrappingTextBoxFlag xmlns="" xmlns:ma14="http://schemas.microsoft.com/office/mac/drawingml/2011/main" val="1"/>
            </a:ext>
          </a:extLst>
        </p:spPr>
        <p:txBody>
          <a:bodyPr lIns="84621" tIns="84621" rIns="84621" bIns="84621" anchor="ctr"/>
          <a:lstStyle>
            <a:lvl1pPr defTabSz="2172273">
              <a:defRPr sz="4200"/>
            </a:lvl1pPr>
          </a:lstStyle>
          <a:p>
            <a:pPr defTabSz="2172302"/>
            <a:r>
              <a:rPr b="0">
                <a:latin typeface="Helvetica Light"/>
                <a:ea typeface="ＭＳ Ｐゴシック" charset="0"/>
                <a:cs typeface="+mn-cs"/>
                <a:sym typeface="Helvetica Light"/>
              </a:rPr>
              <a:t>Input</a:t>
            </a:r>
          </a:p>
        </p:txBody>
      </p:sp>
      <p:sp>
        <p:nvSpPr>
          <p:cNvPr id="4017" name="Shape 4017"/>
          <p:cNvSpPr/>
          <p:nvPr/>
        </p:nvSpPr>
        <p:spPr>
          <a:xfrm>
            <a:off x="16088076" y="1384816"/>
            <a:ext cx="2326333" cy="1032277"/>
          </a:xfrm>
          <a:prstGeom prst="rect">
            <a:avLst/>
          </a:prstGeom>
          <a:ln w="12700">
            <a:miter lim="400000"/>
          </a:ln>
          <a:extLst>
            <a:ext uri="{C572A759-6A51-4108-AA02-DFA0A04FC94B}">
              <ma14:wrappingTextBoxFlag xmlns="" xmlns:ma14="http://schemas.microsoft.com/office/mac/drawingml/2011/main" val="1"/>
            </a:ext>
          </a:extLst>
        </p:spPr>
        <p:txBody>
          <a:bodyPr lIns="84621" tIns="84621" rIns="84621" bIns="84621" anchor="ctr"/>
          <a:lstStyle>
            <a:lvl1pPr defTabSz="2172273">
              <a:defRPr sz="4200"/>
            </a:lvl1pPr>
          </a:lstStyle>
          <a:p>
            <a:pPr defTabSz="2172302"/>
            <a:r>
              <a:rPr b="0">
                <a:latin typeface="Helvetica Light"/>
                <a:ea typeface="ＭＳ Ｐゴシック" charset="0"/>
                <a:cs typeface="+mn-cs"/>
                <a:sym typeface="Helvetica Light"/>
              </a:rPr>
              <a:t>Output</a:t>
            </a:r>
          </a:p>
        </p:txBody>
      </p:sp>
      <p:sp>
        <p:nvSpPr>
          <p:cNvPr id="4018" name="Shape 4018"/>
          <p:cNvSpPr/>
          <p:nvPr/>
        </p:nvSpPr>
        <p:spPr>
          <a:xfrm>
            <a:off x="18021472" y="12896451"/>
            <a:ext cx="5329936" cy="698219"/>
          </a:xfrm>
          <a:prstGeom prst="rect">
            <a:avLst/>
          </a:prstGeom>
          <a:ln w="12700">
            <a:miter lim="400000"/>
          </a:ln>
          <a:extLst>
            <a:ext uri="{C572A759-6A51-4108-AA02-DFA0A04FC94B}">
              <ma14:wrappingTextBoxFlag xmlns="" xmlns:ma14="http://schemas.microsoft.com/office/mac/drawingml/2011/main" val="1"/>
            </a:ext>
          </a:extLst>
        </p:spPr>
        <p:txBody>
          <a:bodyPr wrap="none" lIns="71413" tIns="71413" rIns="71413" bIns="71413" anchor="ctr">
            <a:spAutoFit/>
          </a:bodyPr>
          <a:lstStyle>
            <a:lvl1pPr>
              <a:defRPr sz="3600"/>
            </a:lvl1pPr>
          </a:lstStyle>
          <a:p>
            <a:pPr defTabSz="821141"/>
            <a:r>
              <a:rPr b="0">
                <a:latin typeface="Helvetica Light"/>
                <a:ea typeface="ＭＳ Ｐゴシック" charset="0"/>
                <a:cs typeface="+mn-cs"/>
                <a:sym typeface="Helvetica Light"/>
              </a:rPr>
              <a:t>Data from [Tylecek, 2013]</a:t>
            </a:r>
          </a:p>
        </p:txBody>
      </p:sp>
    </p:spTree>
    <p:extLst>
      <p:ext uri="{BB962C8B-B14F-4D97-AF65-F5344CB8AC3E}">
        <p14:creationId xmlns:p14="http://schemas.microsoft.com/office/powerpoint/2010/main" val="4195613223"/>
      </p:ext>
    </p:extLst>
  </p:cSld>
  <p:clrMapOvr>
    <a:masterClrMapping/>
  </p:clrMapOvr>
  <p:transition spd="slow"/>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40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15" grpId="0" animBg="1" advAuto="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20" name="Shape 4020"/>
          <p:cNvSpPr/>
          <p:nvPr/>
        </p:nvSpPr>
        <p:spPr>
          <a:xfrm>
            <a:off x="8017012" y="118019"/>
            <a:ext cx="8349993" cy="1375327"/>
          </a:xfrm>
          <a:prstGeom prst="rect">
            <a:avLst/>
          </a:prstGeom>
          <a:ln w="12700">
            <a:miter lim="400000"/>
          </a:ln>
          <a:extLst>
            <a:ext uri="{C572A759-6A51-4108-AA02-DFA0A04FC94B}">
              <ma14:wrappingTextBoxFlag xmlns="" xmlns:ma14="http://schemas.microsoft.com/office/mac/drawingml/2011/main" val="1"/>
            </a:ext>
          </a:extLst>
        </p:spPr>
        <p:txBody>
          <a:bodyPr wrap="none" lIns="71413" tIns="71413" rIns="71413" bIns="71413" anchor="ctr">
            <a:spAutoFit/>
          </a:bodyPr>
          <a:lstStyle>
            <a:lvl1pPr>
              <a:defRPr sz="8000"/>
            </a:lvl1pPr>
          </a:lstStyle>
          <a:p>
            <a:pPr defTabSz="821141"/>
            <a:r>
              <a:rPr b="0">
                <a:latin typeface="Helvetica Light"/>
                <a:ea typeface="ＭＳ Ｐゴシック" charset="0"/>
                <a:cs typeface="+mn-cs"/>
                <a:sym typeface="Helvetica Light"/>
              </a:rPr>
              <a:t>Labels → Facades</a:t>
            </a:r>
          </a:p>
        </p:txBody>
      </p:sp>
      <p:pic>
        <p:nvPicPr>
          <p:cNvPr id="4021" name="input_12-filtered.jpeg"/>
          <p:cNvPicPr>
            <a:picLocks noChangeAspect="1"/>
          </p:cNvPicPr>
          <p:nvPr/>
        </p:nvPicPr>
        <p:blipFill>
          <a:blip r:embed="rId2"/>
          <a:stretch>
            <a:fillRect/>
          </a:stretch>
        </p:blipFill>
        <p:spPr>
          <a:xfrm>
            <a:off x="12419752" y="2401443"/>
            <a:ext cx="4940277" cy="4940277"/>
          </a:xfrm>
          <a:prstGeom prst="rect">
            <a:avLst/>
          </a:prstGeom>
          <a:ln w="12700">
            <a:miter lim="400000"/>
          </a:ln>
        </p:spPr>
      </p:pic>
      <p:pic>
        <p:nvPicPr>
          <p:cNvPr id="4022" name="input_46-filtered.jpeg"/>
          <p:cNvPicPr>
            <a:picLocks noChangeAspect="1"/>
          </p:cNvPicPr>
          <p:nvPr/>
        </p:nvPicPr>
        <p:blipFill>
          <a:blip r:embed="rId3"/>
          <a:stretch>
            <a:fillRect/>
          </a:stretch>
        </p:blipFill>
        <p:spPr>
          <a:xfrm>
            <a:off x="2025422" y="7849352"/>
            <a:ext cx="4940277" cy="4940277"/>
          </a:xfrm>
          <a:prstGeom prst="rect">
            <a:avLst/>
          </a:prstGeom>
          <a:ln w="12700">
            <a:miter lim="400000"/>
          </a:ln>
        </p:spPr>
      </p:pic>
      <p:pic>
        <p:nvPicPr>
          <p:cNvPr id="4023" name="input_90-filtered.jpeg"/>
          <p:cNvPicPr>
            <a:picLocks noChangeAspect="1"/>
          </p:cNvPicPr>
          <p:nvPr/>
        </p:nvPicPr>
        <p:blipFill>
          <a:blip r:embed="rId4"/>
          <a:stretch>
            <a:fillRect/>
          </a:stretch>
        </p:blipFill>
        <p:spPr>
          <a:xfrm>
            <a:off x="12447502" y="7849352"/>
            <a:ext cx="4940277" cy="4940277"/>
          </a:xfrm>
          <a:prstGeom prst="rect">
            <a:avLst/>
          </a:prstGeom>
          <a:ln w="12700">
            <a:miter lim="400000"/>
          </a:ln>
        </p:spPr>
      </p:pic>
      <p:pic>
        <p:nvPicPr>
          <p:cNvPr id="4024" name="L1cGAN_12.jpg"/>
          <p:cNvPicPr>
            <a:picLocks noChangeAspect="1"/>
          </p:cNvPicPr>
          <p:nvPr/>
        </p:nvPicPr>
        <p:blipFill>
          <a:blip r:embed="rId5"/>
          <a:stretch>
            <a:fillRect/>
          </a:stretch>
        </p:blipFill>
        <p:spPr>
          <a:xfrm>
            <a:off x="17408187" y="2401443"/>
            <a:ext cx="4940277" cy="4940277"/>
          </a:xfrm>
          <a:prstGeom prst="rect">
            <a:avLst/>
          </a:prstGeom>
          <a:ln w="12700">
            <a:miter lim="400000"/>
          </a:ln>
        </p:spPr>
      </p:pic>
      <p:pic>
        <p:nvPicPr>
          <p:cNvPr id="4025" name="L1cGAN_46.jpg"/>
          <p:cNvPicPr>
            <a:picLocks noChangeAspect="1"/>
          </p:cNvPicPr>
          <p:nvPr/>
        </p:nvPicPr>
        <p:blipFill>
          <a:blip r:embed="rId6"/>
          <a:stretch>
            <a:fillRect/>
          </a:stretch>
        </p:blipFill>
        <p:spPr>
          <a:xfrm>
            <a:off x="7021632" y="7849352"/>
            <a:ext cx="4940277" cy="4940277"/>
          </a:xfrm>
          <a:prstGeom prst="rect">
            <a:avLst/>
          </a:prstGeom>
          <a:ln w="12700">
            <a:miter lim="400000"/>
          </a:ln>
        </p:spPr>
      </p:pic>
      <p:pic>
        <p:nvPicPr>
          <p:cNvPr id="4026" name="L1cGAN_90.jpg"/>
          <p:cNvPicPr>
            <a:picLocks noChangeAspect="1"/>
          </p:cNvPicPr>
          <p:nvPr/>
        </p:nvPicPr>
        <p:blipFill>
          <a:blip r:embed="rId7"/>
          <a:stretch>
            <a:fillRect/>
          </a:stretch>
        </p:blipFill>
        <p:spPr>
          <a:xfrm>
            <a:off x="17435934" y="7849352"/>
            <a:ext cx="4940277" cy="4940277"/>
          </a:xfrm>
          <a:prstGeom prst="rect">
            <a:avLst/>
          </a:prstGeom>
          <a:ln w="12700">
            <a:miter lim="400000"/>
          </a:ln>
        </p:spPr>
      </p:pic>
      <p:sp>
        <p:nvSpPr>
          <p:cNvPr id="4027" name="Shape 4027"/>
          <p:cNvSpPr/>
          <p:nvPr/>
        </p:nvSpPr>
        <p:spPr>
          <a:xfrm>
            <a:off x="3606765" y="1475828"/>
            <a:ext cx="1793744" cy="1032280"/>
          </a:xfrm>
          <a:prstGeom prst="rect">
            <a:avLst/>
          </a:prstGeom>
          <a:ln w="12700">
            <a:miter lim="400000"/>
          </a:ln>
          <a:extLst>
            <a:ext uri="{C572A759-6A51-4108-AA02-DFA0A04FC94B}">
              <ma14:wrappingTextBoxFlag xmlns="" xmlns:ma14="http://schemas.microsoft.com/office/mac/drawingml/2011/main" val="1"/>
            </a:ext>
          </a:extLst>
        </p:spPr>
        <p:txBody>
          <a:bodyPr lIns="84621" tIns="84621" rIns="84621" bIns="84621" anchor="ctr"/>
          <a:lstStyle>
            <a:lvl1pPr defTabSz="2172273">
              <a:defRPr sz="4200"/>
            </a:lvl1pPr>
          </a:lstStyle>
          <a:p>
            <a:pPr defTabSz="2172302"/>
            <a:r>
              <a:rPr b="0">
                <a:latin typeface="Helvetica Light"/>
                <a:ea typeface="ＭＳ Ｐゴシック" charset="0"/>
                <a:cs typeface="+mn-cs"/>
                <a:sym typeface="Helvetica Light"/>
              </a:rPr>
              <a:t>Input</a:t>
            </a:r>
          </a:p>
        </p:txBody>
      </p:sp>
      <p:sp>
        <p:nvSpPr>
          <p:cNvPr id="4028" name="Shape 4028"/>
          <p:cNvSpPr/>
          <p:nvPr/>
        </p:nvSpPr>
        <p:spPr>
          <a:xfrm>
            <a:off x="8330772" y="1475828"/>
            <a:ext cx="2326333" cy="1032280"/>
          </a:xfrm>
          <a:prstGeom prst="rect">
            <a:avLst/>
          </a:prstGeom>
          <a:ln w="12700">
            <a:miter lim="400000"/>
          </a:ln>
          <a:extLst>
            <a:ext uri="{C572A759-6A51-4108-AA02-DFA0A04FC94B}">
              <ma14:wrappingTextBoxFlag xmlns="" xmlns:ma14="http://schemas.microsoft.com/office/mac/drawingml/2011/main" val="1"/>
            </a:ext>
          </a:extLst>
        </p:spPr>
        <p:txBody>
          <a:bodyPr lIns="84621" tIns="84621" rIns="84621" bIns="84621" anchor="ctr"/>
          <a:lstStyle>
            <a:lvl1pPr defTabSz="2172273">
              <a:defRPr sz="4200"/>
            </a:lvl1pPr>
          </a:lstStyle>
          <a:p>
            <a:pPr defTabSz="2172302"/>
            <a:r>
              <a:rPr b="0">
                <a:latin typeface="Helvetica Light"/>
                <a:ea typeface="ＭＳ Ｐゴシック" charset="0"/>
                <a:cs typeface="+mn-cs"/>
                <a:sym typeface="Helvetica Light"/>
              </a:rPr>
              <a:t>Output</a:t>
            </a:r>
          </a:p>
        </p:txBody>
      </p:sp>
      <p:sp>
        <p:nvSpPr>
          <p:cNvPr id="4029" name="Shape 4029"/>
          <p:cNvSpPr/>
          <p:nvPr/>
        </p:nvSpPr>
        <p:spPr>
          <a:xfrm>
            <a:off x="13993016" y="1475828"/>
            <a:ext cx="1793744" cy="1032280"/>
          </a:xfrm>
          <a:prstGeom prst="rect">
            <a:avLst/>
          </a:prstGeom>
          <a:ln w="12700">
            <a:miter lim="400000"/>
          </a:ln>
          <a:extLst>
            <a:ext uri="{C572A759-6A51-4108-AA02-DFA0A04FC94B}">
              <ma14:wrappingTextBoxFlag xmlns="" xmlns:ma14="http://schemas.microsoft.com/office/mac/drawingml/2011/main" val="1"/>
            </a:ext>
          </a:extLst>
        </p:spPr>
        <p:txBody>
          <a:bodyPr lIns="84621" tIns="84621" rIns="84621" bIns="84621" anchor="ctr"/>
          <a:lstStyle>
            <a:lvl1pPr defTabSz="2172273">
              <a:defRPr sz="4200"/>
            </a:lvl1pPr>
          </a:lstStyle>
          <a:p>
            <a:pPr defTabSz="2172302"/>
            <a:r>
              <a:rPr b="0">
                <a:latin typeface="Helvetica Light"/>
                <a:ea typeface="ＭＳ Ｐゴシック" charset="0"/>
                <a:cs typeface="+mn-cs"/>
                <a:sym typeface="Helvetica Light"/>
              </a:rPr>
              <a:t>Input</a:t>
            </a:r>
          </a:p>
        </p:txBody>
      </p:sp>
      <p:sp>
        <p:nvSpPr>
          <p:cNvPr id="4030" name="Shape 4030"/>
          <p:cNvSpPr/>
          <p:nvPr/>
        </p:nvSpPr>
        <p:spPr>
          <a:xfrm>
            <a:off x="18715175" y="1475828"/>
            <a:ext cx="2326333" cy="1032280"/>
          </a:xfrm>
          <a:prstGeom prst="rect">
            <a:avLst/>
          </a:prstGeom>
          <a:ln w="12700">
            <a:miter lim="400000"/>
          </a:ln>
          <a:extLst>
            <a:ext uri="{C572A759-6A51-4108-AA02-DFA0A04FC94B}">
              <ma14:wrappingTextBoxFlag xmlns="" xmlns:ma14="http://schemas.microsoft.com/office/mac/drawingml/2011/main" val="1"/>
            </a:ext>
          </a:extLst>
        </p:spPr>
        <p:txBody>
          <a:bodyPr lIns="84621" tIns="84621" rIns="84621" bIns="84621" anchor="ctr"/>
          <a:lstStyle>
            <a:lvl1pPr defTabSz="2172273">
              <a:defRPr sz="4200"/>
            </a:lvl1pPr>
          </a:lstStyle>
          <a:p>
            <a:pPr defTabSz="2172302"/>
            <a:r>
              <a:rPr b="0">
                <a:latin typeface="Helvetica Light"/>
                <a:ea typeface="ＭＳ Ｐゴシック" charset="0"/>
                <a:cs typeface="+mn-cs"/>
                <a:sym typeface="Helvetica Light"/>
              </a:rPr>
              <a:t>Output</a:t>
            </a:r>
          </a:p>
        </p:txBody>
      </p:sp>
      <p:sp>
        <p:nvSpPr>
          <p:cNvPr id="4031" name="Shape 4031"/>
          <p:cNvSpPr/>
          <p:nvPr/>
        </p:nvSpPr>
        <p:spPr>
          <a:xfrm>
            <a:off x="18021472" y="12896451"/>
            <a:ext cx="5329936" cy="698219"/>
          </a:xfrm>
          <a:prstGeom prst="rect">
            <a:avLst/>
          </a:prstGeom>
          <a:ln w="12700">
            <a:miter lim="400000"/>
          </a:ln>
          <a:extLst>
            <a:ext uri="{C572A759-6A51-4108-AA02-DFA0A04FC94B}">
              <ma14:wrappingTextBoxFlag xmlns="" xmlns:ma14="http://schemas.microsoft.com/office/mac/drawingml/2011/main" val="1"/>
            </a:ext>
          </a:extLst>
        </p:spPr>
        <p:txBody>
          <a:bodyPr wrap="none" lIns="71413" tIns="71413" rIns="71413" bIns="71413" anchor="ctr">
            <a:spAutoFit/>
          </a:bodyPr>
          <a:lstStyle>
            <a:lvl1pPr>
              <a:defRPr sz="3600"/>
            </a:lvl1pPr>
          </a:lstStyle>
          <a:p>
            <a:pPr defTabSz="821141"/>
            <a:r>
              <a:rPr b="0">
                <a:latin typeface="Helvetica Light"/>
                <a:ea typeface="ＭＳ Ｐゴシック" charset="0"/>
                <a:cs typeface="+mn-cs"/>
                <a:sym typeface="Helvetica Light"/>
              </a:rPr>
              <a:t>Data from [Tylecek, 2013]</a:t>
            </a:r>
          </a:p>
        </p:txBody>
      </p:sp>
      <p:pic>
        <p:nvPicPr>
          <p:cNvPr id="4032" name="input_26.jpg"/>
          <p:cNvPicPr>
            <a:picLocks noChangeAspect="1"/>
          </p:cNvPicPr>
          <p:nvPr/>
        </p:nvPicPr>
        <p:blipFill>
          <a:blip r:embed="rId8"/>
          <a:stretch>
            <a:fillRect/>
          </a:stretch>
        </p:blipFill>
        <p:spPr>
          <a:xfrm>
            <a:off x="2033492" y="2401436"/>
            <a:ext cx="4940216" cy="4940216"/>
          </a:xfrm>
          <a:prstGeom prst="rect">
            <a:avLst/>
          </a:prstGeom>
          <a:ln w="12700">
            <a:miter lim="400000"/>
          </a:ln>
        </p:spPr>
      </p:pic>
      <p:pic>
        <p:nvPicPr>
          <p:cNvPr id="4033" name="L1cGAN_26.jpg"/>
          <p:cNvPicPr>
            <a:picLocks noChangeAspect="1"/>
          </p:cNvPicPr>
          <p:nvPr/>
        </p:nvPicPr>
        <p:blipFill>
          <a:blip r:embed="rId9"/>
          <a:stretch>
            <a:fillRect/>
          </a:stretch>
        </p:blipFill>
        <p:spPr>
          <a:xfrm>
            <a:off x="7020066" y="2412820"/>
            <a:ext cx="4917549" cy="4917544"/>
          </a:xfrm>
          <a:prstGeom prst="rect">
            <a:avLst/>
          </a:prstGeom>
          <a:ln w="12700">
            <a:miter lim="400000"/>
          </a:ln>
        </p:spPr>
      </p:pic>
    </p:spTree>
    <p:extLst>
      <p:ext uri="{BB962C8B-B14F-4D97-AF65-F5344CB8AC3E}">
        <p14:creationId xmlns:p14="http://schemas.microsoft.com/office/powerpoint/2010/main" val="2611479907"/>
      </p:ext>
    </p:extLst>
  </p:cSld>
  <p:clrMapOvr>
    <a:masterClrMapping/>
  </p:clrMapOvr>
  <p:transition spd="slow"/>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5" name="Shape 4035"/>
          <p:cNvSpPr/>
          <p:nvPr/>
        </p:nvSpPr>
        <p:spPr>
          <a:xfrm>
            <a:off x="9303430" y="626019"/>
            <a:ext cx="5777173" cy="1375327"/>
          </a:xfrm>
          <a:prstGeom prst="rect">
            <a:avLst/>
          </a:prstGeom>
          <a:ln w="12700">
            <a:miter lim="400000"/>
          </a:ln>
          <a:extLst>
            <a:ext uri="{C572A759-6A51-4108-AA02-DFA0A04FC94B}">
              <ma14:wrappingTextBoxFlag xmlns="" xmlns:ma14="http://schemas.microsoft.com/office/mac/drawingml/2011/main" val="1"/>
            </a:ext>
          </a:extLst>
        </p:spPr>
        <p:txBody>
          <a:bodyPr wrap="none" lIns="71413" tIns="71413" rIns="71413" bIns="71413" anchor="ctr">
            <a:spAutoFit/>
          </a:bodyPr>
          <a:lstStyle>
            <a:lvl1pPr>
              <a:defRPr sz="8000"/>
            </a:lvl1pPr>
          </a:lstStyle>
          <a:p>
            <a:pPr defTabSz="821141"/>
            <a:r>
              <a:rPr b="0">
                <a:latin typeface="Helvetica Light"/>
                <a:ea typeface="ＭＳ Ｐゴシック" charset="0"/>
                <a:cs typeface="+mn-cs"/>
                <a:sym typeface="Helvetica Light"/>
              </a:rPr>
              <a:t>Day → Night</a:t>
            </a:r>
          </a:p>
        </p:txBody>
      </p:sp>
      <p:sp>
        <p:nvSpPr>
          <p:cNvPr id="4036" name="Shape 4036"/>
          <p:cNvSpPr/>
          <p:nvPr/>
        </p:nvSpPr>
        <p:spPr>
          <a:xfrm>
            <a:off x="1456387" y="2508245"/>
            <a:ext cx="1331469" cy="817226"/>
          </a:xfrm>
          <a:prstGeom prst="rect">
            <a:avLst/>
          </a:prstGeom>
          <a:ln w="12700">
            <a:miter lim="400000"/>
          </a:ln>
          <a:extLst>
            <a:ext uri="{C572A759-6A51-4108-AA02-DFA0A04FC94B}">
              <ma14:wrappingTextBoxFlag xmlns="" xmlns:ma14="http://schemas.microsoft.com/office/mac/drawingml/2011/main" val="1"/>
            </a:ext>
          </a:extLst>
        </p:spPr>
        <p:txBody>
          <a:bodyPr wrap="none" lIns="84621" tIns="84621" rIns="84621" bIns="84621" anchor="ctr">
            <a:spAutoFit/>
          </a:bodyPr>
          <a:lstStyle>
            <a:lvl1pPr algn="l" defTabSz="2172273">
              <a:defRPr sz="4200"/>
            </a:lvl1pPr>
          </a:lstStyle>
          <a:p>
            <a:pPr defTabSz="2172302"/>
            <a:r>
              <a:rPr b="0">
                <a:latin typeface="Helvetica Light"/>
                <a:ea typeface="ＭＳ Ｐゴシック" charset="0"/>
                <a:cs typeface="+mn-cs"/>
                <a:sym typeface="Helvetica Light"/>
              </a:rPr>
              <a:t>Input</a:t>
            </a:r>
          </a:p>
        </p:txBody>
      </p:sp>
      <p:sp>
        <p:nvSpPr>
          <p:cNvPr id="4037" name="Shape 4037"/>
          <p:cNvSpPr/>
          <p:nvPr/>
        </p:nvSpPr>
        <p:spPr>
          <a:xfrm>
            <a:off x="5115332" y="2508245"/>
            <a:ext cx="1777104" cy="817226"/>
          </a:xfrm>
          <a:prstGeom prst="rect">
            <a:avLst/>
          </a:prstGeom>
          <a:ln w="12700">
            <a:miter lim="400000"/>
          </a:ln>
          <a:extLst>
            <a:ext uri="{C572A759-6A51-4108-AA02-DFA0A04FC94B}">
              <ma14:wrappingTextBoxFlag xmlns="" xmlns:ma14="http://schemas.microsoft.com/office/mac/drawingml/2011/main" val="1"/>
            </a:ext>
          </a:extLst>
        </p:spPr>
        <p:txBody>
          <a:bodyPr wrap="none" lIns="84621" tIns="84621" rIns="84621" bIns="84621" anchor="ctr">
            <a:spAutoFit/>
          </a:bodyPr>
          <a:lstStyle>
            <a:lvl1pPr algn="l" defTabSz="2172273">
              <a:defRPr sz="4200"/>
            </a:lvl1pPr>
          </a:lstStyle>
          <a:p>
            <a:pPr defTabSz="2172302"/>
            <a:r>
              <a:rPr b="0">
                <a:latin typeface="Helvetica Light"/>
                <a:ea typeface="ＭＳ Ｐゴシック" charset="0"/>
                <a:cs typeface="+mn-cs"/>
                <a:sym typeface="Helvetica Light"/>
              </a:rPr>
              <a:t>Output</a:t>
            </a:r>
          </a:p>
        </p:txBody>
      </p:sp>
      <p:sp>
        <p:nvSpPr>
          <p:cNvPr id="4038" name="Shape 4038"/>
          <p:cNvSpPr/>
          <p:nvPr/>
        </p:nvSpPr>
        <p:spPr>
          <a:xfrm>
            <a:off x="9456227" y="2508245"/>
            <a:ext cx="1331469" cy="817226"/>
          </a:xfrm>
          <a:prstGeom prst="rect">
            <a:avLst/>
          </a:prstGeom>
          <a:ln w="12700">
            <a:miter lim="400000"/>
          </a:ln>
          <a:extLst>
            <a:ext uri="{C572A759-6A51-4108-AA02-DFA0A04FC94B}">
              <ma14:wrappingTextBoxFlag xmlns="" xmlns:ma14="http://schemas.microsoft.com/office/mac/drawingml/2011/main" val="1"/>
            </a:ext>
          </a:extLst>
        </p:spPr>
        <p:txBody>
          <a:bodyPr wrap="none" lIns="84621" tIns="84621" rIns="84621" bIns="84621" anchor="ctr">
            <a:spAutoFit/>
          </a:bodyPr>
          <a:lstStyle>
            <a:lvl1pPr algn="l" defTabSz="2172273">
              <a:defRPr sz="4200"/>
            </a:lvl1pPr>
          </a:lstStyle>
          <a:p>
            <a:pPr defTabSz="2172302"/>
            <a:r>
              <a:rPr b="0">
                <a:latin typeface="Helvetica Light"/>
                <a:ea typeface="ＭＳ Ｐゴシック" charset="0"/>
                <a:cs typeface="+mn-cs"/>
                <a:sym typeface="Helvetica Light"/>
              </a:rPr>
              <a:t>Input</a:t>
            </a:r>
          </a:p>
        </p:txBody>
      </p:sp>
      <p:sp>
        <p:nvSpPr>
          <p:cNvPr id="4039" name="Shape 4039"/>
          <p:cNvSpPr/>
          <p:nvPr/>
        </p:nvSpPr>
        <p:spPr>
          <a:xfrm>
            <a:off x="13115164" y="2508245"/>
            <a:ext cx="1777104" cy="817226"/>
          </a:xfrm>
          <a:prstGeom prst="rect">
            <a:avLst/>
          </a:prstGeom>
          <a:ln w="12700">
            <a:miter lim="400000"/>
          </a:ln>
          <a:extLst>
            <a:ext uri="{C572A759-6A51-4108-AA02-DFA0A04FC94B}">
              <ma14:wrappingTextBoxFlag xmlns="" xmlns:ma14="http://schemas.microsoft.com/office/mac/drawingml/2011/main" val="1"/>
            </a:ext>
          </a:extLst>
        </p:spPr>
        <p:txBody>
          <a:bodyPr wrap="none" lIns="84621" tIns="84621" rIns="84621" bIns="84621" anchor="ctr">
            <a:spAutoFit/>
          </a:bodyPr>
          <a:lstStyle>
            <a:lvl1pPr algn="l" defTabSz="2172273">
              <a:defRPr sz="4200"/>
            </a:lvl1pPr>
          </a:lstStyle>
          <a:p>
            <a:pPr defTabSz="2172302"/>
            <a:r>
              <a:rPr b="0">
                <a:latin typeface="Helvetica Light"/>
                <a:ea typeface="ＭＳ Ｐゴシック" charset="0"/>
                <a:cs typeface="+mn-cs"/>
                <a:sym typeface="Helvetica Light"/>
              </a:rPr>
              <a:t>Output</a:t>
            </a:r>
          </a:p>
        </p:txBody>
      </p:sp>
      <p:sp>
        <p:nvSpPr>
          <p:cNvPr id="4040" name="Shape 4040"/>
          <p:cNvSpPr/>
          <p:nvPr/>
        </p:nvSpPr>
        <p:spPr>
          <a:xfrm>
            <a:off x="17456064" y="2508245"/>
            <a:ext cx="1331469" cy="817226"/>
          </a:xfrm>
          <a:prstGeom prst="rect">
            <a:avLst/>
          </a:prstGeom>
          <a:ln w="12700">
            <a:miter lim="400000"/>
          </a:ln>
          <a:extLst>
            <a:ext uri="{C572A759-6A51-4108-AA02-DFA0A04FC94B}">
              <ma14:wrappingTextBoxFlag xmlns="" xmlns:ma14="http://schemas.microsoft.com/office/mac/drawingml/2011/main" val="1"/>
            </a:ext>
          </a:extLst>
        </p:spPr>
        <p:txBody>
          <a:bodyPr wrap="none" lIns="84621" tIns="84621" rIns="84621" bIns="84621" anchor="ctr">
            <a:spAutoFit/>
          </a:bodyPr>
          <a:lstStyle>
            <a:lvl1pPr algn="l" defTabSz="2172273">
              <a:defRPr sz="4200"/>
            </a:lvl1pPr>
          </a:lstStyle>
          <a:p>
            <a:pPr defTabSz="2172302"/>
            <a:r>
              <a:rPr b="0">
                <a:latin typeface="Helvetica Light"/>
                <a:ea typeface="ＭＳ Ｐゴシック" charset="0"/>
                <a:cs typeface="+mn-cs"/>
                <a:sym typeface="Helvetica Light"/>
              </a:rPr>
              <a:t>Input</a:t>
            </a:r>
          </a:p>
        </p:txBody>
      </p:sp>
      <p:sp>
        <p:nvSpPr>
          <p:cNvPr id="4041" name="Shape 4041"/>
          <p:cNvSpPr/>
          <p:nvPr/>
        </p:nvSpPr>
        <p:spPr>
          <a:xfrm>
            <a:off x="21115004" y="2508245"/>
            <a:ext cx="1777104" cy="817226"/>
          </a:xfrm>
          <a:prstGeom prst="rect">
            <a:avLst/>
          </a:prstGeom>
          <a:ln w="12700">
            <a:miter lim="400000"/>
          </a:ln>
          <a:extLst>
            <a:ext uri="{C572A759-6A51-4108-AA02-DFA0A04FC94B}">
              <ma14:wrappingTextBoxFlag xmlns="" xmlns:ma14="http://schemas.microsoft.com/office/mac/drawingml/2011/main" val="1"/>
            </a:ext>
          </a:extLst>
        </p:spPr>
        <p:txBody>
          <a:bodyPr wrap="none" lIns="84621" tIns="84621" rIns="84621" bIns="84621" anchor="ctr">
            <a:spAutoFit/>
          </a:bodyPr>
          <a:lstStyle>
            <a:lvl1pPr algn="l" defTabSz="2172273">
              <a:defRPr sz="4200"/>
            </a:lvl1pPr>
          </a:lstStyle>
          <a:p>
            <a:pPr defTabSz="2172302"/>
            <a:r>
              <a:rPr b="0">
                <a:latin typeface="Helvetica Light"/>
                <a:ea typeface="ＭＳ Ｐゴシック" charset="0"/>
                <a:cs typeface="+mn-cs"/>
                <a:sym typeface="Helvetica Light"/>
              </a:rPr>
              <a:t>Output</a:t>
            </a:r>
          </a:p>
        </p:txBody>
      </p:sp>
      <p:pic>
        <p:nvPicPr>
          <p:cNvPr id="4042" name="input_1_38_to_80.jpg"/>
          <p:cNvPicPr>
            <a:picLocks noChangeAspect="1"/>
          </p:cNvPicPr>
          <p:nvPr/>
        </p:nvPicPr>
        <p:blipFill>
          <a:blip r:embed="rId2"/>
          <a:stretch>
            <a:fillRect/>
          </a:stretch>
        </p:blipFill>
        <p:spPr>
          <a:xfrm>
            <a:off x="16418308" y="7720676"/>
            <a:ext cx="3853224" cy="3853224"/>
          </a:xfrm>
          <a:prstGeom prst="rect">
            <a:avLst/>
          </a:prstGeom>
          <a:ln w="12700">
            <a:miter lim="400000"/>
          </a:ln>
        </p:spPr>
      </p:pic>
      <p:pic>
        <p:nvPicPr>
          <p:cNvPr id="4043" name="input_35_3062_to_3114.jpg"/>
          <p:cNvPicPr>
            <a:picLocks noChangeAspect="1"/>
          </p:cNvPicPr>
          <p:nvPr/>
        </p:nvPicPr>
        <p:blipFill>
          <a:blip r:embed="rId3"/>
          <a:stretch>
            <a:fillRect/>
          </a:stretch>
        </p:blipFill>
        <p:spPr>
          <a:xfrm>
            <a:off x="202708" y="7720676"/>
            <a:ext cx="3853224" cy="3853224"/>
          </a:xfrm>
          <a:prstGeom prst="rect">
            <a:avLst/>
          </a:prstGeom>
          <a:ln w="12700">
            <a:miter lim="400000"/>
          </a:ln>
        </p:spPr>
      </p:pic>
      <p:pic>
        <p:nvPicPr>
          <p:cNvPr id="4044" name="input_66_5608_to_5624.jpg"/>
          <p:cNvPicPr>
            <a:picLocks noChangeAspect="1"/>
          </p:cNvPicPr>
          <p:nvPr/>
        </p:nvPicPr>
        <p:blipFill>
          <a:blip r:embed="rId4"/>
          <a:stretch>
            <a:fillRect/>
          </a:stretch>
        </p:blipFill>
        <p:spPr>
          <a:xfrm>
            <a:off x="8301220" y="3562780"/>
            <a:ext cx="3853224" cy="3853224"/>
          </a:xfrm>
          <a:prstGeom prst="rect">
            <a:avLst/>
          </a:prstGeom>
          <a:ln w="12700">
            <a:miter lim="400000"/>
          </a:ln>
        </p:spPr>
      </p:pic>
      <p:pic>
        <p:nvPicPr>
          <p:cNvPr id="4045" name="input_68_5849_to_5847.jpg"/>
          <p:cNvPicPr>
            <a:picLocks noChangeAspect="1"/>
          </p:cNvPicPr>
          <p:nvPr/>
        </p:nvPicPr>
        <p:blipFill>
          <a:blip r:embed="rId5"/>
          <a:stretch>
            <a:fillRect/>
          </a:stretch>
        </p:blipFill>
        <p:spPr>
          <a:xfrm>
            <a:off x="8302180" y="7720676"/>
            <a:ext cx="3853224" cy="3853224"/>
          </a:xfrm>
          <a:prstGeom prst="rect">
            <a:avLst/>
          </a:prstGeom>
          <a:ln w="12700">
            <a:miter lim="400000"/>
          </a:ln>
        </p:spPr>
      </p:pic>
      <p:pic>
        <p:nvPicPr>
          <p:cNvPr id="4046" name="input_85_7077_to_7113.jpg"/>
          <p:cNvPicPr>
            <a:picLocks noChangeAspect="1"/>
          </p:cNvPicPr>
          <p:nvPr/>
        </p:nvPicPr>
        <p:blipFill>
          <a:blip r:embed="rId6"/>
          <a:stretch>
            <a:fillRect/>
          </a:stretch>
        </p:blipFill>
        <p:spPr>
          <a:xfrm>
            <a:off x="202964" y="3562780"/>
            <a:ext cx="3853224" cy="3853224"/>
          </a:xfrm>
          <a:prstGeom prst="rect">
            <a:avLst/>
          </a:prstGeom>
          <a:ln w="12700">
            <a:miter lim="400000"/>
          </a:ln>
        </p:spPr>
      </p:pic>
      <p:pic>
        <p:nvPicPr>
          <p:cNvPr id="4047" name="input_86_7147_to_7173.jpg"/>
          <p:cNvPicPr>
            <a:picLocks noChangeAspect="1"/>
          </p:cNvPicPr>
          <p:nvPr/>
        </p:nvPicPr>
        <p:blipFill>
          <a:blip r:embed="rId7"/>
          <a:stretch>
            <a:fillRect/>
          </a:stretch>
        </p:blipFill>
        <p:spPr>
          <a:xfrm>
            <a:off x="16424996" y="3562780"/>
            <a:ext cx="3853224" cy="3853224"/>
          </a:xfrm>
          <a:prstGeom prst="rect">
            <a:avLst/>
          </a:prstGeom>
          <a:ln w="12700">
            <a:miter lim="400000"/>
          </a:ln>
        </p:spPr>
      </p:pic>
      <p:grpSp>
        <p:nvGrpSpPr>
          <p:cNvPr id="4054" name="Group 4054"/>
          <p:cNvGrpSpPr/>
          <p:nvPr/>
        </p:nvGrpSpPr>
        <p:grpSpPr>
          <a:xfrm>
            <a:off x="4099368" y="3562780"/>
            <a:ext cx="20081952" cy="8011117"/>
            <a:chOff x="0" y="0"/>
            <a:chExt cx="20081949" cy="8011117"/>
          </a:xfrm>
        </p:grpSpPr>
        <p:pic>
          <p:nvPicPr>
            <p:cNvPr id="4048" name="L1cGAN_1_38_to_80.jpg"/>
            <p:cNvPicPr>
              <a:picLocks noChangeAspect="1"/>
            </p:cNvPicPr>
            <p:nvPr/>
          </p:nvPicPr>
          <p:blipFill>
            <a:blip r:embed="rId8"/>
            <a:stretch>
              <a:fillRect/>
            </a:stretch>
          </p:blipFill>
          <p:spPr>
            <a:xfrm>
              <a:off x="16228725" y="4157893"/>
              <a:ext cx="3853225" cy="3853225"/>
            </a:xfrm>
            <a:prstGeom prst="rect">
              <a:avLst/>
            </a:prstGeom>
            <a:ln w="12700" cap="flat">
              <a:noFill/>
              <a:miter lim="400000"/>
            </a:ln>
            <a:effectLst/>
          </p:spPr>
        </p:pic>
        <p:pic>
          <p:nvPicPr>
            <p:cNvPr id="4049" name="L1cGAN_35_3062_to_3114.jpg"/>
            <p:cNvPicPr>
              <a:picLocks noChangeAspect="1"/>
            </p:cNvPicPr>
            <p:nvPr/>
          </p:nvPicPr>
          <p:blipFill>
            <a:blip r:embed="rId9"/>
            <a:stretch>
              <a:fillRect/>
            </a:stretch>
          </p:blipFill>
          <p:spPr>
            <a:xfrm>
              <a:off x="253" y="4157893"/>
              <a:ext cx="3853225" cy="3853225"/>
            </a:xfrm>
            <a:prstGeom prst="rect">
              <a:avLst/>
            </a:prstGeom>
            <a:ln w="12700" cap="flat">
              <a:noFill/>
              <a:miter lim="400000"/>
            </a:ln>
            <a:effectLst/>
          </p:spPr>
        </p:pic>
        <p:pic>
          <p:nvPicPr>
            <p:cNvPr id="4050" name="L1cGAN_66_5608_to_5624.jpg"/>
            <p:cNvPicPr>
              <a:picLocks noChangeAspect="1"/>
            </p:cNvPicPr>
            <p:nvPr/>
          </p:nvPicPr>
          <p:blipFill>
            <a:blip r:embed="rId10"/>
            <a:stretch>
              <a:fillRect/>
            </a:stretch>
          </p:blipFill>
          <p:spPr>
            <a:xfrm>
              <a:off x="8099962" y="0"/>
              <a:ext cx="3853226" cy="3853224"/>
            </a:xfrm>
            <a:prstGeom prst="rect">
              <a:avLst/>
            </a:prstGeom>
            <a:ln w="12700" cap="flat">
              <a:noFill/>
              <a:miter lim="400000"/>
            </a:ln>
            <a:effectLst/>
          </p:spPr>
        </p:pic>
        <p:pic>
          <p:nvPicPr>
            <p:cNvPr id="4051" name="L1cGAN_68_5849_to_5847.jpg"/>
            <p:cNvPicPr>
              <a:picLocks noChangeAspect="1"/>
            </p:cNvPicPr>
            <p:nvPr/>
          </p:nvPicPr>
          <p:blipFill>
            <a:blip r:embed="rId11"/>
            <a:stretch>
              <a:fillRect/>
            </a:stretch>
          </p:blipFill>
          <p:spPr>
            <a:xfrm>
              <a:off x="8099001" y="4157893"/>
              <a:ext cx="3853225" cy="3853225"/>
            </a:xfrm>
            <a:prstGeom prst="rect">
              <a:avLst/>
            </a:prstGeom>
            <a:ln w="12700" cap="flat">
              <a:noFill/>
              <a:miter lim="400000"/>
            </a:ln>
            <a:effectLst/>
          </p:spPr>
        </p:pic>
        <p:pic>
          <p:nvPicPr>
            <p:cNvPr id="4052" name="L1cGAN_85_7077_to_7113.jpg"/>
            <p:cNvPicPr>
              <a:picLocks noChangeAspect="1"/>
            </p:cNvPicPr>
            <p:nvPr/>
          </p:nvPicPr>
          <p:blipFill>
            <a:blip r:embed="rId12"/>
            <a:stretch>
              <a:fillRect/>
            </a:stretch>
          </p:blipFill>
          <p:spPr>
            <a:xfrm>
              <a:off x="0" y="0"/>
              <a:ext cx="3853225" cy="3853224"/>
            </a:xfrm>
            <a:prstGeom prst="rect">
              <a:avLst/>
            </a:prstGeom>
            <a:ln w="12700" cap="flat">
              <a:noFill/>
              <a:miter lim="400000"/>
            </a:ln>
            <a:effectLst/>
          </p:spPr>
        </p:pic>
        <p:pic>
          <p:nvPicPr>
            <p:cNvPr id="4053" name="L1cGAN_86_7147_to_7173.jpg"/>
            <p:cNvPicPr>
              <a:picLocks noChangeAspect="1"/>
            </p:cNvPicPr>
            <p:nvPr/>
          </p:nvPicPr>
          <p:blipFill>
            <a:blip r:embed="rId13"/>
            <a:stretch>
              <a:fillRect/>
            </a:stretch>
          </p:blipFill>
          <p:spPr>
            <a:xfrm>
              <a:off x="16222036" y="0"/>
              <a:ext cx="3853225" cy="3853224"/>
            </a:xfrm>
            <a:prstGeom prst="rect">
              <a:avLst/>
            </a:prstGeom>
            <a:ln w="12700" cap="flat">
              <a:noFill/>
              <a:miter lim="400000"/>
            </a:ln>
            <a:effectLst/>
          </p:spPr>
        </p:pic>
      </p:grpSp>
      <p:sp>
        <p:nvSpPr>
          <p:cNvPr id="4055" name="Shape 4055"/>
          <p:cNvSpPr/>
          <p:nvPr/>
        </p:nvSpPr>
        <p:spPr>
          <a:xfrm>
            <a:off x="17532901" y="12708264"/>
            <a:ext cx="6253264" cy="698219"/>
          </a:xfrm>
          <a:prstGeom prst="rect">
            <a:avLst/>
          </a:prstGeom>
          <a:ln w="12700">
            <a:miter lim="400000"/>
          </a:ln>
          <a:extLst>
            <a:ext uri="{C572A759-6A51-4108-AA02-DFA0A04FC94B}">
              <ma14:wrappingTextBoxFlag xmlns="" xmlns:ma14="http://schemas.microsoft.com/office/mac/drawingml/2011/main" val="1"/>
            </a:ext>
          </a:extLst>
        </p:spPr>
        <p:txBody>
          <a:bodyPr wrap="none" lIns="71413" tIns="71413" rIns="71413" bIns="71413" anchor="ctr">
            <a:spAutoFit/>
          </a:bodyPr>
          <a:lstStyle>
            <a:lvl1pPr>
              <a:defRPr sz="3600"/>
            </a:lvl1pPr>
          </a:lstStyle>
          <a:p>
            <a:pPr defTabSz="821141"/>
            <a:r>
              <a:rPr b="0">
                <a:latin typeface="Helvetica Light"/>
                <a:ea typeface="ＭＳ Ｐゴシック" charset="0"/>
                <a:cs typeface="+mn-cs"/>
                <a:sym typeface="Helvetica Light"/>
              </a:rPr>
              <a:t>Data from [Laffont et al., 2014]</a:t>
            </a:r>
          </a:p>
        </p:txBody>
      </p:sp>
    </p:spTree>
    <p:extLst>
      <p:ext uri="{BB962C8B-B14F-4D97-AF65-F5344CB8AC3E}">
        <p14:creationId xmlns:p14="http://schemas.microsoft.com/office/powerpoint/2010/main" val="199327414"/>
      </p:ext>
    </p:extLst>
  </p:cSld>
  <p:clrMapOvr>
    <a:masterClrMapping/>
  </p:clrMapOvr>
  <p:transition spd="slow"/>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40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54" grpId="0" animBg="1" advAuto="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5" name="Shape 4035"/>
          <p:cNvSpPr/>
          <p:nvPr/>
        </p:nvSpPr>
        <p:spPr>
          <a:xfrm>
            <a:off x="8509964" y="626019"/>
            <a:ext cx="7364146" cy="1375327"/>
          </a:xfrm>
          <a:prstGeom prst="rect">
            <a:avLst/>
          </a:prstGeom>
          <a:ln w="12700">
            <a:miter lim="400000"/>
          </a:ln>
          <a:extLst>
            <a:ext uri="{C572A759-6A51-4108-AA02-DFA0A04FC94B}">
              <ma14:wrappingTextBoxFlag xmlns="" xmlns:ma14="http://schemas.microsoft.com/office/mac/drawingml/2011/main" val="1"/>
            </a:ext>
          </a:extLst>
        </p:spPr>
        <p:txBody>
          <a:bodyPr wrap="none" lIns="71413" tIns="71413" rIns="71413" bIns="71413" anchor="ctr">
            <a:spAutoFit/>
          </a:bodyPr>
          <a:lstStyle>
            <a:lvl1pPr>
              <a:defRPr sz="8000"/>
            </a:lvl1pPr>
          </a:lstStyle>
          <a:p>
            <a:pPr defTabSz="821141"/>
            <a:r>
              <a:rPr lang="en-US" b="0" dirty="0">
                <a:latin typeface="Helvetica Light"/>
                <a:ea typeface="ＭＳ Ｐゴシック" charset="0"/>
                <a:cs typeface="+mn-cs"/>
                <a:sym typeface="Helvetica Light"/>
              </a:rPr>
              <a:t>Thermal</a:t>
            </a:r>
            <a:r>
              <a:rPr b="0" dirty="0">
                <a:latin typeface="Helvetica Light"/>
                <a:ea typeface="ＭＳ Ｐゴシック" charset="0"/>
                <a:cs typeface="+mn-cs"/>
                <a:sym typeface="Helvetica Light"/>
              </a:rPr>
              <a:t> → </a:t>
            </a:r>
            <a:r>
              <a:rPr lang="en-US" b="0" dirty="0">
                <a:latin typeface="Helvetica Light"/>
                <a:ea typeface="ＭＳ Ｐゴシック" charset="0"/>
                <a:cs typeface="+mn-cs"/>
                <a:sym typeface="Helvetica Light"/>
              </a:rPr>
              <a:t>RGB</a:t>
            </a:r>
            <a:endParaRPr b="0" dirty="0">
              <a:latin typeface="Helvetica Light"/>
              <a:ea typeface="ＭＳ Ｐゴシック" charset="0"/>
              <a:cs typeface="+mn-cs"/>
              <a:sym typeface="Helvetica Light"/>
            </a:endParaRPr>
          </a:p>
        </p:txBody>
      </p:sp>
      <p:pic>
        <p:nvPicPr>
          <p:cNvPr id="1026" name="Picture 2" descr="C:\Users\efros\Downloads\thermal2rgb.jpg"/>
          <p:cNvPicPr>
            <a:picLocks noChangeAspect="1" noChangeArrowheads="1"/>
          </p:cNvPicPr>
          <p:nvPr/>
        </p:nvPicPr>
        <p:blipFill rotWithShape="1">
          <a:blip r:embed="rId2">
            <a:extLst>
              <a:ext uri="{28A0092B-C50C-407E-A947-70E740481C1C}">
                <a14:useLocalDpi xmlns:a14="http://schemas.microsoft.com/office/drawing/2010/main" val="0"/>
              </a:ext>
            </a:extLst>
          </a:blip>
          <a:srcRect b="23671"/>
          <a:stretch/>
        </p:blipFill>
        <p:spPr bwMode="auto">
          <a:xfrm>
            <a:off x="4387848" y="2028232"/>
            <a:ext cx="15124208" cy="113957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43097700"/>
      </p:ext>
    </p:extLst>
  </p:cSld>
  <p:clrMapOvr>
    <a:masterClrMapping/>
  </p:clrMapOvr>
  <p:transition spd="slow"/>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57" name="Shape 4057"/>
          <p:cNvSpPr/>
          <p:nvPr/>
        </p:nvSpPr>
        <p:spPr>
          <a:xfrm>
            <a:off x="8360877" y="626019"/>
            <a:ext cx="7662305" cy="1375327"/>
          </a:xfrm>
          <a:prstGeom prst="rect">
            <a:avLst/>
          </a:prstGeom>
          <a:ln w="12700">
            <a:miter lim="400000"/>
          </a:ln>
          <a:extLst>
            <a:ext uri="{C572A759-6A51-4108-AA02-DFA0A04FC94B}">
              <ma14:wrappingTextBoxFlag xmlns="" xmlns:ma14="http://schemas.microsoft.com/office/mac/drawingml/2011/main" val="1"/>
            </a:ext>
          </a:extLst>
        </p:spPr>
        <p:txBody>
          <a:bodyPr wrap="none" lIns="71413" tIns="71413" rIns="71413" bIns="71413" anchor="ctr">
            <a:spAutoFit/>
          </a:bodyPr>
          <a:lstStyle>
            <a:lvl1pPr>
              <a:defRPr sz="8000"/>
            </a:lvl1pPr>
          </a:lstStyle>
          <a:p>
            <a:pPr defTabSz="821141"/>
            <a:r>
              <a:rPr b="0">
                <a:latin typeface="Helvetica Light"/>
                <a:ea typeface="ＭＳ Ｐゴシック" charset="0"/>
                <a:cs typeface="+mn-cs"/>
                <a:sym typeface="Helvetica Light"/>
              </a:rPr>
              <a:t>Edges → Images</a:t>
            </a:r>
          </a:p>
        </p:txBody>
      </p:sp>
      <p:sp>
        <p:nvSpPr>
          <p:cNvPr id="4058" name="Shape 4058"/>
          <p:cNvSpPr/>
          <p:nvPr/>
        </p:nvSpPr>
        <p:spPr>
          <a:xfrm>
            <a:off x="1456387" y="2508245"/>
            <a:ext cx="1331469" cy="817226"/>
          </a:xfrm>
          <a:prstGeom prst="rect">
            <a:avLst/>
          </a:prstGeom>
          <a:ln w="12700">
            <a:miter lim="400000"/>
          </a:ln>
          <a:extLst>
            <a:ext uri="{C572A759-6A51-4108-AA02-DFA0A04FC94B}">
              <ma14:wrappingTextBoxFlag xmlns="" xmlns:ma14="http://schemas.microsoft.com/office/mac/drawingml/2011/main" val="1"/>
            </a:ext>
          </a:extLst>
        </p:spPr>
        <p:txBody>
          <a:bodyPr wrap="none" lIns="84621" tIns="84621" rIns="84621" bIns="84621" anchor="ctr">
            <a:spAutoFit/>
          </a:bodyPr>
          <a:lstStyle>
            <a:lvl1pPr algn="l" defTabSz="2172273">
              <a:defRPr sz="4200"/>
            </a:lvl1pPr>
          </a:lstStyle>
          <a:p>
            <a:pPr defTabSz="2172302"/>
            <a:r>
              <a:rPr b="0">
                <a:latin typeface="Helvetica Light"/>
                <a:ea typeface="ＭＳ Ｐゴシック" charset="0"/>
                <a:cs typeface="+mn-cs"/>
                <a:sym typeface="Helvetica Light"/>
              </a:rPr>
              <a:t>Input</a:t>
            </a:r>
          </a:p>
        </p:txBody>
      </p:sp>
      <p:sp>
        <p:nvSpPr>
          <p:cNvPr id="4059" name="Shape 4059"/>
          <p:cNvSpPr/>
          <p:nvPr/>
        </p:nvSpPr>
        <p:spPr>
          <a:xfrm>
            <a:off x="5115332" y="2508245"/>
            <a:ext cx="1777104" cy="817226"/>
          </a:xfrm>
          <a:prstGeom prst="rect">
            <a:avLst/>
          </a:prstGeom>
          <a:ln w="12700">
            <a:miter lim="400000"/>
          </a:ln>
          <a:extLst>
            <a:ext uri="{C572A759-6A51-4108-AA02-DFA0A04FC94B}">
              <ma14:wrappingTextBoxFlag xmlns="" xmlns:ma14="http://schemas.microsoft.com/office/mac/drawingml/2011/main" val="1"/>
            </a:ext>
          </a:extLst>
        </p:spPr>
        <p:txBody>
          <a:bodyPr wrap="none" lIns="84621" tIns="84621" rIns="84621" bIns="84621" anchor="ctr">
            <a:spAutoFit/>
          </a:bodyPr>
          <a:lstStyle>
            <a:lvl1pPr algn="l" defTabSz="2172273">
              <a:defRPr sz="4200"/>
            </a:lvl1pPr>
          </a:lstStyle>
          <a:p>
            <a:pPr defTabSz="2172302"/>
            <a:r>
              <a:rPr b="0">
                <a:latin typeface="Helvetica Light"/>
                <a:ea typeface="ＭＳ Ｐゴシック" charset="0"/>
                <a:cs typeface="+mn-cs"/>
                <a:sym typeface="Helvetica Light"/>
              </a:rPr>
              <a:t>Output</a:t>
            </a:r>
          </a:p>
        </p:txBody>
      </p:sp>
      <p:sp>
        <p:nvSpPr>
          <p:cNvPr id="4060" name="Shape 4060"/>
          <p:cNvSpPr/>
          <p:nvPr/>
        </p:nvSpPr>
        <p:spPr>
          <a:xfrm>
            <a:off x="9456227" y="2508245"/>
            <a:ext cx="1331469" cy="817226"/>
          </a:xfrm>
          <a:prstGeom prst="rect">
            <a:avLst/>
          </a:prstGeom>
          <a:ln w="12700">
            <a:miter lim="400000"/>
          </a:ln>
          <a:extLst>
            <a:ext uri="{C572A759-6A51-4108-AA02-DFA0A04FC94B}">
              <ma14:wrappingTextBoxFlag xmlns="" xmlns:ma14="http://schemas.microsoft.com/office/mac/drawingml/2011/main" val="1"/>
            </a:ext>
          </a:extLst>
        </p:spPr>
        <p:txBody>
          <a:bodyPr wrap="none" lIns="84621" tIns="84621" rIns="84621" bIns="84621" anchor="ctr">
            <a:spAutoFit/>
          </a:bodyPr>
          <a:lstStyle>
            <a:lvl1pPr algn="l" defTabSz="2172273">
              <a:defRPr sz="4200"/>
            </a:lvl1pPr>
          </a:lstStyle>
          <a:p>
            <a:pPr defTabSz="2172302"/>
            <a:r>
              <a:rPr b="0">
                <a:latin typeface="Helvetica Light"/>
                <a:ea typeface="ＭＳ Ｐゴシック" charset="0"/>
                <a:cs typeface="+mn-cs"/>
                <a:sym typeface="Helvetica Light"/>
              </a:rPr>
              <a:t>Input</a:t>
            </a:r>
          </a:p>
        </p:txBody>
      </p:sp>
      <p:sp>
        <p:nvSpPr>
          <p:cNvPr id="4061" name="Shape 4061"/>
          <p:cNvSpPr/>
          <p:nvPr/>
        </p:nvSpPr>
        <p:spPr>
          <a:xfrm>
            <a:off x="13115164" y="2508245"/>
            <a:ext cx="1777104" cy="817226"/>
          </a:xfrm>
          <a:prstGeom prst="rect">
            <a:avLst/>
          </a:prstGeom>
          <a:ln w="12700">
            <a:miter lim="400000"/>
          </a:ln>
          <a:extLst>
            <a:ext uri="{C572A759-6A51-4108-AA02-DFA0A04FC94B}">
              <ma14:wrappingTextBoxFlag xmlns="" xmlns:ma14="http://schemas.microsoft.com/office/mac/drawingml/2011/main" val="1"/>
            </a:ext>
          </a:extLst>
        </p:spPr>
        <p:txBody>
          <a:bodyPr wrap="none" lIns="84621" tIns="84621" rIns="84621" bIns="84621" anchor="ctr">
            <a:spAutoFit/>
          </a:bodyPr>
          <a:lstStyle>
            <a:lvl1pPr algn="l" defTabSz="2172273">
              <a:defRPr sz="4200"/>
            </a:lvl1pPr>
          </a:lstStyle>
          <a:p>
            <a:pPr defTabSz="2172302"/>
            <a:r>
              <a:rPr b="0">
                <a:latin typeface="Helvetica Light"/>
                <a:ea typeface="ＭＳ Ｐゴシック" charset="0"/>
                <a:cs typeface="+mn-cs"/>
                <a:sym typeface="Helvetica Light"/>
              </a:rPr>
              <a:t>Output</a:t>
            </a:r>
          </a:p>
        </p:txBody>
      </p:sp>
      <p:sp>
        <p:nvSpPr>
          <p:cNvPr id="4062" name="Shape 4062"/>
          <p:cNvSpPr/>
          <p:nvPr/>
        </p:nvSpPr>
        <p:spPr>
          <a:xfrm>
            <a:off x="17456064" y="2508245"/>
            <a:ext cx="1331469" cy="817226"/>
          </a:xfrm>
          <a:prstGeom prst="rect">
            <a:avLst/>
          </a:prstGeom>
          <a:ln w="12700">
            <a:miter lim="400000"/>
          </a:ln>
          <a:extLst>
            <a:ext uri="{C572A759-6A51-4108-AA02-DFA0A04FC94B}">
              <ma14:wrappingTextBoxFlag xmlns="" xmlns:ma14="http://schemas.microsoft.com/office/mac/drawingml/2011/main" val="1"/>
            </a:ext>
          </a:extLst>
        </p:spPr>
        <p:txBody>
          <a:bodyPr wrap="none" lIns="84621" tIns="84621" rIns="84621" bIns="84621" anchor="ctr">
            <a:spAutoFit/>
          </a:bodyPr>
          <a:lstStyle>
            <a:lvl1pPr algn="l" defTabSz="2172273">
              <a:defRPr sz="4200"/>
            </a:lvl1pPr>
          </a:lstStyle>
          <a:p>
            <a:pPr defTabSz="2172302"/>
            <a:r>
              <a:rPr b="0">
                <a:latin typeface="Helvetica Light"/>
                <a:ea typeface="ＭＳ Ｐゴシック" charset="0"/>
                <a:cs typeface="+mn-cs"/>
                <a:sym typeface="Helvetica Light"/>
              </a:rPr>
              <a:t>Input</a:t>
            </a:r>
          </a:p>
        </p:txBody>
      </p:sp>
      <p:sp>
        <p:nvSpPr>
          <p:cNvPr id="4063" name="Shape 4063"/>
          <p:cNvSpPr/>
          <p:nvPr/>
        </p:nvSpPr>
        <p:spPr>
          <a:xfrm>
            <a:off x="21115004" y="2508245"/>
            <a:ext cx="1777104" cy="817226"/>
          </a:xfrm>
          <a:prstGeom prst="rect">
            <a:avLst/>
          </a:prstGeom>
          <a:ln w="12700">
            <a:miter lim="400000"/>
          </a:ln>
          <a:extLst>
            <a:ext uri="{C572A759-6A51-4108-AA02-DFA0A04FC94B}">
              <ma14:wrappingTextBoxFlag xmlns="" xmlns:ma14="http://schemas.microsoft.com/office/mac/drawingml/2011/main" val="1"/>
            </a:ext>
          </a:extLst>
        </p:spPr>
        <p:txBody>
          <a:bodyPr wrap="none" lIns="84621" tIns="84621" rIns="84621" bIns="84621" anchor="ctr">
            <a:spAutoFit/>
          </a:bodyPr>
          <a:lstStyle>
            <a:lvl1pPr algn="l" defTabSz="2172273">
              <a:defRPr sz="4200"/>
            </a:lvl1pPr>
          </a:lstStyle>
          <a:p>
            <a:pPr defTabSz="2172302"/>
            <a:r>
              <a:rPr b="0">
                <a:latin typeface="Helvetica Light"/>
                <a:ea typeface="ＭＳ Ｐゴシック" charset="0"/>
                <a:cs typeface="+mn-cs"/>
                <a:sym typeface="Helvetica Light"/>
              </a:rPr>
              <a:t>Output</a:t>
            </a:r>
          </a:p>
        </p:txBody>
      </p:sp>
      <p:pic>
        <p:nvPicPr>
          <p:cNvPr id="4064" name="input_62_AB.jpg"/>
          <p:cNvPicPr>
            <a:picLocks noChangeAspect="1"/>
          </p:cNvPicPr>
          <p:nvPr/>
        </p:nvPicPr>
        <p:blipFill>
          <a:blip r:embed="rId2"/>
          <a:stretch>
            <a:fillRect/>
          </a:stretch>
        </p:blipFill>
        <p:spPr>
          <a:xfrm>
            <a:off x="165314" y="3478999"/>
            <a:ext cx="3778045" cy="3778045"/>
          </a:xfrm>
          <a:prstGeom prst="rect">
            <a:avLst/>
          </a:prstGeom>
          <a:ln w="12700">
            <a:miter lim="400000"/>
          </a:ln>
        </p:spPr>
      </p:pic>
      <p:pic>
        <p:nvPicPr>
          <p:cNvPr id="4065" name="input_106_AB.jpg"/>
          <p:cNvPicPr>
            <a:picLocks noChangeAspect="1"/>
          </p:cNvPicPr>
          <p:nvPr/>
        </p:nvPicPr>
        <p:blipFill>
          <a:blip r:embed="rId3"/>
          <a:stretch>
            <a:fillRect/>
          </a:stretch>
        </p:blipFill>
        <p:spPr>
          <a:xfrm>
            <a:off x="16657060" y="7554068"/>
            <a:ext cx="3778045" cy="3778045"/>
          </a:xfrm>
          <a:prstGeom prst="rect">
            <a:avLst/>
          </a:prstGeom>
          <a:ln w="12700">
            <a:miter lim="400000"/>
          </a:ln>
        </p:spPr>
      </p:pic>
      <p:pic>
        <p:nvPicPr>
          <p:cNvPr id="4066" name="input_119_AB.jpg"/>
          <p:cNvPicPr>
            <a:picLocks noChangeAspect="1"/>
          </p:cNvPicPr>
          <p:nvPr/>
        </p:nvPicPr>
        <p:blipFill>
          <a:blip r:embed="rId4"/>
          <a:stretch>
            <a:fillRect/>
          </a:stretch>
        </p:blipFill>
        <p:spPr>
          <a:xfrm>
            <a:off x="8596487" y="7554068"/>
            <a:ext cx="3778045" cy="3778045"/>
          </a:xfrm>
          <a:prstGeom prst="rect">
            <a:avLst/>
          </a:prstGeom>
          <a:ln w="12700">
            <a:miter lim="400000"/>
          </a:ln>
        </p:spPr>
      </p:pic>
      <p:pic>
        <p:nvPicPr>
          <p:cNvPr id="4067" name="input_130_AB.jpg"/>
          <p:cNvPicPr>
            <a:picLocks noChangeAspect="1"/>
          </p:cNvPicPr>
          <p:nvPr/>
        </p:nvPicPr>
        <p:blipFill>
          <a:blip r:embed="rId5"/>
          <a:stretch>
            <a:fillRect/>
          </a:stretch>
        </p:blipFill>
        <p:spPr>
          <a:xfrm>
            <a:off x="408548" y="7554068"/>
            <a:ext cx="3778045" cy="3778045"/>
          </a:xfrm>
          <a:prstGeom prst="rect">
            <a:avLst/>
          </a:prstGeom>
          <a:ln w="12700">
            <a:miter lim="400000"/>
          </a:ln>
        </p:spPr>
      </p:pic>
      <p:pic>
        <p:nvPicPr>
          <p:cNvPr id="4068" name="input_146_AB.jpg"/>
          <p:cNvPicPr>
            <a:picLocks noChangeAspect="1"/>
          </p:cNvPicPr>
          <p:nvPr/>
        </p:nvPicPr>
        <p:blipFill>
          <a:blip r:embed="rId6"/>
          <a:stretch>
            <a:fillRect/>
          </a:stretch>
        </p:blipFill>
        <p:spPr>
          <a:xfrm>
            <a:off x="8338682" y="3478999"/>
            <a:ext cx="3778045" cy="3778045"/>
          </a:xfrm>
          <a:prstGeom prst="rect">
            <a:avLst/>
          </a:prstGeom>
          <a:ln w="12700">
            <a:miter lim="400000"/>
          </a:ln>
        </p:spPr>
      </p:pic>
      <p:pic>
        <p:nvPicPr>
          <p:cNvPr id="4069" name="input_157_AB.jpg"/>
          <p:cNvPicPr>
            <a:picLocks noChangeAspect="1"/>
          </p:cNvPicPr>
          <p:nvPr/>
        </p:nvPicPr>
        <p:blipFill>
          <a:blip r:embed="rId7"/>
          <a:stretch>
            <a:fillRect/>
          </a:stretch>
        </p:blipFill>
        <p:spPr>
          <a:xfrm>
            <a:off x="16509804" y="3478999"/>
            <a:ext cx="3778045" cy="3778045"/>
          </a:xfrm>
          <a:prstGeom prst="rect">
            <a:avLst/>
          </a:prstGeom>
          <a:ln w="12700">
            <a:miter lim="400000"/>
          </a:ln>
        </p:spPr>
      </p:pic>
      <p:grpSp>
        <p:nvGrpSpPr>
          <p:cNvPr id="4076" name="Group 4076"/>
          <p:cNvGrpSpPr/>
          <p:nvPr/>
        </p:nvGrpSpPr>
        <p:grpSpPr>
          <a:xfrm>
            <a:off x="3883814" y="3479004"/>
            <a:ext cx="20245605" cy="7853112"/>
            <a:chOff x="0" y="0"/>
            <a:chExt cx="20245602" cy="7853111"/>
          </a:xfrm>
        </p:grpSpPr>
        <p:pic>
          <p:nvPicPr>
            <p:cNvPr id="4070" name="L1cGAN_106_AB.jpg"/>
            <p:cNvPicPr>
              <a:picLocks noChangeAspect="1"/>
            </p:cNvPicPr>
            <p:nvPr/>
          </p:nvPicPr>
          <p:blipFill>
            <a:blip r:embed="rId8"/>
            <a:stretch>
              <a:fillRect/>
            </a:stretch>
          </p:blipFill>
          <p:spPr>
            <a:xfrm>
              <a:off x="16320299" y="4075069"/>
              <a:ext cx="3778043" cy="3778043"/>
            </a:xfrm>
            <a:prstGeom prst="rect">
              <a:avLst/>
            </a:prstGeom>
            <a:ln w="12700" cap="flat">
              <a:noFill/>
              <a:miter lim="400000"/>
            </a:ln>
            <a:effectLst/>
          </p:spPr>
        </p:pic>
        <p:pic>
          <p:nvPicPr>
            <p:cNvPr id="4071" name="L1cGAN_119_AB.jpg"/>
            <p:cNvPicPr>
              <a:picLocks noChangeAspect="1"/>
            </p:cNvPicPr>
            <p:nvPr/>
          </p:nvPicPr>
          <p:blipFill>
            <a:blip r:embed="rId9"/>
            <a:stretch>
              <a:fillRect/>
            </a:stretch>
          </p:blipFill>
          <p:spPr>
            <a:xfrm>
              <a:off x="8522780" y="4075069"/>
              <a:ext cx="3778043" cy="3778043"/>
            </a:xfrm>
            <a:prstGeom prst="rect">
              <a:avLst/>
            </a:prstGeom>
            <a:ln w="12700" cap="flat">
              <a:noFill/>
              <a:miter lim="400000"/>
            </a:ln>
            <a:effectLst/>
          </p:spPr>
        </p:pic>
        <p:pic>
          <p:nvPicPr>
            <p:cNvPr id="4072" name="L1cGAN_62_AB.jpg"/>
            <p:cNvPicPr>
              <a:picLocks noChangeAspect="1"/>
            </p:cNvPicPr>
            <p:nvPr/>
          </p:nvPicPr>
          <p:blipFill>
            <a:blip r:embed="rId10"/>
            <a:stretch>
              <a:fillRect/>
            </a:stretch>
          </p:blipFill>
          <p:spPr>
            <a:xfrm>
              <a:off x="0" y="0"/>
              <a:ext cx="3778042" cy="3778042"/>
            </a:xfrm>
            <a:prstGeom prst="rect">
              <a:avLst/>
            </a:prstGeom>
            <a:ln w="12700" cap="flat">
              <a:noFill/>
              <a:miter lim="400000"/>
            </a:ln>
            <a:effectLst/>
          </p:spPr>
        </p:pic>
        <p:pic>
          <p:nvPicPr>
            <p:cNvPr id="4073" name="L1cGAN_130_AB.jpg"/>
            <p:cNvPicPr>
              <a:picLocks noChangeAspect="1"/>
            </p:cNvPicPr>
            <p:nvPr/>
          </p:nvPicPr>
          <p:blipFill>
            <a:blip r:embed="rId11"/>
            <a:stretch>
              <a:fillRect/>
            </a:stretch>
          </p:blipFill>
          <p:spPr>
            <a:xfrm>
              <a:off x="462207" y="4075069"/>
              <a:ext cx="3778043" cy="3778043"/>
            </a:xfrm>
            <a:prstGeom prst="rect">
              <a:avLst/>
            </a:prstGeom>
            <a:ln w="12700" cap="flat">
              <a:noFill/>
              <a:miter lim="400000"/>
            </a:ln>
            <a:effectLst/>
          </p:spPr>
        </p:pic>
        <p:pic>
          <p:nvPicPr>
            <p:cNvPr id="4074" name="L1cGAN_146_AB.jpg"/>
            <p:cNvPicPr>
              <a:picLocks noChangeAspect="1"/>
            </p:cNvPicPr>
            <p:nvPr/>
          </p:nvPicPr>
          <p:blipFill>
            <a:blip r:embed="rId12"/>
            <a:stretch>
              <a:fillRect/>
            </a:stretch>
          </p:blipFill>
          <p:spPr>
            <a:xfrm>
              <a:off x="8353972" y="0"/>
              <a:ext cx="3778042" cy="3778042"/>
            </a:xfrm>
            <a:prstGeom prst="rect">
              <a:avLst/>
            </a:prstGeom>
            <a:ln w="12700" cap="flat">
              <a:noFill/>
              <a:miter lim="400000"/>
            </a:ln>
            <a:effectLst/>
          </p:spPr>
        </p:pic>
        <p:pic>
          <p:nvPicPr>
            <p:cNvPr id="4075" name="L1cGAN_157_AB.jpg"/>
            <p:cNvPicPr>
              <a:picLocks noChangeAspect="1"/>
            </p:cNvPicPr>
            <p:nvPr/>
          </p:nvPicPr>
          <p:blipFill>
            <a:blip r:embed="rId13"/>
            <a:stretch>
              <a:fillRect/>
            </a:stretch>
          </p:blipFill>
          <p:spPr>
            <a:xfrm>
              <a:off x="16467560" y="0"/>
              <a:ext cx="3778043" cy="3778042"/>
            </a:xfrm>
            <a:prstGeom prst="rect">
              <a:avLst/>
            </a:prstGeom>
            <a:ln w="12700" cap="flat">
              <a:noFill/>
              <a:miter lim="400000"/>
            </a:ln>
            <a:effectLst/>
          </p:spPr>
        </p:pic>
      </p:grpSp>
      <p:sp>
        <p:nvSpPr>
          <p:cNvPr id="4077" name="Shape 4077"/>
          <p:cNvSpPr/>
          <p:nvPr/>
        </p:nvSpPr>
        <p:spPr>
          <a:xfrm>
            <a:off x="17955385" y="12587003"/>
            <a:ext cx="5775570" cy="698219"/>
          </a:xfrm>
          <a:prstGeom prst="rect">
            <a:avLst/>
          </a:prstGeom>
          <a:ln w="12700">
            <a:miter lim="400000"/>
          </a:ln>
          <a:extLst>
            <a:ext uri="{C572A759-6A51-4108-AA02-DFA0A04FC94B}">
              <ma14:wrappingTextBoxFlag xmlns="" xmlns:ma14="http://schemas.microsoft.com/office/mac/drawingml/2011/main" val="1"/>
            </a:ext>
          </a:extLst>
        </p:spPr>
        <p:txBody>
          <a:bodyPr wrap="none" lIns="71413" tIns="71413" rIns="71413" bIns="71413" anchor="ctr">
            <a:spAutoFit/>
          </a:bodyPr>
          <a:lstStyle>
            <a:lvl1pPr>
              <a:defRPr sz="3600"/>
            </a:lvl1pPr>
          </a:lstStyle>
          <a:p>
            <a:pPr defTabSz="821141"/>
            <a:r>
              <a:rPr b="0">
                <a:latin typeface="Helvetica Light"/>
                <a:ea typeface="ＭＳ Ｐゴシック" charset="0"/>
                <a:cs typeface="+mn-cs"/>
                <a:sym typeface="Helvetica Light"/>
              </a:rPr>
              <a:t>Edges from [Xie &amp; Tu, 2015]</a:t>
            </a:r>
          </a:p>
        </p:txBody>
      </p:sp>
    </p:spTree>
    <p:extLst>
      <p:ext uri="{BB962C8B-B14F-4D97-AF65-F5344CB8AC3E}">
        <p14:creationId xmlns:p14="http://schemas.microsoft.com/office/powerpoint/2010/main" val="3147318055"/>
      </p:ext>
    </p:extLst>
  </p:cSld>
  <p:clrMapOvr>
    <a:masterClrMapping/>
  </p:clrMapOvr>
  <p:transition spd="slow"/>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407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76" grpId="0" animBg="1" advAuto="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79" name="Shape 4079"/>
          <p:cNvSpPr/>
          <p:nvPr/>
        </p:nvSpPr>
        <p:spPr>
          <a:xfrm>
            <a:off x="7698824" y="626019"/>
            <a:ext cx="8986385" cy="1375327"/>
          </a:xfrm>
          <a:prstGeom prst="rect">
            <a:avLst/>
          </a:prstGeom>
          <a:ln w="12700">
            <a:miter lim="400000"/>
          </a:ln>
          <a:extLst>
            <a:ext uri="{C572A759-6A51-4108-AA02-DFA0A04FC94B}">
              <ma14:wrappingTextBoxFlag xmlns="" xmlns:ma14="http://schemas.microsoft.com/office/mac/drawingml/2011/main" val="1"/>
            </a:ext>
          </a:extLst>
        </p:spPr>
        <p:txBody>
          <a:bodyPr wrap="none" lIns="71413" tIns="71413" rIns="71413" bIns="71413" anchor="ctr">
            <a:spAutoFit/>
          </a:bodyPr>
          <a:lstStyle/>
          <a:p>
            <a:pPr defTabSz="821141">
              <a:defRPr sz="8000"/>
            </a:pPr>
            <a:r>
              <a:rPr sz="8000" b="0" i="1">
                <a:latin typeface="Helvetica Light"/>
                <a:ea typeface="ＭＳ Ｐゴシック" charset="0"/>
                <a:cs typeface="+mn-cs"/>
                <a:sym typeface="Helvetica Light"/>
              </a:rPr>
              <a:t>Sketches</a:t>
            </a:r>
            <a:r>
              <a:rPr sz="8000" b="0">
                <a:latin typeface="Helvetica Light"/>
                <a:ea typeface="ＭＳ Ｐゴシック" charset="0"/>
                <a:cs typeface="+mn-cs"/>
                <a:sym typeface="Helvetica Light"/>
              </a:rPr>
              <a:t> → Images</a:t>
            </a:r>
          </a:p>
        </p:txBody>
      </p:sp>
      <p:sp>
        <p:nvSpPr>
          <p:cNvPr id="4080" name="Shape 4080"/>
          <p:cNvSpPr/>
          <p:nvPr/>
        </p:nvSpPr>
        <p:spPr>
          <a:xfrm>
            <a:off x="1456387" y="2508245"/>
            <a:ext cx="1331469" cy="817226"/>
          </a:xfrm>
          <a:prstGeom prst="rect">
            <a:avLst/>
          </a:prstGeom>
          <a:ln w="12700">
            <a:miter lim="400000"/>
          </a:ln>
          <a:extLst>
            <a:ext uri="{C572A759-6A51-4108-AA02-DFA0A04FC94B}">
              <ma14:wrappingTextBoxFlag xmlns="" xmlns:ma14="http://schemas.microsoft.com/office/mac/drawingml/2011/main" val="1"/>
            </a:ext>
          </a:extLst>
        </p:spPr>
        <p:txBody>
          <a:bodyPr wrap="none" lIns="84621" tIns="84621" rIns="84621" bIns="84621" anchor="ctr">
            <a:spAutoFit/>
          </a:bodyPr>
          <a:lstStyle>
            <a:lvl1pPr algn="l" defTabSz="2172273">
              <a:defRPr sz="4200"/>
            </a:lvl1pPr>
          </a:lstStyle>
          <a:p>
            <a:pPr defTabSz="2172302"/>
            <a:r>
              <a:rPr b="0">
                <a:latin typeface="Helvetica Light"/>
                <a:ea typeface="ＭＳ Ｐゴシック" charset="0"/>
                <a:cs typeface="+mn-cs"/>
                <a:sym typeface="Helvetica Light"/>
              </a:rPr>
              <a:t>Input</a:t>
            </a:r>
          </a:p>
        </p:txBody>
      </p:sp>
      <p:sp>
        <p:nvSpPr>
          <p:cNvPr id="4081" name="Shape 4081"/>
          <p:cNvSpPr/>
          <p:nvPr/>
        </p:nvSpPr>
        <p:spPr>
          <a:xfrm>
            <a:off x="5115332" y="2508245"/>
            <a:ext cx="1777104" cy="817226"/>
          </a:xfrm>
          <a:prstGeom prst="rect">
            <a:avLst/>
          </a:prstGeom>
          <a:ln w="12700">
            <a:miter lim="400000"/>
          </a:ln>
          <a:extLst>
            <a:ext uri="{C572A759-6A51-4108-AA02-DFA0A04FC94B}">
              <ma14:wrappingTextBoxFlag xmlns="" xmlns:ma14="http://schemas.microsoft.com/office/mac/drawingml/2011/main" val="1"/>
            </a:ext>
          </a:extLst>
        </p:spPr>
        <p:txBody>
          <a:bodyPr wrap="none" lIns="84621" tIns="84621" rIns="84621" bIns="84621" anchor="ctr">
            <a:spAutoFit/>
          </a:bodyPr>
          <a:lstStyle>
            <a:lvl1pPr algn="l" defTabSz="2172273">
              <a:defRPr sz="4200"/>
            </a:lvl1pPr>
          </a:lstStyle>
          <a:p>
            <a:pPr defTabSz="2172302"/>
            <a:r>
              <a:rPr b="0">
                <a:latin typeface="Helvetica Light"/>
                <a:ea typeface="ＭＳ Ｐゴシック" charset="0"/>
                <a:cs typeface="+mn-cs"/>
                <a:sym typeface="Helvetica Light"/>
              </a:rPr>
              <a:t>Output</a:t>
            </a:r>
          </a:p>
        </p:txBody>
      </p:sp>
      <p:sp>
        <p:nvSpPr>
          <p:cNvPr id="4082" name="Shape 4082"/>
          <p:cNvSpPr/>
          <p:nvPr/>
        </p:nvSpPr>
        <p:spPr>
          <a:xfrm>
            <a:off x="9456227" y="2508245"/>
            <a:ext cx="1331469" cy="817226"/>
          </a:xfrm>
          <a:prstGeom prst="rect">
            <a:avLst/>
          </a:prstGeom>
          <a:ln w="12700">
            <a:miter lim="400000"/>
          </a:ln>
          <a:extLst>
            <a:ext uri="{C572A759-6A51-4108-AA02-DFA0A04FC94B}">
              <ma14:wrappingTextBoxFlag xmlns="" xmlns:ma14="http://schemas.microsoft.com/office/mac/drawingml/2011/main" val="1"/>
            </a:ext>
          </a:extLst>
        </p:spPr>
        <p:txBody>
          <a:bodyPr wrap="none" lIns="84621" tIns="84621" rIns="84621" bIns="84621" anchor="ctr">
            <a:spAutoFit/>
          </a:bodyPr>
          <a:lstStyle>
            <a:lvl1pPr algn="l" defTabSz="2172273">
              <a:defRPr sz="4200"/>
            </a:lvl1pPr>
          </a:lstStyle>
          <a:p>
            <a:pPr defTabSz="2172302"/>
            <a:r>
              <a:rPr b="0">
                <a:latin typeface="Helvetica Light"/>
                <a:ea typeface="ＭＳ Ｐゴシック" charset="0"/>
                <a:cs typeface="+mn-cs"/>
                <a:sym typeface="Helvetica Light"/>
              </a:rPr>
              <a:t>Input</a:t>
            </a:r>
          </a:p>
        </p:txBody>
      </p:sp>
      <p:sp>
        <p:nvSpPr>
          <p:cNvPr id="4083" name="Shape 4083"/>
          <p:cNvSpPr/>
          <p:nvPr/>
        </p:nvSpPr>
        <p:spPr>
          <a:xfrm>
            <a:off x="13115164" y="2508245"/>
            <a:ext cx="1777104" cy="817226"/>
          </a:xfrm>
          <a:prstGeom prst="rect">
            <a:avLst/>
          </a:prstGeom>
          <a:ln w="12700">
            <a:miter lim="400000"/>
          </a:ln>
          <a:extLst>
            <a:ext uri="{C572A759-6A51-4108-AA02-DFA0A04FC94B}">
              <ma14:wrappingTextBoxFlag xmlns="" xmlns:ma14="http://schemas.microsoft.com/office/mac/drawingml/2011/main" val="1"/>
            </a:ext>
          </a:extLst>
        </p:spPr>
        <p:txBody>
          <a:bodyPr wrap="none" lIns="84621" tIns="84621" rIns="84621" bIns="84621" anchor="ctr">
            <a:spAutoFit/>
          </a:bodyPr>
          <a:lstStyle>
            <a:lvl1pPr algn="l" defTabSz="2172273">
              <a:defRPr sz="4200"/>
            </a:lvl1pPr>
          </a:lstStyle>
          <a:p>
            <a:pPr defTabSz="2172302"/>
            <a:r>
              <a:rPr b="0">
                <a:latin typeface="Helvetica Light"/>
                <a:ea typeface="ＭＳ Ｐゴシック" charset="0"/>
                <a:cs typeface="+mn-cs"/>
                <a:sym typeface="Helvetica Light"/>
              </a:rPr>
              <a:t>Output</a:t>
            </a:r>
          </a:p>
        </p:txBody>
      </p:sp>
      <p:sp>
        <p:nvSpPr>
          <p:cNvPr id="4084" name="Shape 4084"/>
          <p:cNvSpPr/>
          <p:nvPr/>
        </p:nvSpPr>
        <p:spPr>
          <a:xfrm>
            <a:off x="17456064" y="2508245"/>
            <a:ext cx="1331469" cy="817226"/>
          </a:xfrm>
          <a:prstGeom prst="rect">
            <a:avLst/>
          </a:prstGeom>
          <a:ln w="12700">
            <a:miter lim="400000"/>
          </a:ln>
          <a:extLst>
            <a:ext uri="{C572A759-6A51-4108-AA02-DFA0A04FC94B}">
              <ma14:wrappingTextBoxFlag xmlns="" xmlns:ma14="http://schemas.microsoft.com/office/mac/drawingml/2011/main" val="1"/>
            </a:ext>
          </a:extLst>
        </p:spPr>
        <p:txBody>
          <a:bodyPr wrap="none" lIns="84621" tIns="84621" rIns="84621" bIns="84621" anchor="ctr">
            <a:spAutoFit/>
          </a:bodyPr>
          <a:lstStyle>
            <a:lvl1pPr algn="l" defTabSz="2172273">
              <a:defRPr sz="4200"/>
            </a:lvl1pPr>
          </a:lstStyle>
          <a:p>
            <a:pPr defTabSz="2172302"/>
            <a:r>
              <a:rPr b="0">
                <a:latin typeface="Helvetica Light"/>
                <a:ea typeface="ＭＳ Ｐゴシック" charset="0"/>
                <a:cs typeface="+mn-cs"/>
                <a:sym typeface="Helvetica Light"/>
              </a:rPr>
              <a:t>Input</a:t>
            </a:r>
          </a:p>
        </p:txBody>
      </p:sp>
      <p:sp>
        <p:nvSpPr>
          <p:cNvPr id="4085" name="Shape 4085"/>
          <p:cNvSpPr/>
          <p:nvPr/>
        </p:nvSpPr>
        <p:spPr>
          <a:xfrm>
            <a:off x="21115004" y="2508245"/>
            <a:ext cx="1777104" cy="817226"/>
          </a:xfrm>
          <a:prstGeom prst="rect">
            <a:avLst/>
          </a:prstGeom>
          <a:ln w="12700">
            <a:miter lim="400000"/>
          </a:ln>
          <a:extLst>
            <a:ext uri="{C572A759-6A51-4108-AA02-DFA0A04FC94B}">
              <ma14:wrappingTextBoxFlag xmlns="" xmlns:ma14="http://schemas.microsoft.com/office/mac/drawingml/2011/main" val="1"/>
            </a:ext>
          </a:extLst>
        </p:spPr>
        <p:txBody>
          <a:bodyPr wrap="none" lIns="84621" tIns="84621" rIns="84621" bIns="84621" anchor="ctr">
            <a:spAutoFit/>
          </a:bodyPr>
          <a:lstStyle>
            <a:lvl1pPr algn="l" defTabSz="2172273">
              <a:defRPr sz="4200"/>
            </a:lvl1pPr>
          </a:lstStyle>
          <a:p>
            <a:pPr defTabSz="2172302"/>
            <a:r>
              <a:rPr b="0">
                <a:latin typeface="Helvetica Light"/>
                <a:ea typeface="ＭＳ Ｐゴシック" charset="0"/>
                <a:cs typeface="+mn-cs"/>
                <a:sym typeface="Helvetica Light"/>
              </a:rPr>
              <a:t>Output</a:t>
            </a:r>
          </a:p>
        </p:txBody>
      </p:sp>
      <p:sp>
        <p:nvSpPr>
          <p:cNvPr id="4086" name="Shape 4086"/>
          <p:cNvSpPr/>
          <p:nvPr/>
        </p:nvSpPr>
        <p:spPr>
          <a:xfrm>
            <a:off x="8200184" y="11662859"/>
            <a:ext cx="8091909" cy="929179"/>
          </a:xfrm>
          <a:prstGeom prst="rect">
            <a:avLst/>
          </a:prstGeom>
          <a:ln w="12700">
            <a:miter lim="400000"/>
          </a:ln>
          <a:extLst>
            <a:ext uri="{C572A759-6A51-4108-AA02-DFA0A04FC94B}">
              <ma14:wrappingTextBoxFlag xmlns="" xmlns:ma14="http://schemas.microsoft.com/office/mac/drawingml/2011/main" val="1"/>
            </a:ext>
          </a:extLst>
        </p:spPr>
        <p:txBody>
          <a:bodyPr wrap="none" lIns="71413" tIns="71413" rIns="71413" bIns="71413" anchor="ctr">
            <a:spAutoFit/>
          </a:bodyPr>
          <a:lstStyle/>
          <a:p>
            <a:pPr defTabSz="821141"/>
            <a:r>
              <a:rPr sz="5101" b="0">
                <a:latin typeface="Helvetica Light"/>
                <a:ea typeface="ＭＳ Ｐゴシック" charset="0"/>
                <a:cs typeface="+mn-cs"/>
                <a:sym typeface="Helvetica Light"/>
              </a:rPr>
              <a:t>Trained on Edges → Images</a:t>
            </a:r>
          </a:p>
        </p:txBody>
      </p:sp>
      <p:pic>
        <p:nvPicPr>
          <p:cNvPr id="4087" name="input_13223.jpg"/>
          <p:cNvPicPr>
            <a:picLocks noChangeAspect="1"/>
          </p:cNvPicPr>
          <p:nvPr/>
        </p:nvPicPr>
        <p:blipFill>
          <a:blip r:embed="rId2"/>
          <a:stretch>
            <a:fillRect/>
          </a:stretch>
        </p:blipFill>
        <p:spPr>
          <a:xfrm>
            <a:off x="275616" y="3309747"/>
            <a:ext cx="3695317" cy="3695317"/>
          </a:xfrm>
          <a:prstGeom prst="rect">
            <a:avLst/>
          </a:prstGeom>
          <a:ln w="12700">
            <a:miter lim="400000"/>
          </a:ln>
        </p:spPr>
      </p:pic>
      <p:pic>
        <p:nvPicPr>
          <p:cNvPr id="4088" name="input_13258.jpg"/>
          <p:cNvPicPr>
            <a:picLocks noChangeAspect="1"/>
          </p:cNvPicPr>
          <p:nvPr/>
        </p:nvPicPr>
        <p:blipFill>
          <a:blip r:embed="rId3"/>
          <a:stretch>
            <a:fillRect/>
          </a:stretch>
        </p:blipFill>
        <p:spPr>
          <a:xfrm>
            <a:off x="16607024" y="3533379"/>
            <a:ext cx="3695317" cy="3695317"/>
          </a:xfrm>
          <a:prstGeom prst="rect">
            <a:avLst/>
          </a:prstGeom>
          <a:ln w="12700">
            <a:miter lim="400000"/>
          </a:ln>
        </p:spPr>
      </p:pic>
      <p:pic>
        <p:nvPicPr>
          <p:cNvPr id="4089" name="input_798.jpg"/>
          <p:cNvPicPr>
            <a:picLocks noChangeAspect="1"/>
          </p:cNvPicPr>
          <p:nvPr/>
        </p:nvPicPr>
        <p:blipFill>
          <a:blip r:embed="rId4"/>
          <a:stretch>
            <a:fillRect/>
          </a:stretch>
        </p:blipFill>
        <p:spPr>
          <a:xfrm>
            <a:off x="8328982" y="3533379"/>
            <a:ext cx="3695317" cy="3695317"/>
          </a:xfrm>
          <a:prstGeom prst="rect">
            <a:avLst/>
          </a:prstGeom>
          <a:ln w="12700">
            <a:miter lim="400000"/>
          </a:ln>
        </p:spPr>
      </p:pic>
      <p:pic>
        <p:nvPicPr>
          <p:cNvPr id="4090" name="input_14971.jpg"/>
          <p:cNvPicPr>
            <a:picLocks noChangeAspect="1"/>
          </p:cNvPicPr>
          <p:nvPr/>
        </p:nvPicPr>
        <p:blipFill>
          <a:blip r:embed="rId5"/>
          <a:stretch>
            <a:fillRect/>
          </a:stretch>
        </p:blipFill>
        <p:spPr>
          <a:xfrm>
            <a:off x="275616" y="7441808"/>
            <a:ext cx="3695317" cy="3695317"/>
          </a:xfrm>
          <a:prstGeom prst="rect">
            <a:avLst/>
          </a:prstGeom>
          <a:ln w="12700">
            <a:miter lim="400000"/>
          </a:ln>
        </p:spPr>
      </p:pic>
      <p:pic>
        <p:nvPicPr>
          <p:cNvPr id="4091" name="gt_14983.jpg"/>
          <p:cNvPicPr>
            <a:picLocks noChangeAspect="1"/>
          </p:cNvPicPr>
          <p:nvPr/>
        </p:nvPicPr>
        <p:blipFill>
          <a:blip r:embed="rId6"/>
          <a:stretch>
            <a:fillRect/>
          </a:stretch>
        </p:blipFill>
        <p:spPr>
          <a:xfrm>
            <a:off x="16607024" y="7363579"/>
            <a:ext cx="3695317" cy="3695317"/>
          </a:xfrm>
          <a:prstGeom prst="rect">
            <a:avLst/>
          </a:prstGeom>
          <a:ln w="12700">
            <a:miter lim="400000"/>
          </a:ln>
        </p:spPr>
      </p:pic>
      <p:grpSp>
        <p:nvGrpSpPr>
          <p:cNvPr id="4098" name="Group 4098"/>
          <p:cNvGrpSpPr/>
          <p:nvPr/>
        </p:nvGrpSpPr>
        <p:grpSpPr>
          <a:xfrm>
            <a:off x="3948440" y="3309744"/>
            <a:ext cx="20268208" cy="7827381"/>
            <a:chOff x="0" y="0"/>
            <a:chExt cx="20268207" cy="7827378"/>
          </a:xfrm>
        </p:grpSpPr>
        <p:pic>
          <p:nvPicPr>
            <p:cNvPr id="4092" name="L1cGAN_13223.jpg"/>
            <p:cNvPicPr>
              <a:picLocks noChangeAspect="1"/>
            </p:cNvPicPr>
            <p:nvPr/>
          </p:nvPicPr>
          <p:blipFill>
            <a:blip r:embed="rId7"/>
            <a:stretch>
              <a:fillRect/>
            </a:stretch>
          </p:blipFill>
          <p:spPr>
            <a:xfrm>
              <a:off x="0" y="0"/>
              <a:ext cx="3695316" cy="3695316"/>
            </a:xfrm>
            <a:prstGeom prst="rect">
              <a:avLst/>
            </a:prstGeom>
            <a:ln w="12700" cap="flat">
              <a:noFill/>
              <a:miter lim="400000"/>
            </a:ln>
            <a:effectLst/>
          </p:spPr>
        </p:pic>
        <p:pic>
          <p:nvPicPr>
            <p:cNvPr id="4093" name="L1cGAN_13258.jpg"/>
            <p:cNvPicPr>
              <a:picLocks noChangeAspect="1"/>
            </p:cNvPicPr>
            <p:nvPr/>
          </p:nvPicPr>
          <p:blipFill>
            <a:blip r:embed="rId8"/>
            <a:stretch>
              <a:fillRect/>
            </a:stretch>
          </p:blipFill>
          <p:spPr>
            <a:xfrm>
              <a:off x="16572892" y="223632"/>
              <a:ext cx="3695316" cy="3695317"/>
            </a:xfrm>
            <a:prstGeom prst="rect">
              <a:avLst/>
            </a:prstGeom>
            <a:ln w="12700" cap="flat">
              <a:noFill/>
              <a:miter lim="400000"/>
            </a:ln>
            <a:effectLst/>
          </p:spPr>
        </p:pic>
        <p:pic>
          <p:nvPicPr>
            <p:cNvPr id="4094" name="L1cGAN_798.jpg"/>
            <p:cNvPicPr>
              <a:picLocks noChangeAspect="1"/>
            </p:cNvPicPr>
            <p:nvPr/>
          </p:nvPicPr>
          <p:blipFill>
            <a:blip r:embed="rId9"/>
            <a:stretch>
              <a:fillRect/>
            </a:stretch>
          </p:blipFill>
          <p:spPr>
            <a:xfrm>
              <a:off x="8442438" y="223632"/>
              <a:ext cx="3695316" cy="3695317"/>
            </a:xfrm>
            <a:prstGeom prst="rect">
              <a:avLst/>
            </a:prstGeom>
            <a:ln w="12700" cap="flat">
              <a:noFill/>
              <a:miter lim="400000"/>
            </a:ln>
            <a:effectLst/>
          </p:spPr>
        </p:pic>
        <p:pic>
          <p:nvPicPr>
            <p:cNvPr id="4095" name="L1cGAN_14971.jpg"/>
            <p:cNvPicPr>
              <a:picLocks noChangeAspect="1"/>
            </p:cNvPicPr>
            <p:nvPr/>
          </p:nvPicPr>
          <p:blipFill>
            <a:blip r:embed="rId10"/>
            <a:stretch>
              <a:fillRect/>
            </a:stretch>
          </p:blipFill>
          <p:spPr>
            <a:xfrm>
              <a:off x="0" y="4132062"/>
              <a:ext cx="3695316" cy="3695317"/>
            </a:xfrm>
            <a:prstGeom prst="rect">
              <a:avLst/>
            </a:prstGeom>
            <a:ln w="12700" cap="flat">
              <a:noFill/>
              <a:miter lim="400000"/>
            </a:ln>
            <a:effectLst/>
          </p:spPr>
        </p:pic>
        <p:pic>
          <p:nvPicPr>
            <p:cNvPr id="4096" name="L1cGAN_14983.jpg"/>
            <p:cNvPicPr>
              <a:picLocks noChangeAspect="1"/>
            </p:cNvPicPr>
            <p:nvPr/>
          </p:nvPicPr>
          <p:blipFill>
            <a:blip r:embed="rId11"/>
            <a:stretch>
              <a:fillRect/>
            </a:stretch>
          </p:blipFill>
          <p:spPr>
            <a:xfrm>
              <a:off x="16572892" y="4132062"/>
              <a:ext cx="3695316" cy="3695317"/>
            </a:xfrm>
            <a:prstGeom prst="rect">
              <a:avLst/>
            </a:prstGeom>
            <a:ln w="12700" cap="flat">
              <a:noFill/>
              <a:miter lim="400000"/>
            </a:ln>
            <a:effectLst/>
          </p:spPr>
        </p:pic>
        <p:pic>
          <p:nvPicPr>
            <p:cNvPr id="4097" name="L1cGAN_15023.jpg"/>
            <p:cNvPicPr>
              <a:picLocks noChangeAspect="1"/>
            </p:cNvPicPr>
            <p:nvPr/>
          </p:nvPicPr>
          <p:blipFill>
            <a:blip r:embed="rId12"/>
            <a:stretch>
              <a:fillRect/>
            </a:stretch>
          </p:blipFill>
          <p:spPr>
            <a:xfrm>
              <a:off x="8442438" y="4132062"/>
              <a:ext cx="3695316" cy="3695317"/>
            </a:xfrm>
            <a:prstGeom prst="rect">
              <a:avLst/>
            </a:prstGeom>
            <a:ln w="12700" cap="flat">
              <a:noFill/>
              <a:miter lim="400000"/>
            </a:ln>
            <a:effectLst/>
          </p:spPr>
        </p:pic>
      </p:grpSp>
      <p:pic>
        <p:nvPicPr>
          <p:cNvPr id="4099" name="gt_15023.jpg"/>
          <p:cNvPicPr>
            <a:picLocks noChangeAspect="1"/>
          </p:cNvPicPr>
          <p:nvPr/>
        </p:nvPicPr>
        <p:blipFill>
          <a:blip r:embed="rId13"/>
          <a:stretch>
            <a:fillRect/>
          </a:stretch>
        </p:blipFill>
        <p:spPr>
          <a:xfrm>
            <a:off x="8708926" y="7363579"/>
            <a:ext cx="3695317" cy="3695317"/>
          </a:xfrm>
          <a:prstGeom prst="rect">
            <a:avLst/>
          </a:prstGeom>
          <a:ln w="12700">
            <a:miter lim="400000"/>
          </a:ln>
        </p:spPr>
      </p:pic>
      <p:sp>
        <p:nvSpPr>
          <p:cNvPr id="4100" name="Shape 4100"/>
          <p:cNvSpPr/>
          <p:nvPr/>
        </p:nvSpPr>
        <p:spPr>
          <a:xfrm>
            <a:off x="16915916" y="12735147"/>
            <a:ext cx="7110872" cy="698219"/>
          </a:xfrm>
          <a:prstGeom prst="rect">
            <a:avLst/>
          </a:prstGeom>
          <a:ln w="12700">
            <a:miter lim="400000"/>
          </a:ln>
          <a:extLst>
            <a:ext uri="{C572A759-6A51-4108-AA02-DFA0A04FC94B}">
              <ma14:wrappingTextBoxFlag xmlns="" xmlns:ma14="http://schemas.microsoft.com/office/mac/drawingml/2011/main" val="1"/>
            </a:ext>
          </a:extLst>
        </p:spPr>
        <p:txBody>
          <a:bodyPr wrap="none" lIns="71413" tIns="71413" rIns="71413" bIns="71413" anchor="ctr">
            <a:spAutoFit/>
          </a:bodyPr>
          <a:lstStyle>
            <a:lvl1pPr>
              <a:defRPr sz="3600"/>
            </a:lvl1pPr>
          </a:lstStyle>
          <a:p>
            <a:pPr defTabSz="821141"/>
            <a:r>
              <a:rPr b="0">
                <a:latin typeface="Helvetica Light"/>
                <a:ea typeface="ＭＳ Ｐゴシック" charset="0"/>
                <a:cs typeface="+mn-cs"/>
                <a:sym typeface="Helvetica Light"/>
              </a:rPr>
              <a:t>Data from [Eitz, Hays, Alexa, 2012]</a:t>
            </a:r>
          </a:p>
        </p:txBody>
      </p:sp>
    </p:spTree>
    <p:extLst>
      <p:ext uri="{BB962C8B-B14F-4D97-AF65-F5344CB8AC3E}">
        <p14:creationId xmlns:p14="http://schemas.microsoft.com/office/powerpoint/2010/main" val="1498684794"/>
      </p:ext>
    </p:extLst>
  </p:cSld>
  <p:clrMapOvr>
    <a:masterClrMapping/>
  </p:clrMapOvr>
  <p:transition spd="slow"/>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409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8" grpId="0" animBg="1" advAuto="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23" name="pasted-image.png"/>
          <p:cNvPicPr>
            <a:picLocks noChangeAspect="1"/>
          </p:cNvPicPr>
          <p:nvPr/>
        </p:nvPicPr>
        <p:blipFill>
          <a:blip r:embed="rId2"/>
          <a:stretch>
            <a:fillRect/>
          </a:stretch>
        </p:blipFill>
        <p:spPr>
          <a:xfrm>
            <a:off x="1140432" y="7365092"/>
            <a:ext cx="9860165" cy="4652888"/>
          </a:xfrm>
          <a:prstGeom prst="rect">
            <a:avLst/>
          </a:prstGeom>
          <a:ln w="12700">
            <a:miter lim="400000"/>
          </a:ln>
        </p:spPr>
      </p:pic>
      <p:pic>
        <p:nvPicPr>
          <p:cNvPr id="4224" name="pasted-image.png"/>
          <p:cNvPicPr>
            <a:picLocks noChangeAspect="1"/>
          </p:cNvPicPr>
          <p:nvPr/>
        </p:nvPicPr>
        <p:blipFill>
          <a:blip r:embed="rId3"/>
          <a:stretch>
            <a:fillRect/>
          </a:stretch>
        </p:blipFill>
        <p:spPr>
          <a:xfrm>
            <a:off x="12850427" y="6676904"/>
            <a:ext cx="9860165" cy="5344133"/>
          </a:xfrm>
          <a:prstGeom prst="rect">
            <a:avLst/>
          </a:prstGeom>
          <a:ln w="12700">
            <a:miter lim="400000"/>
          </a:ln>
        </p:spPr>
      </p:pic>
      <p:pic>
        <p:nvPicPr>
          <p:cNvPr id="4225" name="pasted-image.png"/>
          <p:cNvPicPr>
            <a:picLocks noChangeAspect="1"/>
          </p:cNvPicPr>
          <p:nvPr/>
        </p:nvPicPr>
        <p:blipFill>
          <a:blip r:embed="rId4"/>
          <a:stretch>
            <a:fillRect/>
          </a:stretch>
        </p:blipFill>
        <p:spPr>
          <a:xfrm>
            <a:off x="11860781" y="2996012"/>
            <a:ext cx="11839408" cy="2696520"/>
          </a:xfrm>
          <a:prstGeom prst="rect">
            <a:avLst/>
          </a:prstGeom>
          <a:ln w="12700">
            <a:miter lim="400000"/>
          </a:ln>
        </p:spPr>
      </p:pic>
      <p:grpSp>
        <p:nvGrpSpPr>
          <p:cNvPr id="4228" name="Group 4228"/>
          <p:cNvGrpSpPr/>
          <p:nvPr/>
        </p:nvGrpSpPr>
        <p:grpSpPr>
          <a:xfrm>
            <a:off x="7581950" y="558793"/>
            <a:ext cx="9092122" cy="929228"/>
            <a:chOff x="-51779" y="-12151"/>
            <a:chExt cx="9092121" cy="929220"/>
          </a:xfrm>
        </p:grpSpPr>
        <p:sp>
          <p:nvSpPr>
            <p:cNvPr id="4226" name="Shape 4226"/>
            <p:cNvSpPr/>
            <p:nvPr/>
          </p:nvSpPr>
          <p:spPr>
            <a:xfrm>
              <a:off x="-51779" y="-12151"/>
              <a:ext cx="4071625" cy="92922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71437" tIns="71437" rIns="71437" bIns="71437" numCol="1" anchor="ctr">
              <a:spAutoFit/>
            </a:bodyPr>
            <a:lstStyle>
              <a:lvl1pPr>
                <a:defRPr b="1">
                  <a:latin typeface="Helvetica"/>
                  <a:ea typeface="Helvetica"/>
                  <a:cs typeface="Helvetica"/>
                  <a:sym typeface="Helvetica"/>
                </a:defRPr>
              </a:lvl1pPr>
            </a:lstStyle>
            <a:p>
              <a:pPr defTabSz="821141"/>
              <a:r>
                <a:rPr sz="5101"/>
                <a:t>#edges2cats</a:t>
              </a:r>
            </a:p>
          </p:txBody>
        </p:sp>
        <p:sp>
          <p:nvSpPr>
            <p:cNvPr id="4227" name="Shape 4227"/>
            <p:cNvSpPr/>
            <p:nvPr/>
          </p:nvSpPr>
          <p:spPr>
            <a:xfrm>
              <a:off x="4236144" y="57149"/>
              <a:ext cx="4804198" cy="79059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71437" tIns="71437" rIns="71437" bIns="71437" numCol="1" anchor="ctr">
              <a:spAutoFit/>
            </a:bodyPr>
            <a:lstStyle>
              <a:lvl1pPr>
                <a:defRPr sz="4200"/>
              </a:lvl1pPr>
            </a:lstStyle>
            <a:p>
              <a:pPr defTabSz="821141"/>
              <a:r>
                <a:rPr b="0">
                  <a:latin typeface="Helvetica Light"/>
                  <a:ea typeface="ＭＳ Ｐゴシック" charset="0"/>
                  <a:sym typeface="Helvetica Light"/>
                </a:rPr>
                <a:t>[Christopher Hesse]</a:t>
              </a:r>
            </a:p>
          </p:txBody>
        </p:sp>
      </p:grpSp>
      <p:sp>
        <p:nvSpPr>
          <p:cNvPr id="4229" name="Shape 4229"/>
          <p:cNvSpPr/>
          <p:nvPr/>
        </p:nvSpPr>
        <p:spPr>
          <a:xfrm>
            <a:off x="3913426" y="12205876"/>
            <a:ext cx="4314141" cy="904877"/>
          </a:xfrm>
          <a:prstGeom prst="rect">
            <a:avLst/>
          </a:prstGeom>
          <a:ln w="12700">
            <a:miter lim="400000"/>
          </a:ln>
          <a:extLst>
            <a:ext uri="{C572A759-6A51-4108-AA02-DFA0A04FC94B}">
              <ma14:wrappingTextBoxFlag xmlns="" xmlns:ma14="http://schemas.microsoft.com/office/mac/drawingml/2011/main" val="1"/>
            </a:ext>
          </a:extLst>
        </p:spPr>
        <p:txBody>
          <a:bodyPr lIns="45707" tIns="45709" rIns="45707" bIns="45709"/>
          <a:lstStyle>
            <a:lvl1pPr defTabSz="1303363">
              <a:defRPr sz="3200"/>
            </a:lvl1pPr>
          </a:lstStyle>
          <a:p>
            <a:pPr defTabSz="1303382"/>
            <a:r>
              <a:rPr b="0">
                <a:latin typeface="Helvetica Light"/>
                <a:ea typeface="ＭＳ Ｐゴシック" charset="0"/>
                <a:sym typeface="Helvetica Light"/>
              </a:rPr>
              <a:t>Ivy Tasi @ivymyt</a:t>
            </a:r>
          </a:p>
        </p:txBody>
      </p:sp>
      <p:sp>
        <p:nvSpPr>
          <p:cNvPr id="4230" name="Shape 4230"/>
          <p:cNvSpPr/>
          <p:nvPr/>
        </p:nvSpPr>
        <p:spPr>
          <a:xfrm>
            <a:off x="15623420" y="5612618"/>
            <a:ext cx="4314141" cy="904877"/>
          </a:xfrm>
          <a:prstGeom prst="rect">
            <a:avLst/>
          </a:prstGeom>
          <a:ln w="12700">
            <a:miter lim="400000"/>
          </a:ln>
          <a:extLst>
            <a:ext uri="{C572A759-6A51-4108-AA02-DFA0A04FC94B}">
              <ma14:wrappingTextBoxFlag xmlns="" xmlns:ma14="http://schemas.microsoft.com/office/mac/drawingml/2011/main" val="1"/>
            </a:ext>
          </a:extLst>
        </p:spPr>
        <p:txBody>
          <a:bodyPr lIns="45707" tIns="45709" rIns="45707" bIns="45709"/>
          <a:lstStyle>
            <a:lvl1pPr defTabSz="1303363">
              <a:defRPr sz="3200"/>
            </a:lvl1pPr>
          </a:lstStyle>
          <a:p>
            <a:pPr defTabSz="1303382"/>
            <a:r>
              <a:rPr b="0">
                <a:latin typeface="Helvetica Light"/>
                <a:ea typeface="ＭＳ Ｐゴシック" charset="0"/>
                <a:sym typeface="Helvetica Light"/>
              </a:rPr>
              <a:t>Vitaly Vidmirov @vvid</a:t>
            </a:r>
          </a:p>
        </p:txBody>
      </p:sp>
      <p:pic>
        <p:nvPicPr>
          <p:cNvPr id="4231" name="pasted-image.png"/>
          <p:cNvPicPr>
            <a:picLocks noChangeAspect="1"/>
          </p:cNvPicPr>
          <p:nvPr/>
        </p:nvPicPr>
        <p:blipFill>
          <a:blip r:embed="rId5"/>
          <a:stretch>
            <a:fillRect/>
          </a:stretch>
        </p:blipFill>
        <p:spPr>
          <a:xfrm>
            <a:off x="1070740" y="2124744"/>
            <a:ext cx="9999544" cy="4591461"/>
          </a:xfrm>
          <a:prstGeom prst="rect">
            <a:avLst/>
          </a:prstGeom>
          <a:ln w="12700">
            <a:miter lim="400000"/>
          </a:ln>
        </p:spPr>
      </p:pic>
      <p:sp>
        <p:nvSpPr>
          <p:cNvPr id="4232" name="Shape 4232"/>
          <p:cNvSpPr/>
          <p:nvPr/>
        </p:nvSpPr>
        <p:spPr>
          <a:xfrm>
            <a:off x="3913426" y="6624412"/>
            <a:ext cx="4314141" cy="904877"/>
          </a:xfrm>
          <a:prstGeom prst="rect">
            <a:avLst/>
          </a:prstGeom>
          <a:ln w="12700">
            <a:miter lim="400000"/>
          </a:ln>
          <a:extLst>
            <a:ext uri="{C572A759-6A51-4108-AA02-DFA0A04FC94B}">
              <ma14:wrappingTextBoxFlag xmlns="" xmlns:ma14="http://schemas.microsoft.com/office/mac/drawingml/2011/main" val="1"/>
            </a:ext>
          </a:extLst>
        </p:spPr>
        <p:txBody>
          <a:bodyPr lIns="45707" tIns="45709" rIns="45707" bIns="45709"/>
          <a:lstStyle>
            <a:lvl1pPr defTabSz="1303363">
              <a:defRPr sz="3200"/>
            </a:lvl1pPr>
          </a:lstStyle>
          <a:p>
            <a:pPr defTabSz="1303382"/>
            <a:r>
              <a:rPr b="0">
                <a:latin typeface="Helvetica Light"/>
                <a:ea typeface="ＭＳ Ｐゴシック" charset="0"/>
                <a:sym typeface="Helvetica Light"/>
              </a:rPr>
              <a:t>@gods_tail</a:t>
            </a:r>
          </a:p>
        </p:txBody>
      </p:sp>
      <p:sp>
        <p:nvSpPr>
          <p:cNvPr id="4233" name="Shape 4233"/>
          <p:cNvSpPr/>
          <p:nvPr/>
        </p:nvSpPr>
        <p:spPr>
          <a:xfrm>
            <a:off x="15623420" y="12205876"/>
            <a:ext cx="4314141" cy="904877"/>
          </a:xfrm>
          <a:prstGeom prst="rect">
            <a:avLst/>
          </a:prstGeom>
          <a:ln w="12700">
            <a:miter lim="400000"/>
          </a:ln>
          <a:extLst>
            <a:ext uri="{C572A759-6A51-4108-AA02-DFA0A04FC94B}">
              <ma14:wrappingTextBoxFlag xmlns="" xmlns:ma14="http://schemas.microsoft.com/office/mac/drawingml/2011/main" val="1"/>
            </a:ext>
          </a:extLst>
        </p:spPr>
        <p:txBody>
          <a:bodyPr lIns="45707" tIns="45709" rIns="45707" bIns="45709"/>
          <a:lstStyle>
            <a:lvl1pPr defTabSz="1303363">
              <a:defRPr sz="3200"/>
            </a:lvl1pPr>
          </a:lstStyle>
          <a:p>
            <a:pPr defTabSz="1303382"/>
            <a:r>
              <a:rPr b="0">
                <a:latin typeface="Helvetica Light"/>
                <a:ea typeface="ＭＳ Ｐゴシック" charset="0"/>
                <a:sym typeface="Helvetica Light"/>
              </a:rPr>
              <a:t>@ka92</a:t>
            </a:r>
          </a:p>
        </p:txBody>
      </p:sp>
    </p:spTree>
    <p:extLst>
      <p:ext uri="{BB962C8B-B14F-4D97-AF65-F5344CB8AC3E}">
        <p14:creationId xmlns:p14="http://schemas.microsoft.com/office/powerpoint/2010/main" val="86505659"/>
      </p:ext>
    </p:extLst>
  </p:cSld>
  <p:clrMapOvr>
    <a:masterClrMapping/>
  </p:clrMapOvr>
  <p:transition spd="slow"/>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10" name="Shape 4210"/>
          <p:cNvSpPr/>
          <p:nvPr/>
        </p:nvSpPr>
        <p:spPr>
          <a:xfrm>
            <a:off x="6933387" y="695650"/>
            <a:ext cx="10075594" cy="1005995"/>
          </a:xfrm>
          <a:prstGeom prst="rect">
            <a:avLst/>
          </a:prstGeom>
          <a:ln w="12700">
            <a:miter lim="400000"/>
          </a:ln>
          <a:extLst>
            <a:ext uri="{C572A759-6A51-4108-AA02-DFA0A04FC94B}">
              <ma14:wrappingTextBoxFlag xmlns="" xmlns:ma14="http://schemas.microsoft.com/office/mac/drawingml/2011/main" val="1"/>
            </a:ext>
          </a:extLst>
        </p:spPr>
        <p:txBody>
          <a:bodyPr wrap="none" lIns="71413" tIns="71413" rIns="71413" bIns="71413" anchor="ctr">
            <a:spAutoFit/>
          </a:bodyPr>
          <a:lstStyle>
            <a:lvl1pPr>
              <a:defRPr sz="5600"/>
            </a:lvl1pPr>
          </a:lstStyle>
          <a:p>
            <a:pPr algn="l" defTabSz="1828823" hangingPunct="1"/>
            <a:r>
              <a:rPr b="0" kern="1200">
                <a:latin typeface="Helvetica Light"/>
                <a:ea typeface="ＭＳ Ｐゴシック" charset="0"/>
              </a:rPr>
              <a:t>Twitter-driven research: #pix2pix</a:t>
            </a:r>
          </a:p>
        </p:txBody>
      </p:sp>
      <p:pic>
        <p:nvPicPr>
          <p:cNvPr id="4211" name="media1.mp4"/>
          <p:cNvPicPr>
            <a:picLocks/>
          </p:cNvPicPr>
          <p:nvPr>
            <a:videoFile r:link="rId2"/>
            <p:extLst>
              <p:ext uri="{DAA4B4D4-6D71-4841-9C94-3DE7FCFB9230}">
                <p14:media xmlns:p14="http://schemas.microsoft.com/office/powerpoint/2010/main" r:embed="rId1"/>
              </p:ext>
            </p:extLst>
          </p:nvPr>
        </p:nvPicPr>
        <p:blipFill>
          <a:blip r:embed="rId9"/>
          <a:stretch>
            <a:fillRect/>
          </a:stretch>
        </p:blipFill>
        <p:spPr>
          <a:xfrm flipH="1">
            <a:off x="13527696" y="7296108"/>
            <a:ext cx="9343760" cy="5674413"/>
          </a:xfrm>
          <a:prstGeom prst="rect">
            <a:avLst/>
          </a:prstGeom>
          <a:ln w="12700">
            <a:miter lim="400000"/>
          </a:ln>
        </p:spPr>
      </p:pic>
      <p:pic>
        <p:nvPicPr>
          <p:cNvPr id="4212" name="media2.mp4"/>
          <p:cNvPicPr>
            <a:picLocks/>
          </p:cNvPicPr>
          <p:nvPr>
            <a:videoFile r:link="rId4"/>
            <p:extLst>
              <p:ext uri="{DAA4B4D4-6D71-4841-9C94-3DE7FCFB9230}">
                <p14:media xmlns:p14="http://schemas.microsoft.com/office/powerpoint/2010/main" r:embed="rId3"/>
              </p:ext>
            </p:extLst>
          </p:nvPr>
        </p:nvPicPr>
        <p:blipFill>
          <a:blip r:embed="rId10"/>
          <a:stretch>
            <a:fillRect/>
          </a:stretch>
        </p:blipFill>
        <p:spPr>
          <a:xfrm>
            <a:off x="299275" y="4424913"/>
            <a:ext cx="10934133" cy="5467064"/>
          </a:xfrm>
          <a:prstGeom prst="rect">
            <a:avLst/>
          </a:prstGeom>
          <a:ln w="12700">
            <a:miter lim="400000"/>
          </a:ln>
        </p:spPr>
      </p:pic>
      <p:sp>
        <p:nvSpPr>
          <p:cNvPr id="4213" name="Shape 4213"/>
          <p:cNvSpPr/>
          <p:nvPr/>
        </p:nvSpPr>
        <p:spPr>
          <a:xfrm>
            <a:off x="13861280" y="12983204"/>
            <a:ext cx="8139349" cy="807720"/>
          </a:xfrm>
          <a:prstGeom prst="rect">
            <a:avLst/>
          </a:prstGeom>
          <a:ln w="12700">
            <a:miter lim="400000"/>
          </a:ln>
          <a:extLst>
            <a:ext uri="{C572A759-6A51-4108-AA02-DFA0A04FC94B}">
              <ma14:wrappingTextBoxFlag xmlns="" xmlns:ma14="http://schemas.microsoft.com/office/mac/drawingml/2011/main" val="1"/>
            </a:ext>
          </a:extLst>
        </p:spPr>
        <p:txBody>
          <a:bodyPr lIns="45707" tIns="45709" rIns="45707" bIns="45709"/>
          <a:lstStyle>
            <a:lvl1pPr defTabSz="1303363">
              <a:defRPr sz="3200"/>
            </a:lvl1pPr>
          </a:lstStyle>
          <a:p>
            <a:pPr algn="l" defTabSz="2606758" hangingPunct="1"/>
            <a:r>
              <a:rPr b="0" kern="1200">
                <a:latin typeface="Helvetica Light"/>
                <a:ea typeface="ＭＳ Ｐゴシック" charset="0"/>
              </a:rPr>
              <a:t>Bertrand Gondouin @bgondouin</a:t>
            </a:r>
          </a:p>
        </p:txBody>
      </p:sp>
      <p:sp>
        <p:nvSpPr>
          <p:cNvPr id="4214" name="Shape 4214"/>
          <p:cNvSpPr/>
          <p:nvPr/>
        </p:nvSpPr>
        <p:spPr>
          <a:xfrm>
            <a:off x="2689516" y="9997969"/>
            <a:ext cx="8618189" cy="807720"/>
          </a:xfrm>
          <a:prstGeom prst="rect">
            <a:avLst/>
          </a:prstGeom>
          <a:ln w="12700">
            <a:miter lim="400000"/>
          </a:ln>
          <a:extLst>
            <a:ext uri="{C572A759-6A51-4108-AA02-DFA0A04FC94B}">
              <ma14:wrappingTextBoxFlag xmlns="" xmlns:ma14="http://schemas.microsoft.com/office/mac/drawingml/2011/main" val="1"/>
            </a:ext>
          </a:extLst>
        </p:spPr>
        <p:txBody>
          <a:bodyPr lIns="45707" tIns="45709" rIns="45707" bIns="45709"/>
          <a:lstStyle>
            <a:lvl1pPr algn="l" defTabSz="1303363">
              <a:defRPr sz="3200"/>
            </a:lvl1pPr>
          </a:lstStyle>
          <a:p>
            <a:pPr defTabSz="2606758" hangingPunct="1"/>
            <a:r>
              <a:rPr b="0" kern="1200">
                <a:latin typeface="Helvetica Light"/>
                <a:ea typeface="ＭＳ Ｐゴシック" charset="0"/>
              </a:rPr>
              <a:t>Brannon Dorsey ‏@brannondorsey </a:t>
            </a:r>
          </a:p>
        </p:txBody>
      </p:sp>
      <p:pic>
        <p:nvPicPr>
          <p:cNvPr id="4218" name="HWjjP8CtS-n0ZMzh.mp4"/>
          <p:cNvPicPr>
            <a:picLocks/>
          </p:cNvPicPr>
          <p:nvPr>
            <a:videoFile r:link="rId6"/>
            <p:extLst>
              <p:ext uri="{DAA4B4D4-6D71-4841-9C94-3DE7FCFB9230}">
                <p14:media xmlns:p14="http://schemas.microsoft.com/office/powerpoint/2010/main" r:embed="rId5"/>
              </p:ext>
            </p:extLst>
          </p:nvPr>
        </p:nvPicPr>
        <p:blipFill>
          <a:blip r:embed="rId11"/>
          <a:stretch>
            <a:fillRect/>
          </a:stretch>
        </p:blipFill>
        <p:spPr>
          <a:xfrm>
            <a:off x="13262933" y="1984004"/>
            <a:ext cx="8828048" cy="4414024"/>
          </a:xfrm>
          <a:prstGeom prst="rect">
            <a:avLst/>
          </a:prstGeom>
          <a:ln w="12700">
            <a:miter lim="400000"/>
          </a:ln>
        </p:spPr>
      </p:pic>
      <p:sp>
        <p:nvSpPr>
          <p:cNvPr id="4219" name="Shape 4219"/>
          <p:cNvSpPr/>
          <p:nvPr/>
        </p:nvSpPr>
        <p:spPr>
          <a:xfrm>
            <a:off x="14572765" y="6405442"/>
            <a:ext cx="5936256" cy="636663"/>
          </a:xfrm>
          <a:prstGeom prst="rect">
            <a:avLst/>
          </a:prstGeom>
          <a:ln w="12700">
            <a:miter lim="400000"/>
          </a:ln>
          <a:extLst>
            <a:ext uri="{C572A759-6A51-4108-AA02-DFA0A04FC94B}">
              <ma14:wrappingTextBoxFlag xmlns="" xmlns:ma14="http://schemas.microsoft.com/office/mac/drawingml/2011/main" val="1"/>
            </a:ext>
          </a:extLst>
        </p:spPr>
        <p:txBody>
          <a:bodyPr wrap="none" lIns="71413" tIns="71413" rIns="71413" bIns="71413" anchor="ctr">
            <a:spAutoFit/>
          </a:bodyPr>
          <a:lstStyle>
            <a:lvl1pPr>
              <a:defRPr sz="3200"/>
            </a:lvl1pPr>
          </a:lstStyle>
          <a:p>
            <a:pPr algn="l" defTabSz="1828823" hangingPunct="1"/>
            <a:r>
              <a:rPr b="0" kern="1200">
                <a:latin typeface="Helvetica Light"/>
                <a:ea typeface="ＭＳ Ｐゴシック" charset="0"/>
              </a:rPr>
              <a:t>Mario Klingemann @quasimondo</a:t>
            </a:r>
          </a:p>
        </p:txBody>
      </p:sp>
    </p:spTree>
    <p:extLst>
      <p:ext uri="{BB962C8B-B14F-4D97-AF65-F5344CB8AC3E}">
        <p14:creationId xmlns:p14="http://schemas.microsoft.com/office/powerpoint/2010/main" val="2249003729"/>
      </p:ext>
    </p:extLst>
  </p:cSld>
  <p:clrMapOvr>
    <a:masterClrMapping/>
  </p:clrMapOvr>
  <p:transition spd="slow"/>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7624" fill="hold"/>
                                        <p:tgtEl>
                                          <p:spTgt spid="4211"/>
                                        </p:tgtEl>
                                      </p:cBhvr>
                                    </p:cmd>
                                  </p:childTnLst>
                                </p:cTn>
                              </p:par>
                              <p:par>
                                <p:cTn id="7" presetID="1" presetClass="mediacall" presetSubtype="0" fill="hold" nodeType="withEffect">
                                  <p:stCondLst>
                                    <p:cond delay="0"/>
                                  </p:stCondLst>
                                  <p:childTnLst>
                                    <p:cmd type="call" cmd="playFrom(0.0)">
                                      <p:cBhvr>
                                        <p:cTn id="8" dur="16000" fill="hold"/>
                                        <p:tgtEl>
                                          <p:spTgt spid="4218"/>
                                        </p:tgtEl>
                                      </p:cBhvr>
                                    </p:cmd>
                                  </p:childTnLst>
                                </p:cTn>
                              </p:par>
                              <p:par>
                                <p:cTn id="9" presetID="1" presetClass="mediacall" presetSubtype="0" fill="hold" nodeType="withEffect">
                                  <p:stCondLst>
                                    <p:cond delay="0"/>
                                  </p:stCondLst>
                                  <p:childTnLst>
                                    <p:cmd type="call" cmd="playFrom(0.0)">
                                      <p:cBhvr>
                                        <p:cTn id="10" dur="42124" fill="hold"/>
                                        <p:tgtEl>
                                          <p:spTgt spid="421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4211"/>
                </p:tgtEl>
              </p:cMediaNode>
            </p:video>
            <p:video>
              <p:cMediaNode vol="100000">
                <p:cTn id="12" fill="hold" display="0">
                  <p:stCondLst>
                    <p:cond delay="indefinite"/>
                  </p:stCondLst>
                </p:cTn>
                <p:tgtEl>
                  <p:spTgt spid="4218"/>
                </p:tgtEl>
              </p:cMediaNode>
            </p:video>
            <p:video>
              <p:cMediaNode vol="80000">
                <p:cTn id="13" fill="hold" display="0">
                  <p:stCondLst>
                    <p:cond delay="indefinite"/>
                  </p:stCondLst>
                </p:cTn>
                <p:tgtEl>
                  <p:spTgt spid="4212"/>
                </p:tgtEl>
              </p:cMediaNode>
            </p:video>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Learning to see_ Gloomy Sunday.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438807" y="-246788"/>
            <a:ext cx="22077811" cy="12443912"/>
          </a:xfrm>
          <a:prstGeom prst="rect">
            <a:avLst/>
          </a:prstGeom>
        </p:spPr>
      </p:pic>
      <p:sp>
        <p:nvSpPr>
          <p:cNvPr id="4" name="TextBox 3"/>
          <p:cNvSpPr txBox="1"/>
          <p:nvPr/>
        </p:nvSpPr>
        <p:spPr>
          <a:xfrm>
            <a:off x="21601045" y="12197123"/>
            <a:ext cx="6494768" cy="143693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algn="l" defTabSz="821434" fontAlgn="base" hangingPunct="1">
              <a:spcBef>
                <a:spcPct val="0"/>
              </a:spcBef>
              <a:spcAft>
                <a:spcPct val="0"/>
              </a:spcAft>
            </a:pPr>
            <a:r>
              <a:rPr lang="en-US" sz="2800" b="0" kern="1200" dirty="0">
                <a:latin typeface="Arial" charset="0"/>
                <a:ea typeface="ＭＳ Ｐゴシック" charset="0"/>
              </a:rPr>
              <a:t>© Memo </a:t>
            </a:r>
            <a:r>
              <a:rPr lang="en-US" sz="2800" b="0" kern="1200" dirty="0" err="1">
                <a:latin typeface="Arial" charset="0"/>
                <a:ea typeface="ＭＳ Ｐゴシック" charset="0"/>
              </a:rPr>
              <a:t>Akten</a:t>
            </a:r>
            <a:endParaRPr lang="en-US" sz="2800" b="0" kern="1200" dirty="0">
              <a:latin typeface="Arial" charset="0"/>
              <a:ea typeface="ＭＳ Ｐゴシック" charset="0"/>
            </a:endParaRPr>
          </a:p>
          <a:p>
            <a:pPr algn="l" defTabSz="821434" fontAlgn="base" hangingPunct="1">
              <a:spcBef>
                <a:spcPct val="0"/>
              </a:spcBef>
              <a:spcAft>
                <a:spcPct val="0"/>
              </a:spcAft>
            </a:pPr>
            <a:r>
              <a:rPr lang="en-US" sz="2800" b="0" kern="1200" dirty="0">
                <a:latin typeface="Arial" charset="0"/>
                <a:ea typeface="ＭＳ Ｐゴシック" charset="0"/>
              </a:rPr>
              <a:t>“Learning to See:</a:t>
            </a:r>
          </a:p>
          <a:p>
            <a:pPr algn="l" defTabSz="821434" fontAlgn="base" hangingPunct="1">
              <a:spcBef>
                <a:spcPct val="0"/>
              </a:spcBef>
              <a:spcAft>
                <a:spcPct val="0"/>
              </a:spcAft>
            </a:pPr>
            <a:r>
              <a:rPr lang="en-US" sz="2800" b="0" kern="1200" dirty="0">
                <a:latin typeface="Arial" charset="0"/>
                <a:ea typeface="ＭＳ Ｐゴシック" charset="0"/>
              </a:rPr>
              <a:t>Gloomy Sunday”</a:t>
            </a:r>
          </a:p>
        </p:txBody>
      </p:sp>
    </p:spTree>
    <p:extLst>
      <p:ext uri="{BB962C8B-B14F-4D97-AF65-F5344CB8AC3E}">
        <p14:creationId xmlns:p14="http://schemas.microsoft.com/office/powerpoint/2010/main" val="12651145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8213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100000">
                <p:cTn id="7" fill="hold" display="0">
                  <p:stCondLst>
                    <p:cond delay="indefinite"/>
                  </p:stCondLst>
                </p:cTn>
                <p:tgtEl>
                  <p:spTgt spid="2"/>
                </p:tgtEl>
              </p:cMediaNode>
            </p:video>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 y="549179"/>
            <a:ext cx="24732341" cy="2286000"/>
          </a:xfrm>
        </p:spPr>
        <p:txBody>
          <a:bodyPr/>
          <a:lstStyle/>
          <a:p>
            <a:r>
              <a:rPr lang="en-US" dirty="0"/>
              <a:t>Scott Eaton (</a:t>
            </a:r>
            <a:r>
              <a:rPr lang="en-US" dirty="0">
                <a:hlinkClick r:id="rId2"/>
              </a:rPr>
              <a:t>http://www.scott-eaton.com/</a:t>
            </a:r>
            <a:r>
              <a:rPr lang="en-US" dirty="0"/>
              <a:t>)</a:t>
            </a:r>
          </a:p>
        </p:txBody>
      </p:sp>
      <p:sp>
        <p:nvSpPr>
          <p:cNvPr id="3" name="Content Placeholder 2"/>
          <p:cNvSpPr>
            <a:spLocks noGrp="1"/>
          </p:cNvSpPr>
          <p:nvPr>
            <p:ph idx="1"/>
          </p:nvPr>
        </p:nvSpPr>
        <p:spPr/>
        <p:txBody>
          <a:bodyPr/>
          <a:lstStyle/>
          <a:p>
            <a:endParaRPr lang="en-US"/>
          </a:p>
        </p:txBody>
      </p:sp>
      <p:pic>
        <p:nvPicPr>
          <p:cNvPr id="1028" name="Picture 4" descr="Caffeinated Diversions close u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30209" y="2835180"/>
            <a:ext cx="15738248" cy="104798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66844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cottEaton">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1040"/>
            <a:ext cx="24384000" cy="13717040"/>
          </a:xfrm>
          <a:prstGeom prst="rect">
            <a:avLst/>
          </a:prstGeom>
        </p:spPr>
      </p:pic>
    </p:spTree>
    <p:extLst>
      <p:ext uri="{BB962C8B-B14F-4D97-AF65-F5344CB8AC3E}">
        <p14:creationId xmlns:p14="http://schemas.microsoft.com/office/powerpoint/2010/main" val="24584284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9107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0">
                <p:cTn id="7" fill="hold" display="0">
                  <p:stCondLst>
                    <p:cond delay="indefinite"/>
                  </p:stCondLst>
                </p:cTn>
                <p:tgtEl>
                  <p:spTgt spid="2"/>
                </p:tgtEl>
              </p:cMediaNode>
            </p:video>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2" name="L1cGAN_62_AB.jpg"/>
          <p:cNvPicPr>
            <a:picLocks noChangeAspect="1"/>
          </p:cNvPicPr>
          <p:nvPr/>
        </p:nvPicPr>
        <p:blipFill>
          <a:blip r:embed="rId2"/>
          <a:stretch>
            <a:fillRect/>
          </a:stretch>
        </p:blipFill>
        <p:spPr>
          <a:xfrm>
            <a:off x="5191960" y="2748517"/>
            <a:ext cx="2024576" cy="2024576"/>
          </a:xfrm>
          <a:prstGeom prst="rect">
            <a:avLst/>
          </a:prstGeom>
          <a:ln w="12700">
            <a:miter lim="400000"/>
          </a:ln>
        </p:spPr>
      </p:pic>
      <p:pic>
        <p:nvPicPr>
          <p:cNvPr id="4103" name="input_62_AB.jpg"/>
          <p:cNvPicPr>
            <a:picLocks noChangeAspect="1"/>
          </p:cNvPicPr>
          <p:nvPr/>
        </p:nvPicPr>
        <p:blipFill>
          <a:blip r:embed="rId3"/>
          <a:stretch>
            <a:fillRect/>
          </a:stretch>
        </p:blipFill>
        <p:spPr>
          <a:xfrm>
            <a:off x="2647072" y="2703933"/>
            <a:ext cx="2024576" cy="2024576"/>
          </a:xfrm>
          <a:prstGeom prst="rect">
            <a:avLst/>
          </a:prstGeom>
          <a:ln w="12700">
            <a:miter lim="400000"/>
          </a:ln>
        </p:spPr>
      </p:pic>
      <p:pic>
        <p:nvPicPr>
          <p:cNvPr id="4104" name="input_157_AB.jpg"/>
          <p:cNvPicPr>
            <a:picLocks noChangeAspect="1"/>
          </p:cNvPicPr>
          <p:nvPr/>
        </p:nvPicPr>
        <p:blipFill>
          <a:blip r:embed="rId4"/>
          <a:stretch>
            <a:fillRect/>
          </a:stretch>
        </p:blipFill>
        <p:spPr>
          <a:xfrm>
            <a:off x="2647072" y="7662928"/>
            <a:ext cx="2024576" cy="2024576"/>
          </a:xfrm>
          <a:prstGeom prst="rect">
            <a:avLst/>
          </a:prstGeom>
          <a:ln w="12700">
            <a:miter lim="400000"/>
          </a:ln>
        </p:spPr>
      </p:pic>
      <p:pic>
        <p:nvPicPr>
          <p:cNvPr id="4105" name="L1cGAN_157_AB.jpg"/>
          <p:cNvPicPr>
            <a:picLocks noChangeAspect="1"/>
          </p:cNvPicPr>
          <p:nvPr/>
        </p:nvPicPr>
        <p:blipFill>
          <a:blip r:embed="rId5"/>
          <a:stretch>
            <a:fillRect/>
          </a:stretch>
        </p:blipFill>
        <p:spPr>
          <a:xfrm>
            <a:off x="5191960" y="7555573"/>
            <a:ext cx="2024576" cy="2024576"/>
          </a:xfrm>
          <a:prstGeom prst="rect">
            <a:avLst/>
          </a:prstGeom>
          <a:ln w="12700">
            <a:miter lim="400000"/>
          </a:ln>
        </p:spPr>
      </p:pic>
      <p:pic>
        <p:nvPicPr>
          <p:cNvPr id="4106" name="input_119_AB.jpg"/>
          <p:cNvPicPr>
            <a:picLocks noChangeAspect="1"/>
          </p:cNvPicPr>
          <p:nvPr/>
        </p:nvPicPr>
        <p:blipFill>
          <a:blip r:embed="rId6"/>
          <a:stretch>
            <a:fillRect/>
          </a:stretch>
        </p:blipFill>
        <p:spPr>
          <a:xfrm>
            <a:off x="2647072" y="5183840"/>
            <a:ext cx="2024576" cy="2024576"/>
          </a:xfrm>
          <a:prstGeom prst="rect">
            <a:avLst/>
          </a:prstGeom>
          <a:ln w="12700">
            <a:miter lim="400000"/>
          </a:ln>
        </p:spPr>
      </p:pic>
      <p:pic>
        <p:nvPicPr>
          <p:cNvPr id="4107" name="L1cGAN_119_AB.jpg"/>
          <p:cNvPicPr>
            <a:picLocks noChangeAspect="1"/>
          </p:cNvPicPr>
          <p:nvPr/>
        </p:nvPicPr>
        <p:blipFill>
          <a:blip r:embed="rId7"/>
          <a:stretch>
            <a:fillRect/>
          </a:stretch>
        </p:blipFill>
        <p:spPr>
          <a:xfrm>
            <a:off x="5191960" y="5183837"/>
            <a:ext cx="2024576" cy="2024576"/>
          </a:xfrm>
          <a:prstGeom prst="rect">
            <a:avLst/>
          </a:prstGeom>
          <a:ln w="12700">
            <a:miter lim="400000"/>
          </a:ln>
        </p:spPr>
      </p:pic>
      <p:grpSp>
        <p:nvGrpSpPr>
          <p:cNvPr id="4111" name="Group 4111"/>
          <p:cNvGrpSpPr/>
          <p:nvPr/>
        </p:nvGrpSpPr>
        <p:grpSpPr>
          <a:xfrm>
            <a:off x="2072871" y="2944972"/>
            <a:ext cx="5776749" cy="1809880"/>
            <a:chOff x="0" y="0"/>
            <a:chExt cx="5776744" cy="1809879"/>
          </a:xfrm>
        </p:grpSpPr>
        <p:pic>
          <p:nvPicPr>
            <p:cNvPr id="4108" name="pasted-image.pdf"/>
            <p:cNvPicPr>
              <a:picLocks noChangeAspect="1"/>
            </p:cNvPicPr>
            <p:nvPr/>
          </p:nvPicPr>
          <p:blipFill>
            <a:blip r:embed="rId8"/>
            <a:stretch>
              <a:fillRect/>
            </a:stretch>
          </p:blipFill>
          <p:spPr>
            <a:xfrm>
              <a:off x="0" y="0"/>
              <a:ext cx="420272" cy="1631642"/>
            </a:xfrm>
            <a:prstGeom prst="rect">
              <a:avLst/>
            </a:prstGeom>
            <a:ln w="12700" cap="flat">
              <a:noFill/>
              <a:miter lim="400000"/>
            </a:ln>
            <a:effectLst/>
          </p:spPr>
        </p:pic>
        <p:pic>
          <p:nvPicPr>
            <p:cNvPr id="4109" name="pasted-image.pdf"/>
            <p:cNvPicPr>
              <a:picLocks noChangeAspect="1"/>
            </p:cNvPicPr>
            <p:nvPr/>
          </p:nvPicPr>
          <p:blipFill>
            <a:blip r:embed="rId9"/>
            <a:stretch>
              <a:fillRect/>
            </a:stretch>
          </p:blipFill>
          <p:spPr>
            <a:xfrm>
              <a:off x="5356472" y="0"/>
              <a:ext cx="420273" cy="1631642"/>
            </a:xfrm>
            <a:prstGeom prst="rect">
              <a:avLst/>
            </a:prstGeom>
            <a:ln w="12700" cap="flat">
              <a:noFill/>
              <a:miter lim="400000"/>
            </a:ln>
            <a:effectLst/>
          </p:spPr>
        </p:pic>
        <p:pic>
          <p:nvPicPr>
            <p:cNvPr id="4110" name="pasted-image.pdf"/>
            <p:cNvPicPr>
              <a:picLocks noChangeAspect="1"/>
            </p:cNvPicPr>
            <p:nvPr/>
          </p:nvPicPr>
          <p:blipFill>
            <a:blip r:embed="rId10"/>
            <a:stretch>
              <a:fillRect/>
            </a:stretch>
          </p:blipFill>
          <p:spPr>
            <a:xfrm>
              <a:off x="2752691" y="1369906"/>
              <a:ext cx="199989" cy="439974"/>
            </a:xfrm>
            <a:prstGeom prst="rect">
              <a:avLst/>
            </a:prstGeom>
            <a:ln w="12700" cap="flat">
              <a:noFill/>
              <a:miter lim="400000"/>
            </a:ln>
            <a:effectLst/>
          </p:spPr>
        </p:pic>
      </p:grpSp>
      <p:grpSp>
        <p:nvGrpSpPr>
          <p:cNvPr id="4115" name="Group 4115"/>
          <p:cNvGrpSpPr/>
          <p:nvPr/>
        </p:nvGrpSpPr>
        <p:grpSpPr>
          <a:xfrm>
            <a:off x="2072871" y="7770276"/>
            <a:ext cx="5776749" cy="1809880"/>
            <a:chOff x="0" y="0"/>
            <a:chExt cx="5776744" cy="1809879"/>
          </a:xfrm>
        </p:grpSpPr>
        <p:pic>
          <p:nvPicPr>
            <p:cNvPr id="4112" name="pasted-image.pdf"/>
            <p:cNvPicPr>
              <a:picLocks noChangeAspect="1"/>
            </p:cNvPicPr>
            <p:nvPr/>
          </p:nvPicPr>
          <p:blipFill>
            <a:blip r:embed="rId8"/>
            <a:stretch>
              <a:fillRect/>
            </a:stretch>
          </p:blipFill>
          <p:spPr>
            <a:xfrm>
              <a:off x="0" y="0"/>
              <a:ext cx="420272" cy="1631642"/>
            </a:xfrm>
            <a:prstGeom prst="rect">
              <a:avLst/>
            </a:prstGeom>
            <a:ln w="12700" cap="flat">
              <a:noFill/>
              <a:miter lim="400000"/>
            </a:ln>
            <a:effectLst/>
          </p:spPr>
        </p:pic>
        <p:pic>
          <p:nvPicPr>
            <p:cNvPr id="4113" name="pasted-image.pdf"/>
            <p:cNvPicPr>
              <a:picLocks noChangeAspect="1"/>
            </p:cNvPicPr>
            <p:nvPr/>
          </p:nvPicPr>
          <p:blipFill>
            <a:blip r:embed="rId9"/>
            <a:stretch>
              <a:fillRect/>
            </a:stretch>
          </p:blipFill>
          <p:spPr>
            <a:xfrm>
              <a:off x="5356472" y="0"/>
              <a:ext cx="420273" cy="1631642"/>
            </a:xfrm>
            <a:prstGeom prst="rect">
              <a:avLst/>
            </a:prstGeom>
            <a:ln w="12700" cap="flat">
              <a:noFill/>
              <a:miter lim="400000"/>
            </a:ln>
            <a:effectLst/>
          </p:spPr>
        </p:pic>
        <p:pic>
          <p:nvPicPr>
            <p:cNvPr id="4114" name="pasted-image.pdf"/>
            <p:cNvPicPr>
              <a:picLocks noChangeAspect="1"/>
            </p:cNvPicPr>
            <p:nvPr/>
          </p:nvPicPr>
          <p:blipFill>
            <a:blip r:embed="rId10"/>
            <a:stretch>
              <a:fillRect/>
            </a:stretch>
          </p:blipFill>
          <p:spPr>
            <a:xfrm>
              <a:off x="2752691" y="1369906"/>
              <a:ext cx="199989" cy="439974"/>
            </a:xfrm>
            <a:prstGeom prst="rect">
              <a:avLst/>
            </a:prstGeom>
            <a:ln w="12700" cap="flat">
              <a:noFill/>
              <a:miter lim="400000"/>
            </a:ln>
            <a:effectLst/>
          </p:spPr>
        </p:pic>
      </p:grpSp>
      <p:grpSp>
        <p:nvGrpSpPr>
          <p:cNvPr id="4119" name="Group 4119"/>
          <p:cNvGrpSpPr/>
          <p:nvPr/>
        </p:nvGrpSpPr>
        <p:grpSpPr>
          <a:xfrm>
            <a:off x="2072871" y="5291188"/>
            <a:ext cx="5776749" cy="1809880"/>
            <a:chOff x="0" y="0"/>
            <a:chExt cx="5776744" cy="1809879"/>
          </a:xfrm>
        </p:grpSpPr>
        <p:pic>
          <p:nvPicPr>
            <p:cNvPr id="4116" name="pasted-image.pdf"/>
            <p:cNvPicPr>
              <a:picLocks noChangeAspect="1"/>
            </p:cNvPicPr>
            <p:nvPr/>
          </p:nvPicPr>
          <p:blipFill>
            <a:blip r:embed="rId8"/>
            <a:stretch>
              <a:fillRect/>
            </a:stretch>
          </p:blipFill>
          <p:spPr>
            <a:xfrm>
              <a:off x="0" y="0"/>
              <a:ext cx="420272" cy="1631642"/>
            </a:xfrm>
            <a:prstGeom prst="rect">
              <a:avLst/>
            </a:prstGeom>
            <a:ln w="12700" cap="flat">
              <a:noFill/>
              <a:miter lim="400000"/>
            </a:ln>
            <a:effectLst/>
          </p:spPr>
        </p:pic>
        <p:pic>
          <p:nvPicPr>
            <p:cNvPr id="4117" name="pasted-image.pdf"/>
            <p:cNvPicPr>
              <a:picLocks noChangeAspect="1"/>
            </p:cNvPicPr>
            <p:nvPr/>
          </p:nvPicPr>
          <p:blipFill>
            <a:blip r:embed="rId9"/>
            <a:stretch>
              <a:fillRect/>
            </a:stretch>
          </p:blipFill>
          <p:spPr>
            <a:xfrm>
              <a:off x="5356472" y="0"/>
              <a:ext cx="420273" cy="1631642"/>
            </a:xfrm>
            <a:prstGeom prst="rect">
              <a:avLst/>
            </a:prstGeom>
            <a:ln w="12700" cap="flat">
              <a:noFill/>
              <a:miter lim="400000"/>
            </a:ln>
            <a:effectLst/>
          </p:spPr>
        </p:pic>
        <p:pic>
          <p:nvPicPr>
            <p:cNvPr id="4118" name="pasted-image.pdf"/>
            <p:cNvPicPr>
              <a:picLocks noChangeAspect="1"/>
            </p:cNvPicPr>
            <p:nvPr/>
          </p:nvPicPr>
          <p:blipFill>
            <a:blip r:embed="rId10"/>
            <a:stretch>
              <a:fillRect/>
            </a:stretch>
          </p:blipFill>
          <p:spPr>
            <a:xfrm>
              <a:off x="2752691" y="1369906"/>
              <a:ext cx="199989" cy="439974"/>
            </a:xfrm>
            <a:prstGeom prst="rect">
              <a:avLst/>
            </a:prstGeom>
            <a:ln w="12700" cap="flat">
              <a:noFill/>
              <a:miter lim="400000"/>
            </a:ln>
            <a:effectLst/>
          </p:spPr>
        </p:pic>
      </p:grpSp>
      <p:sp>
        <p:nvSpPr>
          <p:cNvPr id="4120" name="Shape 4120"/>
          <p:cNvSpPr/>
          <p:nvPr/>
        </p:nvSpPr>
        <p:spPr>
          <a:xfrm rot="5400000">
            <a:off x="3902557" y="10326812"/>
            <a:ext cx="2024576" cy="1411245"/>
          </a:xfrm>
          <a:prstGeom prst="rect">
            <a:avLst/>
          </a:prstGeom>
          <a:ln w="12700">
            <a:miter lim="400000"/>
          </a:ln>
          <a:extLst>
            <a:ext uri="{C572A759-6A51-4108-AA02-DFA0A04FC94B}">
              <ma14:wrappingTextBoxFlag xmlns="" xmlns:ma14="http://schemas.microsoft.com/office/mac/drawingml/2011/main" val="1"/>
            </a:ext>
          </a:extLst>
        </p:spPr>
        <p:txBody>
          <a:bodyPr lIns="71413" tIns="71413" rIns="71413" bIns="71413" anchor="ctr"/>
          <a:lstStyle>
            <a:lvl1pPr>
              <a:defRPr sz="8000">
                <a:latin typeface="Adobe 繁黑體 Std B"/>
                <a:ea typeface="Adobe 繁黑體 Std B"/>
                <a:cs typeface="Adobe 繁黑體 Std B"/>
                <a:sym typeface="Adobe 繁黑體 Std B"/>
              </a:defRPr>
            </a:lvl1pPr>
          </a:lstStyle>
          <a:p>
            <a:pPr defTabSz="821141"/>
            <a:r>
              <a:rPr b="0"/>
              <a:t>…</a:t>
            </a:r>
          </a:p>
        </p:txBody>
      </p:sp>
      <p:sp>
        <p:nvSpPr>
          <p:cNvPr id="4121" name="Shape 4121"/>
          <p:cNvSpPr/>
          <p:nvPr/>
        </p:nvSpPr>
        <p:spPr>
          <a:xfrm>
            <a:off x="1448292" y="1046139"/>
            <a:ext cx="7025912" cy="929179"/>
          </a:xfrm>
          <a:prstGeom prst="rect">
            <a:avLst/>
          </a:prstGeom>
          <a:ln w="12700">
            <a:miter lim="400000"/>
          </a:ln>
          <a:extLst>
            <a:ext uri="{C572A759-6A51-4108-AA02-DFA0A04FC94B}">
              <ma14:wrappingTextBoxFlag xmlns="" xmlns:ma14="http://schemas.microsoft.com/office/mac/drawingml/2011/main" val="1"/>
            </a:ext>
          </a:extLst>
        </p:spPr>
        <p:txBody>
          <a:bodyPr wrap="none" lIns="71413" tIns="71413" rIns="71413" bIns="71413" anchor="ctr">
            <a:spAutoFit/>
          </a:bodyPr>
          <a:lstStyle/>
          <a:p>
            <a:pPr defTabSz="821141"/>
            <a:r>
              <a:rPr sz="5101" b="0">
                <a:latin typeface="Helvetica Light"/>
                <a:ea typeface="ＭＳ Ｐゴシック" charset="0"/>
                <a:sym typeface="Helvetica Light"/>
              </a:rPr>
              <a:t>Paired training examples</a:t>
            </a:r>
          </a:p>
        </p:txBody>
      </p:sp>
      <p:sp>
        <p:nvSpPr>
          <p:cNvPr id="4126" name="Shape 4126"/>
          <p:cNvSpPr/>
          <p:nvPr/>
        </p:nvSpPr>
        <p:spPr>
          <a:xfrm>
            <a:off x="13929483" y="1046139"/>
            <a:ext cx="7798559" cy="929179"/>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71413" tIns="71413" rIns="71413" bIns="71413" numCol="1" anchor="ctr">
            <a:spAutoFit/>
          </a:bodyPr>
          <a:lstStyle/>
          <a:p>
            <a:pPr defTabSz="821141"/>
            <a:r>
              <a:rPr sz="5101" b="0" i="1" dirty="0">
                <a:latin typeface="Helvetica Light"/>
                <a:ea typeface="ＭＳ Ｐゴシック" charset="0"/>
                <a:sym typeface="Helvetica Light"/>
              </a:rPr>
              <a:t>Unpaired</a:t>
            </a:r>
            <a:r>
              <a:rPr sz="5101" b="0" dirty="0">
                <a:latin typeface="Helvetica Light"/>
                <a:ea typeface="ＭＳ Ｐゴシック" charset="0"/>
                <a:sym typeface="Helvetica Light"/>
              </a:rPr>
              <a:t> training examples</a:t>
            </a:r>
          </a:p>
        </p:txBody>
      </p:sp>
      <p:grpSp>
        <p:nvGrpSpPr>
          <p:cNvPr id="39" name="Group 38"/>
          <p:cNvGrpSpPr/>
          <p:nvPr/>
        </p:nvGrpSpPr>
        <p:grpSpPr>
          <a:xfrm>
            <a:off x="12024949" y="2201204"/>
            <a:ext cx="3681216" cy="10738072"/>
            <a:chOff x="7171184" y="1211717"/>
            <a:chExt cx="2448272" cy="6935530"/>
          </a:xfrm>
        </p:grpSpPr>
        <p:grpSp>
          <p:nvGrpSpPr>
            <p:cNvPr id="40" name="Group 39"/>
            <p:cNvGrpSpPr/>
            <p:nvPr/>
          </p:nvGrpSpPr>
          <p:grpSpPr>
            <a:xfrm>
              <a:off x="7171184" y="1211717"/>
              <a:ext cx="2448272" cy="6068999"/>
              <a:chOff x="7171184" y="1211717"/>
              <a:chExt cx="2448272" cy="6068999"/>
            </a:xfrm>
          </p:grpSpPr>
          <p:pic>
            <p:nvPicPr>
              <p:cNvPr id="42" name="pasted-image.png"/>
              <p:cNvPicPr>
                <a:picLocks/>
              </p:cNvPicPr>
              <p:nvPr/>
            </p:nvPicPr>
            <p:blipFill>
              <a:blip r:embed="rId11">
                <a:extLst>
                  <a:ext uri="{28A0092B-C50C-407E-A947-70E740481C1C}">
                    <a14:useLocalDpi xmlns:a14="http://schemas.microsoft.com/office/drawing/2010/main" val="0"/>
                  </a:ext>
                </a:extLst>
              </a:blip>
              <a:stretch>
                <a:fillRect/>
              </a:stretch>
            </p:blipFill>
            <p:spPr>
              <a:xfrm>
                <a:off x="7459860" y="3420938"/>
                <a:ext cx="1828800" cy="1433762"/>
              </a:xfrm>
              <a:prstGeom prst="rect">
                <a:avLst/>
              </a:prstGeom>
              <a:ln>
                <a:solidFill>
                  <a:schemeClr val="tx1"/>
                </a:solidFill>
              </a:ln>
              <a:effectLst>
                <a:outerShdw blurRad="50800" dist="38100" dir="2700000" algn="tl" rotWithShape="0">
                  <a:prstClr val="black">
                    <a:alpha val="40000"/>
                  </a:prstClr>
                </a:outerShdw>
              </a:effectLst>
            </p:spPr>
          </p:pic>
          <p:pic>
            <p:nvPicPr>
              <p:cNvPr id="43" name="pasted-image.pdf"/>
              <p:cNvPicPr>
                <a:picLocks/>
              </p:cNvPicPr>
              <p:nvPr/>
            </p:nvPicPr>
            <p:blipFill>
              <a:blip r:embed="rId12"/>
              <a:stretch>
                <a:fillRect/>
              </a:stretch>
            </p:blipFill>
            <p:spPr>
              <a:xfrm>
                <a:off x="7171184" y="1672322"/>
                <a:ext cx="269011" cy="5608394"/>
              </a:xfrm>
              <a:prstGeom prst="rect">
                <a:avLst/>
              </a:prstGeom>
              <a:ln w="12700">
                <a:miter lim="400000"/>
              </a:ln>
            </p:spPr>
          </p:pic>
          <p:pic>
            <p:nvPicPr>
              <p:cNvPr id="44" name="pasted-image.pdf"/>
              <p:cNvPicPr>
                <a:picLocks/>
              </p:cNvPicPr>
              <p:nvPr/>
            </p:nvPicPr>
            <p:blipFill>
              <a:blip r:embed="rId13"/>
              <a:stretch>
                <a:fillRect/>
              </a:stretch>
            </p:blipFill>
            <p:spPr>
              <a:xfrm>
                <a:off x="9350443" y="1672322"/>
                <a:ext cx="269013" cy="5608394"/>
              </a:xfrm>
              <a:prstGeom prst="rect">
                <a:avLst/>
              </a:prstGeom>
              <a:ln w="12700">
                <a:miter lim="400000"/>
              </a:ln>
            </p:spPr>
          </p:pic>
          <p:pic>
            <p:nvPicPr>
              <p:cNvPr id="45" name="pasted-image.png"/>
              <p:cNvPicPr>
                <a:picLocks/>
              </p:cNvPicPr>
              <p:nvPr/>
            </p:nvPicPr>
            <p:blipFill>
              <a:blip r:embed="rId14">
                <a:extLst>
                  <a:ext uri="{28A0092B-C50C-407E-A947-70E740481C1C}">
                    <a14:useLocalDpi xmlns:a14="http://schemas.microsoft.com/office/drawing/2010/main" val="0"/>
                  </a:ext>
                </a:extLst>
              </a:blip>
              <a:stretch>
                <a:fillRect/>
              </a:stretch>
            </p:blipFill>
            <p:spPr>
              <a:xfrm>
                <a:off x="7459860" y="5037597"/>
                <a:ext cx="1828800" cy="1433762"/>
              </a:xfrm>
              <a:prstGeom prst="rect">
                <a:avLst/>
              </a:prstGeom>
              <a:ln>
                <a:solidFill>
                  <a:schemeClr val="tx1"/>
                </a:solidFill>
              </a:ln>
              <a:effectLst>
                <a:outerShdw blurRad="50800" dist="38100" dir="2700000" algn="tl" rotWithShape="0">
                  <a:prstClr val="black">
                    <a:alpha val="40000"/>
                  </a:prstClr>
                </a:outerShdw>
              </a:effectLst>
            </p:spPr>
          </p:pic>
          <p:pic>
            <p:nvPicPr>
              <p:cNvPr id="46" name="pasted-image.png"/>
              <p:cNvPicPr>
                <a:picLocks/>
              </p:cNvPicPr>
              <p:nvPr/>
            </p:nvPicPr>
            <p:blipFill>
              <a:blip r:embed="rId15">
                <a:extLst>
                  <a:ext uri="{28A0092B-C50C-407E-A947-70E740481C1C}">
                    <a14:useLocalDpi xmlns:a14="http://schemas.microsoft.com/office/drawing/2010/main" val="0"/>
                  </a:ext>
                </a:extLst>
              </a:blip>
              <a:stretch>
                <a:fillRect/>
              </a:stretch>
            </p:blipFill>
            <p:spPr>
              <a:xfrm>
                <a:off x="7459860" y="1803447"/>
                <a:ext cx="1828800" cy="1433762"/>
              </a:xfrm>
              <a:prstGeom prst="rect">
                <a:avLst/>
              </a:prstGeom>
              <a:ln>
                <a:solidFill>
                  <a:schemeClr val="tx1"/>
                </a:solidFill>
              </a:ln>
              <a:effectLst>
                <a:outerShdw blurRad="50800" dist="38100" dir="2700000" algn="tl" rotWithShape="0">
                  <a:prstClr val="black">
                    <a:alpha val="40000"/>
                  </a:prstClr>
                </a:outerShdw>
              </a:effectLst>
            </p:spPr>
          </p:pic>
          <p:pic>
            <p:nvPicPr>
              <p:cNvPr id="47" name="pasted-image.pdf"/>
              <p:cNvPicPr>
                <a:picLocks noChangeAspect="1"/>
              </p:cNvPicPr>
              <p:nvPr/>
            </p:nvPicPr>
            <p:blipFill>
              <a:blip r:embed="rId16"/>
              <a:stretch>
                <a:fillRect/>
              </a:stretch>
            </p:blipFill>
            <p:spPr>
              <a:xfrm>
                <a:off x="8142352" y="1211717"/>
                <a:ext cx="463816" cy="417273"/>
              </a:xfrm>
              <a:prstGeom prst="rect">
                <a:avLst/>
              </a:prstGeom>
              <a:ln w="12700">
                <a:miter lim="400000"/>
              </a:ln>
            </p:spPr>
          </p:pic>
        </p:grpSp>
        <p:sp>
          <p:nvSpPr>
            <p:cNvPr id="41" name="Shape 198"/>
            <p:cNvSpPr/>
            <p:nvPr/>
          </p:nvSpPr>
          <p:spPr>
            <a:xfrm rot="5400000">
              <a:off x="8061548" y="6837982"/>
              <a:ext cx="1591163" cy="1027367"/>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71437" tIns="71437" rIns="71437" bIns="71437" numCol="1" anchor="ctr">
              <a:noAutofit/>
            </a:bodyPr>
            <a:lstStyle>
              <a:lvl1pPr defTabSz="821531">
                <a:defRPr sz="4000">
                  <a:latin typeface="Adobe 繁黑體 Std B"/>
                  <a:ea typeface="Adobe 繁黑體 Std B"/>
                  <a:cs typeface="Adobe 繁黑體 Std B"/>
                  <a:sym typeface="Adobe 繁黑體 Std B"/>
                </a:defRPr>
              </a:lvl1pPr>
            </a:lstStyle>
            <a:p>
              <a:pPr algn="l" defTabSz="821544" hangingPunct="1"/>
              <a:r>
                <a:rPr sz="16800" b="0" kern="1200" dirty="0">
                  <a:solidFill>
                    <a:prstClr val="black"/>
                  </a:solidFill>
                  <a:latin typeface="Adobe Clean" panose="020B0503020404020204" pitchFamily="34" charset="0"/>
                </a:rPr>
                <a:t>…</a:t>
              </a:r>
            </a:p>
          </p:txBody>
        </p:sp>
      </p:grpSp>
      <p:grpSp>
        <p:nvGrpSpPr>
          <p:cNvPr id="49" name="Group 48"/>
          <p:cNvGrpSpPr/>
          <p:nvPr/>
        </p:nvGrpSpPr>
        <p:grpSpPr>
          <a:xfrm>
            <a:off x="19392806" y="2151436"/>
            <a:ext cx="4058869" cy="10868520"/>
            <a:chOff x="9979496" y="1211717"/>
            <a:chExt cx="2448272" cy="6912464"/>
          </a:xfrm>
        </p:grpSpPr>
        <p:pic>
          <p:nvPicPr>
            <p:cNvPr id="50" name="pasted-image.png"/>
            <p:cNvPicPr>
              <a:picLocks/>
            </p:cNvPicPr>
            <p:nvPr/>
          </p:nvPicPr>
          <p:blipFill>
            <a:blip r:embed="rId17">
              <a:extLst>
                <a:ext uri="{28A0092B-C50C-407E-A947-70E740481C1C}">
                  <a14:useLocalDpi xmlns:a14="http://schemas.microsoft.com/office/drawing/2010/main" val="0"/>
                </a:ext>
              </a:extLst>
            </a:blip>
            <a:stretch>
              <a:fillRect/>
            </a:stretch>
          </p:blipFill>
          <p:spPr>
            <a:xfrm>
              <a:off x="10267528" y="1803447"/>
              <a:ext cx="1828800" cy="1433762"/>
            </a:xfrm>
            <a:prstGeom prst="rect">
              <a:avLst/>
            </a:prstGeom>
            <a:ln>
              <a:solidFill>
                <a:schemeClr val="tx1"/>
              </a:solidFill>
            </a:ln>
            <a:effectLst>
              <a:outerShdw blurRad="50800" dist="38100" dir="2700000" algn="tl" rotWithShape="0">
                <a:prstClr val="black">
                  <a:alpha val="40000"/>
                </a:prstClr>
              </a:outerShdw>
            </a:effectLst>
          </p:spPr>
        </p:pic>
        <p:pic>
          <p:nvPicPr>
            <p:cNvPr id="51" name="pasted-image.png"/>
            <p:cNvPicPr>
              <a:picLocks/>
            </p:cNvPicPr>
            <p:nvPr/>
          </p:nvPicPr>
          <p:blipFill>
            <a:blip r:embed="rId18">
              <a:extLst>
                <a:ext uri="{28A0092B-C50C-407E-A947-70E740481C1C}">
                  <a14:useLocalDpi xmlns:a14="http://schemas.microsoft.com/office/drawing/2010/main" val="0"/>
                </a:ext>
              </a:extLst>
            </a:blip>
            <a:stretch>
              <a:fillRect/>
            </a:stretch>
          </p:blipFill>
          <p:spPr>
            <a:xfrm>
              <a:off x="10267530" y="5037597"/>
              <a:ext cx="1828800" cy="1433762"/>
            </a:xfrm>
            <a:prstGeom prst="rect">
              <a:avLst/>
            </a:prstGeom>
            <a:ln>
              <a:solidFill>
                <a:schemeClr val="tx1"/>
              </a:solidFill>
            </a:ln>
            <a:effectLst>
              <a:outerShdw blurRad="50800" dist="38100" dir="2700000" algn="tl" rotWithShape="0">
                <a:prstClr val="black">
                  <a:alpha val="40000"/>
                </a:prstClr>
              </a:outerShdw>
            </a:effectLst>
          </p:spPr>
        </p:pic>
        <p:pic>
          <p:nvPicPr>
            <p:cNvPr id="52" name="pasted-image.png"/>
            <p:cNvPicPr>
              <a:picLocks/>
            </p:cNvPicPr>
            <p:nvPr/>
          </p:nvPicPr>
          <p:blipFill>
            <a:blip r:embed="rId19">
              <a:extLst>
                <a:ext uri="{28A0092B-C50C-407E-A947-70E740481C1C}">
                  <a14:useLocalDpi xmlns:a14="http://schemas.microsoft.com/office/drawing/2010/main" val="0"/>
                </a:ext>
              </a:extLst>
            </a:blip>
            <a:stretch>
              <a:fillRect/>
            </a:stretch>
          </p:blipFill>
          <p:spPr>
            <a:xfrm>
              <a:off x="10267528" y="3420938"/>
              <a:ext cx="1828800" cy="1433762"/>
            </a:xfrm>
            <a:prstGeom prst="rect">
              <a:avLst/>
            </a:prstGeom>
            <a:ln>
              <a:solidFill>
                <a:schemeClr val="tx1"/>
              </a:solidFill>
            </a:ln>
            <a:effectLst>
              <a:outerShdw blurRad="50800" dist="38100" dir="2700000" algn="tl" rotWithShape="0">
                <a:prstClr val="black">
                  <a:alpha val="40000"/>
                </a:prstClr>
              </a:outerShdw>
            </a:effectLst>
          </p:spPr>
        </p:pic>
        <p:pic>
          <p:nvPicPr>
            <p:cNvPr id="53" name="pasted-image.pdf"/>
            <p:cNvPicPr>
              <a:picLocks/>
            </p:cNvPicPr>
            <p:nvPr/>
          </p:nvPicPr>
          <p:blipFill>
            <a:blip r:embed="rId12"/>
            <a:stretch>
              <a:fillRect/>
            </a:stretch>
          </p:blipFill>
          <p:spPr>
            <a:xfrm>
              <a:off x="9979496" y="1707640"/>
              <a:ext cx="269011" cy="5608394"/>
            </a:xfrm>
            <a:prstGeom prst="rect">
              <a:avLst/>
            </a:prstGeom>
            <a:ln w="12700">
              <a:miter lim="400000"/>
            </a:ln>
          </p:spPr>
        </p:pic>
        <p:pic>
          <p:nvPicPr>
            <p:cNvPr id="54" name="pasted-image.pdf"/>
            <p:cNvPicPr>
              <a:picLocks/>
            </p:cNvPicPr>
            <p:nvPr/>
          </p:nvPicPr>
          <p:blipFill>
            <a:blip r:embed="rId13"/>
            <a:stretch>
              <a:fillRect/>
            </a:stretch>
          </p:blipFill>
          <p:spPr>
            <a:xfrm>
              <a:off x="12158757" y="1707640"/>
              <a:ext cx="269011" cy="5608394"/>
            </a:xfrm>
            <a:prstGeom prst="rect">
              <a:avLst/>
            </a:prstGeom>
            <a:ln w="12700">
              <a:miter lim="400000"/>
            </a:ln>
          </p:spPr>
        </p:pic>
        <p:sp>
          <p:nvSpPr>
            <p:cNvPr id="55" name="Shape 183"/>
            <p:cNvSpPr/>
            <p:nvPr/>
          </p:nvSpPr>
          <p:spPr>
            <a:xfrm rot="5400000">
              <a:off x="10849449" y="6833895"/>
              <a:ext cx="1568097" cy="1012476"/>
            </a:xfrm>
            <a:prstGeom prst="rect">
              <a:avLst/>
            </a:prstGeom>
            <a:ln w="12700">
              <a:miter lim="400000"/>
            </a:ln>
            <a:extLst>
              <a:ext uri="{C572A759-6A51-4108-AA02-DFA0A04FC94B}">
                <ma14:wrappingTextBoxFlag xmlns="" xmlns:ma14="http://schemas.microsoft.com/office/mac/drawingml/2011/main" val="1"/>
              </a:ext>
            </a:extLst>
          </p:spPr>
          <p:txBody>
            <a:bodyPr lIns="71437" tIns="71437" rIns="71437" bIns="71437" anchor="ctr"/>
            <a:lstStyle>
              <a:lvl1pPr defTabSz="821531">
                <a:defRPr sz="4000">
                  <a:latin typeface="Adobe 繁黑體 Std B"/>
                  <a:ea typeface="Adobe 繁黑體 Std B"/>
                  <a:cs typeface="Adobe 繁黑體 Std B"/>
                  <a:sym typeface="Adobe 繁黑體 Std B"/>
                </a:defRPr>
              </a:lvl1pPr>
            </a:lstStyle>
            <a:p>
              <a:pPr algn="l" defTabSz="821544" hangingPunct="1"/>
              <a:r>
                <a:rPr sz="16800" b="0" kern="1200" dirty="0">
                  <a:solidFill>
                    <a:prstClr val="black"/>
                  </a:solidFill>
                  <a:latin typeface="Adobe Clean" panose="020B0503020404020204" pitchFamily="34" charset="0"/>
                </a:rPr>
                <a:t>…</a:t>
              </a:r>
            </a:p>
          </p:txBody>
        </p:sp>
        <p:pic>
          <p:nvPicPr>
            <p:cNvPr id="56" name="pasted-image.pdf"/>
            <p:cNvPicPr>
              <a:picLocks noChangeAspect="1"/>
            </p:cNvPicPr>
            <p:nvPr/>
          </p:nvPicPr>
          <p:blipFill>
            <a:blip r:embed="rId20"/>
            <a:stretch>
              <a:fillRect/>
            </a:stretch>
          </p:blipFill>
          <p:spPr>
            <a:xfrm>
              <a:off x="10973212" y="1211717"/>
              <a:ext cx="417433" cy="417273"/>
            </a:xfrm>
            <a:prstGeom prst="rect">
              <a:avLst/>
            </a:prstGeom>
            <a:ln w="12700">
              <a:miter lim="400000"/>
            </a:ln>
          </p:spPr>
        </p:pic>
      </p:grpSp>
    </p:spTree>
    <p:extLst>
      <p:ext uri="{BB962C8B-B14F-4D97-AF65-F5344CB8AC3E}">
        <p14:creationId xmlns:p14="http://schemas.microsoft.com/office/powerpoint/2010/main" val="3155414687"/>
      </p:ext>
    </p:extLst>
  </p:cSld>
  <p:clrMapOvr>
    <a:masterClrMapping/>
  </p:clrMapOvr>
  <p:transition spd="slow"/>
  <p:timing>
    <p:tnLst>
      <p:par>
        <p:cTn id="1" dur="indefinite" restart="never" fill="hold"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12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26" grpId="0"/>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 name="Group 32"/>
          <p:cNvGrpSpPr/>
          <p:nvPr/>
        </p:nvGrpSpPr>
        <p:grpSpPr>
          <a:xfrm>
            <a:off x="910752" y="2198774"/>
            <a:ext cx="4080453" cy="11559221"/>
            <a:chOff x="7171184" y="1211717"/>
            <a:chExt cx="2448272" cy="6935530"/>
          </a:xfrm>
        </p:grpSpPr>
        <p:grpSp>
          <p:nvGrpSpPr>
            <p:cNvPr id="34" name="Group 33"/>
            <p:cNvGrpSpPr/>
            <p:nvPr/>
          </p:nvGrpSpPr>
          <p:grpSpPr>
            <a:xfrm>
              <a:off x="7171184" y="1211717"/>
              <a:ext cx="2448272" cy="6068999"/>
              <a:chOff x="7171184" y="1211717"/>
              <a:chExt cx="2448272" cy="6068999"/>
            </a:xfrm>
          </p:grpSpPr>
          <p:pic>
            <p:nvPicPr>
              <p:cNvPr id="36" name="pasted-image.png"/>
              <p:cNvPicPr>
                <a:picLocks/>
              </p:cNvPicPr>
              <p:nvPr/>
            </p:nvPicPr>
            <p:blipFill>
              <a:blip r:embed="rId3">
                <a:extLst>
                  <a:ext uri="{28A0092B-C50C-407E-A947-70E740481C1C}">
                    <a14:useLocalDpi xmlns:a14="http://schemas.microsoft.com/office/drawing/2010/main" val="0"/>
                  </a:ext>
                </a:extLst>
              </a:blip>
              <a:stretch>
                <a:fillRect/>
              </a:stretch>
            </p:blipFill>
            <p:spPr>
              <a:xfrm>
                <a:off x="7459860" y="3420938"/>
                <a:ext cx="1828800" cy="1433762"/>
              </a:xfrm>
              <a:prstGeom prst="rect">
                <a:avLst/>
              </a:prstGeom>
              <a:ln>
                <a:solidFill>
                  <a:schemeClr val="tx1"/>
                </a:solidFill>
              </a:ln>
              <a:effectLst>
                <a:outerShdw blurRad="50800" dist="38100" dir="2700000" algn="tl" rotWithShape="0">
                  <a:prstClr val="black">
                    <a:alpha val="40000"/>
                  </a:prstClr>
                </a:outerShdw>
              </a:effectLst>
            </p:spPr>
          </p:pic>
          <p:pic>
            <p:nvPicPr>
              <p:cNvPr id="37" name="pasted-image.pdf"/>
              <p:cNvPicPr>
                <a:picLocks/>
              </p:cNvPicPr>
              <p:nvPr/>
            </p:nvPicPr>
            <p:blipFill>
              <a:blip r:embed="rId4"/>
              <a:stretch>
                <a:fillRect/>
              </a:stretch>
            </p:blipFill>
            <p:spPr>
              <a:xfrm>
                <a:off x="7171184" y="1672322"/>
                <a:ext cx="269011" cy="5608394"/>
              </a:xfrm>
              <a:prstGeom prst="rect">
                <a:avLst/>
              </a:prstGeom>
              <a:ln w="12700">
                <a:miter lim="400000"/>
              </a:ln>
            </p:spPr>
          </p:pic>
          <p:pic>
            <p:nvPicPr>
              <p:cNvPr id="38" name="pasted-image.pdf"/>
              <p:cNvPicPr>
                <a:picLocks/>
              </p:cNvPicPr>
              <p:nvPr/>
            </p:nvPicPr>
            <p:blipFill>
              <a:blip r:embed="rId5"/>
              <a:stretch>
                <a:fillRect/>
              </a:stretch>
            </p:blipFill>
            <p:spPr>
              <a:xfrm>
                <a:off x="9350443" y="1672322"/>
                <a:ext cx="269013" cy="5608394"/>
              </a:xfrm>
              <a:prstGeom prst="rect">
                <a:avLst/>
              </a:prstGeom>
              <a:ln w="12700">
                <a:miter lim="400000"/>
              </a:ln>
            </p:spPr>
          </p:pic>
          <p:pic>
            <p:nvPicPr>
              <p:cNvPr id="39" name="pasted-image.png"/>
              <p:cNvPicPr>
                <a:picLocks/>
              </p:cNvPicPr>
              <p:nvPr/>
            </p:nvPicPr>
            <p:blipFill>
              <a:blip r:embed="rId6">
                <a:extLst>
                  <a:ext uri="{28A0092B-C50C-407E-A947-70E740481C1C}">
                    <a14:useLocalDpi xmlns:a14="http://schemas.microsoft.com/office/drawing/2010/main" val="0"/>
                  </a:ext>
                </a:extLst>
              </a:blip>
              <a:stretch>
                <a:fillRect/>
              </a:stretch>
            </p:blipFill>
            <p:spPr>
              <a:xfrm>
                <a:off x="7459860" y="5037597"/>
                <a:ext cx="1828800" cy="1433762"/>
              </a:xfrm>
              <a:prstGeom prst="rect">
                <a:avLst/>
              </a:prstGeom>
              <a:ln>
                <a:solidFill>
                  <a:schemeClr val="tx1"/>
                </a:solidFill>
              </a:ln>
              <a:effectLst>
                <a:outerShdw blurRad="50800" dist="38100" dir="2700000" algn="tl" rotWithShape="0">
                  <a:prstClr val="black">
                    <a:alpha val="40000"/>
                  </a:prstClr>
                </a:outerShdw>
              </a:effectLst>
            </p:spPr>
          </p:pic>
          <p:pic>
            <p:nvPicPr>
              <p:cNvPr id="40" name="pasted-image.png"/>
              <p:cNvPicPr>
                <a:picLocks/>
              </p:cNvPicPr>
              <p:nvPr/>
            </p:nvPicPr>
            <p:blipFill>
              <a:blip r:embed="rId7">
                <a:extLst>
                  <a:ext uri="{28A0092B-C50C-407E-A947-70E740481C1C}">
                    <a14:useLocalDpi xmlns:a14="http://schemas.microsoft.com/office/drawing/2010/main" val="0"/>
                  </a:ext>
                </a:extLst>
              </a:blip>
              <a:stretch>
                <a:fillRect/>
              </a:stretch>
            </p:blipFill>
            <p:spPr>
              <a:xfrm>
                <a:off x="7459860" y="1803447"/>
                <a:ext cx="1828800" cy="1433762"/>
              </a:xfrm>
              <a:prstGeom prst="rect">
                <a:avLst/>
              </a:prstGeom>
              <a:ln>
                <a:solidFill>
                  <a:schemeClr val="tx1"/>
                </a:solidFill>
              </a:ln>
              <a:effectLst>
                <a:outerShdw blurRad="50800" dist="38100" dir="2700000" algn="tl" rotWithShape="0">
                  <a:prstClr val="black">
                    <a:alpha val="40000"/>
                  </a:prstClr>
                </a:outerShdw>
              </a:effectLst>
            </p:spPr>
          </p:pic>
          <p:pic>
            <p:nvPicPr>
              <p:cNvPr id="41" name="pasted-image.pdf"/>
              <p:cNvPicPr>
                <a:picLocks noChangeAspect="1"/>
              </p:cNvPicPr>
              <p:nvPr/>
            </p:nvPicPr>
            <p:blipFill>
              <a:blip r:embed="rId8"/>
              <a:stretch>
                <a:fillRect/>
              </a:stretch>
            </p:blipFill>
            <p:spPr>
              <a:xfrm>
                <a:off x="8142352" y="1211717"/>
                <a:ext cx="463816" cy="417273"/>
              </a:xfrm>
              <a:prstGeom prst="rect">
                <a:avLst/>
              </a:prstGeom>
              <a:ln w="12700">
                <a:miter lim="400000"/>
              </a:ln>
            </p:spPr>
          </p:pic>
        </p:grpSp>
        <p:sp>
          <p:nvSpPr>
            <p:cNvPr id="35" name="Shape 198"/>
            <p:cNvSpPr/>
            <p:nvPr/>
          </p:nvSpPr>
          <p:spPr>
            <a:xfrm rot="5400000">
              <a:off x="8061548" y="6837982"/>
              <a:ext cx="1591163" cy="1027367"/>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71437" tIns="71437" rIns="71437" bIns="71437" numCol="1" anchor="ctr">
              <a:noAutofit/>
            </a:bodyPr>
            <a:lstStyle>
              <a:lvl1pPr defTabSz="821531">
                <a:defRPr sz="4000">
                  <a:latin typeface="Adobe 繁黑體 Std B"/>
                  <a:ea typeface="Adobe 繁黑體 Std B"/>
                  <a:cs typeface="Adobe 繁黑體 Std B"/>
                  <a:sym typeface="Adobe 繁黑體 Std B"/>
                </a:defRPr>
              </a:lvl1pPr>
            </a:lstStyle>
            <a:p>
              <a:pPr algn="l" defTabSz="821544" hangingPunct="1"/>
              <a:r>
                <a:rPr sz="16800" b="0" kern="1200" dirty="0">
                  <a:solidFill>
                    <a:prstClr val="black"/>
                  </a:solidFill>
                  <a:latin typeface="Adobe Clean" panose="020B0503020404020204" pitchFamily="34" charset="0"/>
                </a:rPr>
                <a:t>…</a:t>
              </a:r>
            </a:p>
          </p:txBody>
        </p:sp>
      </p:grpSp>
      <p:pic>
        <p:nvPicPr>
          <p:cNvPr id="4098" name="Picture 2"/>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a:stretch/>
        </p:blipFill>
        <p:spPr bwMode="auto">
          <a:xfrm>
            <a:off x="6695102" y="2983581"/>
            <a:ext cx="10169061" cy="89745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1721226" y="-504463"/>
            <a:ext cx="22026285" cy="3036093"/>
          </a:xfrm>
        </p:spPr>
        <p:txBody>
          <a:bodyPr>
            <a:normAutofit/>
          </a:bodyPr>
          <a:lstStyle/>
          <a:p>
            <a:pPr defTabSz="2437294"/>
            <a:r>
              <a:rPr lang="en-US" sz="10101" b="1" dirty="0" err="1">
                <a:latin typeface="+mj-lt"/>
                <a:ea typeface="+mj-ea"/>
                <a:cs typeface="+mj-cs"/>
              </a:rPr>
              <a:t>CycleGAN</a:t>
            </a:r>
            <a:r>
              <a:rPr lang="en-US" sz="10101" dirty="0">
                <a:latin typeface="+mj-lt"/>
                <a:ea typeface="+mj-ea"/>
                <a:cs typeface="+mj-cs"/>
              </a:rPr>
              <a:t>, or “there and back </a:t>
            </a:r>
            <a:r>
              <a:rPr lang="en-US" sz="10101" dirty="0" err="1">
                <a:latin typeface="+mj-lt"/>
                <a:ea typeface="+mj-ea"/>
                <a:cs typeface="+mj-cs"/>
              </a:rPr>
              <a:t>aGAN</a:t>
            </a:r>
            <a:r>
              <a:rPr lang="en-US" sz="10101" dirty="0">
                <a:latin typeface="+mj-lt"/>
                <a:ea typeface="+mj-ea"/>
                <a:cs typeface="+mj-cs"/>
              </a:rPr>
              <a:t>”</a:t>
            </a:r>
          </a:p>
        </p:txBody>
      </p:sp>
      <p:sp>
        <p:nvSpPr>
          <p:cNvPr id="18" name="Shape 4139"/>
          <p:cNvSpPr/>
          <p:nvPr/>
        </p:nvSpPr>
        <p:spPr>
          <a:xfrm>
            <a:off x="14070392" y="12818363"/>
            <a:ext cx="10238026" cy="95997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71421" tIns="71421" rIns="71421" bIns="71421" numCol="1" anchor="ctr">
            <a:spAutoFit/>
          </a:bodyPr>
          <a:lstStyle>
            <a:lvl1pPr>
              <a:defRPr sz="4200"/>
            </a:lvl1pPr>
          </a:lstStyle>
          <a:p>
            <a:pPr algn="l" defTabSz="2437294" hangingPunct="1"/>
            <a:r>
              <a:rPr sz="5301" b="0" kern="1200" dirty="0">
                <a:solidFill>
                  <a:prstClr val="black"/>
                </a:solidFill>
                <a:latin typeface="Calibri" panose="020F0502020204030204"/>
                <a:ea typeface="ＭＳ Ｐゴシック" charset="0"/>
                <a:cs typeface="+mn-cs"/>
                <a:sym typeface="Helvetica Light"/>
              </a:rPr>
              <a:t>[Zhu</a:t>
            </a:r>
            <a:r>
              <a:rPr lang="en-US" sz="5301" b="0" kern="1200" dirty="0">
                <a:solidFill>
                  <a:prstClr val="black"/>
                </a:solidFill>
                <a:latin typeface="Calibri" panose="020F0502020204030204"/>
                <a:ea typeface="ＭＳ Ｐゴシック" charset="0"/>
                <a:cs typeface="+mn-cs"/>
                <a:sym typeface="Helvetica Light"/>
              </a:rPr>
              <a:t>*</a:t>
            </a:r>
            <a:r>
              <a:rPr sz="5301" b="0" kern="1200" dirty="0">
                <a:solidFill>
                  <a:prstClr val="black"/>
                </a:solidFill>
                <a:latin typeface="Calibri" panose="020F0502020204030204"/>
                <a:ea typeface="ＭＳ Ｐゴシック" charset="0"/>
                <a:cs typeface="+mn-cs"/>
                <a:sym typeface="Helvetica Light"/>
              </a:rPr>
              <a:t>, Park</a:t>
            </a:r>
            <a:r>
              <a:rPr lang="en-US" sz="5301" b="0" kern="1200" dirty="0">
                <a:solidFill>
                  <a:prstClr val="black"/>
                </a:solidFill>
                <a:latin typeface="Calibri" panose="020F0502020204030204"/>
                <a:ea typeface="ＭＳ Ｐゴシック" charset="0"/>
                <a:cs typeface="+mn-cs"/>
                <a:sym typeface="Helvetica Light"/>
              </a:rPr>
              <a:t>*, Isola, </a:t>
            </a:r>
            <a:r>
              <a:rPr lang="en-US" sz="5301" b="0" kern="1200" dirty="0" err="1">
                <a:solidFill>
                  <a:prstClr val="black"/>
                </a:solidFill>
                <a:latin typeface="Calibri" panose="020F0502020204030204"/>
                <a:ea typeface="ＭＳ Ｐゴシック" charset="0"/>
                <a:cs typeface="+mn-cs"/>
                <a:sym typeface="Helvetica Light"/>
              </a:rPr>
              <a:t>Efros</a:t>
            </a:r>
            <a:r>
              <a:rPr lang="en-US" sz="5301" b="0" kern="1200" dirty="0">
                <a:solidFill>
                  <a:prstClr val="black"/>
                </a:solidFill>
                <a:latin typeface="Calibri" panose="020F0502020204030204"/>
                <a:ea typeface="ＭＳ Ｐゴシック" charset="0"/>
                <a:cs typeface="+mn-cs"/>
                <a:sym typeface="Helvetica Light"/>
              </a:rPr>
              <a:t>. ICCV 2017</a:t>
            </a:r>
            <a:r>
              <a:rPr sz="5301" b="0" kern="1200" dirty="0">
                <a:solidFill>
                  <a:prstClr val="black"/>
                </a:solidFill>
                <a:latin typeface="Calibri" panose="020F0502020204030204"/>
                <a:ea typeface="ＭＳ Ｐゴシック" charset="0"/>
                <a:cs typeface="+mn-cs"/>
                <a:sym typeface="Helvetica Light"/>
              </a:rPr>
              <a:t>]</a:t>
            </a:r>
          </a:p>
        </p:txBody>
      </p:sp>
      <p:grpSp>
        <p:nvGrpSpPr>
          <p:cNvPr id="63" name="Group 62"/>
          <p:cNvGrpSpPr/>
          <p:nvPr/>
        </p:nvGrpSpPr>
        <p:grpSpPr>
          <a:xfrm>
            <a:off x="19392805" y="2120118"/>
            <a:ext cx="3600400" cy="11520773"/>
            <a:chOff x="9979496" y="1211717"/>
            <a:chExt cx="2160240" cy="6912464"/>
          </a:xfrm>
        </p:grpSpPr>
        <p:pic>
          <p:nvPicPr>
            <p:cNvPr id="64" name="pasted-image.png"/>
            <p:cNvPicPr>
              <a:picLocks/>
            </p:cNvPicPr>
            <p:nvPr/>
          </p:nvPicPr>
          <p:blipFill>
            <a:blip r:embed="rId10">
              <a:extLst>
                <a:ext uri="{28A0092B-C50C-407E-A947-70E740481C1C}">
                  <a14:useLocalDpi xmlns:a14="http://schemas.microsoft.com/office/drawing/2010/main" val="0"/>
                </a:ext>
              </a:extLst>
            </a:blip>
            <a:stretch>
              <a:fillRect/>
            </a:stretch>
          </p:blipFill>
          <p:spPr>
            <a:xfrm>
              <a:off x="10267528" y="1803447"/>
              <a:ext cx="1828800" cy="1433762"/>
            </a:xfrm>
            <a:prstGeom prst="rect">
              <a:avLst/>
            </a:prstGeom>
            <a:ln>
              <a:solidFill>
                <a:schemeClr val="tx1"/>
              </a:solidFill>
            </a:ln>
            <a:effectLst>
              <a:outerShdw blurRad="50800" dist="38100" dir="2700000" algn="tl" rotWithShape="0">
                <a:prstClr val="black">
                  <a:alpha val="40000"/>
                </a:prstClr>
              </a:outerShdw>
            </a:effectLst>
          </p:spPr>
        </p:pic>
        <p:pic>
          <p:nvPicPr>
            <p:cNvPr id="65" name="pasted-image.png"/>
            <p:cNvPicPr>
              <a:picLocks/>
            </p:cNvPicPr>
            <p:nvPr/>
          </p:nvPicPr>
          <p:blipFill>
            <a:blip r:embed="rId11">
              <a:extLst>
                <a:ext uri="{28A0092B-C50C-407E-A947-70E740481C1C}">
                  <a14:useLocalDpi xmlns:a14="http://schemas.microsoft.com/office/drawing/2010/main" val="0"/>
                </a:ext>
              </a:extLst>
            </a:blip>
            <a:stretch>
              <a:fillRect/>
            </a:stretch>
          </p:blipFill>
          <p:spPr>
            <a:xfrm>
              <a:off x="10267530" y="5037597"/>
              <a:ext cx="1828800" cy="1433762"/>
            </a:xfrm>
            <a:prstGeom prst="rect">
              <a:avLst/>
            </a:prstGeom>
            <a:ln>
              <a:solidFill>
                <a:schemeClr val="tx1"/>
              </a:solidFill>
            </a:ln>
            <a:effectLst>
              <a:outerShdw blurRad="50800" dist="38100" dir="2700000" algn="tl" rotWithShape="0">
                <a:prstClr val="black">
                  <a:alpha val="40000"/>
                </a:prstClr>
              </a:outerShdw>
            </a:effectLst>
          </p:spPr>
        </p:pic>
        <p:pic>
          <p:nvPicPr>
            <p:cNvPr id="66" name="pasted-image.png"/>
            <p:cNvPicPr>
              <a:picLocks/>
            </p:cNvPicPr>
            <p:nvPr/>
          </p:nvPicPr>
          <p:blipFill>
            <a:blip r:embed="rId12">
              <a:extLst>
                <a:ext uri="{28A0092B-C50C-407E-A947-70E740481C1C}">
                  <a14:useLocalDpi xmlns:a14="http://schemas.microsoft.com/office/drawing/2010/main" val="0"/>
                </a:ext>
              </a:extLst>
            </a:blip>
            <a:stretch>
              <a:fillRect/>
            </a:stretch>
          </p:blipFill>
          <p:spPr>
            <a:xfrm>
              <a:off x="10267528" y="3420938"/>
              <a:ext cx="1828800" cy="1433762"/>
            </a:xfrm>
            <a:prstGeom prst="rect">
              <a:avLst/>
            </a:prstGeom>
            <a:ln>
              <a:solidFill>
                <a:schemeClr val="tx1"/>
              </a:solidFill>
            </a:ln>
            <a:effectLst>
              <a:outerShdw blurRad="50800" dist="38100" dir="2700000" algn="tl" rotWithShape="0">
                <a:prstClr val="black">
                  <a:alpha val="40000"/>
                </a:prstClr>
              </a:outerShdw>
            </a:effectLst>
          </p:spPr>
        </p:pic>
        <p:pic>
          <p:nvPicPr>
            <p:cNvPr id="67" name="pasted-image.pdf"/>
            <p:cNvPicPr>
              <a:picLocks/>
            </p:cNvPicPr>
            <p:nvPr/>
          </p:nvPicPr>
          <p:blipFill>
            <a:blip r:embed="rId4"/>
            <a:stretch>
              <a:fillRect/>
            </a:stretch>
          </p:blipFill>
          <p:spPr>
            <a:xfrm>
              <a:off x="9979496" y="1707640"/>
              <a:ext cx="269011" cy="5608394"/>
            </a:xfrm>
            <a:prstGeom prst="rect">
              <a:avLst/>
            </a:prstGeom>
            <a:ln w="12700">
              <a:miter lim="400000"/>
            </a:ln>
          </p:spPr>
        </p:pic>
        <p:sp>
          <p:nvSpPr>
            <p:cNvPr id="69" name="Shape 183"/>
            <p:cNvSpPr/>
            <p:nvPr/>
          </p:nvSpPr>
          <p:spPr>
            <a:xfrm rot="5400000">
              <a:off x="10849449" y="6833895"/>
              <a:ext cx="1568097" cy="1012476"/>
            </a:xfrm>
            <a:prstGeom prst="rect">
              <a:avLst/>
            </a:prstGeom>
            <a:ln w="12700">
              <a:miter lim="400000"/>
            </a:ln>
            <a:extLst>
              <a:ext uri="{C572A759-6A51-4108-AA02-DFA0A04FC94B}">
                <ma14:wrappingTextBoxFlag xmlns="" xmlns:ma14="http://schemas.microsoft.com/office/mac/drawingml/2011/main" val="1"/>
              </a:ext>
            </a:extLst>
          </p:spPr>
          <p:txBody>
            <a:bodyPr lIns="71437" tIns="71437" rIns="71437" bIns="71437" anchor="ctr"/>
            <a:lstStyle>
              <a:lvl1pPr defTabSz="821531">
                <a:defRPr sz="4000">
                  <a:latin typeface="Adobe 繁黑體 Std B"/>
                  <a:ea typeface="Adobe 繁黑體 Std B"/>
                  <a:cs typeface="Adobe 繁黑體 Std B"/>
                  <a:sym typeface="Adobe 繁黑體 Std B"/>
                </a:defRPr>
              </a:lvl1pPr>
            </a:lstStyle>
            <a:p>
              <a:pPr algn="l" defTabSz="821544" hangingPunct="1"/>
              <a:r>
                <a:rPr sz="16800" b="0" kern="1200" dirty="0">
                  <a:solidFill>
                    <a:prstClr val="black"/>
                  </a:solidFill>
                  <a:latin typeface="Adobe Clean" panose="020B0503020404020204" pitchFamily="34" charset="0"/>
                </a:rPr>
                <a:t>…</a:t>
              </a:r>
            </a:p>
          </p:txBody>
        </p:sp>
        <p:pic>
          <p:nvPicPr>
            <p:cNvPr id="70" name="pasted-image.pdf"/>
            <p:cNvPicPr>
              <a:picLocks noChangeAspect="1"/>
            </p:cNvPicPr>
            <p:nvPr/>
          </p:nvPicPr>
          <p:blipFill>
            <a:blip r:embed="rId13"/>
            <a:stretch>
              <a:fillRect/>
            </a:stretch>
          </p:blipFill>
          <p:spPr>
            <a:xfrm>
              <a:off x="10973212" y="1211717"/>
              <a:ext cx="417433" cy="417273"/>
            </a:xfrm>
            <a:prstGeom prst="rect">
              <a:avLst/>
            </a:prstGeom>
            <a:ln w="12700">
              <a:miter lim="400000"/>
            </a:ln>
          </p:spPr>
        </p:pic>
      </p:grpSp>
      <p:grpSp>
        <p:nvGrpSpPr>
          <p:cNvPr id="25" name="Group 24"/>
          <p:cNvGrpSpPr/>
          <p:nvPr/>
        </p:nvGrpSpPr>
        <p:grpSpPr>
          <a:xfrm>
            <a:off x="19392806" y="2120118"/>
            <a:ext cx="4080453" cy="11520773"/>
            <a:chOff x="9979496" y="1211717"/>
            <a:chExt cx="2448272" cy="6912464"/>
          </a:xfrm>
        </p:grpSpPr>
        <p:pic>
          <p:nvPicPr>
            <p:cNvPr id="26" name="pasted-image.png"/>
            <p:cNvPicPr>
              <a:picLocks/>
            </p:cNvPicPr>
            <p:nvPr/>
          </p:nvPicPr>
          <p:blipFill>
            <a:blip r:embed="rId10">
              <a:extLst>
                <a:ext uri="{28A0092B-C50C-407E-A947-70E740481C1C}">
                  <a14:useLocalDpi xmlns:a14="http://schemas.microsoft.com/office/drawing/2010/main" val="0"/>
                </a:ext>
              </a:extLst>
            </a:blip>
            <a:stretch>
              <a:fillRect/>
            </a:stretch>
          </p:blipFill>
          <p:spPr>
            <a:xfrm>
              <a:off x="10267528" y="1803447"/>
              <a:ext cx="1828800" cy="1433762"/>
            </a:xfrm>
            <a:prstGeom prst="rect">
              <a:avLst/>
            </a:prstGeom>
            <a:ln>
              <a:solidFill>
                <a:schemeClr val="tx1"/>
              </a:solidFill>
            </a:ln>
            <a:effectLst>
              <a:outerShdw blurRad="50800" dist="38100" dir="2700000" algn="tl" rotWithShape="0">
                <a:prstClr val="black">
                  <a:alpha val="40000"/>
                </a:prstClr>
              </a:outerShdw>
            </a:effectLst>
          </p:spPr>
        </p:pic>
        <p:pic>
          <p:nvPicPr>
            <p:cNvPr id="27" name="pasted-image.png"/>
            <p:cNvPicPr>
              <a:picLocks/>
            </p:cNvPicPr>
            <p:nvPr/>
          </p:nvPicPr>
          <p:blipFill>
            <a:blip r:embed="rId11">
              <a:extLst>
                <a:ext uri="{28A0092B-C50C-407E-A947-70E740481C1C}">
                  <a14:useLocalDpi xmlns:a14="http://schemas.microsoft.com/office/drawing/2010/main" val="0"/>
                </a:ext>
              </a:extLst>
            </a:blip>
            <a:stretch>
              <a:fillRect/>
            </a:stretch>
          </p:blipFill>
          <p:spPr>
            <a:xfrm>
              <a:off x="10267530" y="5037597"/>
              <a:ext cx="1828800" cy="1433762"/>
            </a:xfrm>
            <a:prstGeom prst="rect">
              <a:avLst/>
            </a:prstGeom>
            <a:ln>
              <a:solidFill>
                <a:schemeClr val="tx1"/>
              </a:solidFill>
            </a:ln>
            <a:effectLst>
              <a:outerShdw blurRad="50800" dist="38100" dir="2700000" algn="tl" rotWithShape="0">
                <a:prstClr val="black">
                  <a:alpha val="40000"/>
                </a:prstClr>
              </a:outerShdw>
            </a:effectLst>
          </p:spPr>
        </p:pic>
        <p:pic>
          <p:nvPicPr>
            <p:cNvPr id="28" name="pasted-image.png"/>
            <p:cNvPicPr>
              <a:picLocks/>
            </p:cNvPicPr>
            <p:nvPr/>
          </p:nvPicPr>
          <p:blipFill>
            <a:blip r:embed="rId12">
              <a:extLst>
                <a:ext uri="{28A0092B-C50C-407E-A947-70E740481C1C}">
                  <a14:useLocalDpi xmlns:a14="http://schemas.microsoft.com/office/drawing/2010/main" val="0"/>
                </a:ext>
              </a:extLst>
            </a:blip>
            <a:stretch>
              <a:fillRect/>
            </a:stretch>
          </p:blipFill>
          <p:spPr>
            <a:xfrm>
              <a:off x="10267528" y="3420938"/>
              <a:ext cx="1828800" cy="1433762"/>
            </a:xfrm>
            <a:prstGeom prst="rect">
              <a:avLst/>
            </a:prstGeom>
            <a:ln>
              <a:solidFill>
                <a:schemeClr val="tx1"/>
              </a:solidFill>
            </a:ln>
            <a:effectLst>
              <a:outerShdw blurRad="50800" dist="38100" dir="2700000" algn="tl" rotWithShape="0">
                <a:prstClr val="black">
                  <a:alpha val="40000"/>
                </a:prstClr>
              </a:outerShdw>
            </a:effectLst>
          </p:spPr>
        </p:pic>
        <p:pic>
          <p:nvPicPr>
            <p:cNvPr id="29" name="pasted-image.pdf"/>
            <p:cNvPicPr>
              <a:picLocks/>
            </p:cNvPicPr>
            <p:nvPr/>
          </p:nvPicPr>
          <p:blipFill>
            <a:blip r:embed="rId4"/>
            <a:stretch>
              <a:fillRect/>
            </a:stretch>
          </p:blipFill>
          <p:spPr>
            <a:xfrm>
              <a:off x="9979496" y="1707640"/>
              <a:ext cx="269011" cy="5608394"/>
            </a:xfrm>
            <a:prstGeom prst="rect">
              <a:avLst/>
            </a:prstGeom>
            <a:ln w="12700">
              <a:miter lim="400000"/>
            </a:ln>
          </p:spPr>
        </p:pic>
        <p:pic>
          <p:nvPicPr>
            <p:cNvPr id="30" name="pasted-image.pdf"/>
            <p:cNvPicPr>
              <a:picLocks/>
            </p:cNvPicPr>
            <p:nvPr/>
          </p:nvPicPr>
          <p:blipFill>
            <a:blip r:embed="rId5"/>
            <a:stretch>
              <a:fillRect/>
            </a:stretch>
          </p:blipFill>
          <p:spPr>
            <a:xfrm>
              <a:off x="12158757" y="1707640"/>
              <a:ext cx="269011" cy="5608394"/>
            </a:xfrm>
            <a:prstGeom prst="rect">
              <a:avLst/>
            </a:prstGeom>
            <a:ln w="12700">
              <a:miter lim="400000"/>
            </a:ln>
          </p:spPr>
        </p:pic>
        <p:sp>
          <p:nvSpPr>
            <p:cNvPr id="31" name="Shape 183"/>
            <p:cNvSpPr/>
            <p:nvPr/>
          </p:nvSpPr>
          <p:spPr>
            <a:xfrm rot="5400000">
              <a:off x="10849449" y="6833895"/>
              <a:ext cx="1568097" cy="1012476"/>
            </a:xfrm>
            <a:prstGeom prst="rect">
              <a:avLst/>
            </a:prstGeom>
            <a:ln w="12700">
              <a:miter lim="400000"/>
            </a:ln>
            <a:extLst>
              <a:ext uri="{C572A759-6A51-4108-AA02-DFA0A04FC94B}">
                <ma14:wrappingTextBoxFlag xmlns="" xmlns:ma14="http://schemas.microsoft.com/office/mac/drawingml/2011/main" val="1"/>
              </a:ext>
            </a:extLst>
          </p:spPr>
          <p:txBody>
            <a:bodyPr lIns="71437" tIns="71437" rIns="71437" bIns="71437" anchor="ctr"/>
            <a:lstStyle>
              <a:lvl1pPr defTabSz="821531">
                <a:defRPr sz="4000">
                  <a:latin typeface="Adobe 繁黑體 Std B"/>
                  <a:ea typeface="Adobe 繁黑體 Std B"/>
                  <a:cs typeface="Adobe 繁黑體 Std B"/>
                  <a:sym typeface="Adobe 繁黑體 Std B"/>
                </a:defRPr>
              </a:lvl1pPr>
            </a:lstStyle>
            <a:p>
              <a:pPr algn="l" defTabSz="821544" hangingPunct="1"/>
              <a:r>
                <a:rPr sz="16800" b="0" kern="1200" dirty="0">
                  <a:solidFill>
                    <a:prstClr val="black"/>
                  </a:solidFill>
                  <a:latin typeface="Adobe Clean" panose="020B0503020404020204" pitchFamily="34" charset="0"/>
                </a:rPr>
                <a:t>…</a:t>
              </a:r>
            </a:p>
          </p:txBody>
        </p:sp>
        <p:pic>
          <p:nvPicPr>
            <p:cNvPr id="32" name="pasted-image.pdf"/>
            <p:cNvPicPr>
              <a:picLocks noChangeAspect="1"/>
            </p:cNvPicPr>
            <p:nvPr/>
          </p:nvPicPr>
          <p:blipFill>
            <a:blip r:embed="rId13"/>
            <a:stretch>
              <a:fillRect/>
            </a:stretch>
          </p:blipFill>
          <p:spPr>
            <a:xfrm>
              <a:off x="10973212" y="1211717"/>
              <a:ext cx="417433" cy="417273"/>
            </a:xfrm>
            <a:prstGeom prst="rect">
              <a:avLst/>
            </a:prstGeom>
            <a:ln w="12700">
              <a:miter lim="400000"/>
            </a:ln>
          </p:spPr>
        </p:pic>
      </p:grpSp>
      <p:pic>
        <p:nvPicPr>
          <p:cNvPr id="42" name="Picture 4" descr="Image result for british man clipart">
            <a:extLst>
              <a:ext uri="{FF2B5EF4-FFF2-40B4-BE49-F238E27FC236}">
                <a16:creationId xmlns:a16="http://schemas.microsoft.com/office/drawing/2014/main" id="{6D1B4CD3-BCD6-4D19-9118-0C87A9CA240F}"/>
              </a:ext>
            </a:extLst>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6673463" y="3004818"/>
            <a:ext cx="3598333" cy="3015437"/>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6" descr="Image result for french man clipart">
            <a:extLst>
              <a:ext uri="{FF2B5EF4-FFF2-40B4-BE49-F238E27FC236}">
                <a16:creationId xmlns:a16="http://schemas.microsoft.com/office/drawing/2014/main" id="{3E5FCC76-17EA-410F-AAF2-458E737C68B2}"/>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3727356" y="3004811"/>
            <a:ext cx="3585219" cy="28605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6237604"/>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 name="Title 1"/>
          <p:cNvSpPr txBox="1">
            <a:spLocks/>
          </p:cNvSpPr>
          <p:nvPr/>
        </p:nvSpPr>
        <p:spPr>
          <a:xfrm>
            <a:off x="1219200" y="549277"/>
            <a:ext cx="21945600" cy="2286000"/>
          </a:xfrm>
          <a:prstGeom prst="rect">
            <a:avLst/>
          </a:prstGeom>
        </p:spPr>
        <p:txBody>
          <a:bodyPr vert="horz" lIns="141656" tIns="141656" rIns="141656" bIns="141656" rtlCol="0" anchor="ctr">
            <a:normAutofit/>
          </a:bodyPr>
          <a:lstStyle>
            <a:lvl1pPr algn="ctr" defTabSz="369671" rtl="0" eaLnBrk="1" latinLnBrk="0" hangingPunct="1">
              <a:spcBef>
                <a:spcPct val="0"/>
              </a:spcBef>
              <a:buNone/>
              <a:defRPr sz="5040" kern="1200">
                <a:solidFill>
                  <a:schemeClr val="tx1"/>
                </a:solidFill>
                <a:latin typeface="+mn-lt"/>
                <a:ea typeface="+mn-ea"/>
                <a:cs typeface="+mn-cs"/>
                <a:sym typeface="Helvetica Light"/>
              </a:defRPr>
            </a:lvl1pPr>
          </a:lstStyle>
          <a:p>
            <a:pPr defTabSz="369677"/>
            <a:r>
              <a:rPr lang="en-US" altLang="zh-CN" sz="11701" b="0" dirty="0">
                <a:solidFill>
                  <a:srgbClr val="000000"/>
                </a:solidFill>
                <a:latin typeface="Calibri" charset="0"/>
                <a:ea typeface="Calibri" charset="0"/>
                <a:cs typeface="Calibri" charset="0"/>
              </a:rPr>
              <a:t>Cycle-Consistency Loss</a:t>
            </a:r>
            <a:endParaRPr lang="en-US" sz="11701" b="0" dirty="0">
              <a:solidFill>
                <a:srgbClr val="000000"/>
              </a:solidFill>
              <a:latin typeface="Calibri" charset="0"/>
              <a:ea typeface="Calibri" charset="0"/>
              <a:cs typeface="Calibri" charset="0"/>
            </a:endParaRPr>
          </a:p>
        </p:txBody>
      </p:sp>
      <p:pic>
        <p:nvPicPr>
          <p:cNvPr id="107" name="Picture 2" descr="https://taesung89.github.io/cyclegan/images/horse-to-zebra-supplemental/train_cherrypicked/real_A/horse2zebra_153_50_real_A.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48892" y="3869312"/>
            <a:ext cx="2102600" cy="1576949"/>
          </a:xfrm>
          <a:prstGeom prst="rect">
            <a:avLst/>
          </a:prstGeom>
          <a:ln>
            <a:solidFill>
              <a:schemeClr val="tx1"/>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08" name="Picture 4" descr="https://taesung89.github.io/cyclegan/images/horse-to-zebra-supplemental/train_cherrypicked/fake_B/horse2zebra_153_50_fake_B.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388597" y="3869327"/>
            <a:ext cx="2103120" cy="1577341"/>
          </a:xfrm>
          <a:prstGeom prst="rect">
            <a:avLst/>
          </a:prstGeom>
          <a:ln>
            <a:solidFill>
              <a:schemeClr val="tx1"/>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09" name="Picture 2" descr="https://taesung89.github.io/cyclegan/images/horse-to-zebra-supplemental/train_cherrypicked/real_A/horse2zebra_153_50_real_A.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431716" y="3869312"/>
            <a:ext cx="2102600" cy="1576949"/>
          </a:xfrm>
          <a:prstGeom prst="rect">
            <a:avLst/>
          </a:prstGeom>
          <a:ln>
            <a:solidFill>
              <a:schemeClr val="tx1"/>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mc:AlternateContent xmlns:mc="http://schemas.openxmlformats.org/markup-compatibility/2006">
        <mc:Choice xmlns:a14="http://schemas.microsoft.com/office/drawing/2010/main" Requires="a14">
          <p:sp>
            <p:nvSpPr>
              <p:cNvPr id="110" name="Rectangle 109"/>
              <p:cNvSpPr/>
              <p:nvPr/>
            </p:nvSpPr>
            <p:spPr>
              <a:xfrm>
                <a:off x="5593833" y="2949336"/>
                <a:ext cx="1794431" cy="968035"/>
              </a:xfrm>
              <a:prstGeom prst="rect">
                <a:avLst/>
              </a:prstGeom>
            </p:spPr>
            <p:txBody>
              <a:bodyPr wrap="none" lIns="181307" tIns="90653" rIns="181307" bIns="90653">
                <a:spAutoFit/>
              </a:bodyPr>
              <a:lstStyle/>
              <a:p>
                <a:pPr defTabSz="820544"/>
                <a14:m>
                  <m:oMathPara xmlns:m="http://schemas.openxmlformats.org/officeDocument/2006/math">
                    <m:oMath>
                      <m:r>
                        <m:rPr>
                          <m:sty m:val="p"/>
                        </m:rPr>
                        <a:rPr lang="en-US" sz="5101" b="0">
                          <a:latin typeface="Cambria Math" panose="02040503050406030204" pitchFamily="18" charset="0"/>
                          <a:sym typeface="Helvetica Light"/>
                        </a:rPr>
                        <m:t>G</m:t>
                      </m:r>
                      <m:r>
                        <a:rPr lang="en-US" sz="5101" b="0">
                          <a:latin typeface="Cambria Math" panose="02040503050406030204" pitchFamily="18" charset="0"/>
                          <a:sym typeface="Helvetica Light"/>
                        </a:rPr>
                        <m:t>(</m:t>
                      </m:r>
                      <m:r>
                        <m:rPr>
                          <m:sty m:val="p"/>
                        </m:rPr>
                        <a:rPr lang="en-US" sz="5101" b="0">
                          <a:latin typeface="Cambria Math" panose="02040503050406030204" pitchFamily="18" charset="0"/>
                          <a:sym typeface="Helvetica Light"/>
                        </a:rPr>
                        <m:t>x</m:t>
                      </m:r>
                      <m:r>
                        <a:rPr lang="en-US" sz="5101" b="0">
                          <a:latin typeface="Cambria Math" panose="02040503050406030204" pitchFamily="18" charset="0"/>
                          <a:sym typeface="Helvetica Light"/>
                        </a:rPr>
                        <m:t>)</m:t>
                      </m:r>
                    </m:oMath>
                  </m:oMathPara>
                </a14:m>
                <a:endParaRPr lang="en-US" sz="5101" b="0" dirty="0">
                  <a:latin typeface="Helvetica Light"/>
                  <a:ea typeface="ＭＳ Ｐゴシック" charset="0"/>
                  <a:sym typeface="Helvetica Light"/>
                </a:endParaRPr>
              </a:p>
            </p:txBody>
          </p:sp>
        </mc:Choice>
        <mc:Fallback>
          <p:sp>
            <p:nvSpPr>
              <p:cNvPr id="110" name="Rectangle 109"/>
              <p:cNvSpPr>
                <a:spLocks noRot="1" noChangeAspect="1" noMove="1" noResize="1" noEditPoints="1" noAdjustHandles="1" noChangeArrowheads="1" noChangeShapeType="1" noTextEdit="1"/>
              </p:cNvSpPr>
              <p:nvPr/>
            </p:nvSpPr>
            <p:spPr>
              <a:xfrm>
                <a:off x="5593833" y="2949336"/>
                <a:ext cx="1794431" cy="968035"/>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11" name="Rectangle 110"/>
              <p:cNvSpPr/>
              <p:nvPr/>
            </p:nvSpPr>
            <p:spPr>
              <a:xfrm>
                <a:off x="9076078" y="2949336"/>
                <a:ext cx="2688458" cy="968035"/>
              </a:xfrm>
              <a:prstGeom prst="rect">
                <a:avLst/>
              </a:prstGeom>
            </p:spPr>
            <p:txBody>
              <a:bodyPr wrap="none" lIns="181307" tIns="90653" rIns="181307" bIns="90653">
                <a:spAutoFit/>
              </a:bodyPr>
              <a:lstStyle/>
              <a:p>
                <a:pPr defTabSz="820544"/>
                <a14:m>
                  <m:oMathPara xmlns:m="http://schemas.openxmlformats.org/officeDocument/2006/math">
                    <m:oMath>
                      <m:r>
                        <m:rPr>
                          <m:sty m:val="p"/>
                        </m:rPr>
                        <a:rPr lang="en-US" sz="5101" b="0">
                          <a:latin typeface="Cambria Math" panose="02040503050406030204" pitchFamily="18" charset="0"/>
                          <a:sym typeface="Helvetica Light"/>
                        </a:rPr>
                        <m:t>F</m:t>
                      </m:r>
                      <m:r>
                        <a:rPr lang="en-US" sz="5101" b="0">
                          <a:latin typeface="Cambria Math" panose="02040503050406030204" pitchFamily="18" charset="0"/>
                          <a:sym typeface="Helvetica Light"/>
                        </a:rPr>
                        <m:t>(</m:t>
                      </m:r>
                      <m:r>
                        <m:rPr>
                          <m:sty m:val="p"/>
                        </m:rPr>
                        <a:rPr lang="en-US" sz="5101" b="0">
                          <a:latin typeface="Cambria Math" panose="02040503050406030204" pitchFamily="18" charset="0"/>
                          <a:sym typeface="Helvetica Light"/>
                        </a:rPr>
                        <m:t>G</m:t>
                      </m:r>
                      <m:d>
                        <m:dPr>
                          <m:ctrlPr>
                            <a:rPr lang="en-US" sz="5101" b="0">
                              <a:latin typeface="Cambria Math" panose="02040503050406030204" pitchFamily="18" charset="0"/>
                              <a:sym typeface="Helvetica Light"/>
                            </a:rPr>
                          </m:ctrlPr>
                        </m:dPr>
                        <m:e>
                          <m:r>
                            <m:rPr>
                              <m:sty m:val="p"/>
                            </m:rPr>
                            <a:rPr lang="en-US" sz="5101" b="0">
                              <a:latin typeface="Cambria Math" panose="02040503050406030204" pitchFamily="18" charset="0"/>
                              <a:sym typeface="Helvetica Light"/>
                            </a:rPr>
                            <m:t>x</m:t>
                          </m:r>
                        </m:e>
                      </m:d>
                      <m:r>
                        <a:rPr lang="en-US" sz="5101" b="0">
                          <a:latin typeface="Cambria Math" panose="02040503050406030204" pitchFamily="18" charset="0"/>
                          <a:sym typeface="Helvetica Light"/>
                        </a:rPr>
                        <m:t>)</m:t>
                      </m:r>
                    </m:oMath>
                  </m:oMathPara>
                </a14:m>
                <a:endParaRPr lang="en-US" sz="5101" b="0" dirty="0">
                  <a:latin typeface="Helvetica Light"/>
                  <a:ea typeface="ＭＳ Ｐゴシック" charset="0"/>
                  <a:sym typeface="Helvetica Light"/>
                </a:endParaRPr>
              </a:p>
            </p:txBody>
          </p:sp>
        </mc:Choice>
        <mc:Fallback>
          <p:sp>
            <p:nvSpPr>
              <p:cNvPr id="111" name="Rectangle 110"/>
              <p:cNvSpPr>
                <a:spLocks noRot="1" noChangeAspect="1" noMove="1" noResize="1" noEditPoints="1" noAdjustHandles="1" noChangeArrowheads="1" noChangeShapeType="1" noTextEdit="1"/>
              </p:cNvSpPr>
              <p:nvPr/>
            </p:nvSpPr>
            <p:spPr>
              <a:xfrm>
                <a:off x="9076078" y="2949336"/>
                <a:ext cx="2688458" cy="968035"/>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12" name="Rectangle 111"/>
              <p:cNvSpPr/>
              <p:nvPr/>
            </p:nvSpPr>
            <p:spPr>
              <a:xfrm>
                <a:off x="1673485" y="2949336"/>
                <a:ext cx="853468" cy="968035"/>
              </a:xfrm>
              <a:prstGeom prst="rect">
                <a:avLst/>
              </a:prstGeom>
            </p:spPr>
            <p:txBody>
              <a:bodyPr wrap="none" lIns="181307" tIns="90653" rIns="181307" bIns="90653">
                <a:spAutoFit/>
              </a:bodyPr>
              <a:lstStyle/>
              <a:p>
                <a:pPr defTabSz="820544"/>
                <a14:m>
                  <m:oMathPara xmlns:m="http://schemas.openxmlformats.org/officeDocument/2006/math">
                    <m:oMath>
                      <m:r>
                        <m:rPr>
                          <m:sty m:val="p"/>
                        </m:rPr>
                        <a:rPr lang="en-US" sz="5101" b="0">
                          <a:latin typeface="Cambria Math" panose="02040503050406030204" pitchFamily="18" charset="0"/>
                          <a:sym typeface="Helvetica Light"/>
                        </a:rPr>
                        <m:t>x</m:t>
                      </m:r>
                    </m:oMath>
                  </m:oMathPara>
                </a14:m>
                <a:endParaRPr lang="en-US" sz="5101" b="0" dirty="0">
                  <a:latin typeface="Helvetica Light"/>
                  <a:ea typeface="ＭＳ Ｐゴシック" charset="0"/>
                  <a:sym typeface="Helvetica Light"/>
                </a:endParaRPr>
              </a:p>
            </p:txBody>
          </p:sp>
        </mc:Choice>
        <mc:Fallback>
          <p:sp>
            <p:nvSpPr>
              <p:cNvPr id="112" name="Rectangle 111"/>
              <p:cNvSpPr>
                <a:spLocks noRot="1" noChangeAspect="1" noMove="1" noResize="1" noEditPoints="1" noAdjustHandles="1" noChangeArrowheads="1" noChangeShapeType="1" noTextEdit="1"/>
              </p:cNvSpPr>
              <p:nvPr/>
            </p:nvSpPr>
            <p:spPr>
              <a:xfrm>
                <a:off x="1673485" y="2949336"/>
                <a:ext cx="853468" cy="968035"/>
              </a:xfrm>
              <a:prstGeom prst="rect">
                <a:avLst/>
              </a:prstGeom>
              <a:blipFill>
                <a:blip r:embed="rId8"/>
                <a:stretch>
                  <a:fillRect/>
                </a:stretch>
              </a:blipFill>
            </p:spPr>
            <p:txBody>
              <a:bodyPr/>
              <a:lstStyle/>
              <a:p>
                <a:r>
                  <a:rPr lang="en-US">
                    <a:noFill/>
                  </a:rPr>
                  <a:t> </a:t>
                </a:r>
              </a:p>
            </p:txBody>
          </p:sp>
        </mc:Fallback>
      </mc:AlternateContent>
      <p:sp>
        <p:nvSpPr>
          <p:cNvPr id="113" name="Shape 1371"/>
          <p:cNvSpPr/>
          <p:nvPr/>
        </p:nvSpPr>
        <p:spPr>
          <a:xfrm>
            <a:off x="3022928" y="5840629"/>
            <a:ext cx="2468581" cy="368608"/>
          </a:xfrm>
          <a:custGeom>
            <a:avLst/>
            <a:gdLst/>
            <a:ahLst/>
            <a:cxnLst>
              <a:cxn ang="0">
                <a:pos x="wd2" y="hd2"/>
              </a:cxn>
              <a:cxn ang="5400000">
                <a:pos x="wd2" y="hd2"/>
              </a:cxn>
              <a:cxn ang="10800000">
                <a:pos x="wd2" y="hd2"/>
              </a:cxn>
              <a:cxn ang="16200000">
                <a:pos x="wd2" y="hd2"/>
              </a:cxn>
            </a:cxnLst>
            <a:rect l="0" t="0" r="r" b="b"/>
            <a:pathLst>
              <a:path w="21600" h="16202" extrusionOk="0">
                <a:moveTo>
                  <a:pt x="0" y="16202"/>
                </a:moveTo>
                <a:cubicBezTo>
                  <a:pt x="7090" y="-5139"/>
                  <a:pt x="14290" y="-5398"/>
                  <a:pt x="21600" y="15426"/>
                </a:cubicBezTo>
              </a:path>
            </a:pathLst>
          </a:custGeom>
          <a:ln w="25400">
            <a:solidFill>
              <a:srgbClr val="000000"/>
            </a:solidFill>
            <a:miter lim="400000"/>
            <a:tailEnd type="stealth"/>
          </a:ln>
        </p:spPr>
        <p:txBody>
          <a:bodyPr lIns="181307" tIns="90653" rIns="181307" bIns="90653"/>
          <a:lstStyle/>
          <a:p>
            <a:pPr defTabSz="820544"/>
            <a:endParaRPr sz="4501">
              <a:latin typeface="Helvetica Light"/>
              <a:ea typeface="ＭＳ Ｐゴシック" charset="0"/>
              <a:sym typeface="Helvetica Light"/>
            </a:endParaRPr>
          </a:p>
        </p:txBody>
      </p:sp>
      <p:sp>
        <p:nvSpPr>
          <p:cNvPr id="114" name="Shape 1329"/>
          <p:cNvSpPr/>
          <p:nvPr/>
        </p:nvSpPr>
        <p:spPr>
          <a:xfrm>
            <a:off x="1456772" y="5939382"/>
            <a:ext cx="1412552" cy="1059413"/>
          </a:xfrm>
          <a:prstGeom prst="rect">
            <a:avLst/>
          </a:prstGeom>
          <a:noFill/>
          <a:ln w="25400" cap="flat">
            <a:solidFill>
              <a:srgbClr val="000000"/>
            </a:solidFill>
            <a:prstDash val="solid"/>
            <a:miter lim="400000"/>
          </a:ln>
          <a:effectLst/>
        </p:spPr>
        <p:txBody>
          <a:bodyPr wrap="square" lIns="75533" tIns="75533" rIns="75533" bIns="75533" numCol="1" anchor="ctr">
            <a:noAutofit/>
          </a:bodyPr>
          <a:lstStyle/>
          <a:p>
            <a:pPr defTabSz="820544">
              <a:defRPr sz="2400"/>
            </a:pPr>
            <a:endParaRPr sz="4000">
              <a:latin typeface="Helvetica Light"/>
              <a:ea typeface="ＭＳ Ｐゴシック" charset="0"/>
              <a:sym typeface="Helvetica Light"/>
            </a:endParaRPr>
          </a:p>
        </p:txBody>
      </p:sp>
      <p:sp>
        <p:nvSpPr>
          <p:cNvPr id="116" name="Shape 1372"/>
          <p:cNvSpPr/>
          <p:nvPr/>
        </p:nvSpPr>
        <p:spPr>
          <a:xfrm>
            <a:off x="7210379" y="6506981"/>
            <a:ext cx="2468581" cy="368608"/>
          </a:xfrm>
          <a:custGeom>
            <a:avLst/>
            <a:gdLst/>
            <a:ahLst/>
            <a:cxnLst>
              <a:cxn ang="0">
                <a:pos x="wd2" y="hd2"/>
              </a:cxn>
              <a:cxn ang="5400000">
                <a:pos x="wd2" y="hd2"/>
              </a:cxn>
              <a:cxn ang="10800000">
                <a:pos x="wd2" y="hd2"/>
              </a:cxn>
              <a:cxn ang="16200000">
                <a:pos x="wd2" y="hd2"/>
              </a:cxn>
            </a:cxnLst>
            <a:rect l="0" t="0" r="r" b="b"/>
            <a:pathLst>
              <a:path w="21600" h="16202" extrusionOk="0">
                <a:moveTo>
                  <a:pt x="0" y="0"/>
                </a:moveTo>
                <a:cubicBezTo>
                  <a:pt x="7090" y="21341"/>
                  <a:pt x="14290" y="21600"/>
                  <a:pt x="21600" y="776"/>
                </a:cubicBezTo>
              </a:path>
            </a:pathLst>
          </a:custGeom>
          <a:ln w="25400">
            <a:solidFill>
              <a:srgbClr val="000000"/>
            </a:solidFill>
            <a:miter lim="400000"/>
            <a:tailEnd type="stealth"/>
          </a:ln>
        </p:spPr>
        <p:txBody>
          <a:bodyPr lIns="181307" tIns="90653" rIns="181307" bIns="90653"/>
          <a:lstStyle/>
          <a:p>
            <a:pPr defTabSz="820544"/>
            <a:endParaRPr sz="4501">
              <a:latin typeface="Helvetica Light"/>
              <a:ea typeface="ＭＳ Ｐゴシック" charset="0"/>
              <a:sym typeface="Helvetica Light"/>
            </a:endParaRPr>
          </a:p>
        </p:txBody>
      </p:sp>
      <p:pic>
        <p:nvPicPr>
          <p:cNvPr id="117" name="pasted-image.pdf"/>
          <p:cNvPicPr>
            <a:picLocks noChangeAspect="1"/>
          </p:cNvPicPr>
          <p:nvPr/>
        </p:nvPicPr>
        <p:blipFill>
          <a:blip r:embed="rId9"/>
          <a:stretch>
            <a:fillRect/>
          </a:stretch>
        </p:blipFill>
        <p:spPr>
          <a:xfrm>
            <a:off x="8162896" y="7011732"/>
            <a:ext cx="550341" cy="396877"/>
          </a:xfrm>
          <a:prstGeom prst="rect">
            <a:avLst/>
          </a:prstGeom>
          <a:ln w="12700">
            <a:miter lim="400000"/>
          </a:ln>
        </p:spPr>
      </p:pic>
      <p:sp>
        <p:nvSpPr>
          <p:cNvPr id="118" name="Shape 1335"/>
          <p:cNvSpPr/>
          <p:nvPr/>
        </p:nvSpPr>
        <p:spPr>
          <a:xfrm>
            <a:off x="9819364" y="5939382"/>
            <a:ext cx="1412552" cy="1059413"/>
          </a:xfrm>
          <a:prstGeom prst="rect">
            <a:avLst/>
          </a:prstGeom>
          <a:noFill/>
          <a:ln w="25400" cap="flat">
            <a:solidFill>
              <a:srgbClr val="000000"/>
            </a:solidFill>
            <a:prstDash val="solid"/>
            <a:miter lim="400000"/>
          </a:ln>
          <a:effectLst/>
        </p:spPr>
        <p:txBody>
          <a:bodyPr wrap="square" lIns="75533" tIns="75533" rIns="75533" bIns="75533" numCol="1" anchor="ctr">
            <a:noAutofit/>
          </a:bodyPr>
          <a:lstStyle/>
          <a:p>
            <a:pPr defTabSz="820544">
              <a:defRPr sz="2400"/>
            </a:pPr>
            <a:endParaRPr sz="4000">
              <a:latin typeface="Helvetica Light"/>
              <a:ea typeface="ＭＳ Ｐゴシック" charset="0"/>
              <a:sym typeface="Helvetica Light"/>
            </a:endParaRPr>
          </a:p>
        </p:txBody>
      </p:sp>
      <p:sp>
        <p:nvSpPr>
          <p:cNvPr id="119" name="Shape 1338"/>
          <p:cNvSpPr/>
          <p:nvPr/>
        </p:nvSpPr>
        <p:spPr>
          <a:xfrm>
            <a:off x="5644668" y="5939382"/>
            <a:ext cx="1412552" cy="1059413"/>
          </a:xfrm>
          <a:prstGeom prst="rect">
            <a:avLst/>
          </a:prstGeom>
          <a:noFill/>
          <a:ln w="25400" cap="flat">
            <a:solidFill>
              <a:srgbClr val="000000"/>
            </a:solidFill>
            <a:prstDash val="solid"/>
            <a:miter lim="400000"/>
          </a:ln>
          <a:effectLst/>
        </p:spPr>
        <p:txBody>
          <a:bodyPr wrap="square" lIns="75533" tIns="75533" rIns="75533" bIns="75533" numCol="1" anchor="ctr">
            <a:noAutofit/>
          </a:bodyPr>
          <a:lstStyle/>
          <a:p>
            <a:pPr defTabSz="820544">
              <a:defRPr sz="2400"/>
            </a:pPr>
            <a:endParaRPr sz="4000">
              <a:latin typeface="Helvetica Light"/>
              <a:ea typeface="ＭＳ Ｐゴシック" charset="0"/>
              <a:sym typeface="Helvetica Light"/>
            </a:endParaRPr>
          </a:p>
        </p:txBody>
      </p:sp>
      <p:sp>
        <p:nvSpPr>
          <p:cNvPr id="121" name="Shape 1341"/>
          <p:cNvSpPr/>
          <p:nvPr/>
        </p:nvSpPr>
        <p:spPr>
          <a:xfrm>
            <a:off x="6674052" y="10511658"/>
            <a:ext cx="425677" cy="319261"/>
          </a:xfrm>
          <a:prstGeom prst="ellipse">
            <a:avLst/>
          </a:prstGeom>
          <a:solidFill>
            <a:schemeClr val="accent1"/>
          </a:solidFill>
          <a:ln w="25400">
            <a:solidFill>
              <a:srgbClr val="000000"/>
            </a:solidFill>
            <a:miter lim="400000"/>
          </a:ln>
        </p:spPr>
        <p:txBody>
          <a:bodyPr lIns="75533" tIns="75533" rIns="75533" bIns="75533" anchor="ctr"/>
          <a:lstStyle/>
          <a:p>
            <a:pPr defTabSz="820544">
              <a:defRPr sz="2400">
                <a:solidFill>
                  <a:srgbClr val="FFFFFF"/>
                </a:solidFill>
              </a:defRPr>
            </a:pPr>
            <a:endParaRPr sz="4000" b="0">
              <a:solidFill>
                <a:srgbClr val="FFFFFF"/>
              </a:solidFill>
              <a:latin typeface="Helvetica Light"/>
              <a:ea typeface="ＭＳ Ｐゴシック" charset="0"/>
              <a:sym typeface="Helvetica Light"/>
            </a:endParaRPr>
          </a:p>
        </p:txBody>
      </p:sp>
      <p:sp>
        <p:nvSpPr>
          <p:cNvPr id="122" name="Shape 1342"/>
          <p:cNvSpPr/>
          <p:nvPr/>
        </p:nvSpPr>
        <p:spPr>
          <a:xfrm>
            <a:off x="6421188" y="9784498"/>
            <a:ext cx="425677" cy="319261"/>
          </a:xfrm>
          <a:prstGeom prst="ellipse">
            <a:avLst/>
          </a:prstGeom>
          <a:solidFill>
            <a:schemeClr val="accent1"/>
          </a:solidFill>
          <a:ln w="25400">
            <a:solidFill>
              <a:srgbClr val="000000"/>
            </a:solidFill>
            <a:miter lim="400000"/>
          </a:ln>
        </p:spPr>
        <p:txBody>
          <a:bodyPr lIns="75533" tIns="75533" rIns="75533" bIns="75533" anchor="ctr"/>
          <a:lstStyle/>
          <a:p>
            <a:pPr defTabSz="820544">
              <a:defRPr sz="2400">
                <a:solidFill>
                  <a:srgbClr val="FFFFFF"/>
                </a:solidFill>
              </a:defRPr>
            </a:pPr>
            <a:endParaRPr sz="4000" b="0">
              <a:solidFill>
                <a:srgbClr val="FFFFFF"/>
              </a:solidFill>
              <a:latin typeface="Helvetica Light"/>
              <a:ea typeface="ＭＳ Ｐゴシック" charset="0"/>
              <a:sym typeface="Helvetica Light"/>
            </a:endParaRPr>
          </a:p>
        </p:txBody>
      </p:sp>
      <p:sp>
        <p:nvSpPr>
          <p:cNvPr id="123" name="Shape 1343"/>
          <p:cNvSpPr/>
          <p:nvPr/>
        </p:nvSpPr>
        <p:spPr>
          <a:xfrm>
            <a:off x="10058815" y="10055172"/>
            <a:ext cx="425677" cy="319261"/>
          </a:xfrm>
          <a:prstGeom prst="ellipse">
            <a:avLst/>
          </a:prstGeom>
          <a:solidFill>
            <a:srgbClr val="FF0000"/>
          </a:solidFill>
          <a:ln w="25400">
            <a:solidFill>
              <a:srgbClr val="000000"/>
            </a:solidFill>
            <a:miter lim="400000"/>
          </a:ln>
        </p:spPr>
        <p:txBody>
          <a:bodyPr lIns="75533" tIns="75533" rIns="75533" bIns="75533" anchor="ctr"/>
          <a:lstStyle/>
          <a:p>
            <a:pPr defTabSz="820544">
              <a:defRPr sz="2400">
                <a:solidFill>
                  <a:srgbClr val="FFFFFF"/>
                </a:solidFill>
              </a:defRPr>
            </a:pPr>
            <a:endParaRPr sz="4000" b="0">
              <a:solidFill>
                <a:srgbClr val="FFFFFF"/>
              </a:solidFill>
              <a:latin typeface="Helvetica Light"/>
              <a:ea typeface="ＭＳ Ｐゴシック" charset="0"/>
              <a:sym typeface="Helvetica Light"/>
            </a:endParaRPr>
          </a:p>
        </p:txBody>
      </p:sp>
      <p:pic>
        <p:nvPicPr>
          <p:cNvPr id="124" name="pasted-image.pdf"/>
          <p:cNvPicPr>
            <a:picLocks noChangeAspect="1"/>
          </p:cNvPicPr>
          <p:nvPr/>
        </p:nvPicPr>
        <p:blipFill>
          <a:blip r:embed="rId10"/>
          <a:stretch>
            <a:fillRect/>
          </a:stretch>
        </p:blipFill>
        <p:spPr>
          <a:xfrm>
            <a:off x="5398252" y="9266020"/>
            <a:ext cx="635005" cy="396877"/>
          </a:xfrm>
          <a:prstGeom prst="rect">
            <a:avLst/>
          </a:prstGeom>
          <a:ln w="12700">
            <a:miter lim="400000"/>
          </a:ln>
        </p:spPr>
      </p:pic>
      <p:pic>
        <p:nvPicPr>
          <p:cNvPr id="125" name="pasted-image.pdf"/>
          <p:cNvPicPr>
            <a:picLocks noChangeAspect="1"/>
          </p:cNvPicPr>
          <p:nvPr/>
        </p:nvPicPr>
        <p:blipFill>
          <a:blip r:embed="rId11"/>
          <a:stretch>
            <a:fillRect/>
          </a:stretch>
        </p:blipFill>
        <p:spPr>
          <a:xfrm>
            <a:off x="10528031" y="9266020"/>
            <a:ext cx="571501" cy="396877"/>
          </a:xfrm>
          <a:prstGeom prst="rect">
            <a:avLst/>
          </a:prstGeom>
          <a:ln w="12700">
            <a:miter lim="400000"/>
          </a:ln>
        </p:spPr>
      </p:pic>
      <p:sp>
        <p:nvSpPr>
          <p:cNvPr id="126" name="Shape 1346"/>
          <p:cNvSpPr/>
          <p:nvPr/>
        </p:nvSpPr>
        <p:spPr>
          <a:xfrm>
            <a:off x="5198990" y="9066653"/>
            <a:ext cx="2870021" cy="2231840"/>
          </a:xfrm>
          <a:prstGeom prst="rect">
            <a:avLst/>
          </a:prstGeom>
          <a:ln w="25400">
            <a:solidFill>
              <a:srgbClr val="000000"/>
            </a:solidFill>
            <a:miter lim="400000"/>
          </a:ln>
        </p:spPr>
        <p:txBody>
          <a:bodyPr lIns="75533" tIns="75533" rIns="75533" bIns="75533" anchor="ctr"/>
          <a:lstStyle/>
          <a:p>
            <a:pPr defTabSz="820544">
              <a:defRPr sz="2400"/>
            </a:pPr>
            <a:endParaRPr sz="4000" b="0">
              <a:latin typeface="Helvetica Light"/>
              <a:ea typeface="ＭＳ Ｐゴシック" charset="0"/>
              <a:sym typeface="Helvetica Light"/>
            </a:endParaRPr>
          </a:p>
        </p:txBody>
      </p:sp>
      <p:sp>
        <p:nvSpPr>
          <p:cNvPr id="127" name="Shape 1373"/>
          <p:cNvSpPr/>
          <p:nvPr/>
        </p:nvSpPr>
        <p:spPr>
          <a:xfrm>
            <a:off x="6848178" y="9569573"/>
            <a:ext cx="3229485" cy="435568"/>
          </a:xfrm>
          <a:custGeom>
            <a:avLst/>
            <a:gdLst/>
            <a:ahLst/>
            <a:cxnLst>
              <a:cxn ang="0">
                <a:pos x="wd2" y="hd2"/>
              </a:cxn>
              <a:cxn ang="5400000">
                <a:pos x="wd2" y="hd2"/>
              </a:cxn>
              <a:cxn ang="10800000">
                <a:pos x="wd2" y="hd2"/>
              </a:cxn>
              <a:cxn ang="16200000">
                <a:pos x="wd2" y="hd2"/>
              </a:cxn>
            </a:cxnLst>
            <a:rect l="0" t="0" r="r" b="b"/>
            <a:pathLst>
              <a:path w="21600" h="16337" extrusionOk="0">
                <a:moveTo>
                  <a:pt x="0" y="10899"/>
                </a:moveTo>
                <a:cubicBezTo>
                  <a:pt x="7399" y="-5263"/>
                  <a:pt x="14599" y="-3450"/>
                  <a:pt x="21600" y="16337"/>
                </a:cubicBezTo>
              </a:path>
            </a:pathLst>
          </a:custGeom>
          <a:ln w="25400">
            <a:solidFill>
              <a:srgbClr val="000000"/>
            </a:solidFill>
            <a:miter lim="400000"/>
            <a:tailEnd type="stealth"/>
          </a:ln>
        </p:spPr>
        <p:txBody>
          <a:bodyPr lIns="181307" tIns="90653" rIns="181307" bIns="90653"/>
          <a:lstStyle/>
          <a:p>
            <a:pPr defTabSz="820544"/>
            <a:endParaRPr sz="4501" b="0">
              <a:latin typeface="Helvetica Light"/>
              <a:ea typeface="ＭＳ Ｐゴシック" charset="0"/>
              <a:sym typeface="Helvetica Light"/>
            </a:endParaRPr>
          </a:p>
        </p:txBody>
      </p:sp>
      <p:sp>
        <p:nvSpPr>
          <p:cNvPr id="128" name="Shape 1374"/>
          <p:cNvSpPr/>
          <p:nvPr/>
        </p:nvSpPr>
        <p:spPr>
          <a:xfrm>
            <a:off x="7108983" y="10275500"/>
            <a:ext cx="2958941" cy="617037"/>
          </a:xfrm>
          <a:custGeom>
            <a:avLst/>
            <a:gdLst/>
            <a:ahLst/>
            <a:cxnLst>
              <a:cxn ang="0">
                <a:pos x="wd2" y="hd2"/>
              </a:cxn>
              <a:cxn ang="5400000">
                <a:pos x="wd2" y="hd2"/>
              </a:cxn>
              <a:cxn ang="10800000">
                <a:pos x="wd2" y="hd2"/>
              </a:cxn>
              <a:cxn ang="16200000">
                <a:pos x="wd2" y="hd2"/>
              </a:cxn>
            </a:cxnLst>
            <a:rect l="0" t="0" r="r" b="b"/>
            <a:pathLst>
              <a:path w="21600" h="17237" extrusionOk="0">
                <a:moveTo>
                  <a:pt x="21600" y="0"/>
                </a:moveTo>
                <a:cubicBezTo>
                  <a:pt x="15398" y="17346"/>
                  <a:pt x="8198" y="21600"/>
                  <a:pt x="0" y="12762"/>
                </a:cubicBezTo>
              </a:path>
            </a:pathLst>
          </a:custGeom>
          <a:ln w="25400">
            <a:solidFill>
              <a:srgbClr val="000000"/>
            </a:solidFill>
            <a:miter lim="400000"/>
            <a:tailEnd type="stealth"/>
          </a:ln>
        </p:spPr>
        <p:txBody>
          <a:bodyPr lIns="181307" tIns="90653" rIns="181307" bIns="90653"/>
          <a:lstStyle/>
          <a:p>
            <a:pPr defTabSz="820544"/>
            <a:endParaRPr sz="4501" b="0">
              <a:latin typeface="Helvetica Light"/>
              <a:ea typeface="ＭＳ Ｐゴシック" charset="0"/>
              <a:sym typeface="Helvetica Light"/>
            </a:endParaRPr>
          </a:p>
        </p:txBody>
      </p:sp>
      <p:sp>
        <p:nvSpPr>
          <p:cNvPr id="129" name="Shape 1349"/>
          <p:cNvSpPr/>
          <p:nvPr/>
        </p:nvSpPr>
        <p:spPr>
          <a:xfrm>
            <a:off x="8387376" y="9066653"/>
            <a:ext cx="2870021" cy="2231840"/>
          </a:xfrm>
          <a:prstGeom prst="rect">
            <a:avLst/>
          </a:prstGeom>
          <a:ln w="25400">
            <a:solidFill>
              <a:srgbClr val="000000"/>
            </a:solidFill>
            <a:miter lim="400000"/>
          </a:ln>
        </p:spPr>
        <p:txBody>
          <a:bodyPr lIns="75533" tIns="75533" rIns="75533" bIns="75533" anchor="ctr"/>
          <a:lstStyle/>
          <a:p>
            <a:pPr defTabSz="820544">
              <a:defRPr sz="2400"/>
            </a:pPr>
            <a:endParaRPr sz="4000" b="0">
              <a:latin typeface="Helvetica Light"/>
              <a:ea typeface="ＭＳ Ｐゴシック" charset="0"/>
              <a:sym typeface="Helvetica Light"/>
            </a:endParaRPr>
          </a:p>
        </p:txBody>
      </p:sp>
      <p:pic>
        <p:nvPicPr>
          <p:cNvPr id="130" name="pasted-image.pdf"/>
          <p:cNvPicPr>
            <a:picLocks noChangeAspect="1"/>
          </p:cNvPicPr>
          <p:nvPr/>
        </p:nvPicPr>
        <p:blipFill>
          <a:blip r:embed="rId12"/>
          <a:stretch>
            <a:fillRect/>
          </a:stretch>
        </p:blipFill>
        <p:spPr>
          <a:xfrm rot="20698722">
            <a:off x="6119316" y="9781363"/>
            <a:ext cx="290333" cy="1249189"/>
          </a:xfrm>
          <a:prstGeom prst="rect">
            <a:avLst/>
          </a:prstGeom>
          <a:ln w="12700">
            <a:miter lim="400000"/>
          </a:ln>
        </p:spPr>
      </p:pic>
      <p:sp>
        <p:nvSpPr>
          <p:cNvPr id="131" name="Shape 1351"/>
          <p:cNvSpPr/>
          <p:nvPr/>
        </p:nvSpPr>
        <p:spPr>
          <a:xfrm flipV="1">
            <a:off x="4849451" y="10421829"/>
            <a:ext cx="1353125" cy="235232"/>
          </a:xfrm>
          <a:prstGeom prst="line">
            <a:avLst/>
          </a:prstGeom>
          <a:ln w="38100">
            <a:solidFill>
              <a:srgbClr val="000000"/>
            </a:solidFill>
            <a:prstDash val="sysDot"/>
            <a:miter lim="400000"/>
          </a:ln>
        </p:spPr>
        <p:txBody>
          <a:bodyPr lIns="75533" tIns="75533" rIns="75533" bIns="75533" anchor="ctr"/>
          <a:lstStyle/>
          <a:p>
            <a:pPr defTabSz="820544">
              <a:defRPr sz="2400"/>
            </a:pPr>
            <a:endParaRPr sz="4000" b="0">
              <a:latin typeface="Helvetica Light"/>
              <a:ea typeface="ＭＳ Ｐゴシック" charset="0"/>
              <a:sym typeface="Helvetica Light"/>
            </a:endParaRPr>
          </a:p>
        </p:txBody>
      </p:sp>
      <p:pic>
        <p:nvPicPr>
          <p:cNvPr id="132" name="pasted-image.pdf"/>
          <p:cNvPicPr>
            <a:picLocks noChangeAspect="1"/>
          </p:cNvPicPr>
          <p:nvPr/>
        </p:nvPicPr>
        <p:blipFill>
          <a:blip r:embed="rId13"/>
          <a:stretch>
            <a:fillRect/>
          </a:stretch>
        </p:blipFill>
        <p:spPr>
          <a:xfrm>
            <a:off x="2339270" y="10723539"/>
            <a:ext cx="1183317" cy="212997"/>
          </a:xfrm>
          <a:prstGeom prst="rect">
            <a:avLst/>
          </a:prstGeom>
          <a:ln w="12700">
            <a:miter lim="400000"/>
          </a:ln>
        </p:spPr>
      </p:pic>
      <p:pic>
        <p:nvPicPr>
          <p:cNvPr id="133" name="pasted-image.pdf"/>
          <p:cNvPicPr>
            <a:picLocks noChangeAspect="1"/>
          </p:cNvPicPr>
          <p:nvPr/>
        </p:nvPicPr>
        <p:blipFill>
          <a:blip r:embed="rId14"/>
          <a:stretch>
            <a:fillRect/>
          </a:stretch>
        </p:blipFill>
        <p:spPr>
          <a:xfrm>
            <a:off x="1171740" y="10242581"/>
            <a:ext cx="3518397" cy="307664"/>
          </a:xfrm>
          <a:prstGeom prst="rect">
            <a:avLst/>
          </a:prstGeom>
          <a:ln w="12700">
            <a:miter lim="400000"/>
          </a:ln>
        </p:spPr>
      </p:pic>
      <mc:AlternateContent xmlns:mc="http://schemas.openxmlformats.org/markup-compatibility/2006">
        <mc:Choice xmlns:a14="http://schemas.microsoft.com/office/drawing/2010/main" Requires="a14">
          <p:sp>
            <p:nvSpPr>
              <p:cNvPr id="134" name="Rectangle 133"/>
              <p:cNvSpPr/>
              <p:nvPr/>
            </p:nvSpPr>
            <p:spPr>
              <a:xfrm>
                <a:off x="5613366" y="11418521"/>
                <a:ext cx="5945375" cy="1423031"/>
              </a:xfrm>
              <a:prstGeom prst="rect">
                <a:avLst/>
              </a:prstGeom>
            </p:spPr>
            <p:txBody>
              <a:bodyPr wrap="none" lIns="181307" tIns="90653" rIns="181307" bIns="90653">
                <a:spAutoFit/>
              </a:bodyPr>
              <a:lstStyle/>
              <a:p>
                <a:pPr defTabSz="820544"/>
                <a14:m>
                  <m:oMathPara xmlns:m="http://schemas.openxmlformats.org/officeDocument/2006/math">
                    <m:oMath>
                      <m:sSub>
                        <m:sSubPr>
                          <m:ctrlPr>
                            <a:rPr lang="en-US" sz="6400" b="0" i="1">
                              <a:latin typeface="Cambria Math" panose="02040503050406030204" pitchFamily="18" charset="0"/>
                              <a:sym typeface="Helvetica Light"/>
                            </a:rPr>
                          </m:ctrlPr>
                        </m:sSubPr>
                        <m:e>
                          <m:d>
                            <m:dPr>
                              <m:begChr m:val="‖"/>
                              <m:endChr m:val="‖"/>
                              <m:ctrlPr>
                                <a:rPr lang="en-US" sz="6400" b="0">
                                  <a:latin typeface="Cambria Math" panose="02040503050406030204" pitchFamily="18" charset="0"/>
                                  <a:sym typeface="Helvetica Light"/>
                                </a:rPr>
                              </m:ctrlPr>
                            </m:dPr>
                            <m:e>
                              <m:r>
                                <m:rPr>
                                  <m:sty m:val="p"/>
                                </m:rPr>
                                <a:rPr lang="en-US" sz="6400" b="0">
                                  <a:latin typeface="Cambria Math" panose="02040503050406030204" pitchFamily="18" charset="0"/>
                                  <a:sym typeface="Helvetica Light"/>
                                </a:rPr>
                                <m:t>F</m:t>
                              </m:r>
                              <m:d>
                                <m:dPr>
                                  <m:ctrlPr>
                                    <a:rPr lang="en-US" sz="6400" b="0">
                                      <a:latin typeface="Cambria Math" panose="02040503050406030204" pitchFamily="18" charset="0"/>
                                      <a:sym typeface="Helvetica Light"/>
                                    </a:rPr>
                                  </m:ctrlPr>
                                </m:dPr>
                                <m:e>
                                  <m:r>
                                    <m:rPr>
                                      <m:sty m:val="p"/>
                                    </m:rPr>
                                    <a:rPr lang="en-US" sz="6400" b="0">
                                      <a:latin typeface="Cambria Math" panose="02040503050406030204" pitchFamily="18" charset="0"/>
                                      <a:sym typeface="Helvetica Light"/>
                                    </a:rPr>
                                    <m:t>G</m:t>
                                  </m:r>
                                  <m:d>
                                    <m:dPr>
                                      <m:ctrlPr>
                                        <a:rPr lang="en-US" sz="6400" b="0">
                                          <a:latin typeface="Cambria Math" panose="02040503050406030204" pitchFamily="18" charset="0"/>
                                          <a:sym typeface="Helvetica Light"/>
                                        </a:rPr>
                                      </m:ctrlPr>
                                    </m:dPr>
                                    <m:e>
                                      <m:r>
                                        <m:rPr>
                                          <m:sty m:val="p"/>
                                        </m:rPr>
                                        <a:rPr lang="en-US" sz="6400" b="0">
                                          <a:latin typeface="Cambria Math" panose="02040503050406030204" pitchFamily="18" charset="0"/>
                                          <a:sym typeface="Helvetica Light"/>
                                        </a:rPr>
                                        <m:t>x</m:t>
                                      </m:r>
                                    </m:e>
                                  </m:d>
                                </m:e>
                              </m:d>
                              <m:r>
                                <a:rPr lang="en-US" sz="6400" b="0">
                                  <a:latin typeface="Cambria Math" panose="02040503050406030204" pitchFamily="18" charset="0"/>
                                  <a:sym typeface="Helvetica Light"/>
                                </a:rPr>
                                <m:t>−</m:t>
                              </m:r>
                              <m:r>
                                <m:rPr>
                                  <m:sty m:val="p"/>
                                </m:rPr>
                                <a:rPr lang="en-US" sz="6400" b="0">
                                  <a:latin typeface="Cambria Math" panose="02040503050406030204" pitchFamily="18" charset="0"/>
                                  <a:sym typeface="Helvetica Light"/>
                                </a:rPr>
                                <m:t>x</m:t>
                              </m:r>
                            </m:e>
                          </m:d>
                        </m:e>
                        <m:sub>
                          <m:r>
                            <a:rPr lang="en-US" sz="6400" b="0">
                              <a:latin typeface="Cambria Math" panose="02040503050406030204" pitchFamily="18" charset="0"/>
                              <a:sym typeface="Helvetica Light"/>
                            </a:rPr>
                            <m:t>1</m:t>
                          </m:r>
                        </m:sub>
                      </m:sSub>
                    </m:oMath>
                  </m:oMathPara>
                </a14:m>
                <a:endParaRPr lang="en-US" sz="6400" b="0" dirty="0">
                  <a:latin typeface="Helvetica Light"/>
                  <a:ea typeface="ＭＳ Ｐゴシック" charset="0"/>
                  <a:sym typeface="Helvetica Light"/>
                </a:endParaRPr>
              </a:p>
            </p:txBody>
          </p:sp>
        </mc:Choice>
        <mc:Fallback>
          <p:sp>
            <p:nvSpPr>
              <p:cNvPr id="134" name="Rectangle 133"/>
              <p:cNvSpPr>
                <a:spLocks noRot="1" noChangeAspect="1" noMove="1" noResize="1" noEditPoints="1" noAdjustHandles="1" noChangeArrowheads="1" noChangeShapeType="1" noTextEdit="1"/>
              </p:cNvSpPr>
              <p:nvPr/>
            </p:nvSpPr>
            <p:spPr>
              <a:xfrm>
                <a:off x="5613366" y="11418521"/>
                <a:ext cx="5945375" cy="1423031"/>
              </a:xfrm>
              <a:prstGeom prst="rect">
                <a:avLst/>
              </a:prstGeom>
              <a:blipFill>
                <a:blip r:embed="rId15"/>
                <a:stretch>
                  <a:fillRect/>
                </a:stretch>
              </a:blipFill>
            </p:spPr>
            <p:txBody>
              <a:bodyPr/>
              <a:lstStyle/>
              <a:p>
                <a:r>
                  <a:rPr lang="en-US">
                    <a:noFill/>
                  </a:rPr>
                  <a:t> </a:t>
                </a:r>
              </a:p>
            </p:txBody>
          </p:sp>
        </mc:Fallback>
      </mc:AlternateContent>
      <p:pic>
        <p:nvPicPr>
          <p:cNvPr id="137" name="pasted-image.pdf"/>
          <p:cNvPicPr>
            <a:picLocks noChangeAspect="1"/>
          </p:cNvPicPr>
          <p:nvPr/>
        </p:nvPicPr>
        <p:blipFill>
          <a:blip r:embed="rId16"/>
          <a:stretch>
            <a:fillRect/>
          </a:stretch>
        </p:blipFill>
        <p:spPr>
          <a:xfrm>
            <a:off x="5723472" y="7956452"/>
            <a:ext cx="1254933" cy="581757"/>
          </a:xfrm>
          <a:prstGeom prst="rect">
            <a:avLst/>
          </a:prstGeom>
          <a:ln w="12700">
            <a:miter lim="400000"/>
          </a:ln>
        </p:spPr>
      </p:pic>
      <p:cxnSp>
        <p:nvCxnSpPr>
          <p:cNvPr id="138" name="Straight Arrow Connector 137"/>
          <p:cNvCxnSpPr/>
          <p:nvPr/>
        </p:nvCxnSpPr>
        <p:spPr>
          <a:xfrm>
            <a:off x="6350933" y="7133300"/>
            <a:ext cx="0" cy="684813"/>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36" name="pasted-image.pdf"/>
          <p:cNvPicPr>
            <a:picLocks noChangeAspect="1"/>
          </p:cNvPicPr>
          <p:nvPr/>
        </p:nvPicPr>
        <p:blipFill>
          <a:blip r:embed="rId17"/>
          <a:stretch>
            <a:fillRect/>
          </a:stretch>
        </p:blipFill>
        <p:spPr>
          <a:xfrm>
            <a:off x="3964884" y="5328363"/>
            <a:ext cx="571501" cy="444501"/>
          </a:xfrm>
          <a:prstGeom prst="rect">
            <a:avLst/>
          </a:prstGeom>
          <a:ln w="12700">
            <a:miter lim="400000"/>
          </a:ln>
        </p:spPr>
      </p:pic>
      <p:pic>
        <p:nvPicPr>
          <p:cNvPr id="37" name="pasted-image.pdf"/>
          <p:cNvPicPr>
            <a:picLocks noChangeAspect="1"/>
          </p:cNvPicPr>
          <p:nvPr/>
        </p:nvPicPr>
        <p:blipFill>
          <a:blip r:embed="rId18"/>
          <a:stretch>
            <a:fillRect/>
          </a:stretch>
        </p:blipFill>
        <p:spPr>
          <a:xfrm>
            <a:off x="6065220" y="6160807"/>
            <a:ext cx="571501" cy="555629"/>
          </a:xfrm>
          <a:prstGeom prst="rect">
            <a:avLst/>
          </a:prstGeom>
          <a:ln w="12700" cap="flat">
            <a:noFill/>
            <a:miter lim="400000"/>
          </a:ln>
          <a:effectLst/>
        </p:spPr>
      </p:pic>
      <p:pic>
        <p:nvPicPr>
          <p:cNvPr id="38" name="pasted-image.pdf"/>
          <p:cNvPicPr>
            <a:picLocks noChangeAspect="1"/>
          </p:cNvPicPr>
          <p:nvPr/>
        </p:nvPicPr>
        <p:blipFill>
          <a:blip r:embed="rId19"/>
          <a:stretch>
            <a:fillRect/>
          </a:stretch>
        </p:blipFill>
        <p:spPr>
          <a:xfrm>
            <a:off x="1912660" y="6380342"/>
            <a:ext cx="500808" cy="336069"/>
          </a:xfrm>
          <a:prstGeom prst="rect">
            <a:avLst/>
          </a:prstGeom>
          <a:ln w="12700">
            <a:miter lim="400000"/>
          </a:ln>
        </p:spPr>
      </p:pic>
      <p:pic>
        <p:nvPicPr>
          <p:cNvPr id="39" name="pasted-image.pdf"/>
          <p:cNvPicPr>
            <a:picLocks noChangeAspect="1"/>
          </p:cNvPicPr>
          <p:nvPr/>
        </p:nvPicPr>
        <p:blipFill>
          <a:blip r:embed="rId20"/>
          <a:stretch>
            <a:fillRect/>
          </a:stretch>
        </p:blipFill>
        <p:spPr>
          <a:xfrm>
            <a:off x="10271629" y="6175015"/>
            <a:ext cx="508000" cy="541421"/>
          </a:xfrm>
          <a:prstGeom prst="rect">
            <a:avLst/>
          </a:prstGeom>
          <a:ln w="12700">
            <a:miter lim="400000"/>
          </a:ln>
        </p:spPr>
      </p:pic>
    </p:spTree>
    <p:custDataLst>
      <p:tags r:id="rId1"/>
    </p:custDataLst>
    <p:extLst>
      <p:ext uri="{BB962C8B-B14F-4D97-AF65-F5344CB8AC3E}">
        <p14:creationId xmlns:p14="http://schemas.microsoft.com/office/powerpoint/2010/main" val="2541401395"/>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3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2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2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16"/>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1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18"/>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9"/>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09"/>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11"/>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28"/>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21"/>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30"/>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31"/>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133"/>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132"/>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 grpId="0"/>
      <p:bldP spid="111" grpId="0"/>
      <p:bldP spid="113" grpId="0" animBg="1"/>
      <p:bldP spid="116" grpId="0" animBg="1"/>
      <p:bldP spid="118" grpId="0" animBg="1"/>
      <p:bldP spid="119" grpId="0" animBg="1"/>
      <p:bldP spid="121" grpId="0" animBg="1"/>
      <p:bldP spid="123" grpId="0" animBg="1"/>
      <p:bldP spid="127" grpId="0" animBg="1"/>
      <p:bldP spid="128" grpId="0" animBg="1"/>
      <p:bldP spid="131" grpId="0" animBg="1"/>
      <p:bldP spid="134" grpId="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https://taesung89.github.io/cyclegan/images/horse-to-zebra-supplemental/train_cherrypicked/real_A/horse2zebra_153_50_real_A.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48892" y="3869312"/>
            <a:ext cx="2102600" cy="1576949"/>
          </a:xfrm>
          <a:prstGeom prst="rect">
            <a:avLst/>
          </a:prstGeom>
          <a:ln>
            <a:solidFill>
              <a:schemeClr val="tx1"/>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8" name="Picture 4" descr="https://taesung89.github.io/cyclegan/images/horse-to-zebra-supplemental/train_cherrypicked/fake_B/horse2zebra_153_50_fake_B.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88597" y="3869327"/>
            <a:ext cx="2103120" cy="1577341"/>
          </a:xfrm>
          <a:prstGeom prst="rect">
            <a:avLst/>
          </a:prstGeom>
          <a:ln>
            <a:solidFill>
              <a:schemeClr val="tx1"/>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9" name="Picture 2" descr="https://taesung89.github.io/cyclegan/images/horse-to-zebra-supplemental/train_cherrypicked/real_A/horse2zebra_153_50_real_A.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431716" y="3869312"/>
            <a:ext cx="2102600" cy="1576949"/>
          </a:xfrm>
          <a:prstGeom prst="rect">
            <a:avLst/>
          </a:prstGeom>
          <a:ln>
            <a:solidFill>
              <a:schemeClr val="tx1"/>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3074" name="Picture 2" descr="https://taesung89.github.io/cyclegan/images/horse-to-zebra-supplemental/train_cherrypicked/real_B/horse2zebra_342_50_real_B.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2720381" y="3869327"/>
            <a:ext cx="2103120" cy="1577341"/>
          </a:xfrm>
          <a:prstGeom prst="rect">
            <a:avLst/>
          </a:prstGeom>
          <a:ln>
            <a:solidFill>
              <a:schemeClr val="tx1"/>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2" name="Picture 2" descr="https://taesung89.github.io/cyclegan/images/horse-to-zebra-supplemental/train_cherrypicked/real_B/horse2zebra_342_50_real_B.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1193000" y="3869327"/>
            <a:ext cx="2103120" cy="1577341"/>
          </a:xfrm>
          <a:prstGeom prst="rect">
            <a:avLst/>
          </a:prstGeom>
          <a:ln>
            <a:solidFill>
              <a:schemeClr val="tx1"/>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3076" name="Picture 4" descr="https://taesung89.github.io/cyclegan/images/horse-to-zebra-supplemental/train_cherrypicked/fake_A/horse2zebra_342_50_fake_A.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6956693" y="3869327"/>
            <a:ext cx="2103120" cy="1577341"/>
          </a:xfrm>
          <a:prstGeom prst="rect">
            <a:avLst/>
          </a:prstGeom>
          <a:ln>
            <a:solidFill>
              <a:schemeClr val="tx1"/>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mc:AlternateContent xmlns:mc="http://schemas.openxmlformats.org/markup-compatibility/2006">
        <mc:Choice xmlns:a14="http://schemas.microsoft.com/office/drawing/2010/main" Requires="a14">
          <p:sp>
            <p:nvSpPr>
              <p:cNvPr id="15" name="Rectangle 14"/>
              <p:cNvSpPr/>
              <p:nvPr/>
            </p:nvSpPr>
            <p:spPr>
              <a:xfrm>
                <a:off x="5593833" y="2949336"/>
                <a:ext cx="1794431" cy="968035"/>
              </a:xfrm>
              <a:prstGeom prst="rect">
                <a:avLst/>
              </a:prstGeom>
            </p:spPr>
            <p:txBody>
              <a:bodyPr wrap="none" lIns="181307" tIns="90653" rIns="181307" bIns="90653">
                <a:spAutoFit/>
              </a:bodyPr>
              <a:lstStyle/>
              <a:p>
                <a:pPr defTabSz="820544"/>
                <a14:m>
                  <m:oMathPara xmlns:m="http://schemas.openxmlformats.org/officeDocument/2006/math">
                    <m:oMath>
                      <m:r>
                        <m:rPr>
                          <m:sty m:val="p"/>
                        </m:rPr>
                        <a:rPr lang="en-US" sz="5101" b="0">
                          <a:latin typeface="Cambria Math" panose="02040503050406030204" pitchFamily="18" charset="0"/>
                          <a:sym typeface="Helvetica Light"/>
                        </a:rPr>
                        <m:t>G</m:t>
                      </m:r>
                      <m:r>
                        <a:rPr lang="en-US" sz="5101" b="0">
                          <a:latin typeface="Cambria Math" panose="02040503050406030204" pitchFamily="18" charset="0"/>
                          <a:sym typeface="Helvetica Light"/>
                        </a:rPr>
                        <m:t>(</m:t>
                      </m:r>
                      <m:r>
                        <m:rPr>
                          <m:sty m:val="p"/>
                        </m:rPr>
                        <a:rPr lang="en-US" sz="5101" b="0">
                          <a:latin typeface="Cambria Math" panose="02040503050406030204" pitchFamily="18" charset="0"/>
                          <a:sym typeface="Helvetica Light"/>
                        </a:rPr>
                        <m:t>x</m:t>
                      </m:r>
                      <m:r>
                        <a:rPr lang="en-US" sz="5101" b="0">
                          <a:latin typeface="Cambria Math" panose="02040503050406030204" pitchFamily="18" charset="0"/>
                          <a:sym typeface="Helvetica Light"/>
                        </a:rPr>
                        <m:t>)</m:t>
                      </m:r>
                    </m:oMath>
                  </m:oMathPara>
                </a14:m>
                <a:endParaRPr lang="en-US" sz="5101" b="0" dirty="0">
                  <a:latin typeface="Helvetica Light"/>
                  <a:ea typeface="ＭＳ Ｐゴシック" charset="0"/>
                  <a:sym typeface="Helvetica Light"/>
                </a:endParaRPr>
              </a:p>
            </p:txBody>
          </p:sp>
        </mc:Choice>
        <mc:Fallback>
          <p:sp>
            <p:nvSpPr>
              <p:cNvPr id="15" name="Rectangle 14"/>
              <p:cNvSpPr>
                <a:spLocks noRot="1" noChangeAspect="1" noMove="1" noResize="1" noEditPoints="1" noAdjustHandles="1" noChangeArrowheads="1" noChangeShapeType="1" noTextEdit="1"/>
              </p:cNvSpPr>
              <p:nvPr/>
            </p:nvSpPr>
            <p:spPr>
              <a:xfrm>
                <a:off x="5593833" y="2949336"/>
                <a:ext cx="1794431" cy="968035"/>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6" name="Rectangle 15"/>
              <p:cNvSpPr/>
              <p:nvPr/>
            </p:nvSpPr>
            <p:spPr>
              <a:xfrm>
                <a:off x="9076078" y="2949336"/>
                <a:ext cx="2688458" cy="968035"/>
              </a:xfrm>
              <a:prstGeom prst="rect">
                <a:avLst/>
              </a:prstGeom>
            </p:spPr>
            <p:txBody>
              <a:bodyPr wrap="none" lIns="181307" tIns="90653" rIns="181307" bIns="90653">
                <a:spAutoFit/>
              </a:bodyPr>
              <a:lstStyle/>
              <a:p>
                <a:pPr defTabSz="820544"/>
                <a14:m>
                  <m:oMathPara xmlns:m="http://schemas.openxmlformats.org/officeDocument/2006/math">
                    <m:oMath>
                      <m:r>
                        <m:rPr>
                          <m:sty m:val="p"/>
                        </m:rPr>
                        <a:rPr lang="en-US" sz="5101" b="0">
                          <a:latin typeface="Cambria Math" panose="02040503050406030204" pitchFamily="18" charset="0"/>
                          <a:sym typeface="Helvetica Light"/>
                        </a:rPr>
                        <m:t>F</m:t>
                      </m:r>
                      <m:r>
                        <a:rPr lang="en-US" sz="5101" b="0">
                          <a:latin typeface="Cambria Math" panose="02040503050406030204" pitchFamily="18" charset="0"/>
                          <a:sym typeface="Helvetica Light"/>
                        </a:rPr>
                        <m:t>(</m:t>
                      </m:r>
                      <m:r>
                        <m:rPr>
                          <m:sty m:val="p"/>
                        </m:rPr>
                        <a:rPr lang="en-US" sz="5101" b="0">
                          <a:latin typeface="Cambria Math" panose="02040503050406030204" pitchFamily="18" charset="0"/>
                          <a:sym typeface="Helvetica Light"/>
                        </a:rPr>
                        <m:t>G</m:t>
                      </m:r>
                      <m:d>
                        <m:dPr>
                          <m:ctrlPr>
                            <a:rPr lang="en-US" sz="5101" b="0">
                              <a:latin typeface="Cambria Math" panose="02040503050406030204" pitchFamily="18" charset="0"/>
                              <a:sym typeface="Helvetica Light"/>
                            </a:rPr>
                          </m:ctrlPr>
                        </m:dPr>
                        <m:e>
                          <m:r>
                            <m:rPr>
                              <m:sty m:val="p"/>
                            </m:rPr>
                            <a:rPr lang="en-US" sz="5101" b="0">
                              <a:latin typeface="Cambria Math" panose="02040503050406030204" pitchFamily="18" charset="0"/>
                              <a:sym typeface="Helvetica Light"/>
                            </a:rPr>
                            <m:t>x</m:t>
                          </m:r>
                        </m:e>
                      </m:d>
                      <m:r>
                        <a:rPr lang="en-US" sz="5101" b="0">
                          <a:latin typeface="Cambria Math" panose="02040503050406030204" pitchFamily="18" charset="0"/>
                          <a:sym typeface="Helvetica Light"/>
                        </a:rPr>
                        <m:t>)</m:t>
                      </m:r>
                    </m:oMath>
                  </m:oMathPara>
                </a14:m>
                <a:endParaRPr lang="en-US" sz="5101" b="0" dirty="0">
                  <a:latin typeface="Helvetica Light"/>
                  <a:ea typeface="ＭＳ Ｐゴシック" charset="0"/>
                  <a:sym typeface="Helvetica Light"/>
                </a:endParaRPr>
              </a:p>
            </p:txBody>
          </p:sp>
        </mc:Choice>
        <mc:Fallback>
          <p:sp>
            <p:nvSpPr>
              <p:cNvPr id="16" name="Rectangle 15"/>
              <p:cNvSpPr>
                <a:spLocks noRot="1" noChangeAspect="1" noMove="1" noResize="1" noEditPoints="1" noAdjustHandles="1" noChangeArrowheads="1" noChangeShapeType="1" noTextEdit="1"/>
              </p:cNvSpPr>
              <p:nvPr/>
            </p:nvSpPr>
            <p:spPr>
              <a:xfrm>
                <a:off x="9076078" y="2949336"/>
                <a:ext cx="2688458" cy="968035"/>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7" name="Rectangle 16"/>
              <p:cNvSpPr/>
              <p:nvPr/>
            </p:nvSpPr>
            <p:spPr>
              <a:xfrm>
                <a:off x="1673485" y="2949336"/>
                <a:ext cx="853468" cy="968035"/>
              </a:xfrm>
              <a:prstGeom prst="rect">
                <a:avLst/>
              </a:prstGeom>
            </p:spPr>
            <p:txBody>
              <a:bodyPr wrap="none" lIns="181307" tIns="90653" rIns="181307" bIns="90653">
                <a:spAutoFit/>
              </a:bodyPr>
              <a:lstStyle/>
              <a:p>
                <a:pPr defTabSz="820544"/>
                <a14:m>
                  <m:oMathPara xmlns:m="http://schemas.openxmlformats.org/officeDocument/2006/math">
                    <m:oMath>
                      <m:r>
                        <m:rPr>
                          <m:sty m:val="p"/>
                        </m:rPr>
                        <a:rPr lang="en-US" sz="5101" b="0">
                          <a:latin typeface="Cambria Math" panose="02040503050406030204" pitchFamily="18" charset="0"/>
                          <a:sym typeface="Helvetica Light"/>
                        </a:rPr>
                        <m:t>x</m:t>
                      </m:r>
                    </m:oMath>
                  </m:oMathPara>
                </a14:m>
                <a:endParaRPr lang="en-US" sz="5101" b="0" dirty="0">
                  <a:latin typeface="Helvetica Light"/>
                  <a:ea typeface="ＭＳ Ｐゴシック" charset="0"/>
                  <a:sym typeface="Helvetica Light"/>
                </a:endParaRPr>
              </a:p>
            </p:txBody>
          </p:sp>
        </mc:Choice>
        <mc:Fallback>
          <p:sp>
            <p:nvSpPr>
              <p:cNvPr id="17" name="Rectangle 16"/>
              <p:cNvSpPr>
                <a:spLocks noRot="1" noChangeAspect="1" noMove="1" noResize="1" noEditPoints="1" noAdjustHandles="1" noChangeArrowheads="1" noChangeShapeType="1" noTextEdit="1"/>
              </p:cNvSpPr>
              <p:nvPr/>
            </p:nvSpPr>
            <p:spPr>
              <a:xfrm>
                <a:off x="1673485" y="2949336"/>
                <a:ext cx="853468" cy="968035"/>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8" name="Rectangle 17"/>
              <p:cNvSpPr/>
              <p:nvPr/>
            </p:nvSpPr>
            <p:spPr>
              <a:xfrm>
                <a:off x="17302419" y="2949336"/>
                <a:ext cx="1760768" cy="968035"/>
              </a:xfrm>
              <a:prstGeom prst="rect">
                <a:avLst/>
              </a:prstGeom>
            </p:spPr>
            <p:txBody>
              <a:bodyPr wrap="none" lIns="181307" tIns="90653" rIns="181307" bIns="90653">
                <a:spAutoFit/>
              </a:bodyPr>
              <a:lstStyle/>
              <a:p>
                <a:pPr defTabSz="820544"/>
                <a14:m>
                  <m:oMathPara xmlns:m="http://schemas.openxmlformats.org/officeDocument/2006/math">
                    <m:oMath>
                      <m:r>
                        <m:rPr>
                          <m:sty m:val="p"/>
                        </m:rPr>
                        <a:rPr lang="en-US" sz="5101" b="0">
                          <a:latin typeface="Cambria Math" panose="02040503050406030204" pitchFamily="18" charset="0"/>
                          <a:sym typeface="Helvetica Light"/>
                        </a:rPr>
                        <m:t>F</m:t>
                      </m:r>
                      <m:r>
                        <a:rPr lang="en-US" sz="5101" b="0">
                          <a:latin typeface="Cambria Math" panose="02040503050406030204" pitchFamily="18" charset="0"/>
                          <a:sym typeface="Helvetica Light"/>
                        </a:rPr>
                        <m:t>(</m:t>
                      </m:r>
                      <m:r>
                        <m:rPr>
                          <m:sty m:val="p"/>
                        </m:rPr>
                        <a:rPr lang="en-US" sz="5101" b="0">
                          <a:latin typeface="Cambria Math" panose="02040503050406030204" pitchFamily="18" charset="0"/>
                          <a:sym typeface="Helvetica Light"/>
                        </a:rPr>
                        <m:t>y</m:t>
                      </m:r>
                      <m:r>
                        <a:rPr lang="en-US" sz="5101" b="0">
                          <a:latin typeface="Cambria Math" panose="02040503050406030204" pitchFamily="18" charset="0"/>
                          <a:sym typeface="Helvetica Light"/>
                        </a:rPr>
                        <m:t>)</m:t>
                      </m:r>
                    </m:oMath>
                  </m:oMathPara>
                </a14:m>
                <a:endParaRPr lang="en-US" sz="5101" b="0" dirty="0">
                  <a:latin typeface="Helvetica Light"/>
                  <a:ea typeface="ＭＳ Ｐゴシック" charset="0"/>
                  <a:sym typeface="Helvetica Light"/>
                </a:endParaRPr>
              </a:p>
            </p:txBody>
          </p:sp>
        </mc:Choice>
        <mc:Fallback>
          <p:sp>
            <p:nvSpPr>
              <p:cNvPr id="18" name="Rectangle 17"/>
              <p:cNvSpPr>
                <a:spLocks noRot="1" noChangeAspect="1" noMove="1" noResize="1" noEditPoints="1" noAdjustHandles="1" noChangeArrowheads="1" noChangeShapeType="1" noTextEdit="1"/>
              </p:cNvSpPr>
              <p:nvPr/>
            </p:nvSpPr>
            <p:spPr>
              <a:xfrm>
                <a:off x="17302419" y="2949336"/>
                <a:ext cx="1760768" cy="968035"/>
              </a:xfrm>
              <a:prstGeom prst="rect">
                <a:avLst/>
              </a:prstGeom>
              <a:blipFill>
                <a:blip r:embed="rId10"/>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9" name="Rectangle 18"/>
              <p:cNvSpPr/>
              <p:nvPr/>
            </p:nvSpPr>
            <p:spPr>
              <a:xfrm>
                <a:off x="21002214" y="2949336"/>
                <a:ext cx="2688458" cy="968035"/>
              </a:xfrm>
              <a:prstGeom prst="rect">
                <a:avLst/>
              </a:prstGeom>
            </p:spPr>
            <p:txBody>
              <a:bodyPr wrap="none" lIns="181307" tIns="90653" rIns="181307" bIns="90653">
                <a:spAutoFit/>
              </a:bodyPr>
              <a:lstStyle/>
              <a:p>
                <a:pPr defTabSz="820544"/>
                <a14:m>
                  <m:oMathPara xmlns:m="http://schemas.openxmlformats.org/officeDocument/2006/math">
                    <m:oMath>
                      <m:r>
                        <m:rPr>
                          <m:sty m:val="p"/>
                        </m:rPr>
                        <a:rPr lang="en-US" sz="5101" b="0">
                          <a:latin typeface="Cambria Math" panose="02040503050406030204" pitchFamily="18" charset="0"/>
                          <a:sym typeface="Helvetica Light"/>
                        </a:rPr>
                        <m:t>G</m:t>
                      </m:r>
                      <m:r>
                        <a:rPr lang="en-US" sz="5101" b="0">
                          <a:latin typeface="Cambria Math" panose="02040503050406030204" pitchFamily="18" charset="0"/>
                          <a:sym typeface="Helvetica Light"/>
                        </a:rPr>
                        <m:t>(</m:t>
                      </m:r>
                      <m:r>
                        <m:rPr>
                          <m:sty m:val="p"/>
                        </m:rPr>
                        <a:rPr lang="en-US" sz="5101" b="0">
                          <a:latin typeface="Cambria Math" panose="02040503050406030204" pitchFamily="18" charset="0"/>
                          <a:sym typeface="Helvetica Light"/>
                        </a:rPr>
                        <m:t>F</m:t>
                      </m:r>
                      <m:d>
                        <m:dPr>
                          <m:ctrlPr>
                            <a:rPr lang="en-US" sz="5101" b="0">
                              <a:latin typeface="Cambria Math" panose="02040503050406030204" pitchFamily="18" charset="0"/>
                              <a:sym typeface="Helvetica Light"/>
                            </a:rPr>
                          </m:ctrlPr>
                        </m:dPr>
                        <m:e>
                          <m:r>
                            <m:rPr>
                              <m:sty m:val="p"/>
                            </m:rPr>
                            <a:rPr lang="en-US" sz="5101" b="0">
                              <a:latin typeface="Cambria Math" panose="02040503050406030204" pitchFamily="18" charset="0"/>
                              <a:sym typeface="Helvetica Light"/>
                            </a:rPr>
                            <m:t>x</m:t>
                          </m:r>
                        </m:e>
                      </m:d>
                      <m:r>
                        <a:rPr lang="en-US" sz="5101" b="0">
                          <a:latin typeface="Cambria Math" panose="02040503050406030204" pitchFamily="18" charset="0"/>
                          <a:sym typeface="Helvetica Light"/>
                        </a:rPr>
                        <m:t>)</m:t>
                      </m:r>
                    </m:oMath>
                  </m:oMathPara>
                </a14:m>
                <a:endParaRPr lang="en-US" sz="5101" b="0" dirty="0">
                  <a:latin typeface="Helvetica Light"/>
                  <a:ea typeface="ＭＳ Ｐゴシック" charset="0"/>
                  <a:sym typeface="Helvetica Light"/>
                </a:endParaRPr>
              </a:p>
            </p:txBody>
          </p:sp>
        </mc:Choice>
        <mc:Fallback>
          <p:sp>
            <p:nvSpPr>
              <p:cNvPr id="19" name="Rectangle 18"/>
              <p:cNvSpPr>
                <a:spLocks noRot="1" noChangeAspect="1" noMove="1" noResize="1" noEditPoints="1" noAdjustHandles="1" noChangeArrowheads="1" noChangeShapeType="1" noTextEdit="1"/>
              </p:cNvSpPr>
              <p:nvPr/>
            </p:nvSpPr>
            <p:spPr>
              <a:xfrm>
                <a:off x="21002214" y="2949336"/>
                <a:ext cx="2688458" cy="968035"/>
              </a:xfrm>
              <a:prstGeom prst="rect">
                <a:avLst/>
              </a:prstGeom>
              <a:blipFill>
                <a:blip r:embed="rId11"/>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20" name="Rectangle 19"/>
              <p:cNvSpPr/>
              <p:nvPr/>
            </p:nvSpPr>
            <p:spPr>
              <a:xfrm>
                <a:off x="13314814" y="2949336"/>
                <a:ext cx="914319" cy="968035"/>
              </a:xfrm>
              <a:prstGeom prst="rect">
                <a:avLst/>
              </a:prstGeom>
            </p:spPr>
            <p:txBody>
              <a:bodyPr wrap="none" lIns="181307" tIns="90653" rIns="181307" bIns="90653">
                <a:spAutoFit/>
              </a:bodyPr>
              <a:lstStyle/>
              <a:p>
                <a:pPr defTabSz="820544"/>
                <a14:m>
                  <m:oMathPara xmlns:m="http://schemas.openxmlformats.org/officeDocument/2006/math">
                    <m:oMath>
                      <m:r>
                        <a:rPr lang="en-US" sz="5101" b="0" i="1">
                          <a:latin typeface="Cambria Math" panose="02040503050406030204" pitchFamily="18" charset="0"/>
                          <a:sym typeface="Helvetica Light"/>
                        </a:rPr>
                        <m:t>𝑦</m:t>
                      </m:r>
                    </m:oMath>
                  </m:oMathPara>
                </a14:m>
                <a:endParaRPr lang="en-US" sz="5101" b="0" dirty="0">
                  <a:latin typeface="Helvetica Light"/>
                  <a:ea typeface="ＭＳ Ｐゴシック" charset="0"/>
                  <a:sym typeface="Helvetica Light"/>
                </a:endParaRPr>
              </a:p>
            </p:txBody>
          </p:sp>
        </mc:Choice>
        <mc:Fallback>
          <p:sp>
            <p:nvSpPr>
              <p:cNvPr id="20" name="Rectangle 19"/>
              <p:cNvSpPr>
                <a:spLocks noRot="1" noChangeAspect="1" noMove="1" noResize="1" noEditPoints="1" noAdjustHandles="1" noChangeArrowheads="1" noChangeShapeType="1" noTextEdit="1"/>
              </p:cNvSpPr>
              <p:nvPr/>
            </p:nvSpPr>
            <p:spPr>
              <a:xfrm>
                <a:off x="13314814" y="2949336"/>
                <a:ext cx="914319" cy="968035"/>
              </a:xfrm>
              <a:prstGeom prst="rect">
                <a:avLst/>
              </a:prstGeom>
              <a:blipFill>
                <a:blip r:embed="rId12"/>
                <a:stretch>
                  <a:fillRect/>
                </a:stretch>
              </a:blipFill>
            </p:spPr>
            <p:txBody>
              <a:bodyPr/>
              <a:lstStyle/>
              <a:p>
                <a:r>
                  <a:rPr lang="en-US">
                    <a:noFill/>
                  </a:rPr>
                  <a:t> </a:t>
                </a:r>
              </a:p>
            </p:txBody>
          </p:sp>
        </mc:Fallback>
      </mc:AlternateContent>
      <p:sp>
        <p:nvSpPr>
          <p:cNvPr id="75" name="Shape 1354"/>
          <p:cNvSpPr/>
          <p:nvPr/>
        </p:nvSpPr>
        <p:spPr>
          <a:xfrm>
            <a:off x="13936175" y="10405959"/>
            <a:ext cx="425677" cy="319261"/>
          </a:xfrm>
          <a:prstGeom prst="ellipse">
            <a:avLst/>
          </a:prstGeom>
          <a:solidFill>
            <a:schemeClr val="accent1"/>
          </a:solidFill>
          <a:ln w="25400">
            <a:solidFill>
              <a:srgbClr val="000000"/>
            </a:solidFill>
            <a:miter lim="400000"/>
          </a:ln>
        </p:spPr>
        <p:txBody>
          <a:bodyPr lIns="75533" tIns="75533" rIns="75533" bIns="75533" anchor="ctr"/>
          <a:lstStyle/>
          <a:p>
            <a:pPr defTabSz="820544">
              <a:defRPr sz="2400">
                <a:solidFill>
                  <a:srgbClr val="FFFFFF"/>
                </a:solidFill>
              </a:defRPr>
            </a:pPr>
            <a:endParaRPr sz="4000" b="0">
              <a:solidFill>
                <a:srgbClr val="FFFFFF"/>
              </a:solidFill>
              <a:latin typeface="Helvetica Light"/>
              <a:ea typeface="ＭＳ Ｐゴシック" charset="0"/>
              <a:sym typeface="Helvetica Light"/>
            </a:endParaRPr>
          </a:p>
        </p:txBody>
      </p:sp>
      <p:sp>
        <p:nvSpPr>
          <p:cNvPr id="76" name="Shape 1355"/>
          <p:cNvSpPr/>
          <p:nvPr/>
        </p:nvSpPr>
        <p:spPr>
          <a:xfrm>
            <a:off x="17485924" y="10511660"/>
            <a:ext cx="425677" cy="319261"/>
          </a:xfrm>
          <a:prstGeom prst="ellipse">
            <a:avLst/>
          </a:prstGeom>
          <a:solidFill>
            <a:srgbClr val="FF0000"/>
          </a:solidFill>
          <a:ln w="25400">
            <a:solidFill>
              <a:srgbClr val="000000"/>
            </a:solidFill>
            <a:miter lim="400000"/>
          </a:ln>
        </p:spPr>
        <p:txBody>
          <a:bodyPr lIns="75533" tIns="75533" rIns="75533" bIns="75533" anchor="ctr"/>
          <a:lstStyle/>
          <a:p>
            <a:pPr defTabSz="820544">
              <a:defRPr sz="2400">
                <a:solidFill>
                  <a:srgbClr val="FFFFFF"/>
                </a:solidFill>
              </a:defRPr>
            </a:pPr>
            <a:endParaRPr sz="4000" b="0">
              <a:solidFill>
                <a:srgbClr val="FFFFFF"/>
              </a:solidFill>
              <a:latin typeface="Helvetica Light"/>
              <a:ea typeface="ＭＳ Ｐゴシック" charset="0"/>
              <a:sym typeface="Helvetica Light"/>
            </a:endParaRPr>
          </a:p>
        </p:txBody>
      </p:sp>
      <p:pic>
        <p:nvPicPr>
          <p:cNvPr id="77" name="pasted-image.pdf"/>
          <p:cNvPicPr>
            <a:picLocks noChangeAspect="1"/>
          </p:cNvPicPr>
          <p:nvPr/>
        </p:nvPicPr>
        <p:blipFill>
          <a:blip r:embed="rId13"/>
          <a:stretch>
            <a:fillRect/>
          </a:stretch>
        </p:blipFill>
        <p:spPr>
          <a:xfrm>
            <a:off x="13177852" y="9266023"/>
            <a:ext cx="635005" cy="396877"/>
          </a:xfrm>
          <a:prstGeom prst="rect">
            <a:avLst/>
          </a:prstGeom>
          <a:ln w="12700">
            <a:miter lim="400000"/>
          </a:ln>
        </p:spPr>
      </p:pic>
      <p:pic>
        <p:nvPicPr>
          <p:cNvPr id="78" name="pasted-image.pdf"/>
          <p:cNvPicPr>
            <a:picLocks noChangeAspect="1"/>
          </p:cNvPicPr>
          <p:nvPr/>
        </p:nvPicPr>
        <p:blipFill>
          <a:blip r:embed="rId14"/>
          <a:stretch>
            <a:fillRect/>
          </a:stretch>
        </p:blipFill>
        <p:spPr>
          <a:xfrm>
            <a:off x="18307631" y="9266023"/>
            <a:ext cx="571501" cy="396877"/>
          </a:xfrm>
          <a:prstGeom prst="rect">
            <a:avLst/>
          </a:prstGeom>
          <a:ln w="12700">
            <a:miter lim="400000"/>
          </a:ln>
        </p:spPr>
      </p:pic>
      <p:sp>
        <p:nvSpPr>
          <p:cNvPr id="79" name="Shape 1358"/>
          <p:cNvSpPr/>
          <p:nvPr/>
        </p:nvSpPr>
        <p:spPr>
          <a:xfrm>
            <a:off x="12978580" y="9066648"/>
            <a:ext cx="2870029" cy="2231840"/>
          </a:xfrm>
          <a:prstGeom prst="rect">
            <a:avLst/>
          </a:prstGeom>
          <a:ln w="25400">
            <a:solidFill>
              <a:srgbClr val="000000"/>
            </a:solidFill>
            <a:miter lim="400000"/>
          </a:ln>
        </p:spPr>
        <p:txBody>
          <a:bodyPr lIns="75533" tIns="75533" rIns="75533" bIns="75533" anchor="ctr"/>
          <a:lstStyle/>
          <a:p>
            <a:pPr defTabSz="820544">
              <a:defRPr sz="2400"/>
            </a:pPr>
            <a:endParaRPr sz="4000" b="0">
              <a:latin typeface="Helvetica Light"/>
              <a:ea typeface="ＭＳ Ｐゴシック" charset="0"/>
              <a:sym typeface="Helvetica Light"/>
            </a:endParaRPr>
          </a:p>
        </p:txBody>
      </p:sp>
      <p:sp>
        <p:nvSpPr>
          <p:cNvPr id="82" name="Shape 1361"/>
          <p:cNvSpPr/>
          <p:nvPr/>
        </p:nvSpPr>
        <p:spPr>
          <a:xfrm>
            <a:off x="16166979" y="9066648"/>
            <a:ext cx="2870021" cy="2231840"/>
          </a:xfrm>
          <a:prstGeom prst="rect">
            <a:avLst/>
          </a:prstGeom>
          <a:ln w="25400">
            <a:solidFill>
              <a:srgbClr val="000000"/>
            </a:solidFill>
            <a:miter lim="400000"/>
          </a:ln>
        </p:spPr>
        <p:txBody>
          <a:bodyPr lIns="75533" tIns="75533" rIns="75533" bIns="75533" anchor="ctr"/>
          <a:lstStyle/>
          <a:p>
            <a:pPr defTabSz="820544">
              <a:defRPr sz="2400"/>
            </a:pPr>
            <a:endParaRPr sz="4000" b="0">
              <a:latin typeface="Helvetica Light"/>
              <a:ea typeface="ＭＳ Ｐゴシック" charset="0"/>
              <a:sym typeface="Helvetica Light"/>
            </a:endParaRPr>
          </a:p>
        </p:txBody>
      </p:sp>
      <p:pic>
        <p:nvPicPr>
          <p:cNvPr id="83" name="pasted-image.pdf"/>
          <p:cNvPicPr>
            <a:picLocks/>
          </p:cNvPicPr>
          <p:nvPr/>
        </p:nvPicPr>
        <p:blipFill>
          <a:blip r:embed="rId15"/>
          <a:srcRect/>
          <a:stretch>
            <a:fillRect/>
          </a:stretch>
        </p:blipFill>
        <p:spPr>
          <a:xfrm rot="20532180" flipH="1">
            <a:off x="17891279" y="9929820"/>
            <a:ext cx="276221" cy="838173"/>
          </a:xfrm>
          <a:prstGeom prst="rect">
            <a:avLst/>
          </a:prstGeom>
          <a:ln w="12700">
            <a:miter lim="400000"/>
          </a:ln>
        </p:spPr>
      </p:pic>
      <p:sp>
        <p:nvSpPr>
          <p:cNvPr id="84" name="Shape 1363"/>
          <p:cNvSpPr/>
          <p:nvPr/>
        </p:nvSpPr>
        <p:spPr>
          <a:xfrm flipV="1">
            <a:off x="18179359" y="10080890"/>
            <a:ext cx="1398573" cy="227949"/>
          </a:xfrm>
          <a:prstGeom prst="line">
            <a:avLst/>
          </a:prstGeom>
          <a:ln w="38100">
            <a:solidFill>
              <a:srgbClr val="000000"/>
            </a:solidFill>
            <a:prstDash val="sysDot"/>
            <a:miter lim="400000"/>
          </a:ln>
        </p:spPr>
        <p:txBody>
          <a:bodyPr lIns="75533" tIns="75533" rIns="75533" bIns="75533" anchor="ctr"/>
          <a:lstStyle/>
          <a:p>
            <a:pPr defTabSz="820544">
              <a:defRPr sz="2400"/>
            </a:pPr>
            <a:endParaRPr sz="4000" b="0">
              <a:latin typeface="Helvetica Light"/>
              <a:ea typeface="ＭＳ Ｐゴシック" charset="0"/>
              <a:sym typeface="Helvetica Light"/>
            </a:endParaRPr>
          </a:p>
        </p:txBody>
      </p:sp>
      <p:pic>
        <p:nvPicPr>
          <p:cNvPr id="85" name="pasted-image.pdf"/>
          <p:cNvPicPr>
            <a:picLocks noChangeAspect="1"/>
          </p:cNvPicPr>
          <p:nvPr/>
        </p:nvPicPr>
        <p:blipFill>
          <a:blip r:embed="rId13"/>
          <a:stretch>
            <a:fillRect/>
          </a:stretch>
        </p:blipFill>
        <p:spPr>
          <a:xfrm>
            <a:off x="20501739" y="10112851"/>
            <a:ext cx="1183317" cy="212997"/>
          </a:xfrm>
          <a:prstGeom prst="rect">
            <a:avLst/>
          </a:prstGeom>
          <a:ln w="12700">
            <a:miter lim="400000"/>
          </a:ln>
        </p:spPr>
      </p:pic>
      <p:pic>
        <p:nvPicPr>
          <p:cNvPr id="86" name="pasted-image.pdf"/>
          <p:cNvPicPr>
            <a:picLocks noChangeAspect="1"/>
          </p:cNvPicPr>
          <p:nvPr/>
        </p:nvPicPr>
        <p:blipFill>
          <a:blip r:embed="rId14"/>
          <a:stretch>
            <a:fillRect/>
          </a:stretch>
        </p:blipFill>
        <p:spPr>
          <a:xfrm>
            <a:off x="19334215" y="9625597"/>
            <a:ext cx="3518397" cy="307664"/>
          </a:xfrm>
          <a:prstGeom prst="rect">
            <a:avLst/>
          </a:prstGeom>
          <a:ln w="12700">
            <a:miter lim="400000"/>
          </a:ln>
        </p:spPr>
      </p:pic>
      <p:sp>
        <p:nvSpPr>
          <p:cNvPr id="87" name="Shape 1366"/>
          <p:cNvSpPr/>
          <p:nvPr/>
        </p:nvSpPr>
        <p:spPr>
          <a:xfrm>
            <a:off x="17243628" y="10022951"/>
            <a:ext cx="425677" cy="319261"/>
          </a:xfrm>
          <a:prstGeom prst="ellipse">
            <a:avLst/>
          </a:prstGeom>
          <a:solidFill>
            <a:srgbClr val="FF0000"/>
          </a:solidFill>
          <a:ln w="25400">
            <a:solidFill>
              <a:srgbClr val="000000"/>
            </a:solidFill>
            <a:miter lim="400000"/>
          </a:ln>
        </p:spPr>
        <p:txBody>
          <a:bodyPr lIns="75533" tIns="75533" rIns="75533" bIns="75533" anchor="ctr"/>
          <a:lstStyle/>
          <a:p>
            <a:pPr defTabSz="820544">
              <a:defRPr sz="2400">
                <a:solidFill>
                  <a:srgbClr val="FFFFFF"/>
                </a:solidFill>
              </a:defRPr>
            </a:pPr>
            <a:endParaRPr sz="4000" b="0">
              <a:solidFill>
                <a:srgbClr val="FFFFFF"/>
              </a:solidFill>
              <a:latin typeface="Helvetica Light"/>
              <a:ea typeface="ＭＳ Ｐゴシック" charset="0"/>
              <a:sym typeface="Helvetica Light"/>
            </a:endParaRPr>
          </a:p>
        </p:txBody>
      </p:sp>
      <p:cxnSp>
        <p:nvCxnSpPr>
          <p:cNvPr id="4103" name="Connector: Curved 4102"/>
          <p:cNvCxnSpPr>
            <a:stCxn id="87" idx="1"/>
            <a:endCxn id="75" idx="7"/>
          </p:cNvCxnSpPr>
          <p:nvPr/>
        </p:nvCxnSpPr>
        <p:spPr>
          <a:xfrm rot="16200000" flipH="1" flipV="1">
            <a:off x="15611213" y="8757989"/>
            <a:ext cx="383008" cy="3006448"/>
          </a:xfrm>
          <a:prstGeom prst="curvedConnector3">
            <a:avLst>
              <a:gd name="adj1" fmla="val -52816"/>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0" name="Connector: Curved 99"/>
          <p:cNvCxnSpPr>
            <a:stCxn id="75" idx="5"/>
            <a:endCxn id="76" idx="4"/>
          </p:cNvCxnSpPr>
          <p:nvPr/>
        </p:nvCxnSpPr>
        <p:spPr>
          <a:xfrm rot="16200000" flipH="1">
            <a:off x="15922902" y="9055069"/>
            <a:ext cx="152453" cy="3399248"/>
          </a:xfrm>
          <a:prstGeom prst="curvedConnector3">
            <a:avLst>
              <a:gd name="adj1" fmla="val 287432"/>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3" name="Shape 1371"/>
          <p:cNvSpPr/>
          <p:nvPr/>
        </p:nvSpPr>
        <p:spPr>
          <a:xfrm>
            <a:off x="3022928" y="5840629"/>
            <a:ext cx="2468581" cy="368608"/>
          </a:xfrm>
          <a:custGeom>
            <a:avLst/>
            <a:gdLst/>
            <a:ahLst/>
            <a:cxnLst>
              <a:cxn ang="0">
                <a:pos x="wd2" y="hd2"/>
              </a:cxn>
              <a:cxn ang="5400000">
                <a:pos x="wd2" y="hd2"/>
              </a:cxn>
              <a:cxn ang="10800000">
                <a:pos x="wd2" y="hd2"/>
              </a:cxn>
              <a:cxn ang="16200000">
                <a:pos x="wd2" y="hd2"/>
              </a:cxn>
            </a:cxnLst>
            <a:rect l="0" t="0" r="r" b="b"/>
            <a:pathLst>
              <a:path w="21600" h="16202" extrusionOk="0">
                <a:moveTo>
                  <a:pt x="0" y="16202"/>
                </a:moveTo>
                <a:cubicBezTo>
                  <a:pt x="7090" y="-5139"/>
                  <a:pt x="14290" y="-5398"/>
                  <a:pt x="21600" y="15426"/>
                </a:cubicBezTo>
              </a:path>
            </a:pathLst>
          </a:custGeom>
          <a:ln w="25400">
            <a:solidFill>
              <a:srgbClr val="000000"/>
            </a:solidFill>
            <a:miter lim="400000"/>
            <a:tailEnd type="stealth"/>
          </a:ln>
        </p:spPr>
        <p:txBody>
          <a:bodyPr lIns="181307" tIns="90653" rIns="181307" bIns="90653"/>
          <a:lstStyle/>
          <a:p>
            <a:pPr defTabSz="820544"/>
            <a:endParaRPr sz="4501">
              <a:latin typeface="Helvetica Light"/>
              <a:ea typeface="ＭＳ Ｐゴシック" charset="0"/>
              <a:sym typeface="Helvetica Light"/>
            </a:endParaRPr>
          </a:p>
        </p:txBody>
      </p:sp>
      <p:sp>
        <p:nvSpPr>
          <p:cNvPr id="109" name="Shape 1329"/>
          <p:cNvSpPr/>
          <p:nvPr/>
        </p:nvSpPr>
        <p:spPr>
          <a:xfrm>
            <a:off x="1456772" y="5939382"/>
            <a:ext cx="1412552" cy="1059413"/>
          </a:xfrm>
          <a:prstGeom prst="rect">
            <a:avLst/>
          </a:prstGeom>
          <a:noFill/>
          <a:ln w="25400" cap="flat">
            <a:solidFill>
              <a:srgbClr val="000000"/>
            </a:solidFill>
            <a:prstDash val="solid"/>
            <a:miter lim="400000"/>
          </a:ln>
          <a:effectLst/>
        </p:spPr>
        <p:txBody>
          <a:bodyPr wrap="square" lIns="75533" tIns="75533" rIns="75533" bIns="75533" numCol="1" anchor="ctr">
            <a:noAutofit/>
          </a:bodyPr>
          <a:lstStyle/>
          <a:p>
            <a:pPr defTabSz="820544">
              <a:defRPr sz="2400"/>
            </a:pPr>
            <a:endParaRPr sz="4000">
              <a:latin typeface="Helvetica Light"/>
              <a:ea typeface="ＭＳ Ｐゴシック" charset="0"/>
              <a:sym typeface="Helvetica Light"/>
            </a:endParaRPr>
          </a:p>
        </p:txBody>
      </p:sp>
      <p:pic>
        <p:nvPicPr>
          <p:cNvPr id="80" name="pasted-image.pdf"/>
          <p:cNvPicPr>
            <a:picLocks noChangeAspect="1"/>
          </p:cNvPicPr>
          <p:nvPr/>
        </p:nvPicPr>
        <p:blipFill>
          <a:blip r:embed="rId16"/>
          <a:stretch>
            <a:fillRect/>
          </a:stretch>
        </p:blipFill>
        <p:spPr>
          <a:xfrm>
            <a:off x="3964884" y="5328363"/>
            <a:ext cx="571501" cy="444501"/>
          </a:xfrm>
          <a:prstGeom prst="rect">
            <a:avLst/>
          </a:prstGeom>
          <a:ln w="12700">
            <a:miter lim="400000"/>
          </a:ln>
        </p:spPr>
      </p:pic>
      <p:sp>
        <p:nvSpPr>
          <p:cNvPr id="81" name="Shape 1372"/>
          <p:cNvSpPr/>
          <p:nvPr/>
        </p:nvSpPr>
        <p:spPr>
          <a:xfrm>
            <a:off x="7210379" y="6506981"/>
            <a:ext cx="2468581" cy="368608"/>
          </a:xfrm>
          <a:custGeom>
            <a:avLst/>
            <a:gdLst/>
            <a:ahLst/>
            <a:cxnLst>
              <a:cxn ang="0">
                <a:pos x="wd2" y="hd2"/>
              </a:cxn>
              <a:cxn ang="5400000">
                <a:pos x="wd2" y="hd2"/>
              </a:cxn>
              <a:cxn ang="10800000">
                <a:pos x="wd2" y="hd2"/>
              </a:cxn>
              <a:cxn ang="16200000">
                <a:pos x="wd2" y="hd2"/>
              </a:cxn>
            </a:cxnLst>
            <a:rect l="0" t="0" r="r" b="b"/>
            <a:pathLst>
              <a:path w="21600" h="16202" extrusionOk="0">
                <a:moveTo>
                  <a:pt x="0" y="0"/>
                </a:moveTo>
                <a:cubicBezTo>
                  <a:pt x="7090" y="21341"/>
                  <a:pt x="14290" y="21600"/>
                  <a:pt x="21600" y="776"/>
                </a:cubicBezTo>
              </a:path>
            </a:pathLst>
          </a:custGeom>
          <a:ln w="25400">
            <a:solidFill>
              <a:srgbClr val="000000"/>
            </a:solidFill>
            <a:miter lim="400000"/>
            <a:tailEnd type="stealth"/>
          </a:ln>
        </p:spPr>
        <p:txBody>
          <a:bodyPr lIns="181307" tIns="90653" rIns="181307" bIns="90653"/>
          <a:lstStyle/>
          <a:p>
            <a:pPr defTabSz="820544"/>
            <a:endParaRPr sz="4501">
              <a:latin typeface="Helvetica Light"/>
              <a:ea typeface="ＭＳ Ｐゴシック" charset="0"/>
              <a:sym typeface="Helvetica Light"/>
            </a:endParaRPr>
          </a:p>
        </p:txBody>
      </p:sp>
      <p:pic>
        <p:nvPicPr>
          <p:cNvPr id="88" name="pasted-image.pdf"/>
          <p:cNvPicPr>
            <a:picLocks noChangeAspect="1"/>
          </p:cNvPicPr>
          <p:nvPr/>
        </p:nvPicPr>
        <p:blipFill>
          <a:blip r:embed="rId17"/>
          <a:stretch>
            <a:fillRect/>
          </a:stretch>
        </p:blipFill>
        <p:spPr>
          <a:xfrm>
            <a:off x="8162896" y="7011732"/>
            <a:ext cx="550341" cy="396877"/>
          </a:xfrm>
          <a:prstGeom prst="rect">
            <a:avLst/>
          </a:prstGeom>
          <a:ln w="12700">
            <a:miter lim="400000"/>
          </a:ln>
        </p:spPr>
      </p:pic>
      <p:sp>
        <p:nvSpPr>
          <p:cNvPr id="107" name="Shape 1335"/>
          <p:cNvSpPr/>
          <p:nvPr/>
        </p:nvSpPr>
        <p:spPr>
          <a:xfrm>
            <a:off x="9819364" y="5939382"/>
            <a:ext cx="1412552" cy="1059413"/>
          </a:xfrm>
          <a:prstGeom prst="rect">
            <a:avLst/>
          </a:prstGeom>
          <a:noFill/>
          <a:ln w="25400" cap="flat">
            <a:solidFill>
              <a:srgbClr val="000000"/>
            </a:solidFill>
            <a:prstDash val="solid"/>
            <a:miter lim="400000"/>
          </a:ln>
          <a:effectLst/>
        </p:spPr>
        <p:txBody>
          <a:bodyPr wrap="square" lIns="75533" tIns="75533" rIns="75533" bIns="75533" numCol="1" anchor="ctr">
            <a:noAutofit/>
          </a:bodyPr>
          <a:lstStyle/>
          <a:p>
            <a:pPr defTabSz="820544">
              <a:defRPr sz="2400"/>
            </a:pPr>
            <a:endParaRPr sz="4000">
              <a:latin typeface="Helvetica Light"/>
              <a:ea typeface="ＭＳ Ｐゴシック" charset="0"/>
              <a:sym typeface="Helvetica Light"/>
            </a:endParaRPr>
          </a:p>
        </p:txBody>
      </p:sp>
      <p:sp>
        <p:nvSpPr>
          <p:cNvPr id="105" name="Shape 1338"/>
          <p:cNvSpPr/>
          <p:nvPr/>
        </p:nvSpPr>
        <p:spPr>
          <a:xfrm>
            <a:off x="5644668" y="5939382"/>
            <a:ext cx="1412552" cy="1059413"/>
          </a:xfrm>
          <a:prstGeom prst="rect">
            <a:avLst/>
          </a:prstGeom>
          <a:noFill/>
          <a:ln w="25400" cap="flat">
            <a:solidFill>
              <a:srgbClr val="000000"/>
            </a:solidFill>
            <a:prstDash val="solid"/>
            <a:miter lim="400000"/>
          </a:ln>
          <a:effectLst/>
        </p:spPr>
        <p:txBody>
          <a:bodyPr wrap="square" lIns="75533" tIns="75533" rIns="75533" bIns="75533" numCol="1" anchor="ctr">
            <a:noAutofit/>
          </a:bodyPr>
          <a:lstStyle/>
          <a:p>
            <a:pPr defTabSz="820544">
              <a:defRPr sz="2400"/>
            </a:pPr>
            <a:endParaRPr sz="4000">
              <a:latin typeface="Helvetica Light"/>
              <a:ea typeface="ＭＳ Ｐゴシック" charset="0"/>
              <a:sym typeface="Helvetica Light"/>
            </a:endParaRPr>
          </a:p>
        </p:txBody>
      </p:sp>
      <p:pic>
        <p:nvPicPr>
          <p:cNvPr id="106" name="pasted-image.pdf"/>
          <p:cNvPicPr>
            <a:picLocks noChangeAspect="1"/>
          </p:cNvPicPr>
          <p:nvPr/>
        </p:nvPicPr>
        <p:blipFill>
          <a:blip r:embed="rId18"/>
          <a:stretch>
            <a:fillRect/>
          </a:stretch>
        </p:blipFill>
        <p:spPr>
          <a:xfrm>
            <a:off x="6065220" y="6160807"/>
            <a:ext cx="571501" cy="555629"/>
          </a:xfrm>
          <a:prstGeom prst="rect">
            <a:avLst/>
          </a:prstGeom>
          <a:ln w="12700" cap="flat">
            <a:noFill/>
            <a:miter lim="400000"/>
          </a:ln>
          <a:effectLst/>
        </p:spPr>
      </p:pic>
      <p:sp>
        <p:nvSpPr>
          <p:cNvPr id="91" name="Shape 1341"/>
          <p:cNvSpPr/>
          <p:nvPr/>
        </p:nvSpPr>
        <p:spPr>
          <a:xfrm>
            <a:off x="6674052" y="10511658"/>
            <a:ext cx="425677" cy="319261"/>
          </a:xfrm>
          <a:prstGeom prst="ellipse">
            <a:avLst/>
          </a:prstGeom>
          <a:solidFill>
            <a:schemeClr val="accent1"/>
          </a:solidFill>
          <a:ln w="25400">
            <a:solidFill>
              <a:srgbClr val="000000"/>
            </a:solidFill>
            <a:miter lim="400000"/>
          </a:ln>
        </p:spPr>
        <p:txBody>
          <a:bodyPr lIns="75533" tIns="75533" rIns="75533" bIns="75533" anchor="ctr"/>
          <a:lstStyle/>
          <a:p>
            <a:pPr defTabSz="820544">
              <a:defRPr sz="2400">
                <a:solidFill>
                  <a:srgbClr val="FFFFFF"/>
                </a:solidFill>
              </a:defRPr>
            </a:pPr>
            <a:endParaRPr sz="4000" b="0">
              <a:solidFill>
                <a:srgbClr val="FFFFFF"/>
              </a:solidFill>
              <a:latin typeface="Helvetica Light"/>
              <a:ea typeface="ＭＳ Ｐゴシック" charset="0"/>
              <a:sym typeface="Helvetica Light"/>
            </a:endParaRPr>
          </a:p>
        </p:txBody>
      </p:sp>
      <p:sp>
        <p:nvSpPr>
          <p:cNvPr id="92" name="Shape 1342"/>
          <p:cNvSpPr/>
          <p:nvPr/>
        </p:nvSpPr>
        <p:spPr>
          <a:xfrm>
            <a:off x="6421188" y="9784498"/>
            <a:ext cx="425677" cy="319261"/>
          </a:xfrm>
          <a:prstGeom prst="ellipse">
            <a:avLst/>
          </a:prstGeom>
          <a:solidFill>
            <a:schemeClr val="accent1"/>
          </a:solidFill>
          <a:ln w="25400">
            <a:solidFill>
              <a:srgbClr val="000000"/>
            </a:solidFill>
            <a:miter lim="400000"/>
          </a:ln>
        </p:spPr>
        <p:txBody>
          <a:bodyPr lIns="75533" tIns="75533" rIns="75533" bIns="75533" anchor="ctr"/>
          <a:lstStyle/>
          <a:p>
            <a:pPr defTabSz="820544">
              <a:defRPr sz="2400">
                <a:solidFill>
                  <a:srgbClr val="FFFFFF"/>
                </a:solidFill>
              </a:defRPr>
            </a:pPr>
            <a:endParaRPr sz="4000" b="0">
              <a:solidFill>
                <a:srgbClr val="FFFFFF"/>
              </a:solidFill>
              <a:latin typeface="Helvetica Light"/>
              <a:ea typeface="ＭＳ Ｐゴシック" charset="0"/>
              <a:sym typeface="Helvetica Light"/>
            </a:endParaRPr>
          </a:p>
        </p:txBody>
      </p:sp>
      <p:sp>
        <p:nvSpPr>
          <p:cNvPr id="93" name="Shape 1343"/>
          <p:cNvSpPr/>
          <p:nvPr/>
        </p:nvSpPr>
        <p:spPr>
          <a:xfrm>
            <a:off x="9976892" y="9975050"/>
            <a:ext cx="425677" cy="319261"/>
          </a:xfrm>
          <a:prstGeom prst="ellipse">
            <a:avLst/>
          </a:prstGeom>
          <a:solidFill>
            <a:srgbClr val="FF0000"/>
          </a:solidFill>
          <a:ln w="25400">
            <a:solidFill>
              <a:srgbClr val="000000"/>
            </a:solidFill>
            <a:miter lim="400000"/>
          </a:ln>
        </p:spPr>
        <p:txBody>
          <a:bodyPr lIns="75533" tIns="75533" rIns="75533" bIns="75533" anchor="ctr"/>
          <a:lstStyle/>
          <a:p>
            <a:pPr defTabSz="820544">
              <a:defRPr sz="2400">
                <a:solidFill>
                  <a:srgbClr val="FFFFFF"/>
                </a:solidFill>
              </a:defRPr>
            </a:pPr>
            <a:endParaRPr sz="4000" b="0">
              <a:solidFill>
                <a:srgbClr val="FFFFFF"/>
              </a:solidFill>
              <a:latin typeface="Helvetica Light"/>
              <a:ea typeface="ＭＳ Ｐゴシック" charset="0"/>
              <a:sym typeface="Helvetica Light"/>
            </a:endParaRPr>
          </a:p>
        </p:txBody>
      </p:sp>
      <p:pic>
        <p:nvPicPr>
          <p:cNvPr id="94" name="pasted-image.pdf"/>
          <p:cNvPicPr>
            <a:picLocks noChangeAspect="1"/>
          </p:cNvPicPr>
          <p:nvPr/>
        </p:nvPicPr>
        <p:blipFill>
          <a:blip r:embed="rId13"/>
          <a:stretch>
            <a:fillRect/>
          </a:stretch>
        </p:blipFill>
        <p:spPr>
          <a:xfrm>
            <a:off x="5398252" y="9266020"/>
            <a:ext cx="635005" cy="396877"/>
          </a:xfrm>
          <a:prstGeom prst="rect">
            <a:avLst/>
          </a:prstGeom>
          <a:ln w="12700">
            <a:miter lim="400000"/>
          </a:ln>
        </p:spPr>
      </p:pic>
      <p:pic>
        <p:nvPicPr>
          <p:cNvPr id="95" name="pasted-image.pdf"/>
          <p:cNvPicPr>
            <a:picLocks noChangeAspect="1"/>
          </p:cNvPicPr>
          <p:nvPr/>
        </p:nvPicPr>
        <p:blipFill>
          <a:blip r:embed="rId14"/>
          <a:stretch>
            <a:fillRect/>
          </a:stretch>
        </p:blipFill>
        <p:spPr>
          <a:xfrm>
            <a:off x="10528031" y="9266020"/>
            <a:ext cx="571501" cy="396877"/>
          </a:xfrm>
          <a:prstGeom prst="rect">
            <a:avLst/>
          </a:prstGeom>
          <a:ln w="12700">
            <a:miter lim="400000"/>
          </a:ln>
        </p:spPr>
      </p:pic>
      <p:sp>
        <p:nvSpPr>
          <p:cNvPr id="96" name="Shape 1346"/>
          <p:cNvSpPr/>
          <p:nvPr/>
        </p:nvSpPr>
        <p:spPr>
          <a:xfrm>
            <a:off x="5198990" y="9066653"/>
            <a:ext cx="2870021" cy="2231840"/>
          </a:xfrm>
          <a:prstGeom prst="rect">
            <a:avLst/>
          </a:prstGeom>
          <a:ln w="25400">
            <a:solidFill>
              <a:srgbClr val="000000"/>
            </a:solidFill>
            <a:miter lim="400000"/>
          </a:ln>
        </p:spPr>
        <p:txBody>
          <a:bodyPr lIns="75533" tIns="75533" rIns="75533" bIns="75533" anchor="ctr"/>
          <a:lstStyle/>
          <a:p>
            <a:pPr defTabSz="820544">
              <a:defRPr sz="2400"/>
            </a:pPr>
            <a:endParaRPr sz="4000" b="0">
              <a:latin typeface="Helvetica Light"/>
              <a:ea typeface="ＭＳ Ｐゴシック" charset="0"/>
              <a:sym typeface="Helvetica Light"/>
            </a:endParaRPr>
          </a:p>
        </p:txBody>
      </p:sp>
      <p:sp>
        <p:nvSpPr>
          <p:cNvPr id="97" name="Shape 1373"/>
          <p:cNvSpPr/>
          <p:nvPr/>
        </p:nvSpPr>
        <p:spPr>
          <a:xfrm>
            <a:off x="6848178" y="9569573"/>
            <a:ext cx="3229485" cy="435568"/>
          </a:xfrm>
          <a:custGeom>
            <a:avLst/>
            <a:gdLst/>
            <a:ahLst/>
            <a:cxnLst>
              <a:cxn ang="0">
                <a:pos x="wd2" y="hd2"/>
              </a:cxn>
              <a:cxn ang="5400000">
                <a:pos x="wd2" y="hd2"/>
              </a:cxn>
              <a:cxn ang="10800000">
                <a:pos x="wd2" y="hd2"/>
              </a:cxn>
              <a:cxn ang="16200000">
                <a:pos x="wd2" y="hd2"/>
              </a:cxn>
            </a:cxnLst>
            <a:rect l="0" t="0" r="r" b="b"/>
            <a:pathLst>
              <a:path w="21600" h="16337" extrusionOk="0">
                <a:moveTo>
                  <a:pt x="0" y="10899"/>
                </a:moveTo>
                <a:cubicBezTo>
                  <a:pt x="7399" y="-5263"/>
                  <a:pt x="14599" y="-3450"/>
                  <a:pt x="21600" y="16337"/>
                </a:cubicBezTo>
              </a:path>
            </a:pathLst>
          </a:custGeom>
          <a:ln w="25400">
            <a:solidFill>
              <a:srgbClr val="000000"/>
            </a:solidFill>
            <a:miter lim="400000"/>
            <a:tailEnd type="stealth"/>
          </a:ln>
        </p:spPr>
        <p:txBody>
          <a:bodyPr lIns="181307" tIns="90653" rIns="181307" bIns="90653"/>
          <a:lstStyle/>
          <a:p>
            <a:pPr defTabSz="820544"/>
            <a:endParaRPr sz="4501" b="0">
              <a:latin typeface="Helvetica Light"/>
              <a:ea typeface="ＭＳ Ｐゴシック" charset="0"/>
              <a:sym typeface="Helvetica Light"/>
            </a:endParaRPr>
          </a:p>
        </p:txBody>
      </p:sp>
      <p:sp>
        <p:nvSpPr>
          <p:cNvPr id="98" name="Shape 1374"/>
          <p:cNvSpPr/>
          <p:nvPr/>
        </p:nvSpPr>
        <p:spPr>
          <a:xfrm>
            <a:off x="7108983" y="10275500"/>
            <a:ext cx="2958941" cy="617037"/>
          </a:xfrm>
          <a:custGeom>
            <a:avLst/>
            <a:gdLst/>
            <a:ahLst/>
            <a:cxnLst>
              <a:cxn ang="0">
                <a:pos x="wd2" y="hd2"/>
              </a:cxn>
              <a:cxn ang="5400000">
                <a:pos x="wd2" y="hd2"/>
              </a:cxn>
              <a:cxn ang="10800000">
                <a:pos x="wd2" y="hd2"/>
              </a:cxn>
              <a:cxn ang="16200000">
                <a:pos x="wd2" y="hd2"/>
              </a:cxn>
            </a:cxnLst>
            <a:rect l="0" t="0" r="r" b="b"/>
            <a:pathLst>
              <a:path w="21600" h="17237" extrusionOk="0">
                <a:moveTo>
                  <a:pt x="21600" y="0"/>
                </a:moveTo>
                <a:cubicBezTo>
                  <a:pt x="15398" y="17346"/>
                  <a:pt x="8198" y="21600"/>
                  <a:pt x="0" y="12762"/>
                </a:cubicBezTo>
              </a:path>
            </a:pathLst>
          </a:custGeom>
          <a:ln w="25400">
            <a:solidFill>
              <a:srgbClr val="000000"/>
            </a:solidFill>
            <a:miter lim="400000"/>
            <a:tailEnd type="stealth"/>
          </a:ln>
        </p:spPr>
        <p:txBody>
          <a:bodyPr lIns="181307" tIns="90653" rIns="181307" bIns="90653"/>
          <a:lstStyle/>
          <a:p>
            <a:pPr defTabSz="820544"/>
            <a:endParaRPr sz="4501" b="0">
              <a:latin typeface="Helvetica Light"/>
              <a:ea typeface="ＭＳ Ｐゴシック" charset="0"/>
              <a:sym typeface="Helvetica Light"/>
            </a:endParaRPr>
          </a:p>
        </p:txBody>
      </p:sp>
      <p:sp>
        <p:nvSpPr>
          <p:cNvPr id="99" name="Shape 1349"/>
          <p:cNvSpPr/>
          <p:nvPr/>
        </p:nvSpPr>
        <p:spPr>
          <a:xfrm>
            <a:off x="8387376" y="9066653"/>
            <a:ext cx="2870021" cy="2231840"/>
          </a:xfrm>
          <a:prstGeom prst="rect">
            <a:avLst/>
          </a:prstGeom>
          <a:ln w="25400">
            <a:solidFill>
              <a:srgbClr val="000000"/>
            </a:solidFill>
            <a:miter lim="400000"/>
          </a:ln>
        </p:spPr>
        <p:txBody>
          <a:bodyPr lIns="75533" tIns="75533" rIns="75533" bIns="75533" anchor="ctr"/>
          <a:lstStyle/>
          <a:p>
            <a:pPr defTabSz="820544">
              <a:defRPr sz="2400"/>
            </a:pPr>
            <a:endParaRPr sz="4000" b="0">
              <a:latin typeface="Helvetica Light"/>
              <a:ea typeface="ＭＳ Ｐゴシック" charset="0"/>
              <a:sym typeface="Helvetica Light"/>
            </a:endParaRPr>
          </a:p>
        </p:txBody>
      </p:sp>
      <p:pic>
        <p:nvPicPr>
          <p:cNvPr id="101" name="pasted-image.pdf"/>
          <p:cNvPicPr>
            <a:picLocks noChangeAspect="1"/>
          </p:cNvPicPr>
          <p:nvPr/>
        </p:nvPicPr>
        <p:blipFill>
          <a:blip r:embed="rId15"/>
          <a:stretch>
            <a:fillRect/>
          </a:stretch>
        </p:blipFill>
        <p:spPr>
          <a:xfrm rot="20698722">
            <a:off x="6119316" y="9781363"/>
            <a:ext cx="290333" cy="1249189"/>
          </a:xfrm>
          <a:prstGeom prst="rect">
            <a:avLst/>
          </a:prstGeom>
          <a:ln w="12700">
            <a:miter lim="400000"/>
          </a:ln>
        </p:spPr>
      </p:pic>
      <p:sp>
        <p:nvSpPr>
          <p:cNvPr id="102" name="Shape 1351"/>
          <p:cNvSpPr/>
          <p:nvPr/>
        </p:nvSpPr>
        <p:spPr>
          <a:xfrm flipV="1">
            <a:off x="4849451" y="10421829"/>
            <a:ext cx="1353125" cy="235232"/>
          </a:xfrm>
          <a:prstGeom prst="line">
            <a:avLst/>
          </a:prstGeom>
          <a:ln w="38100">
            <a:solidFill>
              <a:srgbClr val="000000"/>
            </a:solidFill>
            <a:prstDash val="sysDot"/>
            <a:miter lim="400000"/>
          </a:ln>
        </p:spPr>
        <p:txBody>
          <a:bodyPr lIns="75533" tIns="75533" rIns="75533" bIns="75533" anchor="ctr"/>
          <a:lstStyle/>
          <a:p>
            <a:pPr defTabSz="820544">
              <a:defRPr sz="2400"/>
            </a:pPr>
            <a:endParaRPr sz="4000" b="0">
              <a:latin typeface="Helvetica Light"/>
              <a:ea typeface="ＭＳ Ｐゴシック" charset="0"/>
              <a:sym typeface="Helvetica Light"/>
            </a:endParaRPr>
          </a:p>
        </p:txBody>
      </p:sp>
      <p:pic>
        <p:nvPicPr>
          <p:cNvPr id="103" name="pasted-image.pdf"/>
          <p:cNvPicPr>
            <a:picLocks noChangeAspect="1"/>
          </p:cNvPicPr>
          <p:nvPr/>
        </p:nvPicPr>
        <p:blipFill>
          <a:blip r:embed="rId13"/>
          <a:stretch>
            <a:fillRect/>
          </a:stretch>
        </p:blipFill>
        <p:spPr>
          <a:xfrm>
            <a:off x="2339270" y="10723539"/>
            <a:ext cx="1183317" cy="212997"/>
          </a:xfrm>
          <a:prstGeom prst="rect">
            <a:avLst/>
          </a:prstGeom>
          <a:ln w="12700">
            <a:miter lim="400000"/>
          </a:ln>
        </p:spPr>
      </p:pic>
      <p:pic>
        <p:nvPicPr>
          <p:cNvPr id="104" name="pasted-image.pdf"/>
          <p:cNvPicPr>
            <a:picLocks noChangeAspect="1"/>
          </p:cNvPicPr>
          <p:nvPr/>
        </p:nvPicPr>
        <p:blipFill>
          <a:blip r:embed="rId14"/>
          <a:stretch>
            <a:fillRect/>
          </a:stretch>
        </p:blipFill>
        <p:spPr>
          <a:xfrm>
            <a:off x="1171740" y="10242581"/>
            <a:ext cx="3518397" cy="307664"/>
          </a:xfrm>
          <a:prstGeom prst="rect">
            <a:avLst/>
          </a:prstGeom>
          <a:ln w="12700">
            <a:miter lim="400000"/>
          </a:ln>
        </p:spPr>
      </p:pic>
      <p:sp>
        <p:nvSpPr>
          <p:cNvPr id="124" name="Shape 1298"/>
          <p:cNvSpPr/>
          <p:nvPr/>
        </p:nvSpPr>
        <p:spPr>
          <a:xfrm>
            <a:off x="18879118" y="5864656"/>
            <a:ext cx="2468581" cy="368608"/>
          </a:xfrm>
          <a:custGeom>
            <a:avLst/>
            <a:gdLst/>
            <a:ahLst/>
            <a:cxnLst>
              <a:cxn ang="0">
                <a:pos x="wd2" y="hd2"/>
              </a:cxn>
              <a:cxn ang="5400000">
                <a:pos x="wd2" y="hd2"/>
              </a:cxn>
              <a:cxn ang="10800000">
                <a:pos x="wd2" y="hd2"/>
              </a:cxn>
              <a:cxn ang="16200000">
                <a:pos x="wd2" y="hd2"/>
              </a:cxn>
            </a:cxnLst>
            <a:rect l="0" t="0" r="r" b="b"/>
            <a:pathLst>
              <a:path w="21600" h="16202" extrusionOk="0">
                <a:moveTo>
                  <a:pt x="0" y="16202"/>
                </a:moveTo>
                <a:cubicBezTo>
                  <a:pt x="7090" y="-5139"/>
                  <a:pt x="14290" y="-5398"/>
                  <a:pt x="21600" y="15426"/>
                </a:cubicBezTo>
              </a:path>
            </a:pathLst>
          </a:custGeom>
          <a:ln w="25400">
            <a:solidFill>
              <a:srgbClr val="000000"/>
            </a:solidFill>
            <a:miter lim="400000"/>
            <a:tailEnd type="stealth"/>
          </a:ln>
        </p:spPr>
        <p:txBody>
          <a:bodyPr lIns="181307" tIns="90653" rIns="181307" bIns="90653"/>
          <a:lstStyle/>
          <a:p>
            <a:pPr defTabSz="820544"/>
            <a:endParaRPr sz="4501" b="0">
              <a:latin typeface="Helvetica Light"/>
              <a:ea typeface="ＭＳ Ｐゴシック" charset="0"/>
              <a:sym typeface="Helvetica Light"/>
            </a:endParaRPr>
          </a:p>
        </p:txBody>
      </p:sp>
      <p:pic>
        <p:nvPicPr>
          <p:cNvPr id="125" name="pasted-image.pdf"/>
          <p:cNvPicPr>
            <a:picLocks noChangeAspect="1"/>
          </p:cNvPicPr>
          <p:nvPr/>
        </p:nvPicPr>
        <p:blipFill>
          <a:blip r:embed="rId16"/>
          <a:stretch>
            <a:fillRect/>
          </a:stretch>
        </p:blipFill>
        <p:spPr>
          <a:xfrm>
            <a:off x="19821071" y="5352392"/>
            <a:ext cx="571501" cy="444501"/>
          </a:xfrm>
          <a:prstGeom prst="rect">
            <a:avLst/>
          </a:prstGeom>
          <a:ln w="12700">
            <a:miter lim="400000"/>
          </a:ln>
        </p:spPr>
      </p:pic>
      <p:sp>
        <p:nvSpPr>
          <p:cNvPr id="126" name="Shape 1299"/>
          <p:cNvSpPr/>
          <p:nvPr/>
        </p:nvSpPr>
        <p:spPr>
          <a:xfrm>
            <a:off x="14697822" y="6531027"/>
            <a:ext cx="2468581" cy="368613"/>
          </a:xfrm>
          <a:custGeom>
            <a:avLst/>
            <a:gdLst/>
            <a:ahLst/>
            <a:cxnLst>
              <a:cxn ang="0">
                <a:pos x="wd2" y="hd2"/>
              </a:cxn>
              <a:cxn ang="5400000">
                <a:pos x="wd2" y="hd2"/>
              </a:cxn>
              <a:cxn ang="10800000">
                <a:pos x="wd2" y="hd2"/>
              </a:cxn>
              <a:cxn ang="16200000">
                <a:pos x="wd2" y="hd2"/>
              </a:cxn>
            </a:cxnLst>
            <a:rect l="0" t="0" r="r" b="b"/>
            <a:pathLst>
              <a:path w="21600" h="16202" extrusionOk="0">
                <a:moveTo>
                  <a:pt x="0" y="0"/>
                </a:moveTo>
                <a:cubicBezTo>
                  <a:pt x="7090" y="21341"/>
                  <a:pt x="14290" y="21600"/>
                  <a:pt x="21600" y="776"/>
                </a:cubicBezTo>
              </a:path>
            </a:pathLst>
          </a:custGeom>
          <a:ln w="25400">
            <a:solidFill>
              <a:srgbClr val="000000"/>
            </a:solidFill>
            <a:miter lim="400000"/>
            <a:tailEnd type="stealth"/>
          </a:ln>
        </p:spPr>
        <p:txBody>
          <a:bodyPr lIns="181307" tIns="90653" rIns="181307" bIns="90653"/>
          <a:lstStyle/>
          <a:p>
            <a:pPr defTabSz="820544"/>
            <a:endParaRPr sz="4501" b="0">
              <a:latin typeface="Helvetica Light"/>
              <a:ea typeface="ＭＳ Ｐゴシック" charset="0"/>
              <a:sym typeface="Helvetica Light"/>
            </a:endParaRPr>
          </a:p>
        </p:txBody>
      </p:sp>
      <p:pic>
        <p:nvPicPr>
          <p:cNvPr id="127" name="pasted-image.pdf"/>
          <p:cNvPicPr>
            <a:picLocks noChangeAspect="1"/>
          </p:cNvPicPr>
          <p:nvPr/>
        </p:nvPicPr>
        <p:blipFill>
          <a:blip r:embed="rId17"/>
          <a:stretch>
            <a:fillRect/>
          </a:stretch>
        </p:blipFill>
        <p:spPr>
          <a:xfrm>
            <a:off x="15650334" y="7035759"/>
            <a:ext cx="550341" cy="396877"/>
          </a:xfrm>
          <a:prstGeom prst="rect">
            <a:avLst/>
          </a:prstGeom>
          <a:ln w="12700">
            <a:miter lim="400000"/>
          </a:ln>
        </p:spPr>
      </p:pic>
      <p:sp>
        <p:nvSpPr>
          <p:cNvPr id="129" name="Shape 1285"/>
          <p:cNvSpPr/>
          <p:nvPr/>
        </p:nvSpPr>
        <p:spPr>
          <a:xfrm>
            <a:off x="17319730" y="5939404"/>
            <a:ext cx="1412557" cy="1059416"/>
          </a:xfrm>
          <a:prstGeom prst="rect">
            <a:avLst/>
          </a:prstGeom>
          <a:noFill/>
          <a:ln w="25400" cap="flat">
            <a:solidFill>
              <a:srgbClr val="000000"/>
            </a:solidFill>
            <a:prstDash val="solid"/>
            <a:miter lim="400000"/>
          </a:ln>
          <a:effectLst/>
        </p:spPr>
        <p:txBody>
          <a:bodyPr wrap="square" lIns="75533" tIns="75533" rIns="75533" bIns="75533" numCol="1" anchor="ctr">
            <a:noAutofit/>
          </a:bodyPr>
          <a:lstStyle/>
          <a:p>
            <a:pPr defTabSz="820544">
              <a:defRPr sz="2400"/>
            </a:pPr>
            <a:endParaRPr sz="4000" b="0">
              <a:latin typeface="Helvetica Light"/>
              <a:ea typeface="ＭＳ Ｐゴシック" charset="0"/>
              <a:sym typeface="Helvetica Light"/>
            </a:endParaRPr>
          </a:p>
        </p:txBody>
      </p:sp>
      <p:pic>
        <p:nvPicPr>
          <p:cNvPr id="130" name="pasted-image.pdf"/>
          <p:cNvPicPr>
            <a:picLocks noChangeAspect="1"/>
          </p:cNvPicPr>
          <p:nvPr/>
        </p:nvPicPr>
        <p:blipFill>
          <a:blip r:embed="rId19"/>
          <a:stretch>
            <a:fillRect/>
          </a:stretch>
        </p:blipFill>
        <p:spPr>
          <a:xfrm>
            <a:off x="17708519" y="6160807"/>
            <a:ext cx="635005" cy="555629"/>
          </a:xfrm>
          <a:prstGeom prst="rect">
            <a:avLst/>
          </a:prstGeom>
          <a:ln w="12700" cap="flat">
            <a:noFill/>
            <a:miter lim="400000"/>
          </a:ln>
          <a:effectLst/>
        </p:spPr>
      </p:pic>
      <p:sp>
        <p:nvSpPr>
          <p:cNvPr id="132" name="Shape 1288"/>
          <p:cNvSpPr/>
          <p:nvPr/>
        </p:nvSpPr>
        <p:spPr>
          <a:xfrm>
            <a:off x="21520231" y="5939404"/>
            <a:ext cx="1412557" cy="1059416"/>
          </a:xfrm>
          <a:prstGeom prst="rect">
            <a:avLst/>
          </a:prstGeom>
          <a:noFill/>
          <a:ln w="25400" cap="flat">
            <a:solidFill>
              <a:srgbClr val="000000"/>
            </a:solidFill>
            <a:prstDash val="solid"/>
            <a:miter lim="400000"/>
          </a:ln>
          <a:effectLst/>
        </p:spPr>
        <p:txBody>
          <a:bodyPr wrap="square" lIns="75533" tIns="75533" rIns="75533" bIns="75533" numCol="1" anchor="ctr">
            <a:noAutofit/>
          </a:bodyPr>
          <a:lstStyle/>
          <a:p>
            <a:pPr defTabSz="820544">
              <a:defRPr sz="2400"/>
            </a:pPr>
            <a:endParaRPr sz="4000" b="0">
              <a:latin typeface="Helvetica Light"/>
              <a:ea typeface="ＭＳ Ｐゴシック" charset="0"/>
              <a:sym typeface="Helvetica Light"/>
            </a:endParaRPr>
          </a:p>
        </p:txBody>
      </p:sp>
      <p:sp>
        <p:nvSpPr>
          <p:cNvPr id="135" name="Shape 1291"/>
          <p:cNvSpPr/>
          <p:nvPr/>
        </p:nvSpPr>
        <p:spPr>
          <a:xfrm>
            <a:off x="13118903" y="5939404"/>
            <a:ext cx="1412557" cy="1059416"/>
          </a:xfrm>
          <a:prstGeom prst="rect">
            <a:avLst/>
          </a:prstGeom>
          <a:noFill/>
          <a:ln w="25400" cap="flat">
            <a:solidFill>
              <a:srgbClr val="000000"/>
            </a:solidFill>
            <a:prstDash val="solid"/>
            <a:miter lim="400000"/>
          </a:ln>
          <a:effectLst/>
        </p:spPr>
        <p:txBody>
          <a:bodyPr wrap="square" lIns="75533" tIns="75533" rIns="75533" bIns="75533" numCol="1" anchor="ctr">
            <a:noAutofit/>
          </a:bodyPr>
          <a:lstStyle/>
          <a:p>
            <a:pPr defTabSz="820544">
              <a:defRPr sz="2400"/>
            </a:pPr>
            <a:endParaRPr sz="4000" b="0">
              <a:latin typeface="Helvetica Light"/>
              <a:ea typeface="ＭＳ Ｐゴシック" charset="0"/>
              <a:sym typeface="Helvetica Light"/>
            </a:endParaRPr>
          </a:p>
        </p:txBody>
      </p:sp>
      <p:sp>
        <p:nvSpPr>
          <p:cNvPr id="111" name="Title 1"/>
          <p:cNvSpPr txBox="1">
            <a:spLocks/>
          </p:cNvSpPr>
          <p:nvPr/>
        </p:nvSpPr>
        <p:spPr>
          <a:xfrm>
            <a:off x="1219200" y="549277"/>
            <a:ext cx="21945600" cy="2286000"/>
          </a:xfrm>
          <a:prstGeom prst="rect">
            <a:avLst/>
          </a:prstGeom>
        </p:spPr>
        <p:txBody>
          <a:bodyPr vert="horz" lIns="141656" tIns="141656" rIns="141656" bIns="141656" rtlCol="0" anchor="ctr">
            <a:normAutofit/>
          </a:bodyPr>
          <a:lstStyle>
            <a:lvl1pPr algn="ctr" defTabSz="369671" rtl="0" eaLnBrk="1" latinLnBrk="0" hangingPunct="1">
              <a:spcBef>
                <a:spcPct val="0"/>
              </a:spcBef>
              <a:buNone/>
              <a:defRPr sz="5040" kern="1200">
                <a:solidFill>
                  <a:schemeClr val="tx1"/>
                </a:solidFill>
                <a:latin typeface="+mn-lt"/>
                <a:ea typeface="+mn-ea"/>
                <a:cs typeface="+mn-cs"/>
                <a:sym typeface="Helvetica Light"/>
              </a:defRPr>
            </a:lvl1pPr>
          </a:lstStyle>
          <a:p>
            <a:pPr defTabSz="369677"/>
            <a:r>
              <a:rPr lang="en-US" altLang="zh-CN" sz="11701" b="0" dirty="0">
                <a:solidFill>
                  <a:srgbClr val="000000"/>
                </a:solidFill>
                <a:latin typeface="Calibri" charset="0"/>
                <a:ea typeface="Calibri" charset="0"/>
                <a:cs typeface="Calibri" charset="0"/>
              </a:rPr>
              <a:t>Cycle-Consistency Loss</a:t>
            </a:r>
            <a:endParaRPr lang="en-US" sz="11701" b="0" dirty="0">
              <a:solidFill>
                <a:srgbClr val="000000"/>
              </a:solidFill>
              <a:latin typeface="Calibri" charset="0"/>
              <a:ea typeface="Calibri" charset="0"/>
              <a:cs typeface="Calibri" charset="0"/>
            </a:endParaRPr>
          </a:p>
        </p:txBody>
      </p:sp>
      <mc:AlternateContent xmlns:mc="http://schemas.openxmlformats.org/markup-compatibility/2006">
        <mc:Choice xmlns:a14="http://schemas.microsoft.com/office/drawing/2010/main" Requires="a14">
          <p:sp>
            <p:nvSpPr>
              <p:cNvPr id="112" name="Rectangle 111"/>
              <p:cNvSpPr/>
              <p:nvPr/>
            </p:nvSpPr>
            <p:spPr>
              <a:xfrm>
                <a:off x="5613366" y="11418521"/>
                <a:ext cx="5945375" cy="1423031"/>
              </a:xfrm>
              <a:prstGeom prst="rect">
                <a:avLst/>
              </a:prstGeom>
            </p:spPr>
            <p:txBody>
              <a:bodyPr wrap="none" lIns="181307" tIns="90653" rIns="181307" bIns="90653">
                <a:spAutoFit/>
              </a:bodyPr>
              <a:lstStyle/>
              <a:p>
                <a:pPr defTabSz="820544"/>
                <a14:m>
                  <m:oMathPara xmlns:m="http://schemas.openxmlformats.org/officeDocument/2006/math">
                    <m:oMath>
                      <m:sSub>
                        <m:sSubPr>
                          <m:ctrlPr>
                            <a:rPr lang="en-US" sz="6400" b="0" i="1">
                              <a:latin typeface="Cambria Math" panose="02040503050406030204" pitchFamily="18" charset="0"/>
                              <a:sym typeface="Helvetica Light"/>
                            </a:rPr>
                          </m:ctrlPr>
                        </m:sSubPr>
                        <m:e>
                          <m:d>
                            <m:dPr>
                              <m:begChr m:val="‖"/>
                              <m:endChr m:val="‖"/>
                              <m:ctrlPr>
                                <a:rPr lang="en-US" sz="6400" b="0">
                                  <a:latin typeface="Cambria Math" panose="02040503050406030204" pitchFamily="18" charset="0"/>
                                  <a:sym typeface="Helvetica Light"/>
                                </a:rPr>
                              </m:ctrlPr>
                            </m:dPr>
                            <m:e>
                              <m:r>
                                <m:rPr>
                                  <m:sty m:val="p"/>
                                </m:rPr>
                                <a:rPr lang="en-US" sz="6400" b="0">
                                  <a:latin typeface="Cambria Math" panose="02040503050406030204" pitchFamily="18" charset="0"/>
                                  <a:sym typeface="Helvetica Light"/>
                                </a:rPr>
                                <m:t>F</m:t>
                              </m:r>
                              <m:d>
                                <m:dPr>
                                  <m:ctrlPr>
                                    <a:rPr lang="en-US" sz="6400" b="0">
                                      <a:latin typeface="Cambria Math" panose="02040503050406030204" pitchFamily="18" charset="0"/>
                                      <a:sym typeface="Helvetica Light"/>
                                    </a:rPr>
                                  </m:ctrlPr>
                                </m:dPr>
                                <m:e>
                                  <m:r>
                                    <m:rPr>
                                      <m:sty m:val="p"/>
                                    </m:rPr>
                                    <a:rPr lang="en-US" sz="6400" b="0">
                                      <a:latin typeface="Cambria Math" panose="02040503050406030204" pitchFamily="18" charset="0"/>
                                      <a:sym typeface="Helvetica Light"/>
                                    </a:rPr>
                                    <m:t>G</m:t>
                                  </m:r>
                                  <m:d>
                                    <m:dPr>
                                      <m:ctrlPr>
                                        <a:rPr lang="en-US" sz="6400" b="0">
                                          <a:latin typeface="Cambria Math" panose="02040503050406030204" pitchFamily="18" charset="0"/>
                                          <a:sym typeface="Helvetica Light"/>
                                        </a:rPr>
                                      </m:ctrlPr>
                                    </m:dPr>
                                    <m:e>
                                      <m:r>
                                        <m:rPr>
                                          <m:sty m:val="p"/>
                                        </m:rPr>
                                        <a:rPr lang="en-US" sz="6400" b="0">
                                          <a:latin typeface="Cambria Math" panose="02040503050406030204" pitchFamily="18" charset="0"/>
                                          <a:sym typeface="Helvetica Light"/>
                                        </a:rPr>
                                        <m:t>x</m:t>
                                      </m:r>
                                    </m:e>
                                  </m:d>
                                </m:e>
                              </m:d>
                              <m:r>
                                <a:rPr lang="en-US" sz="6400" b="0">
                                  <a:latin typeface="Cambria Math" panose="02040503050406030204" pitchFamily="18" charset="0"/>
                                  <a:sym typeface="Helvetica Light"/>
                                </a:rPr>
                                <m:t>−</m:t>
                              </m:r>
                              <m:r>
                                <m:rPr>
                                  <m:sty m:val="p"/>
                                </m:rPr>
                                <a:rPr lang="en-US" sz="6400" b="0">
                                  <a:latin typeface="Cambria Math" panose="02040503050406030204" pitchFamily="18" charset="0"/>
                                  <a:sym typeface="Helvetica Light"/>
                                </a:rPr>
                                <m:t>x</m:t>
                              </m:r>
                            </m:e>
                          </m:d>
                        </m:e>
                        <m:sub>
                          <m:r>
                            <a:rPr lang="en-US" sz="6400" b="0">
                              <a:latin typeface="Cambria Math" panose="02040503050406030204" pitchFamily="18" charset="0"/>
                              <a:sym typeface="Helvetica Light"/>
                            </a:rPr>
                            <m:t>1</m:t>
                          </m:r>
                        </m:sub>
                      </m:sSub>
                    </m:oMath>
                  </m:oMathPara>
                </a14:m>
                <a:endParaRPr lang="en-US" sz="6400" b="0" dirty="0">
                  <a:latin typeface="Helvetica Light"/>
                  <a:ea typeface="ＭＳ Ｐゴシック" charset="0"/>
                  <a:sym typeface="Helvetica Light"/>
                </a:endParaRPr>
              </a:p>
            </p:txBody>
          </p:sp>
        </mc:Choice>
        <mc:Fallback>
          <p:sp>
            <p:nvSpPr>
              <p:cNvPr id="112" name="Rectangle 111"/>
              <p:cNvSpPr>
                <a:spLocks noRot="1" noChangeAspect="1" noMove="1" noResize="1" noEditPoints="1" noAdjustHandles="1" noChangeArrowheads="1" noChangeShapeType="1" noTextEdit="1"/>
              </p:cNvSpPr>
              <p:nvPr/>
            </p:nvSpPr>
            <p:spPr>
              <a:xfrm>
                <a:off x="5613366" y="11418521"/>
                <a:ext cx="5945375" cy="1423031"/>
              </a:xfrm>
              <a:prstGeom prst="rect">
                <a:avLst/>
              </a:prstGeom>
              <a:blipFill>
                <a:blip r:embed="rId20"/>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13" name="Rectangle 112"/>
              <p:cNvSpPr/>
              <p:nvPr/>
            </p:nvSpPr>
            <p:spPr>
              <a:xfrm>
                <a:off x="13357407" y="11418521"/>
                <a:ext cx="6037964" cy="1423031"/>
              </a:xfrm>
              <a:prstGeom prst="rect">
                <a:avLst/>
              </a:prstGeom>
            </p:spPr>
            <p:txBody>
              <a:bodyPr wrap="none" lIns="181307" tIns="90653" rIns="181307" bIns="90653">
                <a:spAutoFit/>
              </a:bodyPr>
              <a:lstStyle/>
              <a:p>
                <a:pPr defTabSz="820544"/>
                <a14:m>
                  <m:oMathPara xmlns:m="http://schemas.openxmlformats.org/officeDocument/2006/math">
                    <m:oMath>
                      <m:sSub>
                        <m:sSubPr>
                          <m:ctrlPr>
                            <a:rPr lang="en-US" sz="6400" b="0" i="1">
                              <a:latin typeface="Cambria Math" panose="02040503050406030204" pitchFamily="18" charset="0"/>
                              <a:sym typeface="Helvetica Light"/>
                            </a:rPr>
                          </m:ctrlPr>
                        </m:sSubPr>
                        <m:e>
                          <m:d>
                            <m:dPr>
                              <m:begChr m:val="‖"/>
                              <m:endChr m:val="‖"/>
                              <m:ctrlPr>
                                <a:rPr lang="en-US" altLang="zh-CN" sz="6400" b="0">
                                  <a:latin typeface="Cambria Math" charset="0"/>
                                  <a:sym typeface="Helvetica Light"/>
                                </a:rPr>
                              </m:ctrlPr>
                            </m:dPr>
                            <m:e>
                              <m:r>
                                <m:rPr>
                                  <m:sty m:val="p"/>
                                </m:rPr>
                                <a:rPr lang="en-US" altLang="zh-CN" sz="6400" b="0">
                                  <a:latin typeface="Cambria Math" charset="0"/>
                                  <a:sym typeface="Helvetica Light"/>
                                </a:rPr>
                                <m:t>G</m:t>
                              </m:r>
                              <m:d>
                                <m:dPr>
                                  <m:ctrlPr>
                                    <a:rPr lang="en-US" altLang="zh-CN" sz="6400" b="0">
                                      <a:latin typeface="Cambria Math" charset="0"/>
                                      <a:sym typeface="Helvetica Light"/>
                                    </a:rPr>
                                  </m:ctrlPr>
                                </m:dPr>
                                <m:e>
                                  <m:r>
                                    <m:rPr>
                                      <m:sty m:val="p"/>
                                    </m:rPr>
                                    <a:rPr lang="en-US" altLang="zh-CN" sz="6400" b="0">
                                      <a:latin typeface="Cambria Math" charset="0"/>
                                      <a:sym typeface="Helvetica Light"/>
                                    </a:rPr>
                                    <m:t>F</m:t>
                                  </m:r>
                                  <m:d>
                                    <m:dPr>
                                      <m:ctrlPr>
                                        <a:rPr lang="en-US" altLang="zh-CN" sz="6400" b="0">
                                          <a:latin typeface="Cambria Math" charset="0"/>
                                          <a:sym typeface="Helvetica Light"/>
                                        </a:rPr>
                                      </m:ctrlPr>
                                    </m:dPr>
                                    <m:e>
                                      <m:r>
                                        <m:rPr>
                                          <m:sty m:val="p"/>
                                        </m:rPr>
                                        <a:rPr lang="en-US" altLang="zh-CN" sz="6400" b="0">
                                          <a:latin typeface="Cambria Math" charset="0"/>
                                          <a:sym typeface="Helvetica Light"/>
                                        </a:rPr>
                                        <m:t>y</m:t>
                                      </m:r>
                                    </m:e>
                                  </m:d>
                                </m:e>
                              </m:d>
                              <m:r>
                                <a:rPr lang="en-US" sz="6400" b="0">
                                  <a:latin typeface="Cambria Math" panose="02040503050406030204" pitchFamily="18" charset="0"/>
                                  <a:sym typeface="Helvetica Light"/>
                                </a:rPr>
                                <m:t>−</m:t>
                              </m:r>
                              <m:r>
                                <a:rPr lang="en-US" altLang="zh-CN" sz="6400" b="0" i="1">
                                  <a:latin typeface="Cambria Math" charset="0"/>
                                  <a:sym typeface="Helvetica Light"/>
                                </a:rPr>
                                <m:t>𝑦</m:t>
                              </m:r>
                            </m:e>
                          </m:d>
                        </m:e>
                        <m:sub>
                          <m:r>
                            <a:rPr lang="en-US" sz="6400" b="0">
                              <a:latin typeface="Cambria Math" panose="02040503050406030204" pitchFamily="18" charset="0"/>
                              <a:sym typeface="Helvetica Light"/>
                            </a:rPr>
                            <m:t>1</m:t>
                          </m:r>
                        </m:sub>
                      </m:sSub>
                    </m:oMath>
                  </m:oMathPara>
                </a14:m>
                <a:endParaRPr lang="en-US" sz="6400" b="0" dirty="0">
                  <a:latin typeface="Helvetica Light"/>
                  <a:ea typeface="ＭＳ Ｐゴシック" charset="0"/>
                  <a:sym typeface="Helvetica Light"/>
                </a:endParaRPr>
              </a:p>
            </p:txBody>
          </p:sp>
        </mc:Choice>
        <mc:Fallback>
          <p:sp>
            <p:nvSpPr>
              <p:cNvPr id="113" name="Rectangle 112"/>
              <p:cNvSpPr>
                <a:spLocks noRot="1" noChangeAspect="1" noMove="1" noResize="1" noEditPoints="1" noAdjustHandles="1" noChangeArrowheads="1" noChangeShapeType="1" noTextEdit="1"/>
              </p:cNvSpPr>
              <p:nvPr/>
            </p:nvSpPr>
            <p:spPr>
              <a:xfrm>
                <a:off x="13357407" y="11418521"/>
                <a:ext cx="6037964" cy="1423031"/>
              </a:xfrm>
              <a:prstGeom prst="rect">
                <a:avLst/>
              </a:prstGeom>
              <a:blipFill>
                <a:blip r:embed="rId21"/>
                <a:stretch>
                  <a:fillRect/>
                </a:stretch>
              </a:blipFill>
            </p:spPr>
            <p:txBody>
              <a:bodyPr/>
              <a:lstStyle/>
              <a:p>
                <a:r>
                  <a:rPr lang="en-US">
                    <a:noFill/>
                  </a:rPr>
                  <a:t> </a:t>
                </a:r>
              </a:p>
            </p:txBody>
          </p:sp>
        </mc:Fallback>
      </mc:AlternateContent>
      <p:pic>
        <p:nvPicPr>
          <p:cNvPr id="114" name="pasted-image.pdf"/>
          <p:cNvPicPr>
            <a:picLocks noChangeAspect="1"/>
          </p:cNvPicPr>
          <p:nvPr/>
        </p:nvPicPr>
        <p:blipFill>
          <a:blip r:embed="rId22"/>
          <a:stretch>
            <a:fillRect/>
          </a:stretch>
        </p:blipFill>
        <p:spPr>
          <a:xfrm>
            <a:off x="1912660" y="6380342"/>
            <a:ext cx="500808" cy="336069"/>
          </a:xfrm>
          <a:prstGeom prst="rect">
            <a:avLst/>
          </a:prstGeom>
          <a:ln w="12700">
            <a:miter lim="400000"/>
          </a:ln>
        </p:spPr>
      </p:pic>
      <p:pic>
        <p:nvPicPr>
          <p:cNvPr id="115" name="pasted-image.pdf"/>
          <p:cNvPicPr>
            <a:picLocks noChangeAspect="1"/>
          </p:cNvPicPr>
          <p:nvPr/>
        </p:nvPicPr>
        <p:blipFill>
          <a:blip r:embed="rId23"/>
          <a:stretch>
            <a:fillRect/>
          </a:stretch>
        </p:blipFill>
        <p:spPr>
          <a:xfrm>
            <a:off x="10271629" y="6175015"/>
            <a:ext cx="508000" cy="541421"/>
          </a:xfrm>
          <a:prstGeom prst="rect">
            <a:avLst/>
          </a:prstGeom>
          <a:ln w="12700">
            <a:miter lim="400000"/>
          </a:ln>
        </p:spPr>
      </p:pic>
      <p:pic>
        <p:nvPicPr>
          <p:cNvPr id="116" name="pasted-image.pdf"/>
          <p:cNvPicPr>
            <a:picLocks noChangeAspect="1"/>
          </p:cNvPicPr>
          <p:nvPr/>
        </p:nvPicPr>
        <p:blipFill>
          <a:blip r:embed="rId24"/>
          <a:stretch>
            <a:fillRect/>
          </a:stretch>
        </p:blipFill>
        <p:spPr>
          <a:xfrm>
            <a:off x="13571165" y="6350000"/>
            <a:ext cx="508000" cy="508005"/>
          </a:xfrm>
          <a:prstGeom prst="rect">
            <a:avLst/>
          </a:prstGeom>
          <a:ln w="12700">
            <a:miter lim="400000"/>
          </a:ln>
        </p:spPr>
      </p:pic>
      <p:pic>
        <p:nvPicPr>
          <p:cNvPr id="117" name="pasted-image.pdf"/>
          <p:cNvPicPr>
            <a:picLocks noChangeAspect="1"/>
          </p:cNvPicPr>
          <p:nvPr/>
        </p:nvPicPr>
        <p:blipFill>
          <a:blip r:embed="rId25"/>
          <a:stretch>
            <a:fillRect/>
          </a:stretch>
        </p:blipFill>
        <p:spPr>
          <a:xfrm>
            <a:off x="21972493" y="6159504"/>
            <a:ext cx="508000" cy="698501"/>
          </a:xfrm>
          <a:prstGeom prst="rect">
            <a:avLst/>
          </a:prstGeom>
          <a:ln w="12700">
            <a:miter lim="400000"/>
          </a:ln>
        </p:spPr>
      </p:pic>
      <p:pic>
        <p:nvPicPr>
          <p:cNvPr id="118" name="pasted-image.pdf"/>
          <p:cNvPicPr>
            <a:picLocks noChangeAspect="1"/>
          </p:cNvPicPr>
          <p:nvPr/>
        </p:nvPicPr>
        <p:blipFill>
          <a:blip r:embed="rId15"/>
          <a:stretch>
            <a:fillRect/>
          </a:stretch>
        </p:blipFill>
        <p:spPr>
          <a:xfrm>
            <a:off x="5723472" y="7956452"/>
            <a:ext cx="1254933" cy="581757"/>
          </a:xfrm>
          <a:prstGeom prst="rect">
            <a:avLst/>
          </a:prstGeom>
          <a:ln w="12700">
            <a:miter lim="400000"/>
          </a:ln>
        </p:spPr>
      </p:pic>
      <p:cxnSp>
        <p:nvCxnSpPr>
          <p:cNvPr id="119" name="Straight Arrow Connector 118"/>
          <p:cNvCxnSpPr/>
          <p:nvPr/>
        </p:nvCxnSpPr>
        <p:spPr>
          <a:xfrm>
            <a:off x="6350933" y="7133300"/>
            <a:ext cx="0" cy="684813"/>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120" name="pasted-image.pdf"/>
          <p:cNvPicPr>
            <a:picLocks noChangeAspect="1"/>
          </p:cNvPicPr>
          <p:nvPr/>
        </p:nvPicPr>
        <p:blipFill>
          <a:blip r:embed="rId26"/>
          <a:stretch>
            <a:fillRect/>
          </a:stretch>
        </p:blipFill>
        <p:spPr>
          <a:xfrm>
            <a:off x="17396099" y="7956459"/>
            <a:ext cx="1259845" cy="563301"/>
          </a:xfrm>
          <a:prstGeom prst="rect">
            <a:avLst/>
          </a:prstGeom>
          <a:ln w="12700">
            <a:miter lim="400000"/>
          </a:ln>
        </p:spPr>
      </p:pic>
      <p:cxnSp>
        <p:nvCxnSpPr>
          <p:cNvPr id="121" name="Straight Arrow Connector 120"/>
          <p:cNvCxnSpPr/>
          <p:nvPr/>
        </p:nvCxnSpPr>
        <p:spPr>
          <a:xfrm>
            <a:off x="18025829" y="7133300"/>
            <a:ext cx="0" cy="684813"/>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93365870"/>
      </p:ext>
    </p:extLst>
  </p:cSld>
  <p:clrMapOvr>
    <a:masterClrMapping/>
  </p:clrMapOvr>
  <p:transition spd="med"/>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35" name="pasted-image.png"/>
          <p:cNvPicPr>
            <a:picLocks noChangeAspect="1"/>
          </p:cNvPicPr>
          <p:nvPr/>
        </p:nvPicPr>
        <p:blipFill>
          <a:blip r:embed="rId2"/>
          <a:stretch>
            <a:fillRect/>
          </a:stretch>
        </p:blipFill>
        <p:spPr>
          <a:xfrm>
            <a:off x="12776052" y="1901979"/>
            <a:ext cx="9912093" cy="9912101"/>
          </a:xfrm>
          <a:prstGeom prst="rect">
            <a:avLst/>
          </a:prstGeom>
          <a:ln w="12700">
            <a:solidFill>
              <a:srgbClr val="000000"/>
            </a:solidFill>
            <a:miter lim="400000"/>
          </a:ln>
        </p:spPr>
      </p:pic>
      <p:pic>
        <p:nvPicPr>
          <p:cNvPr id="4236" name="pasted-image.png"/>
          <p:cNvPicPr>
            <a:picLocks noChangeAspect="1"/>
          </p:cNvPicPr>
          <p:nvPr/>
        </p:nvPicPr>
        <p:blipFill>
          <a:blip r:embed="rId3"/>
          <a:stretch>
            <a:fillRect/>
          </a:stretch>
        </p:blipFill>
        <p:spPr>
          <a:xfrm>
            <a:off x="12776052" y="1901979"/>
            <a:ext cx="9912093" cy="9912101"/>
          </a:xfrm>
          <a:prstGeom prst="rect">
            <a:avLst/>
          </a:prstGeom>
          <a:ln w="12700">
            <a:solidFill>
              <a:srgbClr val="000000"/>
            </a:solidFill>
            <a:miter lim="400000"/>
          </a:ln>
        </p:spPr>
      </p:pic>
      <p:pic>
        <p:nvPicPr>
          <p:cNvPr id="4237" name="pasted-image.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83496" y="1897101"/>
            <a:ext cx="9921861" cy="9921856"/>
          </a:xfrm>
          <a:prstGeom prst="rect">
            <a:avLst/>
          </a:prstGeom>
          <a:ln w="12700">
            <a:miter lim="400000"/>
          </a:ln>
        </p:spPr>
      </p:pic>
      <p:pic>
        <p:nvPicPr>
          <p:cNvPr id="4238" name="pasted-image.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83496" y="1897101"/>
            <a:ext cx="9921861" cy="9921856"/>
          </a:xfrm>
          <a:prstGeom prst="rect">
            <a:avLst/>
          </a:prstGeom>
          <a:ln w="12700">
            <a:miter lim="400000"/>
          </a:ln>
        </p:spPr>
      </p:pic>
    </p:spTree>
    <p:extLst>
      <p:ext uri="{BB962C8B-B14F-4D97-AF65-F5344CB8AC3E}">
        <p14:creationId xmlns:p14="http://schemas.microsoft.com/office/powerpoint/2010/main" val="951490355"/>
      </p:ext>
    </p:extLst>
  </p:cSld>
  <p:clrMapOvr>
    <a:masterClrMapping/>
  </p:clrMapOvr>
  <p:transition spd="slow"/>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9" presetClass="entr" fill="hold" grpId="0" nodeType="clickEffect">
                                  <p:stCondLst>
                                    <p:cond delay="0"/>
                                  </p:stCondLst>
                                  <p:iterate>
                                    <p:tmAbs val="0"/>
                                  </p:iterate>
                                  <p:childTnLst>
                                    <p:set>
                                      <p:cBhvr>
                                        <p:cTn id="6" fill="hold"/>
                                        <p:tgtEl>
                                          <p:spTgt spid="4238"/>
                                        </p:tgtEl>
                                        <p:attrNameLst>
                                          <p:attrName>style.visibility</p:attrName>
                                        </p:attrNameLst>
                                      </p:cBhvr>
                                      <p:to>
                                        <p:strVal val="visible"/>
                                      </p:to>
                                    </p:set>
                                    <p:animEffect transition="in" filter="dissolve">
                                      <p:cBhvr>
                                        <p:cTn id="7" dur="500"/>
                                        <p:tgtEl>
                                          <p:spTgt spid="4238"/>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iterate>
                                    <p:tmAbs val="0"/>
                                  </p:iterate>
                                  <p:childTnLst>
                                    <p:set>
                                      <p:cBhvr>
                                        <p:cTn id="11" fill="hold"/>
                                        <p:tgtEl>
                                          <p:spTgt spid="4235"/>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9" presetClass="entr" fill="hold" grpId="0" nodeType="clickEffect">
                                  <p:stCondLst>
                                    <p:cond delay="0"/>
                                  </p:stCondLst>
                                  <p:iterate>
                                    <p:tmAbs val="0"/>
                                  </p:iterate>
                                  <p:childTnLst>
                                    <p:set>
                                      <p:cBhvr>
                                        <p:cTn id="15" fill="hold"/>
                                        <p:tgtEl>
                                          <p:spTgt spid="4236"/>
                                        </p:tgtEl>
                                        <p:attrNameLst>
                                          <p:attrName>style.visibility</p:attrName>
                                        </p:attrNameLst>
                                      </p:cBhvr>
                                      <p:to>
                                        <p:strVal val="visible"/>
                                      </p:to>
                                    </p:set>
                                    <p:animEffect transition="in" filter="dissolve">
                                      <p:cBhvr>
                                        <p:cTn id="16" dur="500"/>
                                        <p:tgtEl>
                                          <p:spTgt spid="42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35" grpId="0" animBg="1" advAuto="0"/>
      <p:bldP spid="4236" grpId="0" animBg="1" advAuto="0"/>
      <p:bldP spid="4238" grpId="0" animBg="1" advAuto="0"/>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Video</a:t>
            </a:r>
          </a:p>
        </p:txBody>
      </p:sp>
      <p:sp>
        <p:nvSpPr>
          <p:cNvPr id="3" name="Text Placeholder 2"/>
          <p:cNvSpPr>
            <a:spLocks noGrp="1"/>
          </p:cNvSpPr>
          <p:nvPr>
            <p:ph type="body" idx="1"/>
          </p:nvPr>
        </p:nvSpPr>
        <p:spPr/>
        <p:txBody>
          <a:bodyPr/>
          <a:lstStyle/>
          <a:p>
            <a:endParaRPr lang="en-US"/>
          </a:p>
        </p:txBody>
      </p:sp>
      <p:pic>
        <p:nvPicPr>
          <p:cNvPr id="4098" name="Picture 2" descr="https://github.com/junyanz/CycleGAN/raw/master/imgs/horse2zebra.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3060144" y="5364172"/>
            <a:ext cx="19159573" cy="54741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4422768"/>
      </p:ext>
    </p:extLst>
  </p:cSld>
  <p:clrMapOvr>
    <a:masterClrMapping/>
  </p:clrMapOvr>
  <p:transition spd="med"/>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35" name="pasted-image.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733084" y="2727908"/>
            <a:ext cx="9912093" cy="8260189"/>
          </a:xfrm>
          <a:prstGeom prst="rect">
            <a:avLst/>
          </a:prstGeom>
          <a:ln w="12700">
            <a:solidFill>
              <a:srgbClr val="000000"/>
            </a:solidFill>
            <a:miter lim="400000"/>
          </a:ln>
        </p:spPr>
      </p:pic>
      <p:pic>
        <p:nvPicPr>
          <p:cNvPr id="4236" name="pasted-image.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733084" y="2727908"/>
            <a:ext cx="9912093" cy="8260189"/>
          </a:xfrm>
          <a:prstGeom prst="rect">
            <a:avLst/>
          </a:prstGeom>
          <a:ln w="12700">
            <a:solidFill>
              <a:srgbClr val="000000"/>
            </a:solidFill>
            <a:miter lim="400000"/>
          </a:ln>
        </p:spPr>
      </p:pic>
      <p:pic>
        <p:nvPicPr>
          <p:cNvPr id="4237" name="pasted-image.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83453" y="2723851"/>
            <a:ext cx="9921856" cy="8268325"/>
          </a:xfrm>
          <a:prstGeom prst="rect">
            <a:avLst/>
          </a:prstGeom>
          <a:ln w="12700">
            <a:miter lim="400000"/>
          </a:ln>
        </p:spPr>
      </p:pic>
      <p:pic>
        <p:nvPicPr>
          <p:cNvPr id="4238" name="pasted-image.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83453" y="2723851"/>
            <a:ext cx="9921856" cy="8268325"/>
          </a:xfrm>
          <a:prstGeom prst="rect">
            <a:avLst/>
          </a:prstGeom>
          <a:ln w="12700">
            <a:miter lim="400000"/>
          </a:ln>
        </p:spPr>
      </p:pic>
    </p:spTree>
    <p:extLst>
      <p:ext uri="{BB962C8B-B14F-4D97-AF65-F5344CB8AC3E}">
        <p14:creationId xmlns:p14="http://schemas.microsoft.com/office/powerpoint/2010/main" val="2538162986"/>
      </p:ext>
    </p:extLst>
  </p:cSld>
  <p:clrMapOvr>
    <a:masterClrMapping/>
  </p:clrMapOvr>
  <p:transition spd="slow"/>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9" presetClass="entr" fill="hold" grpId="0" nodeType="clickEffect">
                                  <p:stCondLst>
                                    <p:cond delay="0"/>
                                  </p:stCondLst>
                                  <p:iterate>
                                    <p:tmAbs val="0"/>
                                  </p:iterate>
                                  <p:childTnLst>
                                    <p:set>
                                      <p:cBhvr>
                                        <p:cTn id="6" fill="hold"/>
                                        <p:tgtEl>
                                          <p:spTgt spid="4238"/>
                                        </p:tgtEl>
                                        <p:attrNameLst>
                                          <p:attrName>style.visibility</p:attrName>
                                        </p:attrNameLst>
                                      </p:cBhvr>
                                      <p:to>
                                        <p:strVal val="visible"/>
                                      </p:to>
                                    </p:set>
                                    <p:animEffect transition="in" filter="dissolve">
                                      <p:cBhvr>
                                        <p:cTn id="7" dur="500"/>
                                        <p:tgtEl>
                                          <p:spTgt spid="4238"/>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iterate>
                                    <p:tmAbs val="0"/>
                                  </p:iterate>
                                  <p:childTnLst>
                                    <p:set>
                                      <p:cBhvr>
                                        <p:cTn id="11" fill="hold"/>
                                        <p:tgtEl>
                                          <p:spTgt spid="4235"/>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9" presetClass="entr" fill="hold" grpId="0" nodeType="clickEffect">
                                  <p:stCondLst>
                                    <p:cond delay="0"/>
                                  </p:stCondLst>
                                  <p:iterate>
                                    <p:tmAbs val="0"/>
                                  </p:iterate>
                                  <p:childTnLst>
                                    <p:set>
                                      <p:cBhvr>
                                        <p:cTn id="15" fill="hold"/>
                                        <p:tgtEl>
                                          <p:spTgt spid="4236"/>
                                        </p:tgtEl>
                                        <p:attrNameLst>
                                          <p:attrName>style.visibility</p:attrName>
                                        </p:attrNameLst>
                                      </p:cBhvr>
                                      <p:to>
                                        <p:strVal val="visible"/>
                                      </p:to>
                                    </p:set>
                                    <p:animEffect transition="in" filter="dissolve">
                                      <p:cBhvr>
                                        <p:cTn id="16" dur="500"/>
                                        <p:tgtEl>
                                          <p:spTgt spid="42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35" grpId="0" animBg="1" advAuto="0"/>
      <p:bldP spid="4236" grpId="0" animBg="1" advAuto="0"/>
      <p:bldP spid="4238" grpId="0" animBg="1" advAuto="0"/>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69" name="Shape 4169"/>
          <p:cNvSpPr/>
          <p:nvPr/>
        </p:nvSpPr>
        <p:spPr>
          <a:xfrm>
            <a:off x="11621764" y="3521286"/>
            <a:ext cx="710221" cy="5"/>
          </a:xfrm>
          <a:prstGeom prst="line">
            <a:avLst/>
          </a:prstGeom>
          <a:ln w="88900">
            <a:solidFill>
              <a:srgbClr val="000000"/>
            </a:solidFill>
            <a:miter lim="400000"/>
            <a:tailEnd type="triangle"/>
          </a:ln>
        </p:spPr>
        <p:txBody>
          <a:bodyPr lIns="71413" tIns="71413" rIns="71413" bIns="71413" anchor="ctr"/>
          <a:lstStyle/>
          <a:p>
            <a:pPr defTabSz="821141">
              <a:defRPr sz="3200"/>
            </a:pPr>
            <a:endParaRPr sz="3200" b="0">
              <a:latin typeface="Helvetica Light"/>
              <a:ea typeface="ＭＳ Ｐゴシック" charset="0"/>
              <a:sym typeface="Helvetica Light"/>
            </a:endParaRPr>
          </a:p>
        </p:txBody>
      </p:sp>
      <p:pic>
        <p:nvPicPr>
          <p:cNvPr id="4170" name="pasted-image.png"/>
          <p:cNvPicPr>
            <a:picLocks noChangeAspect="1"/>
          </p:cNvPicPr>
          <p:nvPr/>
        </p:nvPicPr>
        <p:blipFill>
          <a:blip r:embed="rId2"/>
          <a:stretch>
            <a:fillRect/>
          </a:stretch>
        </p:blipFill>
        <p:spPr>
          <a:xfrm>
            <a:off x="2787724" y="514871"/>
            <a:ext cx="8731021" cy="5797949"/>
          </a:xfrm>
          <a:prstGeom prst="rect">
            <a:avLst/>
          </a:prstGeom>
          <a:ln w="12700">
            <a:solidFill>
              <a:srgbClr val="000000"/>
            </a:solidFill>
            <a:miter lim="400000"/>
          </a:ln>
        </p:spPr>
      </p:pic>
      <p:pic>
        <p:nvPicPr>
          <p:cNvPr id="4171" name="pasted-image.png"/>
          <p:cNvPicPr>
            <a:picLocks noChangeAspect="1"/>
          </p:cNvPicPr>
          <p:nvPr/>
        </p:nvPicPr>
        <p:blipFill>
          <a:blip r:embed="rId3"/>
          <a:stretch>
            <a:fillRect/>
          </a:stretch>
        </p:blipFill>
        <p:spPr>
          <a:xfrm>
            <a:off x="2783514" y="7532096"/>
            <a:ext cx="8739405" cy="5803509"/>
          </a:xfrm>
          <a:prstGeom prst="rect">
            <a:avLst/>
          </a:prstGeom>
          <a:ln w="12700">
            <a:solidFill>
              <a:srgbClr val="000000"/>
            </a:solidFill>
            <a:miter lim="400000"/>
          </a:ln>
        </p:spPr>
      </p:pic>
      <p:pic>
        <p:nvPicPr>
          <p:cNvPr id="4172" name="pasted-image.png"/>
          <p:cNvPicPr>
            <a:picLocks noChangeAspect="1"/>
          </p:cNvPicPr>
          <p:nvPr/>
        </p:nvPicPr>
        <p:blipFill>
          <a:blip r:embed="rId4"/>
          <a:stretch>
            <a:fillRect/>
          </a:stretch>
        </p:blipFill>
        <p:spPr>
          <a:xfrm>
            <a:off x="12862883" y="675432"/>
            <a:ext cx="8735861" cy="5801157"/>
          </a:xfrm>
          <a:prstGeom prst="rect">
            <a:avLst/>
          </a:prstGeom>
          <a:ln w="12700" cap="flat">
            <a:solidFill>
              <a:srgbClr val="000000"/>
            </a:solidFill>
            <a:prstDash val="solid"/>
            <a:miter lim="400000"/>
          </a:ln>
          <a:effectLst/>
        </p:spPr>
      </p:pic>
      <p:pic>
        <p:nvPicPr>
          <p:cNvPr id="4173" name="pasted-image.png"/>
          <p:cNvPicPr>
            <a:picLocks noChangeAspect="1"/>
          </p:cNvPicPr>
          <p:nvPr/>
        </p:nvPicPr>
        <p:blipFill>
          <a:blip r:embed="rId5"/>
          <a:stretch>
            <a:fillRect/>
          </a:stretch>
        </p:blipFill>
        <p:spPr>
          <a:xfrm>
            <a:off x="12861092" y="7532902"/>
            <a:ext cx="8739405" cy="5803509"/>
          </a:xfrm>
          <a:prstGeom prst="rect">
            <a:avLst/>
          </a:prstGeom>
          <a:ln w="12700" cap="flat">
            <a:solidFill>
              <a:srgbClr val="000000"/>
            </a:solidFill>
            <a:prstDash val="solid"/>
            <a:miter lim="400000"/>
          </a:ln>
          <a:effectLst/>
        </p:spPr>
      </p:pic>
      <p:sp>
        <p:nvSpPr>
          <p:cNvPr id="4175" name="Shape 4175"/>
          <p:cNvSpPr/>
          <p:nvPr/>
        </p:nvSpPr>
        <p:spPr>
          <a:xfrm>
            <a:off x="11702444" y="10433731"/>
            <a:ext cx="710221" cy="5"/>
          </a:xfrm>
          <a:prstGeom prst="line">
            <a:avLst/>
          </a:prstGeom>
          <a:ln w="88900">
            <a:solidFill>
              <a:srgbClr val="000000"/>
            </a:solidFill>
            <a:miter lim="400000"/>
            <a:tailEnd type="triangle"/>
          </a:ln>
        </p:spPr>
        <p:txBody>
          <a:bodyPr lIns="71413" tIns="71413" rIns="71413" bIns="71413" anchor="ctr"/>
          <a:lstStyle/>
          <a:p>
            <a:pPr defTabSz="821141">
              <a:defRPr sz="3200"/>
            </a:pPr>
            <a:endParaRPr sz="3200" b="0">
              <a:latin typeface="Helvetica Light"/>
              <a:ea typeface="ＭＳ Ｐゴシック" charset="0"/>
              <a:sym typeface="Helvetica Light"/>
            </a:endParaRPr>
          </a:p>
        </p:txBody>
      </p:sp>
      <p:pic>
        <p:nvPicPr>
          <p:cNvPr id="12" name="Picture 16" descr="Image result for photo frame"/>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5400000">
            <a:off x="14066092" y="-1505623"/>
            <a:ext cx="6812429" cy="9968616"/>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6" descr="Image result for photo frame"/>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5400000">
            <a:off x="14003340" y="5343388"/>
            <a:ext cx="6812429" cy="99686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67774929"/>
      </p:ext>
    </p:extLst>
  </p:cSld>
  <p:clrMapOvr>
    <a:masterClrMapping/>
  </p:clrMapOvr>
  <p:transition spd="slow"/>
  <p:timing>
    <p:tnLst>
      <p:par>
        <p:cTn id="1" dur="indefinite" restart="never" fill="hold"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17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17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77" name="pasted-image.png"/>
          <p:cNvPicPr>
            <a:picLocks noChangeAspect="1"/>
          </p:cNvPicPr>
          <p:nvPr/>
        </p:nvPicPr>
        <p:blipFill>
          <a:blip r:embed="rId2"/>
          <a:stretch>
            <a:fillRect/>
          </a:stretch>
        </p:blipFill>
        <p:spPr>
          <a:xfrm>
            <a:off x="1229156" y="555915"/>
            <a:ext cx="8909949" cy="5842853"/>
          </a:xfrm>
          <a:prstGeom prst="rect">
            <a:avLst/>
          </a:prstGeom>
          <a:ln w="12700">
            <a:solidFill>
              <a:srgbClr val="000000"/>
            </a:solidFill>
            <a:miter lim="400000"/>
          </a:ln>
        </p:spPr>
      </p:pic>
      <p:pic>
        <p:nvPicPr>
          <p:cNvPr id="4179" name="pasted-image.png"/>
          <p:cNvPicPr>
            <a:picLocks noChangeAspect="1"/>
          </p:cNvPicPr>
          <p:nvPr/>
        </p:nvPicPr>
        <p:blipFill>
          <a:blip r:embed="rId3"/>
          <a:stretch>
            <a:fillRect/>
          </a:stretch>
        </p:blipFill>
        <p:spPr>
          <a:xfrm>
            <a:off x="1229156" y="7411926"/>
            <a:ext cx="8909949" cy="5842853"/>
          </a:xfrm>
          <a:prstGeom prst="rect">
            <a:avLst/>
          </a:prstGeom>
          <a:ln w="12700">
            <a:solidFill>
              <a:srgbClr val="000000"/>
            </a:solidFill>
            <a:miter lim="400000"/>
          </a:ln>
        </p:spPr>
      </p:pic>
      <p:pic>
        <p:nvPicPr>
          <p:cNvPr id="4181" name="pasted-image.png"/>
          <p:cNvPicPr>
            <a:picLocks noChangeAspect="1"/>
          </p:cNvPicPr>
          <p:nvPr/>
        </p:nvPicPr>
        <p:blipFill>
          <a:blip r:embed="rId4"/>
          <a:stretch>
            <a:fillRect/>
          </a:stretch>
        </p:blipFill>
        <p:spPr>
          <a:xfrm>
            <a:off x="13364812" y="589480"/>
            <a:ext cx="8607709" cy="5842853"/>
          </a:xfrm>
          <a:prstGeom prst="rect">
            <a:avLst/>
          </a:prstGeom>
          <a:ln w="12700" cap="flat">
            <a:solidFill>
              <a:srgbClr val="000000"/>
            </a:solidFill>
            <a:prstDash val="solid"/>
            <a:miter lim="400000"/>
          </a:ln>
          <a:effectLst/>
        </p:spPr>
      </p:pic>
      <p:pic>
        <p:nvPicPr>
          <p:cNvPr id="4183" name="pasted-image.png"/>
          <p:cNvPicPr>
            <a:picLocks noChangeAspect="1"/>
          </p:cNvPicPr>
          <p:nvPr/>
        </p:nvPicPr>
        <p:blipFill>
          <a:blip r:embed="rId5"/>
          <a:srcRect/>
          <a:stretch>
            <a:fillRect/>
          </a:stretch>
        </p:blipFill>
        <p:spPr>
          <a:xfrm>
            <a:off x="13364807" y="7411926"/>
            <a:ext cx="8607709" cy="5842853"/>
          </a:xfrm>
          <a:prstGeom prst="rect">
            <a:avLst/>
          </a:prstGeom>
          <a:ln w="12700" cap="flat">
            <a:solidFill>
              <a:srgbClr val="000000"/>
            </a:solidFill>
            <a:prstDash val="solid"/>
            <a:miter lim="400000"/>
          </a:ln>
          <a:effectLst/>
        </p:spPr>
      </p:pic>
      <p:pic>
        <p:nvPicPr>
          <p:cNvPr id="16" name="Picture 16" descr="Image result for photo frame"/>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5400000">
            <a:off x="2376140" y="5137244"/>
            <a:ext cx="6812429" cy="10380941"/>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descr="Image result for photo frame"/>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5400000">
            <a:off x="2394071" y="-1675927"/>
            <a:ext cx="6812429" cy="103809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0214452"/>
      </p:ext>
    </p:extLst>
  </p:cSld>
  <p:clrMapOvr>
    <a:masterClrMapping/>
  </p:clrMapOvr>
  <p:transition spd="slow"/>
  <p:timing>
    <p:tnLst>
      <p:par>
        <p:cTn id="1" dur="indefinite" restart="never" fill="hold"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18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18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Collection</a:t>
            </a:r>
            <a:r>
              <a:rPr lang="zh-CN" altLang="en-US" dirty="0"/>
              <a:t> </a:t>
            </a:r>
            <a:r>
              <a:rPr lang="en-US" altLang="zh-CN" dirty="0"/>
              <a:t>Style</a:t>
            </a:r>
            <a:r>
              <a:rPr lang="zh-CN" altLang="en-US" dirty="0"/>
              <a:t> </a:t>
            </a:r>
            <a:r>
              <a:rPr lang="en-US" altLang="zh-CN" dirty="0"/>
              <a:t>Transfer</a:t>
            </a:r>
            <a:endParaRPr lang="en-US"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0693" y="2537523"/>
            <a:ext cx="7315200" cy="4857749"/>
          </a:xfrm>
          <a:prstGeom prst="rect">
            <a:avLst/>
          </a:prstGeom>
          <a:ln w="12700">
            <a:solidFill>
              <a:srgbClr val="000000"/>
            </a:solidFill>
            <a:miter lim="400000"/>
          </a:ln>
        </p:spPr>
      </p:pic>
      <p:sp>
        <p:nvSpPr>
          <p:cNvPr id="7" name="Shape 129"/>
          <p:cNvSpPr/>
          <p:nvPr/>
        </p:nvSpPr>
        <p:spPr>
          <a:xfrm>
            <a:off x="18079756" y="6899060"/>
            <a:ext cx="3700621" cy="1522685"/>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84653" tIns="84653" rIns="84653" bIns="84653" numCol="1" anchor="ctr">
            <a:noAutofit/>
          </a:bodyPr>
          <a:lstStyle>
            <a:lvl1pPr>
              <a:defRPr sz="1500" b="1">
                <a:latin typeface="Helvetica"/>
                <a:ea typeface="Helvetica"/>
                <a:cs typeface="Helvetica"/>
                <a:sym typeface="Helvetica"/>
              </a:defRPr>
            </a:lvl1pPr>
          </a:lstStyle>
          <a:p>
            <a:pPr defTabSz="821141"/>
            <a:r>
              <a:rPr lang="en-US" sz="5301" b="0" dirty="0">
                <a:latin typeface="Helvetica Light"/>
              </a:rPr>
              <a:t>Van Gogh</a:t>
            </a:r>
            <a:endParaRPr sz="5301" b="0" dirty="0">
              <a:latin typeface="Helvetica Light"/>
            </a:endParaRPr>
          </a:p>
        </p:txBody>
      </p:sp>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272453" y="2537526"/>
            <a:ext cx="7315200" cy="4857749"/>
          </a:xfrm>
          <a:prstGeom prst="rect">
            <a:avLst/>
          </a:prstGeom>
          <a:ln w="12700">
            <a:solidFill>
              <a:srgbClr val="000000"/>
            </a:solidFill>
            <a:miter lim="400000"/>
          </a:ln>
        </p:spPr>
      </p:pic>
      <p:sp>
        <p:nvSpPr>
          <p:cNvPr id="10" name="Shape 129"/>
          <p:cNvSpPr/>
          <p:nvPr/>
        </p:nvSpPr>
        <p:spPr>
          <a:xfrm>
            <a:off x="10189308" y="12523508"/>
            <a:ext cx="3700621" cy="1522685"/>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84653" tIns="84653" rIns="84653" bIns="84653" numCol="1" anchor="ctr">
            <a:noAutofit/>
          </a:bodyPr>
          <a:lstStyle>
            <a:lvl1pPr>
              <a:defRPr sz="1500" b="1">
                <a:latin typeface="Helvetica"/>
                <a:ea typeface="Helvetica"/>
                <a:cs typeface="Helvetica"/>
                <a:sym typeface="Helvetica"/>
              </a:defRPr>
            </a:lvl1pPr>
          </a:lstStyle>
          <a:p>
            <a:pPr defTabSz="821141"/>
            <a:r>
              <a:rPr lang="en-US" sz="5301" b="0" dirty="0">
                <a:latin typeface="Helvetica Light"/>
              </a:rPr>
              <a:t>Cezanne</a:t>
            </a:r>
            <a:endParaRPr sz="5301" b="0" dirty="0">
              <a:latin typeface="Helvetica Light"/>
            </a:endParaRPr>
          </a:p>
        </p:txBody>
      </p:sp>
      <p:pic>
        <p:nvPicPr>
          <p:cNvPr id="11" name="Picture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82000" y="8203011"/>
            <a:ext cx="7315200" cy="4857749"/>
          </a:xfrm>
          <a:prstGeom prst="rect">
            <a:avLst/>
          </a:prstGeom>
          <a:ln w="12700">
            <a:solidFill>
              <a:srgbClr val="000000"/>
            </a:solidFill>
            <a:miter lim="400000"/>
          </a:ln>
        </p:spPr>
      </p:pic>
      <p:sp>
        <p:nvSpPr>
          <p:cNvPr id="13" name="Shape 129"/>
          <p:cNvSpPr/>
          <p:nvPr/>
        </p:nvSpPr>
        <p:spPr>
          <a:xfrm>
            <a:off x="10189308" y="6899060"/>
            <a:ext cx="3700621" cy="1522685"/>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84653" tIns="84653" rIns="84653" bIns="84653" numCol="1" anchor="ctr">
            <a:noAutofit/>
          </a:bodyPr>
          <a:lstStyle>
            <a:lvl1pPr>
              <a:defRPr sz="1500" b="1">
                <a:latin typeface="Helvetica"/>
                <a:ea typeface="Helvetica"/>
                <a:cs typeface="Helvetica"/>
                <a:sym typeface="Helvetica"/>
              </a:defRPr>
            </a:lvl1pPr>
          </a:lstStyle>
          <a:p>
            <a:pPr defTabSz="821141"/>
            <a:r>
              <a:rPr lang="en-US" sz="5301" b="0" dirty="0">
                <a:latin typeface="Helvetica Light"/>
              </a:rPr>
              <a:t>Monet</a:t>
            </a:r>
            <a:endParaRPr sz="5301" b="0" dirty="0">
              <a:latin typeface="Helvetica Light"/>
            </a:endParaRPr>
          </a:p>
        </p:txBody>
      </p:sp>
      <p:pic>
        <p:nvPicPr>
          <p:cNvPr id="14" name="Picture 1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382000" y="2537526"/>
            <a:ext cx="7315200" cy="4857749"/>
          </a:xfrm>
          <a:prstGeom prst="rect">
            <a:avLst/>
          </a:prstGeom>
          <a:ln w="12700">
            <a:solidFill>
              <a:srgbClr val="000000"/>
            </a:solidFill>
            <a:miter lim="400000"/>
          </a:ln>
        </p:spPr>
      </p:pic>
      <p:pic>
        <p:nvPicPr>
          <p:cNvPr id="16" name="Picture 1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6272453" y="8178150"/>
            <a:ext cx="7315200" cy="4857749"/>
          </a:xfrm>
          <a:prstGeom prst="rect">
            <a:avLst/>
          </a:prstGeom>
          <a:ln w="12700">
            <a:solidFill>
              <a:srgbClr val="000000"/>
            </a:solidFill>
            <a:miter lim="400000"/>
          </a:ln>
        </p:spPr>
      </p:pic>
      <p:sp>
        <p:nvSpPr>
          <p:cNvPr id="17" name="Shape 129"/>
          <p:cNvSpPr/>
          <p:nvPr/>
        </p:nvSpPr>
        <p:spPr>
          <a:xfrm>
            <a:off x="17996484" y="12498644"/>
            <a:ext cx="3700621" cy="1522685"/>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84653" tIns="84653" rIns="84653" bIns="84653" numCol="1" anchor="ctr">
            <a:noAutofit/>
          </a:bodyPr>
          <a:lstStyle>
            <a:lvl1pPr>
              <a:defRPr sz="1500" b="1">
                <a:latin typeface="Helvetica"/>
                <a:ea typeface="Helvetica"/>
                <a:cs typeface="Helvetica"/>
                <a:sym typeface="Helvetica"/>
              </a:defRPr>
            </a:lvl1pPr>
          </a:lstStyle>
          <a:p>
            <a:pPr defTabSz="821141"/>
            <a:r>
              <a:rPr lang="en-US" sz="5301" b="0" dirty="0">
                <a:latin typeface="Helvetica Light"/>
              </a:rPr>
              <a:t>Ukiyo-e</a:t>
            </a:r>
            <a:endParaRPr sz="5301" b="0" dirty="0">
              <a:latin typeface="Helvetica Light"/>
            </a:endParaRPr>
          </a:p>
        </p:txBody>
      </p:sp>
      <p:sp>
        <p:nvSpPr>
          <p:cNvPr id="18" name="Shape 129"/>
          <p:cNvSpPr/>
          <p:nvPr/>
        </p:nvSpPr>
        <p:spPr>
          <a:xfrm>
            <a:off x="1283492" y="7379100"/>
            <a:ext cx="5267885" cy="1522685"/>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84653" tIns="84653" rIns="84653" bIns="84653" numCol="1" anchor="ctr">
            <a:noAutofit/>
          </a:bodyPr>
          <a:lstStyle>
            <a:lvl1pPr>
              <a:defRPr sz="1500" b="1">
                <a:latin typeface="Helvetica"/>
                <a:ea typeface="Helvetica"/>
                <a:cs typeface="Helvetica"/>
                <a:sym typeface="Helvetica"/>
              </a:defRPr>
            </a:lvl1pPr>
          </a:lstStyle>
          <a:p>
            <a:pPr defTabSz="821141">
              <a:lnSpc>
                <a:spcPts val="4000"/>
              </a:lnSpc>
            </a:pPr>
            <a:r>
              <a:rPr lang="en-US" sz="5301" b="0" dirty="0">
                <a:latin typeface="Helvetica Light"/>
              </a:rPr>
              <a:t>Photograph</a:t>
            </a:r>
          </a:p>
          <a:p>
            <a:pPr defTabSz="821141">
              <a:lnSpc>
                <a:spcPts val="4000"/>
              </a:lnSpc>
            </a:pPr>
            <a:r>
              <a:rPr lang="en-US" sz="3701" b="0" dirty="0">
                <a:latin typeface="Helvetica Light"/>
              </a:rPr>
              <a:t>© Alexei </a:t>
            </a:r>
            <a:r>
              <a:rPr lang="en-US" sz="3701" b="0" dirty="0" err="1">
                <a:latin typeface="Helvetica Light"/>
              </a:rPr>
              <a:t>Efros</a:t>
            </a:r>
            <a:endParaRPr sz="3701" b="0" dirty="0">
              <a:latin typeface="Helvetica Light"/>
            </a:endParaRPr>
          </a:p>
        </p:txBody>
      </p:sp>
    </p:spTree>
    <p:extLst>
      <p:ext uri="{BB962C8B-B14F-4D97-AF65-F5344CB8AC3E}">
        <p14:creationId xmlns:p14="http://schemas.microsoft.com/office/powerpoint/2010/main" val="47319133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asted-image.png"/>
          <p:cNvPicPr>
            <a:picLocks noChangeAspect="1"/>
          </p:cNvPicPr>
          <p:nvPr/>
        </p:nvPicPr>
        <p:blipFill>
          <a:blip r:embed="rId3"/>
          <a:stretch>
            <a:fillRect/>
          </a:stretch>
        </p:blipFill>
        <p:spPr>
          <a:xfrm>
            <a:off x="3259292" y="7458070"/>
            <a:ext cx="8214360" cy="5936741"/>
          </a:xfrm>
          <a:prstGeom prst="rect">
            <a:avLst/>
          </a:prstGeom>
          <a:ln w="12700">
            <a:solidFill>
              <a:srgbClr val="000000"/>
            </a:solidFill>
            <a:miter lim="400000"/>
          </a:ln>
        </p:spPr>
      </p:pic>
      <p:pic>
        <p:nvPicPr>
          <p:cNvPr id="16" name="pasted-image.png"/>
          <p:cNvPicPr>
            <a:picLocks noChangeAspect="1"/>
          </p:cNvPicPr>
          <p:nvPr/>
        </p:nvPicPr>
        <p:blipFill>
          <a:blip r:embed="rId4"/>
          <a:stretch>
            <a:fillRect/>
          </a:stretch>
        </p:blipFill>
        <p:spPr>
          <a:xfrm>
            <a:off x="3259292" y="7458070"/>
            <a:ext cx="8214360" cy="5936741"/>
          </a:xfrm>
          <a:prstGeom prst="rect">
            <a:avLst/>
          </a:prstGeom>
          <a:ln w="12700">
            <a:solidFill>
              <a:srgbClr val="000000"/>
            </a:solidFill>
            <a:miter lim="400000"/>
          </a:ln>
        </p:spPr>
      </p:pic>
      <p:pic>
        <p:nvPicPr>
          <p:cNvPr id="7" name="pasted-image.png"/>
          <p:cNvPicPr>
            <a:picLocks noChangeAspect="1"/>
          </p:cNvPicPr>
          <p:nvPr/>
        </p:nvPicPr>
        <p:blipFill>
          <a:blip r:embed="rId5"/>
          <a:stretch>
            <a:fillRect/>
          </a:stretch>
        </p:blipFill>
        <p:spPr>
          <a:xfrm>
            <a:off x="3278507" y="737320"/>
            <a:ext cx="8208581" cy="6492240"/>
          </a:xfrm>
          <a:prstGeom prst="rect">
            <a:avLst/>
          </a:prstGeom>
          <a:ln w="12700">
            <a:solidFill>
              <a:srgbClr val="000000"/>
            </a:solidFill>
            <a:miter lim="400000"/>
          </a:ln>
        </p:spPr>
      </p:pic>
      <p:pic>
        <p:nvPicPr>
          <p:cNvPr id="12" name="pasted-image.png"/>
          <p:cNvPicPr>
            <a:picLocks noChangeAspect="1"/>
          </p:cNvPicPr>
          <p:nvPr/>
        </p:nvPicPr>
        <p:blipFill>
          <a:blip r:embed="rId6"/>
          <a:stretch>
            <a:fillRect/>
          </a:stretch>
        </p:blipFill>
        <p:spPr>
          <a:xfrm>
            <a:off x="3278507" y="737320"/>
            <a:ext cx="8208581" cy="6492240"/>
          </a:xfrm>
          <a:prstGeom prst="rect">
            <a:avLst/>
          </a:prstGeom>
          <a:ln w="12700">
            <a:solidFill>
              <a:srgbClr val="000000"/>
            </a:solidFill>
            <a:miter lim="400000"/>
          </a:ln>
        </p:spPr>
      </p:pic>
      <p:pic>
        <p:nvPicPr>
          <p:cNvPr id="10" name="Picture 26" descr="http://people.eecs.berkeley.edu/~taesung_park/up2p_results/summer2winter_yosemite/summer2winter_yosemite_256_final/latest_test/images/real_A/2012-05-17%2013:40:40.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919468" y="732788"/>
            <a:ext cx="9752269" cy="6485256"/>
          </a:xfrm>
          <a:prstGeom prst="rect">
            <a:avLst/>
          </a:prstGeom>
          <a:ln>
            <a:solidFill>
              <a:schemeClr val="tx1"/>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3" name="Picture 28" descr="http://people.eecs.berkeley.edu/~taesung_park/up2p_results/summer2winter_yosemite/summer2winter_yosemite_256_final/latest_test/images/fake_B/2012-05-17%2013:40:40.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1919468" y="732788"/>
            <a:ext cx="9752269" cy="6485256"/>
          </a:xfrm>
          <a:prstGeom prst="rect">
            <a:avLst/>
          </a:prstGeom>
          <a:ln>
            <a:solidFill>
              <a:schemeClr val="tx1"/>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9" name="Picture 14" descr="http://people.eecs.berkeley.edu/~taesung_park/up2p_results/summer2winter_yosemite/summer2winter_yosemite_256_final/latest_test/images/real_B/2014-07-19%2016:10:10.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1919453" y="7458070"/>
            <a:ext cx="9753600" cy="5936741"/>
          </a:xfrm>
          <a:prstGeom prst="rect">
            <a:avLst/>
          </a:prstGeom>
          <a:ln>
            <a:solidFill>
              <a:schemeClr val="tx1"/>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20" name="Picture 16" descr="http://people.eecs.berkeley.edu/~taesung_park/up2p_results/summer2winter_yosemite/summer2winter_yosemite_256_final/latest_test/images/fake_A/2014-07-19%2016:10:10.jp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1920799" y="7458070"/>
            <a:ext cx="9752269" cy="5936741"/>
          </a:xfrm>
          <a:prstGeom prst="rect">
            <a:avLst/>
          </a:prstGeom>
          <a:ln>
            <a:solidFill>
              <a:schemeClr val="tx1"/>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99385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36389" y="-638927"/>
            <a:ext cx="21058096" cy="3036093"/>
          </a:xfrm>
        </p:spPr>
        <p:txBody>
          <a:bodyPr>
            <a:normAutofit/>
          </a:bodyPr>
          <a:lstStyle/>
          <a:p>
            <a:r>
              <a:rPr lang="en-US" dirty="0"/>
              <a:t>CG to Real</a:t>
            </a:r>
          </a:p>
        </p:txBody>
      </p:sp>
      <p:pic>
        <p:nvPicPr>
          <p:cNvPr id="2050" name="Picture 2" descr="http://kancho.banatao.berkeley.edu:4000/images/gta-to-cityscapes-1024/1_gta/0502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1717" y="2542901"/>
            <a:ext cx="9753600" cy="5362576"/>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kancho.banatao.berkeley.edu:4000/images/gta-to-cityscapes-1024/2_cityscapes/0502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580653" y="2555131"/>
            <a:ext cx="9753600" cy="5372101"/>
          </a:xfrm>
          <a:prstGeom prst="rect">
            <a:avLst/>
          </a:prstGeom>
          <a:noFill/>
          <a:extLst>
            <a:ext uri="{909E8E84-426E-40DD-AFC4-6F175D3DCCD1}">
              <a14:hiddenFill xmlns:a14="http://schemas.microsoft.com/office/drawing/2010/main">
                <a:solidFill>
                  <a:srgbClr val="FFFFFF"/>
                </a:solidFill>
              </a14:hiddenFill>
            </a:ext>
          </a:extLst>
        </p:spPr>
      </p:pic>
      <p:sp>
        <p:nvSpPr>
          <p:cNvPr id="6" name="Shape 4169"/>
          <p:cNvSpPr/>
          <p:nvPr/>
        </p:nvSpPr>
        <p:spPr>
          <a:xfrm>
            <a:off x="11352820" y="5430779"/>
            <a:ext cx="710221" cy="5"/>
          </a:xfrm>
          <a:prstGeom prst="line">
            <a:avLst/>
          </a:prstGeom>
          <a:ln w="88900">
            <a:solidFill>
              <a:srgbClr val="000000"/>
            </a:solidFill>
            <a:miter lim="400000"/>
            <a:tailEnd type="triangle"/>
          </a:ln>
        </p:spPr>
        <p:txBody>
          <a:bodyPr lIns="71413" tIns="71413" rIns="71413" bIns="71413" anchor="ctr"/>
          <a:lstStyle/>
          <a:p>
            <a:pPr defTabSz="821141">
              <a:defRPr sz="3200"/>
            </a:pPr>
            <a:endParaRPr sz="3200" b="0">
              <a:latin typeface="Helvetica Light"/>
              <a:ea typeface="ＭＳ Ｐゴシック" charset="0"/>
              <a:sym typeface="Helvetica Light"/>
            </a:endParaRPr>
          </a:p>
        </p:txBody>
      </p:sp>
      <p:pic>
        <p:nvPicPr>
          <p:cNvPr id="2054" name="Picture 6" descr="http://kancho.banatao.berkeley.edu:4000/images/gta-to-cityscapes-1024/1_gta/08421.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1717" y="8169277"/>
            <a:ext cx="9753600" cy="5362576"/>
          </a:xfrm>
          <a:prstGeom prst="rect">
            <a:avLst/>
          </a:prstGeom>
          <a:noFill/>
          <a:extLst>
            <a:ext uri="{909E8E84-426E-40DD-AFC4-6F175D3DCCD1}">
              <a14:hiddenFill xmlns:a14="http://schemas.microsoft.com/office/drawing/2010/main">
                <a:solidFill>
                  <a:srgbClr val="FFFFFF"/>
                </a:solidFill>
              </a14:hiddenFill>
            </a:ext>
          </a:extLst>
        </p:spPr>
      </p:pic>
      <p:sp>
        <p:nvSpPr>
          <p:cNvPr id="8" name="Shape 4169"/>
          <p:cNvSpPr/>
          <p:nvPr/>
        </p:nvSpPr>
        <p:spPr>
          <a:xfrm>
            <a:off x="11316964" y="10908187"/>
            <a:ext cx="710221" cy="5"/>
          </a:xfrm>
          <a:prstGeom prst="line">
            <a:avLst/>
          </a:prstGeom>
          <a:ln w="88900">
            <a:solidFill>
              <a:srgbClr val="000000"/>
            </a:solidFill>
            <a:miter lim="400000"/>
            <a:tailEnd type="triangle"/>
          </a:ln>
        </p:spPr>
        <p:txBody>
          <a:bodyPr lIns="71413" tIns="71413" rIns="71413" bIns="71413" anchor="ctr"/>
          <a:lstStyle/>
          <a:p>
            <a:pPr defTabSz="821141">
              <a:defRPr sz="3200"/>
            </a:pPr>
            <a:endParaRPr sz="3200" b="0">
              <a:latin typeface="Helvetica Light"/>
              <a:ea typeface="ＭＳ Ｐゴシック" charset="0"/>
              <a:sym typeface="Helvetica Light"/>
            </a:endParaRPr>
          </a:p>
        </p:txBody>
      </p:sp>
      <p:pic>
        <p:nvPicPr>
          <p:cNvPr id="2056" name="Picture 8" descr="http://kancho.banatao.berkeley.edu:4000/images/gta-to-cityscapes-1024/2_cityscapes/08421.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580653" y="8159755"/>
            <a:ext cx="9753600" cy="5372101"/>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2743197" y="1713520"/>
            <a:ext cx="4985290" cy="92917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71413" tIns="71413" rIns="71413" bIns="71413" numCol="1" spcCol="38087" rtlCol="0" anchor="ctr">
            <a:spAutoFit/>
          </a:bodyPr>
          <a:lstStyle/>
          <a:p>
            <a:pPr defTabSz="821141"/>
            <a:r>
              <a:rPr lang="en-US" sz="5101" b="0" dirty="0">
                <a:latin typeface="Helvetica Light"/>
                <a:ea typeface="ＭＳ Ｐゴシック" charset="0"/>
                <a:sym typeface="Helvetica Light"/>
              </a:rPr>
              <a:t>Grand Theft Auto</a:t>
            </a:r>
          </a:p>
        </p:txBody>
      </p:sp>
    </p:spTree>
    <p:extLst>
      <p:ext uri="{BB962C8B-B14F-4D97-AF65-F5344CB8AC3E}">
        <p14:creationId xmlns:p14="http://schemas.microsoft.com/office/powerpoint/2010/main" val="2582179999"/>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5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05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36389" y="-558255"/>
            <a:ext cx="21058096" cy="3036093"/>
          </a:xfrm>
        </p:spPr>
        <p:txBody>
          <a:bodyPr>
            <a:normAutofit/>
          </a:bodyPr>
          <a:lstStyle/>
          <a:p>
            <a:r>
              <a:rPr lang="en-US" dirty="0"/>
              <a:t>Real to CG</a:t>
            </a:r>
          </a:p>
        </p:txBody>
      </p:sp>
      <p:sp>
        <p:nvSpPr>
          <p:cNvPr id="6" name="Shape 4169"/>
          <p:cNvSpPr/>
          <p:nvPr/>
        </p:nvSpPr>
        <p:spPr>
          <a:xfrm>
            <a:off x="11352820" y="5430779"/>
            <a:ext cx="710221" cy="5"/>
          </a:xfrm>
          <a:prstGeom prst="line">
            <a:avLst/>
          </a:prstGeom>
          <a:ln w="88900">
            <a:solidFill>
              <a:srgbClr val="000000"/>
            </a:solidFill>
            <a:miter lim="400000"/>
            <a:tailEnd type="triangle"/>
          </a:ln>
        </p:spPr>
        <p:txBody>
          <a:bodyPr lIns="71413" tIns="71413" rIns="71413" bIns="71413" anchor="ctr"/>
          <a:lstStyle/>
          <a:p>
            <a:pPr defTabSz="821141">
              <a:defRPr sz="3200"/>
            </a:pPr>
            <a:endParaRPr sz="3200" b="0">
              <a:latin typeface="Helvetica Light"/>
              <a:ea typeface="ＭＳ Ｐゴシック" charset="0"/>
              <a:sym typeface="Helvetica Light"/>
            </a:endParaRPr>
          </a:p>
        </p:txBody>
      </p:sp>
      <p:sp>
        <p:nvSpPr>
          <p:cNvPr id="8" name="Shape 4169"/>
          <p:cNvSpPr/>
          <p:nvPr/>
        </p:nvSpPr>
        <p:spPr>
          <a:xfrm>
            <a:off x="11316964" y="10908187"/>
            <a:ext cx="710221" cy="5"/>
          </a:xfrm>
          <a:prstGeom prst="line">
            <a:avLst/>
          </a:prstGeom>
          <a:ln w="88900">
            <a:solidFill>
              <a:srgbClr val="000000"/>
            </a:solidFill>
            <a:miter lim="400000"/>
            <a:tailEnd type="triangle"/>
          </a:ln>
        </p:spPr>
        <p:txBody>
          <a:bodyPr lIns="71413" tIns="71413" rIns="71413" bIns="71413" anchor="ctr"/>
          <a:lstStyle/>
          <a:p>
            <a:pPr defTabSz="821141">
              <a:defRPr sz="3200"/>
            </a:pPr>
            <a:endParaRPr sz="3200" b="0">
              <a:latin typeface="Helvetica Light"/>
              <a:ea typeface="ＭＳ Ｐゴシック" charset="0"/>
              <a:sym typeface="Helvetica Light"/>
            </a:endParaRPr>
          </a:p>
        </p:txBody>
      </p:sp>
      <p:pic>
        <p:nvPicPr>
          <p:cNvPr id="3074" name="Picture 2" descr="https://people.eecs.berkeley.edu/~taesung_park/up2p_results/gta2cityscape_medres/gta2cityscape_medres_cycle_gan_johnson_n_layers_64_5/latest_test/images/real_A/14819.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4517" y="2992379"/>
            <a:ext cx="9753600" cy="4876805"/>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https://people.eecs.berkeley.edu/~taesung_park/up2p_results/gta2cityscape_medres/gta2cityscape_medres_cycle_gan_johnson_n_layers_64_5/latest_test/images/fake_B/14819.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930285" y="2992371"/>
            <a:ext cx="9753600" cy="4876805"/>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https://people.eecs.berkeley.edu/~taesung_park/up2p_results/gta2cityscape_medres/gta2cityscape_medres_cycle_gan_johnson_n_layers_64_5/latest_test/images/real_A/23959.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1413" y="8469787"/>
            <a:ext cx="9753600" cy="4876805"/>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https://people.eecs.berkeley.edu/~taesung_park/up2p_results/gta2cityscape_medres/gta2cityscape_medres_cycle_gan_johnson_n_layers_64_5/latest_test/images/fake_B/23959.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930285" y="8469787"/>
            <a:ext cx="9753600" cy="48768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1724109"/>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08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07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137253"/>
            <a:ext cx="21945600" cy="2286000"/>
          </a:xfrm>
        </p:spPr>
        <p:txBody>
          <a:bodyPr>
            <a:normAutofit/>
          </a:bodyPr>
          <a:lstStyle/>
          <a:p>
            <a:r>
              <a:rPr lang="en-US" dirty="0"/>
              <a:t>Shallower depth of field</a:t>
            </a:r>
          </a:p>
        </p:txBody>
      </p:sp>
      <p:pic>
        <p:nvPicPr>
          <p:cNvPr id="4" name="Picture 3"/>
          <p:cNvPicPr>
            <a:picLocks noChangeAspect="1"/>
          </p:cNvPicPr>
          <p:nvPr/>
        </p:nvPicPr>
        <p:blipFill>
          <a:blip r:embed="rId3"/>
          <a:stretch>
            <a:fillRect/>
          </a:stretch>
        </p:blipFill>
        <p:spPr>
          <a:xfrm>
            <a:off x="159459" y="2293104"/>
            <a:ext cx="24065093" cy="11422896"/>
          </a:xfrm>
          <a:prstGeom prst="rect">
            <a:avLst/>
          </a:prstGeom>
        </p:spPr>
      </p:pic>
    </p:spTree>
    <p:extLst>
      <p:ext uri="{BB962C8B-B14F-4D97-AF65-F5344CB8AC3E}">
        <p14:creationId xmlns:p14="http://schemas.microsoft.com/office/powerpoint/2010/main" val="27868008"/>
      </p:ext>
    </p:extLst>
  </p:cSld>
  <p:clrMapOvr>
    <a:masterClrMapping/>
  </p:clrMapOvr>
  <p:transition spd="med"/>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87459" y="167903"/>
            <a:ext cx="15609093" cy="3036093"/>
          </a:xfrm>
        </p:spPr>
        <p:txBody>
          <a:bodyPr/>
          <a:lstStyle/>
          <a:p>
            <a:r>
              <a:rPr lang="en-US" dirty="0"/>
              <a:t>Failure case</a:t>
            </a:r>
          </a:p>
        </p:txBody>
      </p:sp>
      <p:sp>
        <p:nvSpPr>
          <p:cNvPr id="3" name="Text Placeholder 2"/>
          <p:cNvSpPr>
            <a:spLocks noGrp="1"/>
          </p:cNvSpPr>
          <p:nvPr>
            <p:ph type="body" idx="1"/>
          </p:nvPr>
        </p:nvSpPr>
        <p:spPr/>
        <p:txBody>
          <a:bodyPr/>
          <a:lstStyle/>
          <a:p>
            <a:endParaRPr lang="en-US"/>
          </a:p>
        </p:txBody>
      </p:sp>
      <p:pic>
        <p:nvPicPr>
          <p:cNvPr id="3074" name="Picture 2" descr="https://junyanz.github.io/CycleGAN/images/failure_puti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66852" y="2746780"/>
            <a:ext cx="13954872" cy="104661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49726545"/>
      </p:ext>
    </p:extLst>
  </p:cSld>
  <p:clrMapOvr>
    <a:masterClrMapping/>
  </p:clrMapOvr>
  <p:transition spd="med"/>
</p:sld>
</file>

<file path=ppt/tags/tag1.xml><?xml version="1.0" encoding="utf-8"?>
<p:tagLst xmlns:a="http://schemas.openxmlformats.org/drawingml/2006/main" xmlns:r="http://schemas.openxmlformats.org/officeDocument/2006/relationships" xmlns:p="http://schemas.openxmlformats.org/presentationml/2006/main">
  <p:tag name="TIMING" val="|4.8|3.9|4.5"/>
</p:tagLst>
</file>

<file path=ppt/theme/_rels/theme4.xml.rels><?xml version="1.0" encoding="UTF-8" standalone="yes"?>
<Relationships xmlns="http://schemas.openxmlformats.org/package/2006/relationships"><Relationship Id="rId1" Type="http://schemas.openxmlformats.org/officeDocument/2006/relationships/image" Target="../media/image1.png"/></Relationships>
</file>

<file path=ppt/theme/_rels/theme6.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8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My New Default Them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y New Default Theme" id="{202CE20D-6297-4FC9-AF1B-03C97A535413}" vid="{ED504D84-C906-4636-8A7F-7D02A1BFF134}"/>
    </a:ext>
  </a:extLst>
</a:theme>
</file>

<file path=ppt/theme/theme3.xml><?xml version="1.0" encoding="utf-8"?>
<a:theme xmlns:a="http://schemas.openxmlformats.org/drawingml/2006/main" name="4_Defaul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_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Helvetica Light"/>
        <a:ea typeface="Helvetica Light"/>
        <a:cs typeface="Helvetica Light"/>
      </a:majorFont>
      <a:minorFont>
        <a:latin typeface="Helvetica Light"/>
        <a:ea typeface="Helvetica Light"/>
        <a:cs typeface="Helvetica Light"/>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0800" dist="25400" dir="5400000" rotWithShape="0">
              <a:srgbClr val="000000">
                <a:alpha val="50000"/>
              </a:srgbClr>
            </a:outerShdw>
          </a:effectLst>
        </a:effectStyle>
        <a:effectStyle>
          <a:effectLst>
            <a:outerShdw blurRad="63500" dist="12700" rotWithShape="0">
              <a:srgbClr val="000000">
                <a:alpha val="50000"/>
              </a:srgbClr>
            </a:outerShdw>
          </a:effectLst>
        </a:effectStyle>
        <a:effectStyle>
          <a:effectLst>
            <a:outerShdw blurRad="508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outerShdw blurRad="50800" dist="25400" dir="5400000" rotWithShape="0">
            <a:srgbClr val="000000">
              <a:alpha val="50000"/>
            </a:srgbClr>
          </a:outerShdw>
        </a:effectLst>
        <a:sp3d/>
      </a:spPr>
      <a:bodyPr rot="0" spcFirstLastPara="1" vertOverflow="overflow" horzOverflow="overflow" vert="horz" wrap="square" lIns="71437" tIns="71437" rIns="71437" bIns="71437" numCol="1" spcCol="38100" rtlCol="0" anchor="ctr">
        <a:spAutoFit/>
      </a:bodyPr>
      <a:lstStyle>
        <a:defPPr marL="0" marR="0" indent="0" algn="ctr" defTabSz="821531"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71437" tIns="71437" rIns="71437" bIns="71437" numCol="1" spcCol="38100" rtlCol="0" anchor="ctr">
        <a:spAutoFit/>
      </a:bodyPr>
      <a:lstStyle>
        <a:defPPr marL="0" marR="0" indent="0" algn="ctr" defTabSz="821531"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000000"/>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5.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12_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Helvetica Light"/>
        <a:ea typeface="Helvetica Light"/>
        <a:cs typeface="Helvetica Light"/>
      </a:majorFont>
      <a:minorFont>
        <a:latin typeface="Helvetica Light"/>
        <a:ea typeface="Helvetica Light"/>
        <a:cs typeface="Helvetica Light"/>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0800" dist="25400" dir="5400000" rotWithShape="0">
              <a:srgbClr val="000000">
                <a:alpha val="50000"/>
              </a:srgbClr>
            </a:outerShdw>
          </a:effectLst>
        </a:effectStyle>
        <a:effectStyle>
          <a:effectLst>
            <a:outerShdw blurRad="63500" dist="12700" rotWithShape="0">
              <a:srgbClr val="000000">
                <a:alpha val="50000"/>
              </a:srgbClr>
            </a:outerShdw>
          </a:effectLst>
        </a:effectStyle>
        <a:effectStyle>
          <a:effectLst>
            <a:outerShdw blurRad="508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outerShdw blurRad="50800" dist="25400" dir="5400000" rotWithShape="0">
            <a:srgbClr val="000000">
              <a:alpha val="50000"/>
            </a:srgbClr>
          </a:outerShdw>
        </a:effectLst>
        <a:sp3d/>
      </a:spPr>
      <a:bodyPr rot="0" spcFirstLastPara="1" vertOverflow="overflow" horzOverflow="overflow" vert="horz" wrap="square" lIns="71437" tIns="71437" rIns="71437" bIns="71437" numCol="1" spcCol="38100" rtlCol="0" anchor="ctr">
        <a:spAutoFit/>
      </a:bodyPr>
      <a:lstStyle>
        <a:defPPr marL="0" marR="0" indent="0" algn="ctr" defTabSz="821531"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71437" tIns="71437" rIns="71437" bIns="71437" numCol="1" spcCol="38100" rtlCol="0" anchor="ctr">
        <a:spAutoFit/>
      </a:bodyPr>
      <a:lstStyle>
        <a:defPPr marL="0" marR="0" indent="0" algn="ctr" defTabSz="821531"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000000"/>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7.xml><?xml version="1.0" encoding="utf-8"?>
<a:theme xmlns:a="http://schemas.openxmlformats.org/drawingml/2006/main" name="2_Defaul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21_BasicWhite">
  <a:themeElements>
    <a:clrScheme name="21_BasicWhite">
      <a:dk1>
        <a:srgbClr val="000000"/>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Neue"/>
        <a:ea typeface="Helvetica Neue"/>
        <a:cs typeface="Helvetica Neue"/>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2438338" rtl="0" fontAlgn="auto" latinLnBrk="0" hangingPunct="0">
          <a:lnSpc>
            <a:spcPct val="100000"/>
          </a:lnSpc>
          <a:spcBef>
            <a:spcPts val="0"/>
          </a:spcBef>
          <a:spcAft>
            <a:spcPts val="0"/>
          </a:spcAft>
          <a:buClrTx/>
          <a:buSzTx/>
          <a:buFontTx/>
          <a:buNone/>
          <a:tabLst/>
          <a:defRPr kumimoji="0" sz="6000" b="1"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6767</TotalTime>
  <Words>2384</Words>
  <Application>Microsoft Office PowerPoint</Application>
  <PresentationFormat>Custom</PresentationFormat>
  <Paragraphs>533</Paragraphs>
  <Slides>91</Slides>
  <Notes>26</Notes>
  <HiddenSlides>0</HiddenSlides>
  <MMClips>6</MMClips>
  <ScaleCrop>false</ScaleCrop>
  <HeadingPairs>
    <vt:vector size="6" baseType="variant">
      <vt:variant>
        <vt:lpstr>Fonts Used</vt:lpstr>
      </vt:variant>
      <vt:variant>
        <vt:i4>15</vt:i4>
      </vt:variant>
      <vt:variant>
        <vt:lpstr>Theme</vt:lpstr>
      </vt:variant>
      <vt:variant>
        <vt:i4>7</vt:i4>
      </vt:variant>
      <vt:variant>
        <vt:lpstr>Slide Titles</vt:lpstr>
      </vt:variant>
      <vt:variant>
        <vt:i4>91</vt:i4>
      </vt:variant>
    </vt:vector>
  </HeadingPairs>
  <TitlesOfParts>
    <vt:vector size="113" baseType="lpstr">
      <vt:lpstr>MS PGothic</vt:lpstr>
      <vt:lpstr>Adobe Clean</vt:lpstr>
      <vt:lpstr>Arial</vt:lpstr>
      <vt:lpstr>Calibri</vt:lpstr>
      <vt:lpstr>Calibri Light</vt:lpstr>
      <vt:lpstr>Cambria Math</vt:lpstr>
      <vt:lpstr>FreeSans</vt:lpstr>
      <vt:lpstr>Helvetica</vt:lpstr>
      <vt:lpstr>Helvetica Light</vt:lpstr>
      <vt:lpstr>Helvetica Neue</vt:lpstr>
      <vt:lpstr>Helvetica Neue Medium</vt:lpstr>
      <vt:lpstr>Nice</vt:lpstr>
      <vt:lpstr>Palatino Linotype</vt:lpstr>
      <vt:lpstr>StarSymbol</vt:lpstr>
      <vt:lpstr>Times New Roman</vt:lpstr>
      <vt:lpstr>8_Default Design</vt:lpstr>
      <vt:lpstr>My New Default Theme</vt:lpstr>
      <vt:lpstr>4_Default</vt:lpstr>
      <vt:lpstr>1_White</vt:lpstr>
      <vt:lpstr>1_Office Theme</vt:lpstr>
      <vt:lpstr>12_White</vt:lpstr>
      <vt:lpstr>2_Default</vt:lpstr>
      <vt:lpstr>Image-to-Image Translation</vt:lpstr>
      <vt:lpstr>Visual Similarity is hard</vt:lpstr>
      <vt:lpstr>When are two textures similar?</vt:lpstr>
      <vt:lpstr>Finding Good Visual Similarity </vt:lpstr>
      <vt:lpstr>Visual similarity via labels </vt:lpstr>
      <vt:lpstr>Machine Learning as data association</vt:lpstr>
      <vt:lpstr>At test time…</vt:lpstr>
      <vt:lpstr>Deep Learning: a high-capacity classifier</vt:lpstr>
      <vt:lpstr>Convolutional Neural Networks</vt:lpstr>
      <vt:lpstr>Alexnet </vt:lpstr>
      <vt:lpstr>PowerPoint Presentation</vt:lpstr>
      <vt:lpstr>LeNet</vt:lpstr>
      <vt:lpstr>PowerPoint Presentation</vt:lpstr>
      <vt:lpstr>The Unreasonable Effectiveness of Deep Features</vt:lpstr>
      <vt:lpstr>Can be used as a generic feature  </vt:lpstr>
      <vt:lpstr>Recall CS189/CS182</vt:lpstr>
      <vt:lpstr>Pixel Labeling</vt:lpstr>
      <vt:lpstr>e.g. Depth Prediction</vt:lpstr>
      <vt:lpstr>Surface Normals</vt:lpstr>
      <vt:lpstr>Surface Normals</vt:lpstr>
      <vt:lpstr>Image Denoising</vt:lpstr>
      <vt:lpstr>“Semantic Segmentation”</vt:lpstr>
      <vt:lpstr>PowerPoint Presentation</vt:lpstr>
      <vt:lpstr>First – Two “Wrong” Ways</vt:lpstr>
      <vt:lpstr>Why Not Stack Convolutions?</vt:lpstr>
      <vt:lpstr>Idea #2</vt:lpstr>
      <vt:lpstr>Idea #2</vt:lpstr>
      <vt:lpstr>The Big Issue</vt:lpstr>
      <vt:lpstr>Encoder-Decoder</vt:lpstr>
      <vt:lpstr>Putting it Together</vt:lpstr>
      <vt:lpstr>Putting It Together – Block Sizes</vt:lpstr>
      <vt:lpstr>Missing Details</vt:lpstr>
      <vt:lpstr>Missing Details</vt:lpstr>
      <vt:lpstr>Missing Details</vt:lpstr>
      <vt:lpstr>U-Net</vt:lpstr>
      <vt:lpstr>U-Net improves performance </vt:lpstr>
      <vt:lpstr>ResNet: Residual Learning</vt:lpstr>
      <vt:lpstr>Image Colorization</vt:lpstr>
      <vt:lpstr>PowerPoint Presentation</vt:lpstr>
      <vt:lpstr>PowerPoint Presentation</vt:lpstr>
      <vt:lpstr>PowerPoint Presentation</vt:lpstr>
      <vt:lpstr> Better Loss Function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Scott Eaton (http://www.scott-eaton.com/)</vt:lpstr>
      <vt:lpstr>PowerPoint Presentation</vt:lpstr>
      <vt:lpstr>PowerPoint Presentation</vt:lpstr>
      <vt:lpstr>CycleGAN, or “there and back aGAN”</vt:lpstr>
      <vt:lpstr>PowerPoint Presentation</vt:lpstr>
      <vt:lpstr>PowerPoint Presentation</vt:lpstr>
      <vt:lpstr>PowerPoint Presentation</vt:lpstr>
      <vt:lpstr>Video</vt:lpstr>
      <vt:lpstr>PowerPoint Presentation</vt:lpstr>
      <vt:lpstr>PowerPoint Presentation</vt:lpstr>
      <vt:lpstr>PowerPoint Presentation</vt:lpstr>
      <vt:lpstr>Collection Style Transfer</vt:lpstr>
      <vt:lpstr>PowerPoint Presentation</vt:lpstr>
      <vt:lpstr>CG to Real</vt:lpstr>
      <vt:lpstr>Real to CG</vt:lpstr>
      <vt:lpstr>Shallower depth of field</vt:lpstr>
      <vt:lpstr>Failure case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Generating Images from Noise</dc:title>
  <dc:creator>Alyosha Efros</dc:creator>
  <cp:lastModifiedBy>Alyosha Efros</cp:lastModifiedBy>
  <cp:revision>32</cp:revision>
  <dcterms:modified xsi:type="dcterms:W3CDTF">2026-09-24T21:07:46Z</dcterms:modified>
</cp:coreProperties>
</file>