
<file path=[Content_Types].xml><?xml version="1.0" encoding="utf-8"?>
<Types xmlns="http://schemas.openxmlformats.org/package/2006/content-types">
  <Default Extension="bin" ContentType="application/vnd.openxmlformats-officedocument.oleObject"/>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4.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7.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theme/theme8.xml" ContentType="application/vnd.openxmlformats-officedocument.theme+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theme/theme9.xml" ContentType="application/vnd.openxmlformats-officedocument.theme+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10.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theme/theme11.xml" ContentType="application/vnd.openxmlformats-officedocument.theme+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theme/theme12.xml" ContentType="application/vnd.openxmlformats-officedocument.theme+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theme/theme13.xml" ContentType="application/vnd.openxmlformats-officedocument.theme+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theme/theme14.xml" ContentType="application/vnd.openxmlformats-officedocument.theme+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5.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theme/theme16.xml" ContentType="application/vnd.openxmlformats-officedocument.theme+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theme/theme17.xml" ContentType="application/vnd.openxmlformats-officedocument.theme+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 id="2147483696" r:id="rId2"/>
    <p:sldMasterId id="2147483700" r:id="rId3"/>
    <p:sldMasterId id="2147483713" r:id="rId4"/>
    <p:sldMasterId id="2147483725" r:id="rId5"/>
    <p:sldMasterId id="2147483738" r:id="rId6"/>
    <p:sldMasterId id="2147483750" r:id="rId7"/>
    <p:sldMasterId id="2147483764" r:id="rId8"/>
    <p:sldMasterId id="2147483776" r:id="rId9"/>
    <p:sldMasterId id="2147483800" r:id="rId10"/>
    <p:sldMasterId id="2147483813" r:id="rId11"/>
    <p:sldMasterId id="2147483826" r:id="rId12"/>
    <p:sldMasterId id="2147483839" r:id="rId13"/>
    <p:sldMasterId id="2147483891" r:id="rId14"/>
    <p:sldMasterId id="2147483991" r:id="rId15"/>
    <p:sldMasterId id="2147483995" r:id="rId16"/>
    <p:sldMasterId id="2147483999" r:id="rId17"/>
    <p:sldMasterId id="2147484012" r:id="rId18"/>
  </p:sldMasterIdLst>
  <p:notesMasterIdLst>
    <p:notesMasterId r:id="rId129"/>
  </p:notesMasterIdLst>
  <p:sldIdLst>
    <p:sldId id="343" r:id="rId19"/>
    <p:sldId id="829" r:id="rId20"/>
    <p:sldId id="830" r:id="rId21"/>
    <p:sldId id="831" r:id="rId22"/>
    <p:sldId id="346" r:id="rId23"/>
    <p:sldId id="531" r:id="rId24"/>
    <p:sldId id="269" r:id="rId25"/>
    <p:sldId id="534" r:id="rId26"/>
    <p:sldId id="358" r:id="rId27"/>
    <p:sldId id="1751" r:id="rId28"/>
    <p:sldId id="347" r:id="rId29"/>
    <p:sldId id="348" r:id="rId30"/>
    <p:sldId id="349" r:id="rId31"/>
    <p:sldId id="1674" r:id="rId32"/>
    <p:sldId id="1558" r:id="rId33"/>
    <p:sldId id="1675" r:id="rId34"/>
    <p:sldId id="355" r:id="rId35"/>
    <p:sldId id="356" r:id="rId36"/>
    <p:sldId id="1679" r:id="rId37"/>
    <p:sldId id="359" r:id="rId38"/>
    <p:sldId id="360" r:id="rId39"/>
    <p:sldId id="362" r:id="rId40"/>
    <p:sldId id="361" r:id="rId41"/>
    <p:sldId id="363" r:id="rId42"/>
    <p:sldId id="364" r:id="rId43"/>
    <p:sldId id="365" r:id="rId44"/>
    <p:sldId id="366" r:id="rId45"/>
    <p:sldId id="367" r:id="rId46"/>
    <p:sldId id="368" r:id="rId47"/>
    <p:sldId id="369" r:id="rId48"/>
    <p:sldId id="370" r:id="rId49"/>
    <p:sldId id="371" r:id="rId50"/>
    <p:sldId id="372" r:id="rId51"/>
    <p:sldId id="373" r:id="rId52"/>
    <p:sldId id="395" r:id="rId53"/>
    <p:sldId id="393" r:id="rId54"/>
    <p:sldId id="394" r:id="rId55"/>
    <p:sldId id="374" r:id="rId56"/>
    <p:sldId id="375" r:id="rId57"/>
    <p:sldId id="376" r:id="rId58"/>
    <p:sldId id="537" r:id="rId59"/>
    <p:sldId id="377" r:id="rId60"/>
    <p:sldId id="397" r:id="rId61"/>
    <p:sldId id="378" r:id="rId62"/>
    <p:sldId id="379" r:id="rId63"/>
    <p:sldId id="396" r:id="rId64"/>
    <p:sldId id="399" r:id="rId65"/>
    <p:sldId id="400" r:id="rId66"/>
    <p:sldId id="401" r:id="rId67"/>
    <p:sldId id="398" r:id="rId68"/>
    <p:sldId id="385" r:id="rId69"/>
    <p:sldId id="408" r:id="rId70"/>
    <p:sldId id="409" r:id="rId71"/>
    <p:sldId id="535" r:id="rId72"/>
    <p:sldId id="275" r:id="rId73"/>
    <p:sldId id="286" r:id="rId74"/>
    <p:sldId id="287" r:id="rId75"/>
    <p:sldId id="288" r:id="rId76"/>
    <p:sldId id="289" r:id="rId77"/>
    <p:sldId id="290" r:id="rId78"/>
    <p:sldId id="291" r:id="rId79"/>
    <p:sldId id="292" r:id="rId80"/>
    <p:sldId id="293" r:id="rId81"/>
    <p:sldId id="294" r:id="rId82"/>
    <p:sldId id="295" r:id="rId83"/>
    <p:sldId id="296" r:id="rId84"/>
    <p:sldId id="297" r:id="rId85"/>
    <p:sldId id="298" r:id="rId86"/>
    <p:sldId id="299" r:id="rId87"/>
    <p:sldId id="300" r:id="rId88"/>
    <p:sldId id="301" r:id="rId89"/>
    <p:sldId id="302" r:id="rId90"/>
    <p:sldId id="303" r:id="rId91"/>
    <p:sldId id="304" r:id="rId92"/>
    <p:sldId id="305" r:id="rId93"/>
    <p:sldId id="1023" r:id="rId94"/>
    <p:sldId id="542" r:id="rId95"/>
    <p:sldId id="543" r:id="rId96"/>
    <p:sldId id="544" r:id="rId97"/>
    <p:sldId id="1045" r:id="rId98"/>
    <p:sldId id="1046" r:id="rId99"/>
    <p:sldId id="1752" r:id="rId100"/>
    <p:sldId id="1753" r:id="rId101"/>
    <p:sldId id="546" r:id="rId102"/>
    <p:sldId id="548" r:id="rId103"/>
    <p:sldId id="557" r:id="rId104"/>
    <p:sldId id="558" r:id="rId105"/>
    <p:sldId id="549" r:id="rId106"/>
    <p:sldId id="550" r:id="rId107"/>
    <p:sldId id="328" r:id="rId108"/>
    <p:sldId id="329" r:id="rId109"/>
    <p:sldId id="330" r:id="rId110"/>
    <p:sldId id="556" r:id="rId111"/>
    <p:sldId id="437" r:id="rId112"/>
    <p:sldId id="436" r:id="rId113"/>
    <p:sldId id="438" r:id="rId114"/>
    <p:sldId id="332" r:id="rId115"/>
    <p:sldId id="415" r:id="rId116"/>
    <p:sldId id="333" r:id="rId117"/>
    <p:sldId id="539" r:id="rId118"/>
    <p:sldId id="334" r:id="rId119"/>
    <p:sldId id="335" r:id="rId120"/>
    <p:sldId id="336" r:id="rId121"/>
    <p:sldId id="337" r:id="rId122"/>
    <p:sldId id="338" r:id="rId123"/>
    <p:sldId id="339" r:id="rId124"/>
    <p:sldId id="340" r:id="rId125"/>
    <p:sldId id="479" r:id="rId126"/>
    <p:sldId id="344" r:id="rId127"/>
    <p:sldId id="1754" r:id="rId1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6230" autoAdjust="0"/>
  </p:normalViewPr>
  <p:slideViewPr>
    <p:cSldViewPr>
      <p:cViewPr varScale="1">
        <p:scale>
          <a:sx n="35" d="100"/>
          <a:sy n="35" d="100"/>
        </p:scale>
        <p:origin x="1368" y="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99.xml"/><Relationship Id="rId21" Type="http://schemas.openxmlformats.org/officeDocument/2006/relationships/slide" Target="slides/slide3.xml"/><Relationship Id="rId42" Type="http://schemas.openxmlformats.org/officeDocument/2006/relationships/slide" Target="slides/slide24.xml"/><Relationship Id="rId63" Type="http://schemas.openxmlformats.org/officeDocument/2006/relationships/slide" Target="slides/slide45.xml"/><Relationship Id="rId84" Type="http://schemas.openxmlformats.org/officeDocument/2006/relationships/slide" Target="slides/slide66.xml"/><Relationship Id="rId16" Type="http://schemas.openxmlformats.org/officeDocument/2006/relationships/slideMaster" Target="slideMasters/slideMaster16.xml"/><Relationship Id="rId107" Type="http://schemas.openxmlformats.org/officeDocument/2006/relationships/slide" Target="slides/slide89.xml"/><Relationship Id="rId11" Type="http://schemas.openxmlformats.org/officeDocument/2006/relationships/slideMaster" Target="slideMasters/slideMaster11.xml"/><Relationship Id="rId32" Type="http://schemas.openxmlformats.org/officeDocument/2006/relationships/slide" Target="slides/slide14.xml"/><Relationship Id="rId37" Type="http://schemas.openxmlformats.org/officeDocument/2006/relationships/slide" Target="slides/slide19.xml"/><Relationship Id="rId53" Type="http://schemas.openxmlformats.org/officeDocument/2006/relationships/slide" Target="slides/slide35.xml"/><Relationship Id="rId58" Type="http://schemas.openxmlformats.org/officeDocument/2006/relationships/slide" Target="slides/slide40.xml"/><Relationship Id="rId74" Type="http://schemas.openxmlformats.org/officeDocument/2006/relationships/slide" Target="slides/slide56.xml"/><Relationship Id="rId79" Type="http://schemas.openxmlformats.org/officeDocument/2006/relationships/slide" Target="slides/slide61.xml"/><Relationship Id="rId102" Type="http://schemas.openxmlformats.org/officeDocument/2006/relationships/slide" Target="slides/slide84.xml"/><Relationship Id="rId123" Type="http://schemas.openxmlformats.org/officeDocument/2006/relationships/slide" Target="slides/slide105.xml"/><Relationship Id="rId128" Type="http://schemas.openxmlformats.org/officeDocument/2006/relationships/slide" Target="slides/slide110.xml"/><Relationship Id="rId5" Type="http://schemas.openxmlformats.org/officeDocument/2006/relationships/slideMaster" Target="slideMasters/slideMaster5.xml"/><Relationship Id="rId90" Type="http://schemas.openxmlformats.org/officeDocument/2006/relationships/slide" Target="slides/slide72.xml"/><Relationship Id="rId95" Type="http://schemas.openxmlformats.org/officeDocument/2006/relationships/slide" Target="slides/slide77.xml"/><Relationship Id="rId22" Type="http://schemas.openxmlformats.org/officeDocument/2006/relationships/slide" Target="slides/slide4.xml"/><Relationship Id="rId27" Type="http://schemas.openxmlformats.org/officeDocument/2006/relationships/slide" Target="slides/slide9.xml"/><Relationship Id="rId43" Type="http://schemas.openxmlformats.org/officeDocument/2006/relationships/slide" Target="slides/slide25.xml"/><Relationship Id="rId48" Type="http://schemas.openxmlformats.org/officeDocument/2006/relationships/slide" Target="slides/slide30.xml"/><Relationship Id="rId64" Type="http://schemas.openxmlformats.org/officeDocument/2006/relationships/slide" Target="slides/slide46.xml"/><Relationship Id="rId69" Type="http://schemas.openxmlformats.org/officeDocument/2006/relationships/slide" Target="slides/slide51.xml"/><Relationship Id="rId113" Type="http://schemas.openxmlformats.org/officeDocument/2006/relationships/slide" Target="slides/slide95.xml"/><Relationship Id="rId118" Type="http://schemas.openxmlformats.org/officeDocument/2006/relationships/slide" Target="slides/slide100.xml"/><Relationship Id="rId80" Type="http://schemas.openxmlformats.org/officeDocument/2006/relationships/slide" Target="slides/slide62.xml"/><Relationship Id="rId85" Type="http://schemas.openxmlformats.org/officeDocument/2006/relationships/slide" Target="slides/slide67.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33" Type="http://schemas.openxmlformats.org/officeDocument/2006/relationships/slide" Target="slides/slide15.xml"/><Relationship Id="rId38" Type="http://schemas.openxmlformats.org/officeDocument/2006/relationships/slide" Target="slides/slide20.xml"/><Relationship Id="rId59" Type="http://schemas.openxmlformats.org/officeDocument/2006/relationships/slide" Target="slides/slide41.xml"/><Relationship Id="rId103" Type="http://schemas.openxmlformats.org/officeDocument/2006/relationships/slide" Target="slides/slide85.xml"/><Relationship Id="rId108" Type="http://schemas.openxmlformats.org/officeDocument/2006/relationships/slide" Target="slides/slide90.xml"/><Relationship Id="rId124" Type="http://schemas.openxmlformats.org/officeDocument/2006/relationships/slide" Target="slides/slide106.xml"/><Relationship Id="rId129" Type="http://schemas.openxmlformats.org/officeDocument/2006/relationships/notesMaster" Target="notesMasters/notesMaster1.xml"/><Relationship Id="rId54" Type="http://schemas.openxmlformats.org/officeDocument/2006/relationships/slide" Target="slides/slide36.xml"/><Relationship Id="rId70" Type="http://schemas.openxmlformats.org/officeDocument/2006/relationships/slide" Target="slides/slide52.xml"/><Relationship Id="rId75" Type="http://schemas.openxmlformats.org/officeDocument/2006/relationships/slide" Target="slides/slide57.xml"/><Relationship Id="rId91" Type="http://schemas.openxmlformats.org/officeDocument/2006/relationships/slide" Target="slides/slide73.xml"/><Relationship Id="rId96" Type="http://schemas.openxmlformats.org/officeDocument/2006/relationships/slide" Target="slides/slide78.xml"/><Relationship Id="rId1" Type="http://schemas.openxmlformats.org/officeDocument/2006/relationships/slideMaster" Target="slideMasters/slideMaster1.xml"/><Relationship Id="rId6" Type="http://schemas.openxmlformats.org/officeDocument/2006/relationships/slideMaster" Target="slideMasters/slideMaster6.xml"/><Relationship Id="rId23" Type="http://schemas.openxmlformats.org/officeDocument/2006/relationships/slide" Target="slides/slide5.xml"/><Relationship Id="rId28" Type="http://schemas.openxmlformats.org/officeDocument/2006/relationships/slide" Target="slides/slide10.xml"/><Relationship Id="rId49" Type="http://schemas.openxmlformats.org/officeDocument/2006/relationships/slide" Target="slides/slide31.xml"/><Relationship Id="rId114" Type="http://schemas.openxmlformats.org/officeDocument/2006/relationships/slide" Target="slides/slide96.xml"/><Relationship Id="rId119" Type="http://schemas.openxmlformats.org/officeDocument/2006/relationships/slide" Target="slides/slide101.xml"/><Relationship Id="rId44" Type="http://schemas.openxmlformats.org/officeDocument/2006/relationships/slide" Target="slides/slide26.xml"/><Relationship Id="rId60" Type="http://schemas.openxmlformats.org/officeDocument/2006/relationships/slide" Target="slides/slide42.xml"/><Relationship Id="rId65" Type="http://schemas.openxmlformats.org/officeDocument/2006/relationships/slide" Target="slides/slide47.xml"/><Relationship Id="rId81" Type="http://schemas.openxmlformats.org/officeDocument/2006/relationships/slide" Target="slides/slide63.xml"/><Relationship Id="rId86" Type="http://schemas.openxmlformats.org/officeDocument/2006/relationships/slide" Target="slides/slide68.xml"/><Relationship Id="rId130" Type="http://schemas.openxmlformats.org/officeDocument/2006/relationships/presProps" Target="presProps.xml"/><Relationship Id="rId13" Type="http://schemas.openxmlformats.org/officeDocument/2006/relationships/slideMaster" Target="slideMasters/slideMaster13.xml"/><Relationship Id="rId18" Type="http://schemas.openxmlformats.org/officeDocument/2006/relationships/slideMaster" Target="slideMasters/slideMaster18.xml"/><Relationship Id="rId39" Type="http://schemas.openxmlformats.org/officeDocument/2006/relationships/slide" Target="slides/slide21.xml"/><Relationship Id="rId109" Type="http://schemas.openxmlformats.org/officeDocument/2006/relationships/slide" Target="slides/slide91.xml"/><Relationship Id="rId34" Type="http://schemas.openxmlformats.org/officeDocument/2006/relationships/slide" Target="slides/slide16.xml"/><Relationship Id="rId50" Type="http://schemas.openxmlformats.org/officeDocument/2006/relationships/slide" Target="slides/slide32.xml"/><Relationship Id="rId55" Type="http://schemas.openxmlformats.org/officeDocument/2006/relationships/slide" Target="slides/slide37.xml"/><Relationship Id="rId76" Type="http://schemas.openxmlformats.org/officeDocument/2006/relationships/slide" Target="slides/slide58.xml"/><Relationship Id="rId97" Type="http://schemas.openxmlformats.org/officeDocument/2006/relationships/slide" Target="slides/slide79.xml"/><Relationship Id="rId104" Type="http://schemas.openxmlformats.org/officeDocument/2006/relationships/slide" Target="slides/slide86.xml"/><Relationship Id="rId120" Type="http://schemas.openxmlformats.org/officeDocument/2006/relationships/slide" Target="slides/slide102.xml"/><Relationship Id="rId125" Type="http://schemas.openxmlformats.org/officeDocument/2006/relationships/slide" Target="slides/slide107.xml"/><Relationship Id="rId7" Type="http://schemas.openxmlformats.org/officeDocument/2006/relationships/slideMaster" Target="slideMasters/slideMaster7.xml"/><Relationship Id="rId71" Type="http://schemas.openxmlformats.org/officeDocument/2006/relationships/slide" Target="slides/slide53.xml"/><Relationship Id="rId92" Type="http://schemas.openxmlformats.org/officeDocument/2006/relationships/slide" Target="slides/slide74.xml"/><Relationship Id="rId2" Type="http://schemas.openxmlformats.org/officeDocument/2006/relationships/slideMaster" Target="slideMasters/slideMaster2.xml"/><Relationship Id="rId29" Type="http://schemas.openxmlformats.org/officeDocument/2006/relationships/slide" Target="slides/slide11.xml"/><Relationship Id="rId24" Type="http://schemas.openxmlformats.org/officeDocument/2006/relationships/slide" Target="slides/slide6.xml"/><Relationship Id="rId40" Type="http://schemas.openxmlformats.org/officeDocument/2006/relationships/slide" Target="slides/slide22.xml"/><Relationship Id="rId45" Type="http://schemas.openxmlformats.org/officeDocument/2006/relationships/slide" Target="slides/slide27.xml"/><Relationship Id="rId66" Type="http://schemas.openxmlformats.org/officeDocument/2006/relationships/slide" Target="slides/slide48.xml"/><Relationship Id="rId87" Type="http://schemas.openxmlformats.org/officeDocument/2006/relationships/slide" Target="slides/slide69.xml"/><Relationship Id="rId110" Type="http://schemas.openxmlformats.org/officeDocument/2006/relationships/slide" Target="slides/slide92.xml"/><Relationship Id="rId115" Type="http://schemas.openxmlformats.org/officeDocument/2006/relationships/slide" Target="slides/slide97.xml"/><Relationship Id="rId131" Type="http://schemas.openxmlformats.org/officeDocument/2006/relationships/viewProps" Target="viewProps.xml"/><Relationship Id="rId61" Type="http://schemas.openxmlformats.org/officeDocument/2006/relationships/slide" Target="slides/slide43.xml"/><Relationship Id="rId82" Type="http://schemas.openxmlformats.org/officeDocument/2006/relationships/slide" Target="slides/slide64.xml"/><Relationship Id="rId19" Type="http://schemas.openxmlformats.org/officeDocument/2006/relationships/slide" Target="slides/slide1.xml"/><Relationship Id="rId14" Type="http://schemas.openxmlformats.org/officeDocument/2006/relationships/slideMaster" Target="slideMasters/slideMaster14.xml"/><Relationship Id="rId30" Type="http://schemas.openxmlformats.org/officeDocument/2006/relationships/slide" Target="slides/slide12.xml"/><Relationship Id="rId35" Type="http://schemas.openxmlformats.org/officeDocument/2006/relationships/slide" Target="slides/slide17.xml"/><Relationship Id="rId56" Type="http://schemas.openxmlformats.org/officeDocument/2006/relationships/slide" Target="slides/slide38.xml"/><Relationship Id="rId77" Type="http://schemas.openxmlformats.org/officeDocument/2006/relationships/slide" Target="slides/slide59.xml"/><Relationship Id="rId100" Type="http://schemas.openxmlformats.org/officeDocument/2006/relationships/slide" Target="slides/slide82.xml"/><Relationship Id="rId105" Type="http://schemas.openxmlformats.org/officeDocument/2006/relationships/slide" Target="slides/slide87.xml"/><Relationship Id="rId126" Type="http://schemas.openxmlformats.org/officeDocument/2006/relationships/slide" Target="slides/slide108.xml"/><Relationship Id="rId8" Type="http://schemas.openxmlformats.org/officeDocument/2006/relationships/slideMaster" Target="slideMasters/slideMaster8.xml"/><Relationship Id="rId51" Type="http://schemas.openxmlformats.org/officeDocument/2006/relationships/slide" Target="slides/slide33.xml"/><Relationship Id="rId72" Type="http://schemas.openxmlformats.org/officeDocument/2006/relationships/slide" Target="slides/slide54.xml"/><Relationship Id="rId93" Type="http://schemas.openxmlformats.org/officeDocument/2006/relationships/slide" Target="slides/slide75.xml"/><Relationship Id="rId98" Type="http://schemas.openxmlformats.org/officeDocument/2006/relationships/slide" Target="slides/slide80.xml"/><Relationship Id="rId121" Type="http://schemas.openxmlformats.org/officeDocument/2006/relationships/slide" Target="slides/slide103.xml"/><Relationship Id="rId3" Type="http://schemas.openxmlformats.org/officeDocument/2006/relationships/slideMaster" Target="slideMasters/slideMaster3.xml"/><Relationship Id="rId25" Type="http://schemas.openxmlformats.org/officeDocument/2006/relationships/slide" Target="slides/slide7.xml"/><Relationship Id="rId46" Type="http://schemas.openxmlformats.org/officeDocument/2006/relationships/slide" Target="slides/slide28.xml"/><Relationship Id="rId67" Type="http://schemas.openxmlformats.org/officeDocument/2006/relationships/slide" Target="slides/slide49.xml"/><Relationship Id="rId116" Type="http://schemas.openxmlformats.org/officeDocument/2006/relationships/slide" Target="slides/slide98.xml"/><Relationship Id="rId20" Type="http://schemas.openxmlformats.org/officeDocument/2006/relationships/slide" Target="slides/slide2.xml"/><Relationship Id="rId41" Type="http://schemas.openxmlformats.org/officeDocument/2006/relationships/slide" Target="slides/slide23.xml"/><Relationship Id="rId62" Type="http://schemas.openxmlformats.org/officeDocument/2006/relationships/slide" Target="slides/slide44.xml"/><Relationship Id="rId83" Type="http://schemas.openxmlformats.org/officeDocument/2006/relationships/slide" Target="slides/slide65.xml"/><Relationship Id="rId88" Type="http://schemas.openxmlformats.org/officeDocument/2006/relationships/slide" Target="slides/slide70.xml"/><Relationship Id="rId111" Type="http://schemas.openxmlformats.org/officeDocument/2006/relationships/slide" Target="slides/slide93.xml"/><Relationship Id="rId132" Type="http://schemas.openxmlformats.org/officeDocument/2006/relationships/theme" Target="theme/theme1.xml"/><Relationship Id="rId15" Type="http://schemas.openxmlformats.org/officeDocument/2006/relationships/slideMaster" Target="slideMasters/slideMaster15.xml"/><Relationship Id="rId36" Type="http://schemas.openxmlformats.org/officeDocument/2006/relationships/slide" Target="slides/slide18.xml"/><Relationship Id="rId57" Type="http://schemas.openxmlformats.org/officeDocument/2006/relationships/slide" Target="slides/slide39.xml"/><Relationship Id="rId106" Type="http://schemas.openxmlformats.org/officeDocument/2006/relationships/slide" Target="slides/slide88.xml"/><Relationship Id="rId127" Type="http://schemas.openxmlformats.org/officeDocument/2006/relationships/slide" Target="slides/slide109.xml"/><Relationship Id="rId10" Type="http://schemas.openxmlformats.org/officeDocument/2006/relationships/slideMaster" Target="slideMasters/slideMaster10.xml"/><Relationship Id="rId31" Type="http://schemas.openxmlformats.org/officeDocument/2006/relationships/slide" Target="slides/slide13.xml"/><Relationship Id="rId52" Type="http://schemas.openxmlformats.org/officeDocument/2006/relationships/slide" Target="slides/slide34.xml"/><Relationship Id="rId73" Type="http://schemas.openxmlformats.org/officeDocument/2006/relationships/slide" Target="slides/slide55.xml"/><Relationship Id="rId78" Type="http://schemas.openxmlformats.org/officeDocument/2006/relationships/slide" Target="slides/slide60.xml"/><Relationship Id="rId94" Type="http://schemas.openxmlformats.org/officeDocument/2006/relationships/slide" Target="slides/slide76.xml"/><Relationship Id="rId99" Type="http://schemas.openxmlformats.org/officeDocument/2006/relationships/slide" Target="slides/slide81.xml"/><Relationship Id="rId101" Type="http://schemas.openxmlformats.org/officeDocument/2006/relationships/slide" Target="slides/slide83.xml"/><Relationship Id="rId122" Type="http://schemas.openxmlformats.org/officeDocument/2006/relationships/slide" Target="slides/slide104.xml"/><Relationship Id="rId4" Type="http://schemas.openxmlformats.org/officeDocument/2006/relationships/slideMaster" Target="slideMasters/slideMaster4.xml"/><Relationship Id="rId9" Type="http://schemas.openxmlformats.org/officeDocument/2006/relationships/slideMaster" Target="slideMasters/slideMaster9.xml"/><Relationship Id="rId26" Type="http://schemas.openxmlformats.org/officeDocument/2006/relationships/slide" Target="slides/slide8.xml"/><Relationship Id="rId47" Type="http://schemas.openxmlformats.org/officeDocument/2006/relationships/slide" Target="slides/slide29.xml"/><Relationship Id="rId68" Type="http://schemas.openxmlformats.org/officeDocument/2006/relationships/slide" Target="slides/slide50.xml"/><Relationship Id="rId89" Type="http://schemas.openxmlformats.org/officeDocument/2006/relationships/slide" Target="slides/slide71.xml"/><Relationship Id="rId112" Type="http://schemas.openxmlformats.org/officeDocument/2006/relationships/slide" Target="slides/slide94.xml"/><Relationship Id="rId13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FB0C0ED-2779-4A42-A288-03476AD3F649}" type="datetimeFigureOut">
              <a:rPr lang="en-US" smtClean="0"/>
              <a:t>9/22/2026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545D52E-57C8-4115-885C-090AEC4FA988}" type="slidenum">
              <a:rPr lang="en-US" smtClean="0"/>
              <a:t>‹#›</a:t>
            </a:fld>
            <a:endParaRPr lang="en-US"/>
          </a:p>
        </p:txBody>
      </p:sp>
    </p:spTree>
    <p:extLst>
      <p:ext uri="{BB962C8B-B14F-4D97-AF65-F5344CB8AC3E}">
        <p14:creationId xmlns:p14="http://schemas.microsoft.com/office/powerpoint/2010/main" val="2670849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7">
            <a:extLst>
              <a:ext uri="{FF2B5EF4-FFF2-40B4-BE49-F238E27FC236}">
                <a16:creationId xmlns:a16="http://schemas.microsoft.com/office/drawing/2014/main" id="{1A2CB822-4FE5-64A6-0B5B-360DD874F3C5}"/>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6BFE16DB-D9C7-454D-AF7B-F9076A401EF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5411" name="Rectangle 2">
            <a:extLst>
              <a:ext uri="{FF2B5EF4-FFF2-40B4-BE49-F238E27FC236}">
                <a16:creationId xmlns:a16="http://schemas.microsoft.com/office/drawing/2014/main" id="{17573617-DB9F-0ED6-5E4B-6568E310D205}"/>
              </a:ext>
            </a:extLst>
          </p:cNvPr>
          <p:cNvSpPr>
            <a:spLocks noGrp="1" noRot="1" noChangeAspect="1" noChangeArrowheads="1" noTextEdit="1"/>
          </p:cNvSpPr>
          <p:nvPr>
            <p:ph type="sldImg"/>
          </p:nvPr>
        </p:nvSpPr>
        <p:spPr>
          <a:ln/>
        </p:spPr>
      </p:sp>
      <p:sp>
        <p:nvSpPr>
          <p:cNvPr id="145412" name="Rectangle 3">
            <a:extLst>
              <a:ext uri="{FF2B5EF4-FFF2-40B4-BE49-F238E27FC236}">
                <a16:creationId xmlns:a16="http://schemas.microsoft.com/office/drawing/2014/main" id="{4A74ADCA-D7FD-DEAD-DBD0-ED446C41F2F3}"/>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7">
            <a:extLst>
              <a:ext uri="{FF2B5EF4-FFF2-40B4-BE49-F238E27FC236}">
                <a16:creationId xmlns:a16="http://schemas.microsoft.com/office/drawing/2014/main" id="{2D7790D0-28B6-D363-DDD6-ECC6E8614797}"/>
              </a:ext>
            </a:extLst>
          </p:cNvPr>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spcBef>
                <a:spcPct val="30000"/>
              </a:spcBef>
              <a:defRPr sz="1200">
                <a:solidFill>
                  <a:schemeClr val="tx1"/>
                </a:solidFill>
                <a:latin typeface="Arial" panose="020B0604020202020204" pitchFamily="34" charset="0"/>
                <a:cs typeface="Arial" panose="020B0604020202020204" pitchFamily="34" charset="0"/>
              </a:defRPr>
            </a:lvl1pPr>
            <a:lvl2pPr marL="742950" indent="-285750" defTabSz="966788">
              <a:spcBef>
                <a:spcPct val="30000"/>
              </a:spcBef>
              <a:defRPr sz="1200">
                <a:solidFill>
                  <a:schemeClr val="tx1"/>
                </a:solidFill>
                <a:latin typeface="Arial" panose="020B0604020202020204" pitchFamily="34" charset="0"/>
                <a:cs typeface="Arial" panose="020B0604020202020204" pitchFamily="34" charset="0"/>
              </a:defRPr>
            </a:lvl2pPr>
            <a:lvl3pPr marL="1143000" indent="-228600" defTabSz="966788">
              <a:spcBef>
                <a:spcPct val="30000"/>
              </a:spcBef>
              <a:defRPr sz="1200">
                <a:solidFill>
                  <a:schemeClr val="tx1"/>
                </a:solidFill>
                <a:latin typeface="Arial" panose="020B0604020202020204" pitchFamily="34" charset="0"/>
                <a:cs typeface="Arial" panose="020B0604020202020204" pitchFamily="34" charset="0"/>
              </a:defRPr>
            </a:lvl3pPr>
            <a:lvl4pPr marL="1600200" indent="-228600" defTabSz="966788">
              <a:spcBef>
                <a:spcPct val="30000"/>
              </a:spcBef>
              <a:defRPr sz="1200">
                <a:solidFill>
                  <a:schemeClr val="tx1"/>
                </a:solidFill>
                <a:latin typeface="Arial" panose="020B0604020202020204" pitchFamily="34" charset="0"/>
                <a:cs typeface="Arial" panose="020B0604020202020204" pitchFamily="34" charset="0"/>
              </a:defRPr>
            </a:lvl4pPr>
            <a:lvl5pPr marL="2057400" indent="-228600" defTabSz="966788">
              <a:spcBef>
                <a:spcPct val="30000"/>
              </a:spcBef>
              <a:defRPr sz="12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30000"/>
              </a:spcBef>
              <a:spcAft>
                <a:spcPct val="0"/>
              </a:spcAft>
              <a:defRPr sz="12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68CB004-E79C-45AB-AD9D-E3789EC074A5}"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66788"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7459" name="Rectangle 2">
            <a:extLst>
              <a:ext uri="{FF2B5EF4-FFF2-40B4-BE49-F238E27FC236}">
                <a16:creationId xmlns:a16="http://schemas.microsoft.com/office/drawing/2014/main" id="{7B1021B1-0EA7-9A2D-78F6-D83AE10FAAFF}"/>
              </a:ext>
            </a:extLst>
          </p:cNvPr>
          <p:cNvSpPr>
            <a:spLocks noGrp="1" noRot="1" noChangeAspect="1" noChangeArrowheads="1" noTextEdit="1"/>
          </p:cNvSpPr>
          <p:nvPr>
            <p:ph type="sldImg"/>
          </p:nvPr>
        </p:nvSpPr>
        <p:spPr>
          <a:ln/>
        </p:spPr>
      </p:sp>
      <p:sp>
        <p:nvSpPr>
          <p:cNvPr id="147460" name="Rectangle 3">
            <a:extLst>
              <a:ext uri="{FF2B5EF4-FFF2-40B4-BE49-F238E27FC236}">
                <a16:creationId xmlns:a16="http://schemas.microsoft.com/office/drawing/2014/main" id="{1F2003F9-D84F-B4D9-75CE-4C7BF085ED30}"/>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ru-RU"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bwMode="auto">
          <a:noFill/>
          <a:ln>
            <a:miter lim="800000"/>
            <a:headEnd/>
            <a:tailEnd/>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CFED1E2-4254-624C-9348-DC818A5798E2}" type="slidenum">
              <a:rPr kumimoji="0" lang="en-US" sz="1200" b="0" i="0" u="none" strike="noStrike" kern="1200" cap="none" spc="0" normalizeH="0" baseline="0" noProof="0">
                <a:ln>
                  <a:noFill/>
                </a:ln>
                <a:solidFill>
                  <a:prstClr val="black"/>
                </a:solidFill>
                <a:effectLst/>
                <a:uLnTx/>
                <a:uFillTx/>
                <a:latin typeface="Calibri"/>
                <a:ea typeface="Arial" pitchFamily="-84" charset="0"/>
                <a:cs typeface="Arial" pitchFamily="-84" charset="0"/>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Arial" pitchFamily="-84" charset="0"/>
              <a:cs typeface="Arial" pitchFamily="-84" charset="0"/>
            </a:endParaRPr>
          </a:p>
        </p:txBody>
      </p:sp>
      <p:sp>
        <p:nvSpPr>
          <p:cNvPr id="38915"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38916" name="Rectangle 3"/>
          <p:cNvSpPr>
            <a:spLocks noGrp="1" noChangeArrowheads="1"/>
          </p:cNvSpPr>
          <p:nvPr>
            <p:ph type="body" idx="1"/>
          </p:nvPr>
        </p:nvSpPr>
        <p:spPr bwMode="auto">
          <a:noFill/>
        </p:spPr>
        <p:txBody>
          <a:bodyPr/>
          <a:lstStyle/>
          <a:p>
            <a:pPr eaLnBrk="1" hangingPunct="1"/>
            <a:endParaRPr lang="en-US">
              <a:latin typeface="Arial" pitchFamily="-84" charset="0"/>
              <a:ea typeface="Arial" pitchFamily="-84" charset="0"/>
              <a:cs typeface="Arial" pitchFamily="-84" charset="0"/>
            </a:endParaRPr>
          </a:p>
        </p:txBody>
      </p:sp>
    </p:spTree>
    <p:extLst>
      <p:ext uri="{BB962C8B-B14F-4D97-AF65-F5344CB8AC3E}">
        <p14:creationId xmlns:p14="http://schemas.microsoft.com/office/powerpoint/2010/main" val="21727383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2"/>
          <p:cNvSpPr>
            <a:spLocks noGrp="1" noRot="1" noChangeAspect="1" noChangeArrowheads="1" noTextEdit="1"/>
          </p:cNvSpPr>
          <p:nvPr>
            <p:ph type="sldImg"/>
          </p:nvPr>
        </p:nvSpPr>
        <p:spPr bwMode="auto">
          <a:xfrm>
            <a:off x="1143000" y="685800"/>
            <a:ext cx="4573588" cy="3429000"/>
          </a:xfrm>
          <a:prstGeom prst="rect">
            <a:avLst/>
          </a:prstGeom>
          <a:solidFill>
            <a:srgbClr val="FFFFFF"/>
          </a:solidFill>
          <a:ln>
            <a:solidFill>
              <a:srgbClr val="000000"/>
            </a:solidFill>
            <a:miter lim="800000"/>
            <a:headEnd/>
            <a:tailEnd/>
          </a:ln>
        </p:spPr>
      </p:sp>
      <p:sp>
        <p:nvSpPr>
          <p:cNvPr id="191491" name="Rectangle 3"/>
          <p:cNvSpPr>
            <a:spLocks noGrp="1" noChangeArrowheads="1"/>
          </p:cNvSpPr>
          <p:nvPr>
            <p:ph type="body" idx="1"/>
          </p:nvPr>
        </p:nvSpPr>
        <p:spPr bwMode="auto">
          <a:xfrm>
            <a:off x="685962" y="4343400"/>
            <a:ext cx="5486077" cy="4114800"/>
          </a:xfrm>
          <a:prstGeom prst="rect">
            <a:avLst/>
          </a:prstGeom>
          <a:solidFill>
            <a:srgbClr val="FFFFFF"/>
          </a:solidFill>
          <a:ln>
            <a:solidFill>
              <a:srgbClr val="000000"/>
            </a:solidFill>
            <a:miter lim="800000"/>
            <a:headEnd/>
            <a:tailEnd/>
          </a:ln>
        </p:spPr>
        <p:txBody>
          <a:bodyPr>
            <a:prstTxWarp prst="textNoShape">
              <a:avLst/>
            </a:prstTxWarp>
          </a:bodyPr>
          <a:lstStyle/>
          <a:p>
            <a:endParaRPr lang="en-US">
              <a:latin typeface="Times New Roman" charset="0"/>
            </a:endParaRPr>
          </a:p>
        </p:txBody>
      </p:sp>
    </p:spTree>
    <p:extLst>
      <p:ext uri="{BB962C8B-B14F-4D97-AF65-F5344CB8AC3E}">
        <p14:creationId xmlns:p14="http://schemas.microsoft.com/office/powerpoint/2010/main" val="28770009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B77829-D5CB-A847-9C40-E2913BE070B5}" type="slidenum">
              <a:rPr lang="en-US"/>
              <a:pPr/>
              <a:t>20</a:t>
            </a:fld>
            <a:endParaRPr lang="en-US"/>
          </a:p>
        </p:txBody>
      </p:sp>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662034-9D98-554A-A8BA-14722D663BF6}" type="slidenum">
              <a:rPr lang="en-US"/>
              <a:pPr/>
              <a:t>21</a:t>
            </a:fld>
            <a:endParaRPr lang="en-US"/>
          </a:p>
        </p:txBody>
      </p:sp>
      <p:sp>
        <p:nvSpPr>
          <p:cNvPr id="240642" name="Rectangle 2"/>
          <p:cNvSpPr>
            <a:spLocks noGrp="1" noRot="1" noChangeAspec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A8FA23-F523-9949-8289-864DDE9B133A}" type="slidenum">
              <a:rPr lang="en-US">
                <a:solidFill>
                  <a:prstClr val="black"/>
                </a:solidFill>
              </a:rPr>
              <a:pPr/>
              <a:t>35</a:t>
            </a:fld>
            <a:endParaRPr lang="en-US">
              <a:solidFill>
                <a:prstClr val="black"/>
              </a:solidFill>
            </a:endParaRPr>
          </a:p>
        </p:txBody>
      </p:sp>
      <p:sp>
        <p:nvSpPr>
          <p:cNvPr id="244738" name="Rectangle 2"/>
          <p:cNvSpPr>
            <a:spLocks noGrp="1" noRot="1" noChangeAspect="1" noChangeArrowheads="1" noTextEdit="1"/>
          </p:cNvSpPr>
          <p:nvPr>
            <p:ph type="sldImg"/>
          </p:nvPr>
        </p:nvSpPr>
        <p:spPr>
          <a:ln/>
        </p:spPr>
      </p:sp>
      <p:sp>
        <p:nvSpPr>
          <p:cNvPr id="244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A5E1FE2-8879-3444-B866-941D0058B0CA}" type="slidenum">
              <a:rPr lang="en-US"/>
              <a:pPr/>
              <a:t>43</a:t>
            </a:fld>
            <a:endParaRPr lang="en-US"/>
          </a:p>
        </p:txBody>
      </p:sp>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17C82C5-401F-A748-9AFC-D84E41D1C6DF}" type="slidenum">
              <a:rPr lang="en-US">
                <a:solidFill>
                  <a:prstClr val="black"/>
                </a:solidFill>
              </a:rPr>
              <a:pPr/>
              <a:t>50</a:t>
            </a:fld>
            <a:endParaRPr lang="en-US">
              <a:solidFill>
                <a:prstClr val="black"/>
              </a:solidFill>
            </a:endParaRPr>
          </a:p>
        </p:txBody>
      </p:sp>
      <p:sp>
        <p:nvSpPr>
          <p:cNvPr id="247810" name="Rectangle 2"/>
          <p:cNvSpPr>
            <a:spLocks noGrp="1" noRot="1" noChangeAspect="1" noChangeArrowheads="1" noTextEdit="1"/>
          </p:cNvSpPr>
          <p:nvPr>
            <p:ph type="sldImg"/>
          </p:nvPr>
        </p:nvSpPr>
        <p:spPr>
          <a:ln/>
        </p:spPr>
      </p:sp>
      <p:sp>
        <p:nvSpPr>
          <p:cNvPr id="2478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DA92EB-0B3C-8D4F-BD75-9E65D4701434}" type="slidenum">
              <a:rPr lang="en-US">
                <a:solidFill>
                  <a:prstClr val="black"/>
                </a:solidFill>
              </a:rPr>
              <a:pPr/>
              <a:t>52</a:t>
            </a:fld>
            <a:endParaRPr lang="en-US">
              <a:solidFill>
                <a:prstClr val="black"/>
              </a:solidFill>
            </a:endParaRPr>
          </a:p>
        </p:txBody>
      </p:sp>
      <p:sp>
        <p:nvSpPr>
          <p:cNvPr id="249858" name="Rectangle 2"/>
          <p:cNvSpPr>
            <a:spLocks noGrp="1" noRot="1" noChangeAspect="1" noChangeArrowheads="1" noTextEdit="1"/>
          </p:cNvSpPr>
          <p:nvPr>
            <p:ph type="sldImg"/>
          </p:nvPr>
        </p:nvSpPr>
        <p:spPr>
          <a:ln/>
        </p:spPr>
      </p:sp>
      <p:sp>
        <p:nvSpPr>
          <p:cNvPr id="2498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0A23D1F-A8D3-B549-9476-FF08E85F5A61}" type="slidenum">
              <a:rPr lang="en-US">
                <a:solidFill>
                  <a:prstClr val="black"/>
                </a:solidFill>
              </a:rPr>
              <a:pPr/>
              <a:t>53</a:t>
            </a:fld>
            <a:endParaRPr lang="en-US">
              <a:solidFill>
                <a:prstClr val="black"/>
              </a:solidFill>
            </a:endParaRPr>
          </a:p>
        </p:txBody>
      </p:sp>
      <p:sp>
        <p:nvSpPr>
          <p:cNvPr id="172034" name="Rectangle 2"/>
          <p:cNvSpPr>
            <a:spLocks noGrp="1" noRot="1" noChangeAspect="1" noChangeArrowheads="1" noTextEdit="1"/>
          </p:cNvSpPr>
          <p:nvPr>
            <p:ph type="sldImg"/>
          </p:nvPr>
        </p:nvSpPr>
        <p:spPr>
          <a:ln/>
        </p:spPr>
      </p:sp>
      <p:sp>
        <p:nvSpPr>
          <p:cNvPr id="172035" name="Rectangle 3"/>
          <p:cNvSpPr>
            <a:spLocks noGrp="1" noChangeArrowheads="1"/>
          </p:cNvSpPr>
          <p:nvPr>
            <p:ph type="body" idx="1"/>
          </p:nvPr>
        </p:nvSpPr>
        <p:spPr/>
        <p:txBody>
          <a:bodyPr/>
          <a:lstStyle/>
          <a:p>
            <a:r>
              <a:rPr lang="en-US"/>
              <a:t>No response to intensity ramps -- important benefit compared to simple comparison of intensities at i and j</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Slide Image Placeholder 1"/>
          <p:cNvSpPr>
            <a:spLocks noGrp="1" noRot="1" noChangeAspect="1" noTextEdit="1"/>
          </p:cNvSpPr>
          <p:nvPr>
            <p:ph type="sldImg"/>
          </p:nvPr>
        </p:nvSpPr>
        <p:spPr>
          <a:ln/>
        </p:spPr>
      </p:sp>
      <p:sp>
        <p:nvSpPr>
          <p:cNvPr id="188419" name="Notes Placeholder 2"/>
          <p:cNvSpPr>
            <a:spLocks noGrp="1"/>
          </p:cNvSpPr>
          <p:nvPr>
            <p:ph type="body" idx="1"/>
          </p:nvPr>
        </p:nvSpPr>
        <p:spPr>
          <a:noFill/>
        </p:spPr>
        <p:txBody>
          <a:bodyPr/>
          <a:lstStyle/>
          <a:p>
            <a:pPr eaLnBrk="1" hangingPunct="1"/>
            <a:endParaRPr lang="en-US"/>
          </a:p>
        </p:txBody>
      </p:sp>
      <p:sp>
        <p:nvSpPr>
          <p:cNvPr id="188420"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736D3E22-B57A-443A-9045-E47B70A63633}" type="slidenum">
              <a:rPr lang="en-US" sz="1100">
                <a:solidFill>
                  <a:srgbClr val="000000"/>
                </a:solidFill>
              </a:rPr>
              <a:pPr/>
              <a:t>57</a:t>
            </a:fld>
            <a:endParaRPr lang="en-US" sz="1100">
              <a:solidFill>
                <a:srgbClr val="000000"/>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Slide Image Placeholder 1"/>
          <p:cNvSpPr>
            <a:spLocks noGrp="1" noRot="1" noChangeAspect="1" noTextEdit="1"/>
          </p:cNvSpPr>
          <p:nvPr>
            <p:ph type="sldImg"/>
          </p:nvPr>
        </p:nvSpPr>
        <p:spPr>
          <a:ln/>
        </p:spPr>
      </p:sp>
      <p:sp>
        <p:nvSpPr>
          <p:cNvPr id="189443" name="Notes Placeholder 2"/>
          <p:cNvSpPr>
            <a:spLocks noGrp="1"/>
          </p:cNvSpPr>
          <p:nvPr>
            <p:ph type="body" idx="1"/>
          </p:nvPr>
        </p:nvSpPr>
        <p:spPr>
          <a:noFill/>
        </p:spPr>
        <p:txBody>
          <a:bodyPr/>
          <a:lstStyle/>
          <a:p>
            <a:pPr eaLnBrk="1" hangingPunct="1"/>
            <a:r>
              <a:rPr lang="en-US"/>
              <a:t>2</a:t>
            </a:r>
          </a:p>
        </p:txBody>
      </p:sp>
      <p:sp>
        <p:nvSpPr>
          <p:cNvPr id="189444"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F1AA760F-3AF9-47D5-A75C-B81C27BB5E9A}" type="slidenum">
              <a:rPr lang="en-US" sz="1100">
                <a:solidFill>
                  <a:srgbClr val="000000"/>
                </a:solidFill>
              </a:rPr>
              <a:pPr/>
              <a:t>58</a:t>
            </a:fld>
            <a:endParaRPr lang="en-US" sz="1100">
              <a:solidFill>
                <a:srgbClr val="000000"/>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Slide Image Placeholder 1"/>
          <p:cNvSpPr>
            <a:spLocks noGrp="1" noRot="1" noChangeAspect="1" noTextEdit="1"/>
          </p:cNvSpPr>
          <p:nvPr>
            <p:ph type="sldImg"/>
          </p:nvPr>
        </p:nvSpPr>
        <p:spPr>
          <a:ln/>
        </p:spPr>
      </p:sp>
      <p:sp>
        <p:nvSpPr>
          <p:cNvPr id="190467" name="Notes Placeholder 2"/>
          <p:cNvSpPr>
            <a:spLocks noGrp="1"/>
          </p:cNvSpPr>
          <p:nvPr>
            <p:ph type="body" idx="1"/>
          </p:nvPr>
        </p:nvSpPr>
        <p:spPr>
          <a:noFill/>
        </p:spPr>
        <p:txBody>
          <a:bodyPr/>
          <a:lstStyle/>
          <a:p>
            <a:pPr eaLnBrk="1" hangingPunct="1"/>
            <a:r>
              <a:rPr lang="en-US"/>
              <a:t>3</a:t>
            </a:r>
          </a:p>
        </p:txBody>
      </p:sp>
      <p:sp>
        <p:nvSpPr>
          <p:cNvPr id="190468"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AE327D46-4F1D-413D-BC30-C47A71AB663B}" type="slidenum">
              <a:rPr lang="en-US" sz="1100">
                <a:solidFill>
                  <a:srgbClr val="000000"/>
                </a:solidFill>
              </a:rPr>
              <a:pPr/>
              <a:t>59</a:t>
            </a:fld>
            <a:endParaRPr lang="en-US" sz="1100">
              <a:solidFill>
                <a:srgbClr val="000000"/>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Slide Image Placeholder 1"/>
          <p:cNvSpPr>
            <a:spLocks noGrp="1" noRot="1" noChangeAspect="1" noTextEdit="1"/>
          </p:cNvSpPr>
          <p:nvPr>
            <p:ph type="sldImg"/>
          </p:nvPr>
        </p:nvSpPr>
        <p:spPr>
          <a:ln/>
        </p:spPr>
      </p:sp>
      <p:sp>
        <p:nvSpPr>
          <p:cNvPr id="191491" name="Notes Placeholder 2"/>
          <p:cNvSpPr>
            <a:spLocks noGrp="1"/>
          </p:cNvSpPr>
          <p:nvPr>
            <p:ph type="body" idx="1"/>
          </p:nvPr>
        </p:nvSpPr>
        <p:spPr>
          <a:noFill/>
        </p:spPr>
        <p:txBody>
          <a:bodyPr/>
          <a:lstStyle/>
          <a:p>
            <a:pPr eaLnBrk="1" hangingPunct="1"/>
            <a:r>
              <a:rPr lang="en-US"/>
              <a:t>4</a:t>
            </a:r>
          </a:p>
        </p:txBody>
      </p:sp>
      <p:sp>
        <p:nvSpPr>
          <p:cNvPr id="191492"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0F140286-0D23-4491-8FEB-0519D8A8214A}" type="slidenum">
              <a:rPr lang="en-US" sz="1100">
                <a:solidFill>
                  <a:srgbClr val="000000"/>
                </a:solidFill>
              </a:rPr>
              <a:pPr/>
              <a:t>60</a:t>
            </a:fld>
            <a:endParaRPr lang="en-US" sz="1100">
              <a:solidFill>
                <a:srgbClr val="000000"/>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Slide Image Placeholder 1"/>
          <p:cNvSpPr>
            <a:spLocks noGrp="1" noRot="1" noChangeAspect="1" noTextEdit="1"/>
          </p:cNvSpPr>
          <p:nvPr>
            <p:ph type="sldImg"/>
          </p:nvPr>
        </p:nvSpPr>
        <p:spPr>
          <a:ln/>
        </p:spPr>
      </p:sp>
      <p:sp>
        <p:nvSpPr>
          <p:cNvPr id="192515" name="Notes Placeholder 2"/>
          <p:cNvSpPr>
            <a:spLocks noGrp="1"/>
          </p:cNvSpPr>
          <p:nvPr>
            <p:ph type="body" idx="1"/>
          </p:nvPr>
        </p:nvSpPr>
        <p:spPr>
          <a:noFill/>
        </p:spPr>
        <p:txBody>
          <a:bodyPr/>
          <a:lstStyle/>
          <a:p>
            <a:pPr eaLnBrk="1" hangingPunct="1"/>
            <a:r>
              <a:rPr lang="en-US"/>
              <a:t>6</a:t>
            </a:r>
          </a:p>
        </p:txBody>
      </p:sp>
      <p:sp>
        <p:nvSpPr>
          <p:cNvPr id="192516"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0E5B1533-0DCB-40D7-8470-EF24F799ECC4}" type="slidenum">
              <a:rPr lang="en-US" sz="1100">
                <a:solidFill>
                  <a:srgbClr val="000000"/>
                </a:solidFill>
              </a:rPr>
              <a:pPr/>
              <a:t>62</a:t>
            </a:fld>
            <a:endParaRPr lang="en-US" sz="1100">
              <a:solidFill>
                <a:srgbClr val="000000"/>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Slide Image Placeholder 1"/>
          <p:cNvSpPr>
            <a:spLocks noGrp="1" noRot="1" noChangeAspect="1" noTextEdit="1"/>
          </p:cNvSpPr>
          <p:nvPr>
            <p:ph type="sldImg"/>
          </p:nvPr>
        </p:nvSpPr>
        <p:spPr>
          <a:ln/>
        </p:spPr>
      </p:sp>
      <p:sp>
        <p:nvSpPr>
          <p:cNvPr id="193539" name="Notes Placeholder 2"/>
          <p:cNvSpPr>
            <a:spLocks noGrp="1"/>
          </p:cNvSpPr>
          <p:nvPr>
            <p:ph type="body" idx="1"/>
          </p:nvPr>
        </p:nvSpPr>
        <p:spPr>
          <a:noFill/>
        </p:spPr>
        <p:txBody>
          <a:bodyPr/>
          <a:lstStyle/>
          <a:p>
            <a:pPr eaLnBrk="1" hangingPunct="1"/>
            <a:r>
              <a:rPr lang="en-US"/>
              <a:t>7</a:t>
            </a:r>
          </a:p>
        </p:txBody>
      </p:sp>
      <p:sp>
        <p:nvSpPr>
          <p:cNvPr id="193540"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17D13460-B1C8-464F-B0BF-2D0F76EFEE90}" type="slidenum">
              <a:rPr lang="en-US" sz="1100">
                <a:solidFill>
                  <a:srgbClr val="000000"/>
                </a:solidFill>
              </a:rPr>
              <a:pPr/>
              <a:t>63</a:t>
            </a:fld>
            <a:endParaRPr lang="en-US" sz="1100">
              <a:solidFill>
                <a:srgbClr val="000000"/>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Slide Image Placeholder 1"/>
          <p:cNvSpPr>
            <a:spLocks noGrp="1" noRot="1" noChangeAspect="1" noTextEdit="1"/>
          </p:cNvSpPr>
          <p:nvPr>
            <p:ph type="sldImg"/>
          </p:nvPr>
        </p:nvSpPr>
        <p:spPr>
          <a:ln/>
        </p:spPr>
      </p:sp>
      <p:sp>
        <p:nvSpPr>
          <p:cNvPr id="194563" name="Notes Placeholder 2"/>
          <p:cNvSpPr>
            <a:spLocks noGrp="1"/>
          </p:cNvSpPr>
          <p:nvPr>
            <p:ph type="body" idx="1"/>
          </p:nvPr>
        </p:nvSpPr>
        <p:spPr>
          <a:noFill/>
        </p:spPr>
        <p:txBody>
          <a:bodyPr/>
          <a:lstStyle/>
          <a:p>
            <a:pPr eaLnBrk="1" hangingPunct="1"/>
            <a:r>
              <a:rPr lang="en-US"/>
              <a:t>8</a:t>
            </a:r>
          </a:p>
        </p:txBody>
      </p:sp>
      <p:sp>
        <p:nvSpPr>
          <p:cNvPr id="194564"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7F91E8B9-5C07-4E52-8DB9-AC3A5EE46C35}" type="slidenum">
              <a:rPr lang="en-US" sz="1100">
                <a:solidFill>
                  <a:srgbClr val="000000"/>
                </a:solidFill>
              </a:rPr>
              <a:pPr/>
              <a:t>64</a:t>
            </a:fld>
            <a:endParaRPr lang="en-US" sz="1100">
              <a:solidFill>
                <a:srgbClr val="000000"/>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Slide Image Placeholder 1"/>
          <p:cNvSpPr>
            <a:spLocks noGrp="1" noRot="1" noChangeAspect="1" noTextEdit="1"/>
          </p:cNvSpPr>
          <p:nvPr>
            <p:ph type="sldImg"/>
          </p:nvPr>
        </p:nvSpPr>
        <p:spPr>
          <a:ln/>
        </p:spPr>
      </p:sp>
      <p:sp>
        <p:nvSpPr>
          <p:cNvPr id="195587" name="Notes Placeholder 2"/>
          <p:cNvSpPr>
            <a:spLocks noGrp="1"/>
          </p:cNvSpPr>
          <p:nvPr>
            <p:ph type="body" idx="1"/>
          </p:nvPr>
        </p:nvSpPr>
        <p:spPr>
          <a:noFill/>
        </p:spPr>
        <p:txBody>
          <a:bodyPr/>
          <a:lstStyle/>
          <a:p>
            <a:pPr eaLnBrk="1" hangingPunct="1"/>
            <a:r>
              <a:rPr lang="en-US"/>
              <a:t>9</a:t>
            </a:r>
          </a:p>
          <a:p>
            <a:pPr eaLnBrk="1" hangingPunct="1"/>
            <a:endParaRPr lang="en-US"/>
          </a:p>
        </p:txBody>
      </p:sp>
      <p:sp>
        <p:nvSpPr>
          <p:cNvPr id="195588"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9D363DA6-0977-4B15-ADB9-033E6364DA3E}" type="slidenum">
              <a:rPr lang="en-US" sz="1100">
                <a:solidFill>
                  <a:srgbClr val="000000"/>
                </a:solidFill>
              </a:rPr>
              <a:pPr/>
              <a:t>65</a:t>
            </a:fld>
            <a:endParaRPr lang="en-US" sz="1100">
              <a:solidFill>
                <a:srgbClr val="000000"/>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Slide Image Placeholder 1"/>
          <p:cNvSpPr>
            <a:spLocks noGrp="1" noRot="1" noChangeAspect="1" noTextEdit="1"/>
          </p:cNvSpPr>
          <p:nvPr>
            <p:ph type="sldImg"/>
          </p:nvPr>
        </p:nvSpPr>
        <p:spPr>
          <a:ln/>
        </p:spPr>
      </p:sp>
      <p:sp>
        <p:nvSpPr>
          <p:cNvPr id="196611" name="Notes Placeholder 2"/>
          <p:cNvSpPr>
            <a:spLocks noGrp="1"/>
          </p:cNvSpPr>
          <p:nvPr>
            <p:ph type="body" idx="1"/>
          </p:nvPr>
        </p:nvSpPr>
        <p:spPr>
          <a:noFill/>
        </p:spPr>
        <p:txBody>
          <a:bodyPr/>
          <a:lstStyle/>
          <a:p>
            <a:pPr eaLnBrk="1" hangingPunct="1"/>
            <a:r>
              <a:rPr lang="en-US"/>
              <a:t>10</a:t>
            </a:r>
          </a:p>
          <a:p>
            <a:pPr eaLnBrk="1" hangingPunct="1"/>
            <a:endParaRPr lang="en-US"/>
          </a:p>
        </p:txBody>
      </p:sp>
      <p:sp>
        <p:nvSpPr>
          <p:cNvPr id="196612"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160655F5-C3B1-4303-B3DB-0979C0F97F11}" type="slidenum">
              <a:rPr lang="en-US" sz="1100">
                <a:solidFill>
                  <a:srgbClr val="000000"/>
                </a:solidFill>
              </a:rPr>
              <a:pPr/>
              <a:t>66</a:t>
            </a:fld>
            <a:endParaRPr lang="en-US" sz="1100">
              <a:solidFill>
                <a:srgbClr val="000000"/>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Slide Image Placeholder 1"/>
          <p:cNvSpPr>
            <a:spLocks noGrp="1" noRot="1" noChangeAspect="1" noTextEdit="1"/>
          </p:cNvSpPr>
          <p:nvPr>
            <p:ph type="sldImg"/>
          </p:nvPr>
        </p:nvSpPr>
        <p:spPr>
          <a:ln/>
        </p:spPr>
      </p:sp>
      <p:sp>
        <p:nvSpPr>
          <p:cNvPr id="197635" name="Notes Placeholder 2"/>
          <p:cNvSpPr>
            <a:spLocks noGrp="1"/>
          </p:cNvSpPr>
          <p:nvPr>
            <p:ph type="body" idx="1"/>
          </p:nvPr>
        </p:nvSpPr>
        <p:spPr>
          <a:noFill/>
        </p:spPr>
        <p:txBody>
          <a:bodyPr/>
          <a:lstStyle/>
          <a:p>
            <a:pPr eaLnBrk="1" hangingPunct="1"/>
            <a:r>
              <a:rPr lang="en-US"/>
              <a:t>11</a:t>
            </a:r>
          </a:p>
        </p:txBody>
      </p:sp>
      <p:sp>
        <p:nvSpPr>
          <p:cNvPr id="197636"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F88AAA5E-DF78-44AB-A10B-3494AB97946A}" type="slidenum">
              <a:rPr lang="en-US" sz="1100">
                <a:solidFill>
                  <a:srgbClr val="000000"/>
                </a:solidFill>
              </a:rPr>
              <a:pPr/>
              <a:t>67</a:t>
            </a:fld>
            <a:endParaRPr lang="en-US" sz="1100">
              <a:solidFill>
                <a:srgbClr val="000000"/>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Slide Image Placeholder 1"/>
          <p:cNvSpPr>
            <a:spLocks noGrp="1" noRot="1" noChangeAspect="1" noTextEdit="1"/>
          </p:cNvSpPr>
          <p:nvPr>
            <p:ph type="sldImg"/>
          </p:nvPr>
        </p:nvSpPr>
        <p:spPr>
          <a:ln/>
        </p:spPr>
      </p:sp>
      <p:sp>
        <p:nvSpPr>
          <p:cNvPr id="198659" name="Notes Placeholder 2"/>
          <p:cNvSpPr>
            <a:spLocks noGrp="1"/>
          </p:cNvSpPr>
          <p:nvPr>
            <p:ph type="body" idx="1"/>
          </p:nvPr>
        </p:nvSpPr>
        <p:spPr>
          <a:noFill/>
        </p:spPr>
        <p:txBody>
          <a:bodyPr/>
          <a:lstStyle/>
          <a:p>
            <a:pPr eaLnBrk="1" hangingPunct="1"/>
            <a:r>
              <a:rPr lang="en-US"/>
              <a:t>12</a:t>
            </a:r>
          </a:p>
          <a:p>
            <a:pPr eaLnBrk="1" hangingPunct="1"/>
            <a:endParaRPr lang="en-US"/>
          </a:p>
        </p:txBody>
      </p:sp>
      <p:sp>
        <p:nvSpPr>
          <p:cNvPr id="198660"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17ECBFE0-2D93-470F-8325-DD9A91FC44E3}" type="slidenum">
              <a:rPr lang="en-US" sz="1100">
                <a:solidFill>
                  <a:srgbClr val="000000"/>
                </a:solidFill>
              </a:rPr>
              <a:pPr/>
              <a:t>68</a:t>
            </a:fld>
            <a:endParaRPr lang="en-US" sz="1100">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Slide Image Placeholder 1"/>
          <p:cNvSpPr>
            <a:spLocks noGrp="1" noRot="1" noChangeAspect="1" noTextEdit="1"/>
          </p:cNvSpPr>
          <p:nvPr>
            <p:ph type="sldImg"/>
          </p:nvPr>
        </p:nvSpPr>
        <p:spPr>
          <a:ln/>
        </p:spPr>
      </p:sp>
      <p:sp>
        <p:nvSpPr>
          <p:cNvPr id="199683" name="Notes Placeholder 2"/>
          <p:cNvSpPr>
            <a:spLocks noGrp="1"/>
          </p:cNvSpPr>
          <p:nvPr>
            <p:ph type="body" idx="1"/>
          </p:nvPr>
        </p:nvSpPr>
        <p:spPr>
          <a:noFill/>
        </p:spPr>
        <p:txBody>
          <a:bodyPr/>
          <a:lstStyle/>
          <a:p>
            <a:pPr eaLnBrk="1" hangingPunct="1"/>
            <a:r>
              <a:rPr lang="en-US"/>
              <a:t>13</a:t>
            </a:r>
          </a:p>
        </p:txBody>
      </p:sp>
      <p:sp>
        <p:nvSpPr>
          <p:cNvPr id="199684"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8E6D19AF-CAD9-4638-8C75-690BB278C3E0}" type="slidenum">
              <a:rPr lang="en-US" sz="1100">
                <a:solidFill>
                  <a:srgbClr val="000000"/>
                </a:solidFill>
              </a:rPr>
              <a:pPr/>
              <a:t>69</a:t>
            </a:fld>
            <a:endParaRPr lang="en-US" sz="1100">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Slide Image Placeholder 1"/>
          <p:cNvSpPr>
            <a:spLocks noGrp="1" noRot="1" noChangeAspect="1" noTextEdit="1"/>
          </p:cNvSpPr>
          <p:nvPr>
            <p:ph type="sldImg"/>
          </p:nvPr>
        </p:nvSpPr>
        <p:spPr>
          <a:ln/>
        </p:spPr>
      </p:sp>
      <p:sp>
        <p:nvSpPr>
          <p:cNvPr id="200707" name="Notes Placeholder 2"/>
          <p:cNvSpPr>
            <a:spLocks noGrp="1"/>
          </p:cNvSpPr>
          <p:nvPr>
            <p:ph type="body" idx="1"/>
          </p:nvPr>
        </p:nvSpPr>
        <p:spPr>
          <a:noFill/>
        </p:spPr>
        <p:txBody>
          <a:bodyPr/>
          <a:lstStyle/>
          <a:p>
            <a:pPr eaLnBrk="1" hangingPunct="1"/>
            <a:r>
              <a:rPr lang="en-US"/>
              <a:t>14</a:t>
            </a:r>
          </a:p>
        </p:txBody>
      </p:sp>
      <p:sp>
        <p:nvSpPr>
          <p:cNvPr id="200708"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7861105C-EA12-47B0-B99A-ED4E3929E5EF}" type="slidenum">
              <a:rPr lang="en-US" sz="1100">
                <a:solidFill>
                  <a:srgbClr val="000000"/>
                </a:solidFill>
              </a:rPr>
              <a:pPr/>
              <a:t>70</a:t>
            </a:fld>
            <a:endParaRPr lang="en-US" sz="1100">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Slide Image Placeholder 1"/>
          <p:cNvSpPr>
            <a:spLocks noGrp="1" noRot="1" noChangeAspect="1" noTextEdit="1"/>
          </p:cNvSpPr>
          <p:nvPr>
            <p:ph type="sldImg"/>
          </p:nvPr>
        </p:nvSpPr>
        <p:spPr>
          <a:ln/>
        </p:spPr>
      </p:sp>
      <p:sp>
        <p:nvSpPr>
          <p:cNvPr id="201731" name="Notes Placeholder 2"/>
          <p:cNvSpPr>
            <a:spLocks noGrp="1"/>
          </p:cNvSpPr>
          <p:nvPr>
            <p:ph type="body" idx="1"/>
          </p:nvPr>
        </p:nvSpPr>
        <p:spPr>
          <a:noFill/>
        </p:spPr>
        <p:txBody>
          <a:bodyPr/>
          <a:lstStyle/>
          <a:p>
            <a:pPr eaLnBrk="1" hangingPunct="1"/>
            <a:r>
              <a:rPr lang="en-US"/>
              <a:t>15</a:t>
            </a:r>
          </a:p>
        </p:txBody>
      </p:sp>
      <p:sp>
        <p:nvSpPr>
          <p:cNvPr id="201732"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1599B3D2-7491-4315-A3CB-20EC2B71F220}" type="slidenum">
              <a:rPr lang="en-US" sz="1100">
                <a:solidFill>
                  <a:srgbClr val="000000"/>
                </a:solidFill>
              </a:rPr>
              <a:pPr/>
              <a:t>71</a:t>
            </a:fld>
            <a:endParaRPr lang="en-US" sz="1100">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Slide Image Placeholder 1"/>
          <p:cNvSpPr>
            <a:spLocks noGrp="1" noRot="1" noChangeAspect="1" noTextEdit="1"/>
          </p:cNvSpPr>
          <p:nvPr>
            <p:ph type="sldImg"/>
          </p:nvPr>
        </p:nvSpPr>
        <p:spPr>
          <a:ln/>
        </p:spPr>
      </p:sp>
      <p:sp>
        <p:nvSpPr>
          <p:cNvPr id="202755" name="Notes Placeholder 2"/>
          <p:cNvSpPr>
            <a:spLocks noGrp="1"/>
          </p:cNvSpPr>
          <p:nvPr>
            <p:ph type="body" idx="1"/>
          </p:nvPr>
        </p:nvSpPr>
        <p:spPr>
          <a:noFill/>
        </p:spPr>
        <p:txBody>
          <a:bodyPr/>
          <a:lstStyle/>
          <a:p>
            <a:pPr eaLnBrk="1" hangingPunct="1"/>
            <a:r>
              <a:rPr lang="en-US"/>
              <a:t>16</a:t>
            </a:r>
          </a:p>
        </p:txBody>
      </p:sp>
      <p:sp>
        <p:nvSpPr>
          <p:cNvPr id="202756"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EDE29D5E-ADF9-4C38-9D73-F1B800B4928A}" type="slidenum">
              <a:rPr lang="en-US" sz="1100">
                <a:solidFill>
                  <a:srgbClr val="000000"/>
                </a:solidFill>
              </a:rPr>
              <a:pPr/>
              <a:t>72</a:t>
            </a:fld>
            <a:endParaRPr lang="en-US" sz="1100">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Slide Image Placeholder 1"/>
          <p:cNvSpPr>
            <a:spLocks noGrp="1" noRot="1" noChangeAspect="1" noTextEdit="1"/>
          </p:cNvSpPr>
          <p:nvPr>
            <p:ph type="sldImg"/>
          </p:nvPr>
        </p:nvSpPr>
        <p:spPr>
          <a:ln/>
        </p:spPr>
      </p:sp>
      <p:sp>
        <p:nvSpPr>
          <p:cNvPr id="203779" name="Notes Placeholder 2"/>
          <p:cNvSpPr>
            <a:spLocks noGrp="1"/>
          </p:cNvSpPr>
          <p:nvPr>
            <p:ph type="body" idx="1"/>
          </p:nvPr>
        </p:nvSpPr>
        <p:spPr>
          <a:noFill/>
        </p:spPr>
        <p:txBody>
          <a:bodyPr/>
          <a:lstStyle/>
          <a:p>
            <a:pPr eaLnBrk="1" hangingPunct="1"/>
            <a:r>
              <a:rPr lang="en-US"/>
              <a:t>18</a:t>
            </a:r>
          </a:p>
        </p:txBody>
      </p:sp>
      <p:sp>
        <p:nvSpPr>
          <p:cNvPr id="203780"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B02C0EC4-BECE-4F8C-ACA5-91307C6C8496}" type="slidenum">
              <a:rPr lang="en-US" sz="1100">
                <a:solidFill>
                  <a:srgbClr val="000000"/>
                </a:solidFill>
              </a:rPr>
              <a:pPr/>
              <a:t>74</a:t>
            </a:fld>
            <a:endParaRPr lang="en-US" sz="1100">
              <a:solidFill>
                <a:srgbClr val="000000"/>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Slide Image Placeholder 1"/>
          <p:cNvSpPr>
            <a:spLocks noGrp="1" noRot="1" noChangeAspect="1" noTextEdit="1"/>
          </p:cNvSpPr>
          <p:nvPr>
            <p:ph type="sldImg"/>
          </p:nvPr>
        </p:nvSpPr>
        <p:spPr>
          <a:ln/>
        </p:spPr>
      </p:sp>
      <p:sp>
        <p:nvSpPr>
          <p:cNvPr id="204803" name="Notes Placeholder 2"/>
          <p:cNvSpPr>
            <a:spLocks noGrp="1"/>
          </p:cNvSpPr>
          <p:nvPr>
            <p:ph type="body" idx="1"/>
          </p:nvPr>
        </p:nvSpPr>
        <p:spPr>
          <a:noFill/>
        </p:spPr>
        <p:txBody>
          <a:bodyPr/>
          <a:lstStyle/>
          <a:p>
            <a:pPr eaLnBrk="1" hangingPunct="1"/>
            <a:endParaRPr lang="en-US"/>
          </a:p>
        </p:txBody>
      </p:sp>
      <p:sp>
        <p:nvSpPr>
          <p:cNvPr id="204804" name="Slide Number Placeholder 3"/>
          <p:cNvSpPr>
            <a:spLocks noGrp="1"/>
          </p:cNvSpPr>
          <p:nvPr>
            <p:ph type="sldNum" sz="quarter" idx="5"/>
          </p:nvPr>
        </p:nvSpPr>
        <p:spPr>
          <a:noFill/>
        </p:spPr>
        <p:txBody>
          <a:bodyPr/>
          <a:lstStyle>
            <a:lvl1pPr defTabSz="914485">
              <a:defRPr sz="2300">
                <a:solidFill>
                  <a:schemeClr val="tx1"/>
                </a:solidFill>
                <a:latin typeface="Arial" charset="0"/>
                <a:cs typeface="Arial" charset="0"/>
              </a:defRPr>
            </a:lvl1pPr>
            <a:lvl2pPr marL="702756" indent="-270291" defTabSz="914485">
              <a:defRPr sz="2300">
                <a:solidFill>
                  <a:schemeClr val="tx1"/>
                </a:solidFill>
                <a:latin typeface="Arial" charset="0"/>
                <a:cs typeface="Arial" charset="0"/>
              </a:defRPr>
            </a:lvl2pPr>
            <a:lvl3pPr marL="1081164" indent="-216233" defTabSz="914485">
              <a:defRPr sz="2300">
                <a:solidFill>
                  <a:schemeClr val="tx1"/>
                </a:solidFill>
                <a:latin typeface="Arial" charset="0"/>
                <a:cs typeface="Arial" charset="0"/>
              </a:defRPr>
            </a:lvl3pPr>
            <a:lvl4pPr marL="1513629" indent="-216233" defTabSz="914485">
              <a:defRPr sz="2300">
                <a:solidFill>
                  <a:schemeClr val="tx1"/>
                </a:solidFill>
                <a:latin typeface="Arial" charset="0"/>
                <a:cs typeface="Arial" charset="0"/>
              </a:defRPr>
            </a:lvl4pPr>
            <a:lvl5pPr marL="1946095" indent="-216233" defTabSz="914485">
              <a:defRPr sz="2300">
                <a:solidFill>
                  <a:schemeClr val="tx1"/>
                </a:solidFill>
                <a:latin typeface="Arial" charset="0"/>
                <a:cs typeface="Arial" charset="0"/>
              </a:defRPr>
            </a:lvl5pPr>
            <a:lvl6pPr marL="2378560" indent="-216233" defTabSz="914485" eaLnBrk="0" fontAlgn="base" hangingPunct="0">
              <a:spcBef>
                <a:spcPct val="0"/>
              </a:spcBef>
              <a:spcAft>
                <a:spcPct val="0"/>
              </a:spcAft>
              <a:defRPr sz="2300">
                <a:solidFill>
                  <a:schemeClr val="tx1"/>
                </a:solidFill>
                <a:latin typeface="Arial" charset="0"/>
                <a:cs typeface="Arial" charset="0"/>
              </a:defRPr>
            </a:lvl6pPr>
            <a:lvl7pPr marL="2811026" indent="-216233" defTabSz="914485" eaLnBrk="0" fontAlgn="base" hangingPunct="0">
              <a:spcBef>
                <a:spcPct val="0"/>
              </a:spcBef>
              <a:spcAft>
                <a:spcPct val="0"/>
              </a:spcAft>
              <a:defRPr sz="2300">
                <a:solidFill>
                  <a:schemeClr val="tx1"/>
                </a:solidFill>
                <a:latin typeface="Arial" charset="0"/>
                <a:cs typeface="Arial" charset="0"/>
              </a:defRPr>
            </a:lvl7pPr>
            <a:lvl8pPr marL="3243491" indent="-216233" defTabSz="914485" eaLnBrk="0" fontAlgn="base" hangingPunct="0">
              <a:spcBef>
                <a:spcPct val="0"/>
              </a:spcBef>
              <a:spcAft>
                <a:spcPct val="0"/>
              </a:spcAft>
              <a:defRPr sz="2300">
                <a:solidFill>
                  <a:schemeClr val="tx1"/>
                </a:solidFill>
                <a:latin typeface="Arial" charset="0"/>
                <a:cs typeface="Arial" charset="0"/>
              </a:defRPr>
            </a:lvl8pPr>
            <a:lvl9pPr marL="3675957" indent="-216233" defTabSz="914485" eaLnBrk="0" fontAlgn="base" hangingPunct="0">
              <a:spcBef>
                <a:spcPct val="0"/>
              </a:spcBef>
              <a:spcAft>
                <a:spcPct val="0"/>
              </a:spcAft>
              <a:defRPr sz="2300">
                <a:solidFill>
                  <a:schemeClr val="tx1"/>
                </a:solidFill>
                <a:latin typeface="Arial" charset="0"/>
                <a:cs typeface="Arial" charset="0"/>
              </a:defRPr>
            </a:lvl9pPr>
          </a:lstStyle>
          <a:p>
            <a:fld id="{52E1E6C4-2C68-41C4-B256-D6917B3F4F0A}" type="slidenum">
              <a:rPr lang="en-US" sz="1100">
                <a:solidFill>
                  <a:srgbClr val="000000"/>
                </a:solidFill>
              </a:rPr>
              <a:pPr/>
              <a:t>75</a:t>
            </a:fld>
            <a:endParaRPr lang="en-US" sz="1100">
              <a:solidFill>
                <a:srgbClr val="000000"/>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a:extLst>
              <a:ext uri="{FF2B5EF4-FFF2-40B4-BE49-F238E27FC236}">
                <a16:creationId xmlns:a16="http://schemas.microsoft.com/office/drawing/2014/main" id="{3B70D227-9FD9-78EC-8144-55869A09F4D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550F0883-44F8-419C-847B-99C226F4615E}"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966788" rtl="0" eaLnBrk="1" fontAlgn="base" latinLnBrk="0" hangingPunct="1">
                <a:lnSpc>
                  <a:spcPct val="100000"/>
                </a:lnSpc>
                <a:spcBef>
                  <a:spcPct val="0"/>
                </a:spcBef>
                <a:spcAft>
                  <a:spcPct val="0"/>
                </a:spcAft>
                <a:buClrTx/>
                <a:buSzTx/>
                <a:buFontTx/>
                <a:buNone/>
                <a:tabLst/>
                <a:defRPr/>
              </a:pPr>
              <a:t>85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91139" name="Rectangle 2">
            <a:extLst>
              <a:ext uri="{FF2B5EF4-FFF2-40B4-BE49-F238E27FC236}">
                <a16:creationId xmlns:a16="http://schemas.microsoft.com/office/drawing/2014/main" id="{B248841F-4CDB-ED15-6E15-BAC4D9632DB8}"/>
              </a:ext>
            </a:extLst>
          </p:cNvPr>
          <p:cNvSpPr>
            <a:spLocks noGrp="1" noRot="1" noChangeAspect="1" noChangeArrowheads="1" noTextEdit="1"/>
          </p:cNvSpPr>
          <p:nvPr>
            <p:ph type="sldImg"/>
          </p:nvPr>
        </p:nvSpPr>
        <p:spPr>
          <a:xfrm>
            <a:off x="1147763" y="585788"/>
            <a:ext cx="3995737" cy="2997200"/>
          </a:xfrm>
          <a:ln/>
        </p:spPr>
      </p:sp>
      <p:sp>
        <p:nvSpPr>
          <p:cNvPr id="91140" name="Rectangle 3">
            <a:extLst>
              <a:ext uri="{FF2B5EF4-FFF2-40B4-BE49-F238E27FC236}">
                <a16:creationId xmlns:a16="http://schemas.microsoft.com/office/drawing/2014/main" id="{570A91B7-5D90-ED31-F26E-E0B717A508B7}"/>
              </a:ext>
            </a:extLst>
          </p:cNvPr>
          <p:cNvSpPr>
            <a:spLocks noGrp="1" noChangeArrowheads="1"/>
          </p:cNvSpPr>
          <p:nvPr>
            <p:ph type="body" idx="1"/>
          </p:nvPr>
        </p:nvSpPr>
        <p:spPr>
          <a:xfrm>
            <a:off x="830263" y="3779838"/>
            <a:ext cx="4632325" cy="35829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a:extLst>
              <a:ext uri="{FF2B5EF4-FFF2-40B4-BE49-F238E27FC236}">
                <a16:creationId xmlns:a16="http://schemas.microsoft.com/office/drawing/2014/main" id="{0564814E-661F-738A-B0A6-07014E2A846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90AD7C69-96C3-4ECE-B254-B3BA3F2E472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966788" rtl="0" eaLnBrk="1" fontAlgn="base" latinLnBrk="0" hangingPunct="1">
                <a:lnSpc>
                  <a:spcPct val="100000"/>
                </a:lnSpc>
                <a:spcBef>
                  <a:spcPct val="0"/>
                </a:spcBef>
                <a:spcAft>
                  <a:spcPct val="0"/>
                </a:spcAft>
                <a:buClrTx/>
                <a:buSzTx/>
                <a:buFontTx/>
                <a:buNone/>
                <a:tabLst/>
                <a:defRPr/>
              </a:pPr>
              <a:t>87</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94211" name="Rectangle 2">
            <a:extLst>
              <a:ext uri="{FF2B5EF4-FFF2-40B4-BE49-F238E27FC236}">
                <a16:creationId xmlns:a16="http://schemas.microsoft.com/office/drawing/2014/main" id="{151F533C-BA73-B169-79AC-384D250CB444}"/>
              </a:ext>
            </a:extLst>
          </p:cNvPr>
          <p:cNvSpPr>
            <a:spLocks noGrp="1" noRot="1" noChangeAspect="1" noChangeArrowheads="1" noTextEdit="1"/>
          </p:cNvSpPr>
          <p:nvPr>
            <p:ph type="sldImg"/>
          </p:nvPr>
        </p:nvSpPr>
        <p:spPr>
          <a:ln/>
        </p:spPr>
      </p:sp>
      <p:sp>
        <p:nvSpPr>
          <p:cNvPr id="94212" name="Rectangle 3">
            <a:extLst>
              <a:ext uri="{FF2B5EF4-FFF2-40B4-BE49-F238E27FC236}">
                <a16:creationId xmlns:a16="http://schemas.microsoft.com/office/drawing/2014/main" id="{F20977CC-2DF2-E0C7-7C74-6341D42A172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endParaRPr lang="ru-RU"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a:extLst>
              <a:ext uri="{FF2B5EF4-FFF2-40B4-BE49-F238E27FC236}">
                <a16:creationId xmlns:a16="http://schemas.microsoft.com/office/drawing/2014/main" id="{D5AD89BA-46B1-561B-CA59-F57A7C238CE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8C11400E-38A8-4E8B-8811-8345ED396670}"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966788" rtl="0" eaLnBrk="1" fontAlgn="base" latinLnBrk="0" hangingPunct="1">
                <a:lnSpc>
                  <a:spcPct val="100000"/>
                </a:lnSpc>
                <a:spcBef>
                  <a:spcPct val="0"/>
                </a:spcBef>
                <a:spcAft>
                  <a:spcPct val="0"/>
                </a:spcAft>
                <a:buClrTx/>
                <a:buSzTx/>
                <a:buFontTx/>
                <a:buNone/>
                <a:tabLst/>
                <a:defRPr/>
              </a:pPr>
              <a:t>88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97283" name="Rectangle 2">
            <a:extLst>
              <a:ext uri="{FF2B5EF4-FFF2-40B4-BE49-F238E27FC236}">
                <a16:creationId xmlns:a16="http://schemas.microsoft.com/office/drawing/2014/main" id="{87AC698C-7C18-B2D7-6274-EE527E138419}"/>
              </a:ext>
            </a:extLst>
          </p:cNvPr>
          <p:cNvSpPr>
            <a:spLocks noGrp="1" noRot="1" noChangeAspect="1" noChangeArrowheads="1" noTextEdit="1"/>
          </p:cNvSpPr>
          <p:nvPr>
            <p:ph type="sldImg"/>
          </p:nvPr>
        </p:nvSpPr>
        <p:spPr>
          <a:xfrm>
            <a:off x="1147763" y="585788"/>
            <a:ext cx="3995737" cy="2997200"/>
          </a:xfrm>
          <a:ln/>
        </p:spPr>
      </p:sp>
      <p:sp>
        <p:nvSpPr>
          <p:cNvPr id="97284" name="Rectangle 3">
            <a:extLst>
              <a:ext uri="{FF2B5EF4-FFF2-40B4-BE49-F238E27FC236}">
                <a16:creationId xmlns:a16="http://schemas.microsoft.com/office/drawing/2014/main" id="{DB9DB3BA-DEED-04AD-8139-E8F09CADC9F9}"/>
              </a:ext>
            </a:extLst>
          </p:cNvPr>
          <p:cNvSpPr>
            <a:spLocks noGrp="1" noChangeArrowheads="1"/>
          </p:cNvSpPr>
          <p:nvPr>
            <p:ph type="body" idx="1"/>
          </p:nvPr>
        </p:nvSpPr>
        <p:spPr>
          <a:xfrm>
            <a:off x="830263" y="3779838"/>
            <a:ext cx="4632325" cy="35829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a:extLst>
              <a:ext uri="{FF2B5EF4-FFF2-40B4-BE49-F238E27FC236}">
                <a16:creationId xmlns:a16="http://schemas.microsoft.com/office/drawing/2014/main" id="{64B0B037-05D2-535D-7F44-F8233EEA2A15}"/>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66788">
              <a:defRPr sz="2400">
                <a:solidFill>
                  <a:schemeClr val="tx1"/>
                </a:solidFill>
                <a:latin typeface="Arial" panose="020B0604020202020204" pitchFamily="34" charset="0"/>
                <a:cs typeface="Arial" panose="020B0604020202020204" pitchFamily="34" charset="0"/>
              </a:defRPr>
            </a:lvl1pPr>
            <a:lvl2pPr marL="742950" indent="-285750" defTabSz="966788">
              <a:defRPr sz="2400">
                <a:solidFill>
                  <a:schemeClr val="tx1"/>
                </a:solidFill>
                <a:latin typeface="Arial" panose="020B0604020202020204" pitchFamily="34" charset="0"/>
                <a:cs typeface="Arial" panose="020B0604020202020204" pitchFamily="34" charset="0"/>
              </a:defRPr>
            </a:lvl2pPr>
            <a:lvl3pPr marL="1143000" indent="-228600" defTabSz="966788">
              <a:defRPr sz="2400">
                <a:solidFill>
                  <a:schemeClr val="tx1"/>
                </a:solidFill>
                <a:latin typeface="Arial" panose="020B0604020202020204" pitchFamily="34" charset="0"/>
                <a:cs typeface="Arial" panose="020B0604020202020204" pitchFamily="34" charset="0"/>
              </a:defRPr>
            </a:lvl3pPr>
            <a:lvl4pPr marL="1600200" indent="-228600" defTabSz="966788">
              <a:defRPr sz="2400">
                <a:solidFill>
                  <a:schemeClr val="tx1"/>
                </a:solidFill>
                <a:latin typeface="Arial" panose="020B0604020202020204" pitchFamily="34" charset="0"/>
                <a:cs typeface="Arial" panose="020B0604020202020204" pitchFamily="34" charset="0"/>
              </a:defRPr>
            </a:lvl4pPr>
            <a:lvl5pPr marL="2057400" indent="-228600" defTabSz="966788">
              <a:defRPr sz="2400">
                <a:solidFill>
                  <a:schemeClr val="tx1"/>
                </a:solidFill>
                <a:latin typeface="Arial" panose="020B0604020202020204" pitchFamily="34" charset="0"/>
                <a:cs typeface="Arial" panose="020B0604020202020204" pitchFamily="34" charset="0"/>
              </a:defRPr>
            </a:lvl5pPr>
            <a:lvl6pPr marL="25146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6pPr>
            <a:lvl7pPr marL="29718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7pPr>
            <a:lvl8pPr marL="34290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8pPr>
            <a:lvl9pPr marL="3886200" indent="-228600" defTabSz="966788" eaLnBrk="0" fontAlgn="base" hangingPunct="0">
              <a:spcBef>
                <a:spcPct val="0"/>
              </a:spcBef>
              <a:spcAft>
                <a:spcPct val="0"/>
              </a:spcAft>
              <a:defRPr sz="2400">
                <a:solidFill>
                  <a:schemeClr val="tx1"/>
                </a:solidFill>
                <a:latin typeface="Arial" panose="020B0604020202020204" pitchFamily="34" charset="0"/>
                <a:cs typeface="Arial" panose="020B0604020202020204" pitchFamily="34" charset="0"/>
              </a:defRPr>
            </a:lvl9pPr>
          </a:lstStyle>
          <a:p>
            <a:pPr marL="0" marR="0" lvl="0" indent="0" algn="r" defTabSz="966788" rtl="0" eaLnBrk="1" fontAlgn="base" latinLnBrk="0" hangingPunct="1">
              <a:lnSpc>
                <a:spcPct val="100000"/>
              </a:lnSpc>
              <a:spcBef>
                <a:spcPct val="0"/>
              </a:spcBef>
              <a:spcAft>
                <a:spcPct val="0"/>
              </a:spcAft>
              <a:buClrTx/>
              <a:buSzTx/>
              <a:buFontTx/>
              <a:buNone/>
              <a:tabLst/>
              <a:defRPr/>
            </a:pPr>
            <a:fld id="{EA7CCFAF-41BA-4535-B43C-29867AF5DDB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sym typeface="Arial"/>
              </a:rPr>
              <a:pPr marL="0" marR="0" lvl="0" indent="0" algn="r" defTabSz="966788" rtl="0" eaLnBrk="1" fontAlgn="base" latinLnBrk="0" hangingPunct="1">
                <a:lnSpc>
                  <a:spcPct val="100000"/>
                </a:lnSpc>
                <a:spcBef>
                  <a:spcPct val="0"/>
                </a:spcBef>
                <a:spcAft>
                  <a:spcPct val="0"/>
                </a:spcAft>
                <a:buClrTx/>
                <a:buSzTx/>
                <a:buFontTx/>
                <a:buNone/>
                <a:tabLst/>
                <a:defRPr/>
              </a:pPr>
              <a:t>89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sym typeface="Arial"/>
            </a:endParaRPr>
          </a:p>
        </p:txBody>
      </p:sp>
      <p:sp>
        <p:nvSpPr>
          <p:cNvPr id="99331" name="Rectangle 2">
            <a:extLst>
              <a:ext uri="{FF2B5EF4-FFF2-40B4-BE49-F238E27FC236}">
                <a16:creationId xmlns:a16="http://schemas.microsoft.com/office/drawing/2014/main" id="{F52C9BF2-D7B9-D6F2-A096-F3220583CC08}"/>
              </a:ext>
            </a:extLst>
          </p:cNvPr>
          <p:cNvSpPr>
            <a:spLocks noGrp="1" noRot="1" noChangeAspect="1" noChangeArrowheads="1" noTextEdit="1"/>
          </p:cNvSpPr>
          <p:nvPr>
            <p:ph type="sldImg"/>
          </p:nvPr>
        </p:nvSpPr>
        <p:spPr>
          <a:xfrm>
            <a:off x="1147763" y="585788"/>
            <a:ext cx="3995737" cy="2997200"/>
          </a:xfrm>
          <a:ln/>
        </p:spPr>
      </p:sp>
      <p:sp>
        <p:nvSpPr>
          <p:cNvPr id="99332" name="Rectangle 3">
            <a:extLst>
              <a:ext uri="{FF2B5EF4-FFF2-40B4-BE49-F238E27FC236}">
                <a16:creationId xmlns:a16="http://schemas.microsoft.com/office/drawing/2014/main" id="{E401BAA0-F916-ED5A-FEEF-778D5B554901}"/>
              </a:ext>
            </a:extLst>
          </p:cNvPr>
          <p:cNvSpPr>
            <a:spLocks noGrp="1" noChangeArrowheads="1"/>
          </p:cNvSpPr>
          <p:nvPr>
            <p:ph type="body" idx="1"/>
          </p:nvPr>
        </p:nvSpPr>
        <p:spPr>
          <a:xfrm>
            <a:off x="830263" y="3779838"/>
            <a:ext cx="4632325" cy="3582987"/>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a:extLst>
              <a:ext uri="{FF2B5EF4-FFF2-40B4-BE49-F238E27FC236}">
                <a16:creationId xmlns:a16="http://schemas.microsoft.com/office/drawing/2014/main" id="{12BEE030-558A-3DDA-22CA-1A55A7FFF00E}"/>
              </a:ext>
            </a:extLst>
          </p:cNvPr>
          <p:cNvSpPr>
            <a:spLocks noGrp="1" noRot="1" noChangeAspect="1" noChangeArrowheads="1" noTextEdit="1"/>
          </p:cNvSpPr>
          <p:nvPr>
            <p:ph type="sldImg"/>
          </p:nvPr>
        </p:nvSpPr>
        <p:spPr>
          <a:xfrm>
            <a:off x="1143000" y="685800"/>
            <a:ext cx="4573588" cy="3429000"/>
          </a:xfrm>
          <a:solidFill>
            <a:srgbClr val="FFFFFF"/>
          </a:solidFill>
          <a:ln/>
        </p:spPr>
      </p:sp>
      <p:sp>
        <p:nvSpPr>
          <p:cNvPr id="117763" name="Rectangle 3">
            <a:extLst>
              <a:ext uri="{FF2B5EF4-FFF2-40B4-BE49-F238E27FC236}">
                <a16:creationId xmlns:a16="http://schemas.microsoft.com/office/drawing/2014/main" id="{8303EA3B-3277-22AE-56FB-1EC00F205198}"/>
              </a:ext>
            </a:extLst>
          </p:cNvPr>
          <p:cNvSpPr>
            <a:spLocks noGrp="1" noChangeArrowheads="1"/>
          </p:cNvSpPr>
          <p:nvPr>
            <p:ph type="body" idx="1"/>
          </p:nvPr>
        </p:nvSpPr>
        <p:spPr>
          <a:xfrm>
            <a:off x="685800" y="4343400"/>
            <a:ext cx="5486400" cy="4114800"/>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ltLang="en-US">
              <a:latin typeface="Times New Roman" panose="02020603050405020304"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00200"/>
            <a:ext cx="7772400" cy="1470025"/>
          </a:xfrm>
        </p:spPr>
        <p:txBody>
          <a:bodyPr>
            <a:normAutofit/>
          </a:bodyPr>
          <a:lstStyle>
            <a:lvl1pPr algn="ctr">
              <a:defRPr sz="4000"/>
            </a:lvl1pPr>
          </a:lstStyle>
          <a:p>
            <a:r>
              <a:rPr lang="en-US"/>
              <a:t>Click to edit Master title style</a:t>
            </a:r>
          </a:p>
        </p:txBody>
      </p:sp>
      <p:sp>
        <p:nvSpPr>
          <p:cNvPr id="3" name="Subtitle 2"/>
          <p:cNvSpPr>
            <a:spLocks noGrp="1"/>
          </p:cNvSpPr>
          <p:nvPr>
            <p:ph type="subTitle" idx="1"/>
          </p:nvPr>
        </p:nvSpPr>
        <p:spPr>
          <a:xfrm>
            <a:off x="1371600" y="3355975"/>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BE32147-4F3D-4EEE-A2E0-E30803437079}" type="datetimeFigureOut">
              <a:rPr lang="en-US">
                <a:solidFill>
                  <a:prstClr val="black">
                    <a:tint val="75000"/>
                  </a:prstClr>
                </a:solidFill>
              </a:rPr>
              <a:pPr>
                <a:def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B62F54DB-B08C-477E-975D-202BA56ACEC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181713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lvl1pPr algn="l">
              <a:defRPr sz="4000"/>
            </a:lvl1pPr>
          </a:lstStyle>
          <a:p>
            <a:r>
              <a:rPr lang="en-US"/>
              <a:t>Click to edit Master title style</a:t>
            </a:r>
            <a:endParaRPr lang="en-US" dirty="0"/>
          </a:p>
        </p:txBody>
      </p:sp>
      <p:sp>
        <p:nvSpPr>
          <p:cNvPr id="3" name="Content Placeholder 2"/>
          <p:cNvSpPr>
            <a:spLocks noGrp="1"/>
          </p:cNvSpPr>
          <p:nvPr>
            <p:ph idx="1"/>
          </p:nvPr>
        </p:nvSpPr>
        <p:spPr>
          <a:xfrm>
            <a:off x="457200" y="990600"/>
            <a:ext cx="8229600" cy="5135563"/>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977BBD49-5F19-4508-B604-BE4756196DF7}" type="datetimeFigureOut">
              <a:rPr lang="en-US">
                <a:solidFill>
                  <a:prstClr val="black">
                    <a:tint val="75000"/>
                  </a:prstClr>
                </a:solidFill>
              </a:rPr>
              <a:pPr>
                <a:def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D4078E72-C8C3-4F2B-8F8B-2CCB053422D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568642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D5960F45-BB7B-4624-8367-3AD327D0B08C}" type="datetimeFigureOut">
              <a:rPr lang="en-US">
                <a:solidFill>
                  <a:prstClr val="black">
                    <a:tint val="75000"/>
                  </a:prstClr>
                </a:solidFill>
              </a:rPr>
              <a:pPr>
                <a:def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35BC3D0-328A-40A4-BB88-0CA39DFAFA10}"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0352148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E6E0A940-1E95-4619-9C20-5017FCECF68E}" type="datetimeFigureOut">
              <a:rPr lang="en-US">
                <a:solidFill>
                  <a:prstClr val="black">
                    <a:tint val="75000"/>
                  </a:prstClr>
                </a:solidFill>
              </a:rPr>
              <a:pPr>
                <a:defRPr/>
              </a:pPr>
              <a:t>9/22/2026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01ABC68-15BE-4E09-9A89-10F27F27901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197392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4D9FCA5-9DFB-45EF-A09E-09EE4E876A15}" type="datetimeFigureOut">
              <a:rPr lang="en-US">
                <a:solidFill>
                  <a:prstClr val="black">
                    <a:tint val="75000"/>
                  </a:prstClr>
                </a:solidFill>
              </a:rPr>
              <a:pPr>
                <a:defRPr/>
              </a:pPr>
              <a:t>9/22/2026</a:t>
            </a:fld>
            <a:endParaRPr lang="en-US">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149B8FA2-449D-445B-89F8-FE9211BD0F0B}"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1532913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A9746926-B50F-455A-A4BD-52D094351CCE}" type="datetimeFigureOut">
              <a:rPr lang="en-US">
                <a:solidFill>
                  <a:prstClr val="black">
                    <a:tint val="75000"/>
                  </a:prstClr>
                </a:solidFill>
              </a:rPr>
              <a:pPr>
                <a:defRPr/>
              </a:pPr>
              <a:t>9/22/2026</a:t>
            </a:fld>
            <a:endParaRPr lang="en-US">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92D95585-8738-4695-8EF3-5E0FDFD0A87E}"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7142614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3634E0D5-C545-4761-8EF9-9F2BB58BC931}" type="datetimeFigureOut">
              <a:rPr lang="en-US">
                <a:solidFill>
                  <a:prstClr val="black">
                    <a:tint val="75000"/>
                  </a:prstClr>
                </a:solidFill>
              </a:rPr>
              <a:pPr>
                <a:defRPr/>
              </a:pPr>
              <a:t>9/22/2026</a:t>
            </a:fld>
            <a:endParaRPr lang="en-US">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45FA89E4-CEB6-4286-A079-AC7612E48F56}"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7947863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90A357E9-585F-4F8C-B0E7-E34DE42BA6E1}" type="datetimeFigureOut">
              <a:rPr lang="en-US">
                <a:solidFill>
                  <a:prstClr val="black">
                    <a:tint val="75000"/>
                  </a:prstClr>
                </a:solidFill>
              </a:rPr>
              <a:pPr>
                <a:defRPr/>
              </a:pPr>
              <a:t>9/22/2026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60317CCF-56C5-4724-A87C-A3EC3061197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659486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C368EAC-E5CD-40D6-B276-80B4126EE20B}" type="datetimeFigureOut">
              <a:rPr lang="en-US">
                <a:solidFill>
                  <a:prstClr val="black">
                    <a:tint val="75000"/>
                  </a:prstClr>
                </a:solidFill>
              </a:rPr>
              <a:pPr>
                <a:defRPr/>
              </a:pPr>
              <a:t>9/22/2026</a:t>
            </a:fld>
            <a:endParaRPr lang="en-US">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C6A5D297-E5B0-48B8-88F9-E7E571344A2C}"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3417667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D67DD64-5470-45A8-B19A-22BF0C3345A4}" type="datetimeFigureOut">
              <a:rPr lang="en-US">
                <a:solidFill>
                  <a:prstClr val="black">
                    <a:tint val="75000"/>
                  </a:prstClr>
                </a:solidFill>
              </a:rPr>
              <a:pPr>
                <a:def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4F3E0FAE-3579-44A9-B770-D020E7C93941}"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0508939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971B1E1-3BEF-4705-AACD-19176AFD4376}" type="datetimeFigureOut">
              <a:rPr lang="en-US">
                <a:solidFill>
                  <a:prstClr val="black">
                    <a:tint val="75000"/>
                  </a:prstClr>
                </a:solidFill>
              </a:rPr>
              <a:pPr>
                <a:defRPr/>
              </a:pPr>
              <a:t>9/22/2026</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1E42D6F-E873-4949-8BF3-6E2B217AAD98}"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842507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fld id="{B4E99674-4DF8-1F4F-A121-237A3BDE02F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868082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fld id="{3955B62D-6C0B-F54C-99CB-0A06B21F7FEB}"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235821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084C0E79-8398-4333-BF27-107E231937E6}" type="slidenum">
              <a:rPr lang="en-US"/>
              <a:pPr>
                <a:defRPr/>
              </a:pPr>
              <a:t>‹#›</a:t>
            </a:fld>
            <a:endParaRPr lang="en-US"/>
          </a:p>
        </p:txBody>
      </p:sp>
    </p:spTree>
    <p:extLst>
      <p:ext uri="{BB962C8B-B14F-4D97-AF65-F5344CB8AC3E}">
        <p14:creationId xmlns:p14="http://schemas.microsoft.com/office/powerpoint/2010/main" val="19070249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CFB0ABB8-680C-4700-96D5-5A3ABD3E679B}" type="slidenum">
              <a:rPr lang="en-US"/>
              <a:pPr>
                <a:defRPr/>
              </a:pPr>
              <a:t>‹#›</a:t>
            </a:fld>
            <a:endParaRPr lang="en-US"/>
          </a:p>
        </p:txBody>
      </p:sp>
    </p:spTree>
    <p:extLst>
      <p:ext uri="{BB962C8B-B14F-4D97-AF65-F5344CB8AC3E}">
        <p14:creationId xmlns:p14="http://schemas.microsoft.com/office/powerpoint/2010/main" val="3146521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E0CA15A3-E9EF-463D-BEA4-1886A6539D93}" type="slidenum">
              <a:rPr lang="en-US"/>
              <a:pPr>
                <a:defRPr/>
              </a:pPr>
              <a:t>‹#›</a:t>
            </a:fld>
            <a:endParaRPr lang="en-US"/>
          </a:p>
        </p:txBody>
      </p:sp>
    </p:spTree>
    <p:extLst>
      <p:ext uri="{BB962C8B-B14F-4D97-AF65-F5344CB8AC3E}">
        <p14:creationId xmlns:p14="http://schemas.microsoft.com/office/powerpoint/2010/main" val="4147317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CB99C616-966F-4160-9079-5E176C00A197}" type="slidenum">
              <a:rPr lang="en-US"/>
              <a:pPr>
                <a:defRPr/>
              </a:pPr>
              <a:t>‹#›</a:t>
            </a:fld>
            <a:endParaRPr lang="en-US"/>
          </a:p>
        </p:txBody>
      </p:sp>
    </p:spTree>
    <p:extLst>
      <p:ext uri="{BB962C8B-B14F-4D97-AF65-F5344CB8AC3E}">
        <p14:creationId xmlns:p14="http://schemas.microsoft.com/office/powerpoint/2010/main" val="5170447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cs typeface="Arial" charset="0"/>
              </a:defRPr>
            </a:lvl1pPr>
          </a:lstStyle>
          <a:p>
            <a:pPr>
              <a:defRPr/>
            </a:pPr>
            <a:fld id="{9A0746F2-1F4E-465D-8532-2EBF851BBFC4}" type="slidenum">
              <a:rPr lang="en-US"/>
              <a:pPr>
                <a:defRPr/>
              </a:pPr>
              <a:t>‹#›</a:t>
            </a:fld>
            <a:endParaRPr lang="en-US"/>
          </a:p>
        </p:txBody>
      </p:sp>
    </p:spTree>
    <p:extLst>
      <p:ext uri="{BB962C8B-B14F-4D97-AF65-F5344CB8AC3E}">
        <p14:creationId xmlns:p14="http://schemas.microsoft.com/office/powerpoint/2010/main" val="219631369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cs typeface="Arial" charset="0"/>
              </a:defRPr>
            </a:lvl1pPr>
          </a:lstStyle>
          <a:p>
            <a:pPr>
              <a:defRPr/>
            </a:pPr>
            <a:fld id="{E7135332-BCBD-4958-B9B7-C2A4FA2A24A6}" type="slidenum">
              <a:rPr lang="en-US"/>
              <a:pPr>
                <a:defRPr/>
              </a:pPr>
              <a:t>‹#›</a:t>
            </a:fld>
            <a:endParaRPr lang="en-US"/>
          </a:p>
        </p:txBody>
      </p:sp>
    </p:spTree>
    <p:extLst>
      <p:ext uri="{BB962C8B-B14F-4D97-AF65-F5344CB8AC3E}">
        <p14:creationId xmlns:p14="http://schemas.microsoft.com/office/powerpoint/2010/main" val="16199755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cs typeface="Arial" charset="0"/>
              </a:defRPr>
            </a:lvl1pPr>
          </a:lstStyle>
          <a:p>
            <a:pPr>
              <a:defRPr/>
            </a:pPr>
            <a:fld id="{AB89AD6E-E037-430D-B2E1-30991AF22063}" type="slidenum">
              <a:rPr lang="en-US"/>
              <a:pPr>
                <a:defRPr/>
              </a:pPr>
              <a:t>‹#›</a:t>
            </a:fld>
            <a:endParaRPr lang="en-US"/>
          </a:p>
        </p:txBody>
      </p:sp>
    </p:spTree>
    <p:extLst>
      <p:ext uri="{BB962C8B-B14F-4D97-AF65-F5344CB8AC3E}">
        <p14:creationId xmlns:p14="http://schemas.microsoft.com/office/powerpoint/2010/main" val="147651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155DBBA3-4139-4F8D-BF38-8310F6B5C1DE}" type="slidenum">
              <a:rPr lang="en-US"/>
              <a:pPr>
                <a:defRPr/>
              </a:pPr>
              <a:t>‹#›</a:t>
            </a:fld>
            <a:endParaRPr lang="en-US"/>
          </a:p>
        </p:txBody>
      </p:sp>
    </p:spTree>
    <p:extLst>
      <p:ext uri="{BB962C8B-B14F-4D97-AF65-F5344CB8AC3E}">
        <p14:creationId xmlns:p14="http://schemas.microsoft.com/office/powerpoint/2010/main" val="24860597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BDF13ACC-9283-47ED-B8C2-EA6222D91989}" type="slidenum">
              <a:rPr lang="en-US"/>
              <a:pPr>
                <a:defRPr/>
              </a:pPr>
              <a:t>‹#›</a:t>
            </a:fld>
            <a:endParaRPr lang="en-US"/>
          </a:p>
        </p:txBody>
      </p:sp>
    </p:spTree>
    <p:extLst>
      <p:ext uri="{BB962C8B-B14F-4D97-AF65-F5344CB8AC3E}">
        <p14:creationId xmlns:p14="http://schemas.microsoft.com/office/powerpoint/2010/main" val="79053994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56F99AB0-E4A6-470E-8E1B-BE99DF482850}" type="slidenum">
              <a:rPr lang="en-US"/>
              <a:pPr>
                <a:defRPr/>
              </a:pPr>
              <a:t>‹#›</a:t>
            </a:fld>
            <a:endParaRPr lang="en-US"/>
          </a:p>
        </p:txBody>
      </p:sp>
    </p:spTree>
    <p:extLst>
      <p:ext uri="{BB962C8B-B14F-4D97-AF65-F5344CB8AC3E}">
        <p14:creationId xmlns:p14="http://schemas.microsoft.com/office/powerpoint/2010/main" val="41746086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cs typeface="Arial" charset="0"/>
              </a:defRPr>
            </a:lvl1pPr>
          </a:lstStyle>
          <a:p>
            <a:pPr>
              <a:defRPr/>
            </a:pPr>
            <a:fld id="{0410C15C-D6D6-4B8A-A8D7-A78DFAA38C37}" type="slidenum">
              <a:rPr lang="en-US"/>
              <a:pPr>
                <a:defRPr/>
              </a:pPr>
              <a:t>‹#›</a:t>
            </a:fld>
            <a:endParaRPr lang="en-US"/>
          </a:p>
        </p:txBody>
      </p:sp>
    </p:spTree>
    <p:extLst>
      <p:ext uri="{BB962C8B-B14F-4D97-AF65-F5344CB8AC3E}">
        <p14:creationId xmlns:p14="http://schemas.microsoft.com/office/powerpoint/2010/main" val="9383852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a:p>
        </p:txBody>
      </p:sp>
      <p:sp>
        <p:nvSpPr>
          <p:cNvPr id="5" name="Rectangle 4"/>
          <p:cNvSpPr>
            <a:spLocks noGrp="1" noChangeArrowheads="1"/>
          </p:cNvSpPr>
          <p:nvPr>
            <p:ph type="dt" sz="half" idx="10"/>
          </p:nvPr>
        </p:nvSpPr>
        <p:spPr/>
        <p:txBody>
          <a:bodyPr/>
          <a:lstStyle>
            <a:lvl1pPr>
              <a:defRPr>
                <a:cs typeface="Arial" charset="0"/>
              </a:defRPr>
            </a:lvl1pPr>
          </a:lstStyle>
          <a:p>
            <a:pPr>
              <a:defRPr/>
            </a:pPr>
            <a:endParaRPr lang="en-US"/>
          </a:p>
        </p:txBody>
      </p:sp>
      <p:sp>
        <p:nvSpPr>
          <p:cNvPr id="6" name="Rectangle 5"/>
          <p:cNvSpPr>
            <a:spLocks noGrp="1" noChangeArrowheads="1"/>
          </p:cNvSpPr>
          <p:nvPr>
            <p:ph type="ftr" sz="quarter" idx="11"/>
          </p:nvPr>
        </p:nvSpPr>
        <p:spPr/>
        <p:txBody>
          <a:bodyPr/>
          <a:lstStyle>
            <a:lvl1pPr>
              <a:defRPr>
                <a:cs typeface="Arial" charset="0"/>
              </a:defRPr>
            </a:lvl1pPr>
          </a:lstStyle>
          <a:p>
            <a:pPr>
              <a:defRPr/>
            </a:pPr>
            <a:endParaRPr lang="en-US"/>
          </a:p>
        </p:txBody>
      </p:sp>
      <p:sp>
        <p:nvSpPr>
          <p:cNvPr id="7" name="Rectangle 6"/>
          <p:cNvSpPr>
            <a:spLocks noGrp="1" noChangeArrowheads="1"/>
          </p:cNvSpPr>
          <p:nvPr>
            <p:ph type="sldNum" sz="quarter" idx="12"/>
          </p:nvPr>
        </p:nvSpPr>
        <p:spPr/>
        <p:txBody>
          <a:bodyPr/>
          <a:lstStyle>
            <a:lvl1pPr>
              <a:defRPr>
                <a:cs typeface="Arial" charset="0"/>
              </a:defRPr>
            </a:lvl1pPr>
          </a:lstStyle>
          <a:p>
            <a:pPr>
              <a:defRPr/>
            </a:pPr>
            <a:fld id="{4698F547-CE80-4ECA-95DE-50D3155BA239}" type="slidenum">
              <a:rPr lang="en-US"/>
              <a:pPr>
                <a:defRPr/>
              </a:pPr>
              <a:t>‹#›</a:t>
            </a:fld>
            <a:endParaRPr lang="en-US"/>
          </a:p>
        </p:txBody>
      </p:sp>
    </p:spTree>
    <p:extLst>
      <p:ext uri="{BB962C8B-B14F-4D97-AF65-F5344CB8AC3E}">
        <p14:creationId xmlns:p14="http://schemas.microsoft.com/office/powerpoint/2010/main" val="390132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3E928ED-6EB1-4B96-926A-413AF267B30F}" type="slidenum">
              <a:rPr lang="en-US"/>
              <a:pPr>
                <a:defRPr/>
              </a:pPr>
              <a:t>‹#›</a:t>
            </a:fld>
            <a:endParaRPr lang="en-US"/>
          </a:p>
        </p:txBody>
      </p:sp>
    </p:spTree>
    <p:extLst>
      <p:ext uri="{BB962C8B-B14F-4D97-AF65-F5344CB8AC3E}">
        <p14:creationId xmlns:p14="http://schemas.microsoft.com/office/powerpoint/2010/main" val="40888792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0C625E-F61C-428B-A1A5-B0B7B9758C4C}" type="slidenum">
              <a:rPr lang="en-US"/>
              <a:pPr>
                <a:defRPr/>
              </a:pPr>
              <a:t>‹#›</a:t>
            </a:fld>
            <a:endParaRPr lang="en-US"/>
          </a:p>
        </p:txBody>
      </p:sp>
    </p:spTree>
    <p:extLst>
      <p:ext uri="{BB962C8B-B14F-4D97-AF65-F5344CB8AC3E}">
        <p14:creationId xmlns:p14="http://schemas.microsoft.com/office/powerpoint/2010/main" val="22990264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BB901BB-277E-4E54-9671-72B50916840E}" type="slidenum">
              <a:rPr lang="en-US"/>
              <a:pPr>
                <a:defRPr/>
              </a:pPr>
              <a:t>‹#›</a:t>
            </a:fld>
            <a:endParaRPr lang="en-US"/>
          </a:p>
        </p:txBody>
      </p:sp>
    </p:spTree>
    <p:extLst>
      <p:ext uri="{BB962C8B-B14F-4D97-AF65-F5344CB8AC3E}">
        <p14:creationId xmlns:p14="http://schemas.microsoft.com/office/powerpoint/2010/main" val="328973057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812F973-022D-47B1-B7D7-7698C9F54B16}" type="slidenum">
              <a:rPr lang="en-US"/>
              <a:pPr>
                <a:defRPr/>
              </a:pPr>
              <a:t>‹#›</a:t>
            </a:fld>
            <a:endParaRPr lang="en-US"/>
          </a:p>
        </p:txBody>
      </p:sp>
    </p:spTree>
    <p:extLst>
      <p:ext uri="{BB962C8B-B14F-4D97-AF65-F5344CB8AC3E}">
        <p14:creationId xmlns:p14="http://schemas.microsoft.com/office/powerpoint/2010/main" val="4191536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954449F-3F33-48E9-9007-A768E3B62797}" type="slidenum">
              <a:rPr lang="en-US"/>
              <a:pPr>
                <a:defRPr/>
              </a:pPr>
              <a:t>‹#›</a:t>
            </a:fld>
            <a:endParaRPr lang="en-US"/>
          </a:p>
        </p:txBody>
      </p:sp>
    </p:spTree>
    <p:extLst>
      <p:ext uri="{BB962C8B-B14F-4D97-AF65-F5344CB8AC3E}">
        <p14:creationId xmlns:p14="http://schemas.microsoft.com/office/powerpoint/2010/main" val="8938959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2A101E9-303B-4084-8E3A-9D833190F56B}" type="slidenum">
              <a:rPr lang="en-US"/>
              <a:pPr>
                <a:defRPr/>
              </a:pPr>
              <a:t>‹#›</a:t>
            </a:fld>
            <a:endParaRPr lang="en-US"/>
          </a:p>
        </p:txBody>
      </p:sp>
    </p:spTree>
    <p:extLst>
      <p:ext uri="{BB962C8B-B14F-4D97-AF65-F5344CB8AC3E}">
        <p14:creationId xmlns:p14="http://schemas.microsoft.com/office/powerpoint/2010/main" val="33837099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04516C2-4FE2-4ED9-8573-AD90E5376405}" type="slidenum">
              <a:rPr lang="en-US"/>
              <a:pPr>
                <a:defRPr/>
              </a:pPr>
              <a:t>‹#›</a:t>
            </a:fld>
            <a:endParaRPr lang="en-US"/>
          </a:p>
        </p:txBody>
      </p:sp>
    </p:spTree>
    <p:extLst>
      <p:ext uri="{BB962C8B-B14F-4D97-AF65-F5344CB8AC3E}">
        <p14:creationId xmlns:p14="http://schemas.microsoft.com/office/powerpoint/2010/main" val="16600852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F007156-2FE0-43ED-A173-D1F130BE6B55}" type="slidenum">
              <a:rPr lang="en-US"/>
              <a:pPr>
                <a:defRPr/>
              </a:pPr>
              <a:t>‹#›</a:t>
            </a:fld>
            <a:endParaRPr lang="en-US"/>
          </a:p>
        </p:txBody>
      </p:sp>
    </p:spTree>
    <p:extLst>
      <p:ext uri="{BB962C8B-B14F-4D97-AF65-F5344CB8AC3E}">
        <p14:creationId xmlns:p14="http://schemas.microsoft.com/office/powerpoint/2010/main" val="46586544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E06B45B-A08B-443F-9B7A-C6233CC66EAE}" type="slidenum">
              <a:rPr lang="en-US"/>
              <a:pPr>
                <a:defRPr/>
              </a:pPr>
              <a:t>‹#›</a:t>
            </a:fld>
            <a:endParaRPr lang="en-US"/>
          </a:p>
        </p:txBody>
      </p:sp>
    </p:spTree>
    <p:extLst>
      <p:ext uri="{BB962C8B-B14F-4D97-AF65-F5344CB8AC3E}">
        <p14:creationId xmlns:p14="http://schemas.microsoft.com/office/powerpoint/2010/main" val="239085595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5B6DEA0-BF1D-4D98-8224-D4ACCBB26FA0}" type="slidenum">
              <a:rPr lang="en-US"/>
              <a:pPr>
                <a:defRPr/>
              </a:pPr>
              <a:t>‹#›</a:t>
            </a:fld>
            <a:endParaRPr lang="en-US"/>
          </a:p>
        </p:txBody>
      </p:sp>
    </p:spTree>
    <p:extLst>
      <p:ext uri="{BB962C8B-B14F-4D97-AF65-F5344CB8AC3E}">
        <p14:creationId xmlns:p14="http://schemas.microsoft.com/office/powerpoint/2010/main" val="241527537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3E537B-AB17-40E2-B361-ECAADD6D8C8B}" type="slidenum">
              <a:rPr lang="en-US"/>
              <a:pPr>
                <a:defRPr/>
              </a:pPr>
              <a:t>‹#›</a:t>
            </a:fld>
            <a:endParaRPr lang="en-US"/>
          </a:p>
        </p:txBody>
      </p:sp>
    </p:spTree>
    <p:extLst>
      <p:ext uri="{BB962C8B-B14F-4D97-AF65-F5344CB8AC3E}">
        <p14:creationId xmlns:p14="http://schemas.microsoft.com/office/powerpoint/2010/main" val="4232062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cs typeface="Arial" charset="0"/>
              </a:defRPr>
            </a:lvl1pPr>
          </a:lstStyle>
          <a:p>
            <a:pPr>
              <a:defRPr/>
            </a:pPr>
            <a:fld id="{9A1435EA-BC1E-453A-9223-65C06B99988B}" type="slidenum">
              <a:rPr lang="en-US"/>
              <a:pPr>
                <a:defRPr/>
              </a:pPr>
              <a:t>‹#›</a:t>
            </a:fld>
            <a:endParaRPr lang="en-US"/>
          </a:p>
        </p:txBody>
      </p:sp>
    </p:spTree>
    <p:extLst>
      <p:ext uri="{BB962C8B-B14F-4D97-AF65-F5344CB8AC3E}">
        <p14:creationId xmlns:p14="http://schemas.microsoft.com/office/powerpoint/2010/main" val="82716899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cs typeface="Arial" charset="0"/>
              </a:defRPr>
            </a:lvl1pPr>
          </a:lstStyle>
          <a:p>
            <a:pPr>
              <a:defRPr/>
            </a:pPr>
            <a:fld id="{589C2D9D-8430-4905-9F3F-6A7129A3DD9B}" type="slidenum">
              <a:rPr lang="en-US"/>
              <a:pPr>
                <a:defRPr/>
              </a:pPr>
              <a:t>‹#›</a:t>
            </a:fld>
            <a:endParaRPr lang="en-US"/>
          </a:p>
        </p:txBody>
      </p:sp>
    </p:spTree>
    <p:extLst>
      <p:ext uri="{BB962C8B-B14F-4D97-AF65-F5344CB8AC3E}">
        <p14:creationId xmlns:p14="http://schemas.microsoft.com/office/powerpoint/2010/main" val="42434991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cs typeface="Arial" charset="0"/>
              </a:defRPr>
            </a:lvl1pPr>
          </a:lstStyle>
          <a:p>
            <a:pPr>
              <a:defRPr/>
            </a:pPr>
            <a:fld id="{AEE26F3A-8292-4A00-834D-32F3F72A8FBB}" type="slidenum">
              <a:rPr lang="en-US"/>
              <a:pPr>
                <a:defRPr/>
              </a:pPr>
              <a:t>‹#›</a:t>
            </a:fld>
            <a:endParaRPr lang="en-US"/>
          </a:p>
        </p:txBody>
      </p:sp>
    </p:spTree>
    <p:extLst>
      <p:ext uri="{BB962C8B-B14F-4D97-AF65-F5344CB8AC3E}">
        <p14:creationId xmlns:p14="http://schemas.microsoft.com/office/powerpoint/2010/main" val="410180926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cs typeface="Arial" charset="0"/>
              </a:defRPr>
            </a:lvl1pPr>
          </a:lstStyle>
          <a:p>
            <a:pPr>
              <a:defRPr/>
            </a:pPr>
            <a:fld id="{8578B4BE-9200-45BF-A9D0-5C94DEF52384}" type="slidenum">
              <a:rPr lang="en-US"/>
              <a:pPr>
                <a:defRPr/>
              </a:pPr>
              <a:t>‹#›</a:t>
            </a:fld>
            <a:endParaRPr lang="en-US"/>
          </a:p>
        </p:txBody>
      </p:sp>
    </p:spTree>
    <p:extLst>
      <p:ext uri="{BB962C8B-B14F-4D97-AF65-F5344CB8AC3E}">
        <p14:creationId xmlns:p14="http://schemas.microsoft.com/office/powerpoint/2010/main" val="164695799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8" name="Footer Placeholder 7"/>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9" name="Slide Number Placeholder 8"/>
          <p:cNvSpPr>
            <a:spLocks noGrp="1"/>
          </p:cNvSpPr>
          <p:nvPr>
            <p:ph type="sldNum" sz="quarter" idx="12"/>
          </p:nvPr>
        </p:nvSpPr>
        <p:spPr/>
        <p:txBody>
          <a:bodyPr/>
          <a:lstStyle>
            <a:lvl1pPr eaLnBrk="0" hangingPunct="0">
              <a:defRPr>
                <a:cs typeface="Arial" charset="0"/>
              </a:defRPr>
            </a:lvl1pPr>
          </a:lstStyle>
          <a:p>
            <a:pPr>
              <a:defRPr/>
            </a:pPr>
            <a:fld id="{168E157C-8C2E-4E57-AE44-F9C03B746840}" type="slidenum">
              <a:rPr lang="en-US"/>
              <a:pPr>
                <a:defRPr/>
              </a:pPr>
              <a:t>‹#›</a:t>
            </a:fld>
            <a:endParaRPr lang="en-US"/>
          </a:p>
        </p:txBody>
      </p:sp>
    </p:spTree>
    <p:extLst>
      <p:ext uri="{BB962C8B-B14F-4D97-AF65-F5344CB8AC3E}">
        <p14:creationId xmlns:p14="http://schemas.microsoft.com/office/powerpoint/2010/main" val="35967542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4" name="Footer Placeholder 3"/>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5" name="Slide Number Placeholder 4"/>
          <p:cNvSpPr>
            <a:spLocks noGrp="1"/>
          </p:cNvSpPr>
          <p:nvPr>
            <p:ph type="sldNum" sz="quarter" idx="12"/>
          </p:nvPr>
        </p:nvSpPr>
        <p:spPr/>
        <p:txBody>
          <a:bodyPr/>
          <a:lstStyle>
            <a:lvl1pPr eaLnBrk="0" hangingPunct="0">
              <a:defRPr>
                <a:cs typeface="Arial" charset="0"/>
              </a:defRPr>
            </a:lvl1pPr>
          </a:lstStyle>
          <a:p>
            <a:pPr>
              <a:defRPr/>
            </a:pPr>
            <a:fld id="{BC2D989B-F3AE-43FA-A099-E5B6FFF26A14}" type="slidenum">
              <a:rPr lang="en-US"/>
              <a:pPr>
                <a:defRPr/>
              </a:pPr>
              <a:t>‹#›</a:t>
            </a:fld>
            <a:endParaRPr lang="en-US"/>
          </a:p>
        </p:txBody>
      </p:sp>
    </p:spTree>
    <p:extLst>
      <p:ext uri="{BB962C8B-B14F-4D97-AF65-F5344CB8AC3E}">
        <p14:creationId xmlns:p14="http://schemas.microsoft.com/office/powerpoint/2010/main" val="59483309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3" name="Footer Placeholder 2"/>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4" name="Slide Number Placeholder 3"/>
          <p:cNvSpPr>
            <a:spLocks noGrp="1"/>
          </p:cNvSpPr>
          <p:nvPr>
            <p:ph type="sldNum" sz="quarter" idx="12"/>
          </p:nvPr>
        </p:nvSpPr>
        <p:spPr/>
        <p:txBody>
          <a:bodyPr/>
          <a:lstStyle>
            <a:lvl1pPr eaLnBrk="0" hangingPunct="0">
              <a:defRPr>
                <a:cs typeface="Arial" charset="0"/>
              </a:defRPr>
            </a:lvl1pPr>
          </a:lstStyle>
          <a:p>
            <a:pPr>
              <a:defRPr/>
            </a:pPr>
            <a:fld id="{B1B88074-3A42-47F0-B9BD-30DBE0701FE1}" type="slidenum">
              <a:rPr lang="en-US"/>
              <a:pPr>
                <a:defRPr/>
              </a:pPr>
              <a:t>‹#›</a:t>
            </a:fld>
            <a:endParaRPr lang="en-US"/>
          </a:p>
        </p:txBody>
      </p:sp>
    </p:spTree>
    <p:extLst>
      <p:ext uri="{BB962C8B-B14F-4D97-AF65-F5344CB8AC3E}">
        <p14:creationId xmlns:p14="http://schemas.microsoft.com/office/powerpoint/2010/main" val="5611795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cs typeface="Arial" charset="0"/>
              </a:defRPr>
            </a:lvl1pPr>
          </a:lstStyle>
          <a:p>
            <a:pPr>
              <a:defRPr/>
            </a:pPr>
            <a:fld id="{6A223566-9BB8-4BC0-BBA5-656CDDEB8371}" type="slidenum">
              <a:rPr lang="en-US"/>
              <a:pPr>
                <a:defRPr/>
              </a:pPr>
              <a:t>‹#›</a:t>
            </a:fld>
            <a:endParaRPr lang="en-US"/>
          </a:p>
        </p:txBody>
      </p:sp>
    </p:spTree>
    <p:extLst>
      <p:ext uri="{BB962C8B-B14F-4D97-AF65-F5344CB8AC3E}">
        <p14:creationId xmlns:p14="http://schemas.microsoft.com/office/powerpoint/2010/main" val="180222323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cs typeface="Arial" charset="0"/>
              </a:defRPr>
            </a:lvl1pPr>
          </a:lstStyle>
          <a:p>
            <a:pPr>
              <a:defRPr/>
            </a:pPr>
            <a:fld id="{D90E5730-1DEE-402C-8B51-B5D7046A1757}" type="slidenum">
              <a:rPr lang="en-US"/>
              <a:pPr>
                <a:defRPr/>
              </a:pPr>
              <a:t>‹#›</a:t>
            </a:fld>
            <a:endParaRPr lang="en-US"/>
          </a:p>
        </p:txBody>
      </p:sp>
    </p:spTree>
    <p:extLst>
      <p:ext uri="{BB962C8B-B14F-4D97-AF65-F5344CB8AC3E}">
        <p14:creationId xmlns:p14="http://schemas.microsoft.com/office/powerpoint/2010/main" val="8371623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cs typeface="Arial" charset="0"/>
              </a:defRPr>
            </a:lvl1pPr>
          </a:lstStyle>
          <a:p>
            <a:pPr>
              <a:defRPr/>
            </a:pPr>
            <a:fld id="{30B78D73-9921-4B97-95FF-C2454BB324A5}" type="slidenum">
              <a:rPr lang="en-US"/>
              <a:pPr>
                <a:defRPr/>
              </a:pPr>
              <a:t>‹#›</a:t>
            </a:fld>
            <a:endParaRPr lang="en-US"/>
          </a:p>
        </p:txBody>
      </p:sp>
    </p:spTree>
    <p:extLst>
      <p:ext uri="{BB962C8B-B14F-4D97-AF65-F5344CB8AC3E}">
        <p14:creationId xmlns:p14="http://schemas.microsoft.com/office/powerpoint/2010/main" val="16009119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5" name="Footer Placeholder 4"/>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6" name="Slide Number Placeholder 5"/>
          <p:cNvSpPr>
            <a:spLocks noGrp="1"/>
          </p:cNvSpPr>
          <p:nvPr>
            <p:ph type="sldNum" sz="quarter" idx="12"/>
          </p:nvPr>
        </p:nvSpPr>
        <p:spPr/>
        <p:txBody>
          <a:bodyPr/>
          <a:lstStyle>
            <a:lvl1pPr eaLnBrk="0" hangingPunct="0">
              <a:defRPr>
                <a:cs typeface="Arial" charset="0"/>
              </a:defRPr>
            </a:lvl1pPr>
          </a:lstStyle>
          <a:p>
            <a:pPr>
              <a:defRPr/>
            </a:pPr>
            <a:fld id="{6A886E0E-38DB-41D2-910D-11C0288C2B89}" type="slidenum">
              <a:rPr lang="en-US"/>
              <a:pPr>
                <a:defRPr/>
              </a:pPr>
              <a:t>‹#›</a:t>
            </a:fld>
            <a:endParaRPr lang="en-US"/>
          </a:p>
        </p:txBody>
      </p:sp>
    </p:spTree>
    <p:extLst>
      <p:ext uri="{BB962C8B-B14F-4D97-AF65-F5344CB8AC3E}">
        <p14:creationId xmlns:p14="http://schemas.microsoft.com/office/powerpoint/2010/main" val="353175931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a:p>
        </p:txBody>
      </p:sp>
      <p:sp>
        <p:nvSpPr>
          <p:cNvPr id="5" name="Date Placeholder 4"/>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6" name="Footer Placeholder 5"/>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7" name="Slide Number Placeholder 6"/>
          <p:cNvSpPr>
            <a:spLocks noGrp="1"/>
          </p:cNvSpPr>
          <p:nvPr>
            <p:ph type="sldNum" sz="quarter" idx="12"/>
          </p:nvPr>
        </p:nvSpPr>
        <p:spPr/>
        <p:txBody>
          <a:bodyPr/>
          <a:lstStyle>
            <a:lvl1pPr eaLnBrk="0" hangingPunct="0">
              <a:defRPr>
                <a:cs typeface="Arial" charset="0"/>
              </a:defRPr>
            </a:lvl1pPr>
          </a:lstStyle>
          <a:p>
            <a:pPr>
              <a:defRPr/>
            </a:pPr>
            <a:fld id="{3939039F-9320-4109-89B9-2DA38A979273}" type="slidenum">
              <a:rPr lang="en-US"/>
              <a:pPr>
                <a:defRPr/>
              </a:pPr>
              <a:t>‹#›</a:t>
            </a:fld>
            <a:endParaRPr lang="en-US"/>
          </a:p>
        </p:txBody>
      </p:sp>
    </p:spTree>
    <p:extLst>
      <p:ext uri="{BB962C8B-B14F-4D97-AF65-F5344CB8AC3E}">
        <p14:creationId xmlns:p14="http://schemas.microsoft.com/office/powerpoint/2010/main" val="747458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descr="berkele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113" y="6261100"/>
            <a:ext cx="1951037" cy="40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a:spLocks noChangeArrowheads="1"/>
          </p:cNvSpPr>
          <p:nvPr/>
        </p:nvSpPr>
        <p:spPr bwMode="auto">
          <a:xfrm>
            <a:off x="265113" y="501650"/>
            <a:ext cx="8613775" cy="5721350"/>
          </a:xfrm>
          <a:prstGeom prst="rect">
            <a:avLst/>
          </a:prstGeom>
          <a:solidFill>
            <a:schemeClr val="bg1"/>
          </a:solidFill>
          <a:ln w="50800">
            <a:solidFill>
              <a:srgbClr val="0000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latin typeface="Arial" charset="0"/>
            </a:endParaRPr>
          </a:p>
        </p:txBody>
      </p:sp>
      <p:sp>
        <p:nvSpPr>
          <p:cNvPr id="6" name="Rectangle 6"/>
          <p:cNvSpPr>
            <a:spLocks noChangeArrowheads="1"/>
          </p:cNvSpPr>
          <p:nvPr/>
        </p:nvSpPr>
        <p:spPr bwMode="auto">
          <a:xfrm>
            <a:off x="7085013" y="6324600"/>
            <a:ext cx="9096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pPr>
            <a:r>
              <a:rPr lang="de-DE" sz="1200">
                <a:solidFill>
                  <a:srgbClr val="0000CC"/>
                </a:solidFill>
              </a:rPr>
              <a:t>Jan Puzicha</a:t>
            </a:r>
          </a:p>
        </p:txBody>
      </p:sp>
      <p:pic>
        <p:nvPicPr>
          <p:cNvPr id="7" name="Picture 7" descr="group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64488" y="6242050"/>
            <a:ext cx="911225"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6756" name="Rectangle 4"/>
          <p:cNvSpPr>
            <a:spLocks noGrp="1" noChangeArrowheads="1"/>
          </p:cNvSpPr>
          <p:nvPr>
            <p:ph type="ctrTitle"/>
          </p:nvPr>
        </p:nvSpPr>
        <p:spPr>
          <a:xfrm>
            <a:off x="685800" y="2286000"/>
            <a:ext cx="7772400" cy="1143000"/>
          </a:xfrm>
        </p:spPr>
        <p:txBody>
          <a:bodyPr/>
          <a:lstStyle>
            <a:lvl1pPr>
              <a:defRPr/>
            </a:lvl1pPr>
          </a:lstStyle>
          <a:p>
            <a:pPr lvl="0"/>
            <a:r>
              <a:rPr lang="de-DE" noProof="0"/>
              <a:t>Klicken Sie, um das Titelformat zu bearbeiten</a:t>
            </a:r>
          </a:p>
        </p:txBody>
      </p:sp>
      <p:sp>
        <p:nvSpPr>
          <p:cNvPr id="586757" name="Rectangle 5"/>
          <p:cNvSpPr>
            <a:spLocks noGrp="1" noChangeArrowheads="1"/>
          </p:cNvSpPr>
          <p:nvPr>
            <p:ph type="subTitle" idx="1"/>
          </p:nvPr>
        </p:nvSpPr>
        <p:spPr>
          <a:xfrm>
            <a:off x="1371600" y="3886200"/>
            <a:ext cx="6400800" cy="1752600"/>
          </a:xfrm>
        </p:spPr>
        <p:txBody>
          <a:bodyPr/>
          <a:lstStyle>
            <a:lvl1pPr marL="0" indent="0" algn="ctr">
              <a:buFontTx/>
              <a:buNone/>
              <a:defRPr/>
            </a:lvl1pPr>
          </a:lstStyle>
          <a:p>
            <a:pPr lvl="0"/>
            <a:r>
              <a:rPr lang="de-DE" noProof="0"/>
              <a:t>Klicken Sie, um das Format des Untertitel-Masters zu bearbeiten.</a:t>
            </a:r>
          </a:p>
        </p:txBody>
      </p:sp>
    </p:spTree>
    <p:extLst>
      <p:ext uri="{BB962C8B-B14F-4D97-AF65-F5344CB8AC3E}">
        <p14:creationId xmlns:p14="http://schemas.microsoft.com/office/powerpoint/2010/main" val="14705281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50646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65818423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447800"/>
            <a:ext cx="4084638"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94238" y="1447800"/>
            <a:ext cx="4086225"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410156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271287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82754644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2726911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266761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5583060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97238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8138" y="254000"/>
            <a:ext cx="2092325" cy="5918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1163" y="254000"/>
            <a:ext cx="6124575" cy="5918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945757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B7609EA-5E43-4215-BECE-4202BF20A5F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46029816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AA8EA854-D4F7-41E4-90A2-611FE5E1428F}"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48731773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6A08867-6220-475F-99C8-1254B310C472}"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0193519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689DCF46-C8EC-47F4-8CFD-CE5D4E310A78}"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74017062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34FE26C4-4E57-44A2-A51E-BEEE223563A9}"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23480859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287FCD51-DE5D-47EF-B1D9-668929BDFD64}"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505452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78F8588F-D7C9-4E5F-8802-AC9E76CB5F37}"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4184244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7377B68C-AC50-48CB-86DA-282FFC72B1FC}"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523852261"/>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23D3B46C-2AC3-4647-AB39-930F2F35D431}"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246022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4B0F469E-A6E9-45AA-B3F0-0E229B00FDA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352052142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C83FCC4A-FBFC-43BB-8E3A-D3AFC51C4EC0}"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35450647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a:lvl1pPr>
          </a:lstStyle>
          <a:p>
            <a:fld id="{F2E35291-45ED-4087-A7AE-F64DD03DFF86}"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292042989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76200"/>
            <a:ext cx="7772400" cy="838200"/>
          </a:xfrm>
        </p:spPr>
        <p:txBody>
          <a:bodyPr/>
          <a:lstStyle/>
          <a:p>
            <a:r>
              <a:rPr lang="en-US"/>
              <a:t>Click to edit Master title style</a:t>
            </a:r>
          </a:p>
        </p:txBody>
      </p:sp>
      <p:sp>
        <p:nvSpPr>
          <p:cNvPr id="3" name="Text Placeholder 2"/>
          <p:cNvSpPr>
            <a:spLocks noGrp="1"/>
          </p:cNvSpPr>
          <p:nvPr>
            <p:ph type="body" sz="half" idx="1"/>
          </p:nvPr>
        </p:nvSpPr>
        <p:spPr>
          <a:xfrm>
            <a:off x="685800" y="914400"/>
            <a:ext cx="38100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9144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619500"/>
            <a:ext cx="3810000" cy="25527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85800" y="6248400"/>
            <a:ext cx="1905000" cy="457200"/>
          </a:xfrm>
        </p:spPr>
        <p:txBody>
          <a:bodyPr/>
          <a:lstStyle>
            <a:lvl1pPr>
              <a:defRPr/>
            </a:lvl1pPr>
          </a:lstStyle>
          <a:p>
            <a:endParaRPr lang="en-US">
              <a:solidFill>
                <a:srgbClr val="000000"/>
              </a:solidFill>
            </a:endParaRPr>
          </a:p>
        </p:txBody>
      </p:sp>
      <p:sp>
        <p:nvSpPr>
          <p:cNvPr id="7" name="Footer Placeholder 6"/>
          <p:cNvSpPr>
            <a:spLocks noGrp="1"/>
          </p:cNvSpPr>
          <p:nvPr>
            <p:ph type="ftr" sz="quarter" idx="11"/>
          </p:nvPr>
        </p:nvSpPr>
        <p:spPr>
          <a:xfrm>
            <a:off x="3124200" y="6248400"/>
            <a:ext cx="2895600" cy="457200"/>
          </a:xfrm>
        </p:spPr>
        <p:txBody>
          <a:bodyPr/>
          <a:lstStyle>
            <a:lvl1pPr>
              <a:defRPr/>
            </a:lvl1pPr>
          </a:lstStyle>
          <a:p>
            <a:endParaRPr lang="en-US">
              <a:solidFill>
                <a:srgbClr val="000000"/>
              </a:solidFill>
            </a:endParaRPr>
          </a:p>
        </p:txBody>
      </p:sp>
      <p:sp>
        <p:nvSpPr>
          <p:cNvPr id="8" name="Slide Number Placeholder 7"/>
          <p:cNvSpPr>
            <a:spLocks noGrp="1"/>
          </p:cNvSpPr>
          <p:nvPr>
            <p:ph type="sldNum" sz="quarter" idx="12"/>
          </p:nvPr>
        </p:nvSpPr>
        <p:spPr>
          <a:xfrm>
            <a:off x="6553200" y="6248400"/>
            <a:ext cx="1905000" cy="457200"/>
          </a:xfrm>
        </p:spPr>
        <p:txBody>
          <a:bodyPr/>
          <a:lstStyle>
            <a:lvl1pPr>
              <a:defRPr/>
            </a:lvl1pPr>
          </a:lstStyle>
          <a:p>
            <a:fld id="{00600E41-3247-4ED8-9264-24792516EEFA}" type="slidenum">
              <a:rPr lang="en-US">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403902996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626A6555-D26D-42DA-81D3-765B9D35B81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24767379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FCB2B8B-3EFA-4FDD-BC2D-F338C710E15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83428793"/>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55340A6B-5F95-4709-815B-331CCBBE458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5408239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C1568ECD-FD9D-45DE-9E85-AA4B525F680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12768971"/>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B7D245AB-D393-42DD-9170-56919E03ED0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15940685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A5A2E00F-3636-4642-9D30-B90B1B15F83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39342837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84E8D676-E23D-42E1-AAB2-108C6839028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390318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EF8AA6D-E17E-4E7F-94F4-8645AF42EC7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70552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B024C891-5975-4C34-A6BD-6DE7C25A4C3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63322579"/>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1B68A352-CEF8-4248-A16F-FB82CDB4219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5315538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3C67E4D9-5AA1-4B5F-AE53-4F2C65EF960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86949324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94F3341E-0759-4748-9977-1FD532A49F2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413453"/>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A9C1CCC-360A-439E-8207-3C1DF8F824E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9376943"/>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57923399-2CB4-46A6-9577-6A16F958EA0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3326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D82A8CD0-28F8-4409-80F7-0B4DAD6BDBB6}"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810593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solidFill>
                <a:srgbClr val="000000"/>
              </a:solidFill>
            </a:endParaRPr>
          </a:p>
        </p:txBody>
      </p:sp>
      <p:sp>
        <p:nvSpPr>
          <p:cNvPr id="8" name="Footer Placeholder 7"/>
          <p:cNvSpPr>
            <a:spLocks noGrp="1"/>
          </p:cNvSpPr>
          <p:nvPr>
            <p:ph type="ftr" sz="quarter" idx="11"/>
          </p:nvPr>
        </p:nvSpPr>
        <p:spPr/>
        <p:txBody>
          <a:bodyPr/>
          <a:lstStyle>
            <a:lvl1pPr>
              <a:defRPr/>
            </a:lvl1pPr>
          </a:lstStyle>
          <a:p>
            <a:endParaRPr lang="en-US" altLang="en-US">
              <a:solidFill>
                <a:srgbClr val="000000"/>
              </a:solidFill>
            </a:endParaRPr>
          </a:p>
        </p:txBody>
      </p:sp>
      <p:sp>
        <p:nvSpPr>
          <p:cNvPr id="9" name="Slide Number Placeholder 8"/>
          <p:cNvSpPr>
            <a:spLocks noGrp="1"/>
          </p:cNvSpPr>
          <p:nvPr>
            <p:ph type="sldNum" sz="quarter" idx="12"/>
          </p:nvPr>
        </p:nvSpPr>
        <p:spPr/>
        <p:txBody>
          <a:bodyPr/>
          <a:lstStyle>
            <a:lvl1pPr>
              <a:defRPr/>
            </a:lvl1pPr>
          </a:lstStyle>
          <a:p>
            <a:fld id="{BD3558CC-D5C6-4769-9EDE-D0BB0EB4E099}"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323178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solidFill>
                <a:srgbClr val="000000"/>
              </a:solidFill>
            </a:endParaRPr>
          </a:p>
        </p:txBody>
      </p:sp>
      <p:sp>
        <p:nvSpPr>
          <p:cNvPr id="4" name="Footer Placeholder 3"/>
          <p:cNvSpPr>
            <a:spLocks noGrp="1"/>
          </p:cNvSpPr>
          <p:nvPr>
            <p:ph type="ftr" sz="quarter" idx="11"/>
          </p:nvPr>
        </p:nvSpPr>
        <p:spPr/>
        <p:txBody>
          <a:bodyPr/>
          <a:lstStyle>
            <a:lvl1pPr>
              <a:defRPr/>
            </a:lvl1pPr>
          </a:lstStyle>
          <a:p>
            <a:endParaRPr lang="en-US" altLang="en-US">
              <a:solidFill>
                <a:srgbClr val="000000"/>
              </a:solidFill>
            </a:endParaRPr>
          </a:p>
        </p:txBody>
      </p:sp>
      <p:sp>
        <p:nvSpPr>
          <p:cNvPr id="5" name="Slide Number Placeholder 4"/>
          <p:cNvSpPr>
            <a:spLocks noGrp="1"/>
          </p:cNvSpPr>
          <p:nvPr>
            <p:ph type="sldNum" sz="quarter" idx="12"/>
          </p:nvPr>
        </p:nvSpPr>
        <p:spPr/>
        <p:txBody>
          <a:bodyPr/>
          <a:lstStyle>
            <a:lvl1pPr>
              <a:defRPr/>
            </a:lvl1pPr>
          </a:lstStyle>
          <a:p>
            <a:fld id="{9A319539-5398-4F31-9022-92DF1296BAA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22721302"/>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solidFill>
                <a:srgbClr val="000000"/>
              </a:solidFill>
            </a:endParaRPr>
          </a:p>
        </p:txBody>
      </p:sp>
      <p:sp>
        <p:nvSpPr>
          <p:cNvPr id="3" name="Footer Placeholder 2"/>
          <p:cNvSpPr>
            <a:spLocks noGrp="1"/>
          </p:cNvSpPr>
          <p:nvPr>
            <p:ph type="ftr" sz="quarter" idx="11"/>
          </p:nvPr>
        </p:nvSpPr>
        <p:spPr/>
        <p:txBody>
          <a:bodyPr/>
          <a:lstStyle>
            <a:lvl1pPr>
              <a:defRPr/>
            </a:lvl1pPr>
          </a:lstStyle>
          <a:p>
            <a:endParaRPr lang="en-US" altLang="en-US">
              <a:solidFill>
                <a:srgbClr val="000000"/>
              </a:solidFill>
            </a:endParaRPr>
          </a:p>
        </p:txBody>
      </p:sp>
      <p:sp>
        <p:nvSpPr>
          <p:cNvPr id="4" name="Slide Number Placeholder 3"/>
          <p:cNvSpPr>
            <a:spLocks noGrp="1"/>
          </p:cNvSpPr>
          <p:nvPr>
            <p:ph type="sldNum" sz="quarter" idx="12"/>
          </p:nvPr>
        </p:nvSpPr>
        <p:spPr/>
        <p:txBody>
          <a:bodyPr/>
          <a:lstStyle>
            <a:lvl1pPr>
              <a:defRPr/>
            </a:lvl1pPr>
          </a:lstStyle>
          <a:p>
            <a:fld id="{BB68B8EF-4A06-4554-B0A8-E1789B96076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88698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4E540253-7CCB-4CAD-94AE-AA67FCEA932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92155403"/>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solidFill>
                <a:srgbClr val="000000"/>
              </a:solidFill>
            </a:endParaRPr>
          </a:p>
        </p:txBody>
      </p:sp>
      <p:sp>
        <p:nvSpPr>
          <p:cNvPr id="6" name="Footer Placeholder 5"/>
          <p:cNvSpPr>
            <a:spLocks noGrp="1"/>
          </p:cNvSpPr>
          <p:nvPr>
            <p:ph type="ftr" sz="quarter" idx="11"/>
          </p:nvPr>
        </p:nvSpPr>
        <p:spPr/>
        <p:txBody>
          <a:bodyPr/>
          <a:lstStyle>
            <a:lvl1pPr>
              <a:defRPr/>
            </a:lvl1pPr>
          </a:lstStyle>
          <a:p>
            <a:endParaRPr lang="en-US" altLang="en-US">
              <a:solidFill>
                <a:srgbClr val="000000"/>
              </a:solidFill>
            </a:endParaRPr>
          </a:p>
        </p:txBody>
      </p:sp>
      <p:sp>
        <p:nvSpPr>
          <p:cNvPr id="7" name="Slide Number Placeholder 6"/>
          <p:cNvSpPr>
            <a:spLocks noGrp="1"/>
          </p:cNvSpPr>
          <p:nvPr>
            <p:ph type="sldNum" sz="quarter" idx="12"/>
          </p:nvPr>
        </p:nvSpPr>
        <p:spPr/>
        <p:txBody>
          <a:bodyPr/>
          <a:lstStyle>
            <a:lvl1pPr>
              <a:defRPr/>
            </a:lvl1pPr>
          </a:lstStyle>
          <a:p>
            <a:fld id="{0EBFD45B-0723-4D4E-A16F-86D87F4CBAE3}"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5013401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B6096030-11F8-41A5-BC70-C9CEC213D4D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94705623"/>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solidFill>
                <a:srgbClr val="000000"/>
              </a:solidFill>
            </a:endParaRPr>
          </a:p>
        </p:txBody>
      </p:sp>
      <p:sp>
        <p:nvSpPr>
          <p:cNvPr id="5" name="Footer Placeholder 4"/>
          <p:cNvSpPr>
            <a:spLocks noGrp="1"/>
          </p:cNvSpPr>
          <p:nvPr>
            <p:ph type="ftr" sz="quarter" idx="11"/>
          </p:nvPr>
        </p:nvSpPr>
        <p:spPr/>
        <p:txBody>
          <a:bodyPr/>
          <a:lstStyle>
            <a:lvl1pPr>
              <a:defRPr/>
            </a:lvl1pPr>
          </a:lstStyle>
          <a:p>
            <a:endParaRPr lang="en-US" altLang="en-US">
              <a:solidFill>
                <a:srgbClr val="000000"/>
              </a:solidFill>
            </a:endParaRPr>
          </a:p>
        </p:txBody>
      </p:sp>
      <p:sp>
        <p:nvSpPr>
          <p:cNvPr id="6" name="Slide Number Placeholder 5"/>
          <p:cNvSpPr>
            <a:spLocks noGrp="1"/>
          </p:cNvSpPr>
          <p:nvPr>
            <p:ph type="sldNum" sz="quarter" idx="12"/>
          </p:nvPr>
        </p:nvSpPr>
        <p:spPr/>
        <p:txBody>
          <a:bodyPr/>
          <a:lstStyle>
            <a:lvl1pPr>
              <a:defRPr/>
            </a:lvl1pPr>
          </a:lstStyle>
          <a:p>
            <a:fld id="{FCCAF55A-6A83-48D2-9245-0034AFB8C712}"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7422624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4CB837-7944-9546-8242-CFACD09330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53178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5E247B-0C7A-0246-9B55-A6093E9A28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9145085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CA24F5C-B998-1F46-A6F4-E779CE6A85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29176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176F9E-FE58-304F-8A38-F18916F1AB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425565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4F2EE29-F920-0A43-BBEB-0FC6D05C51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81550097"/>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408867C-E6DD-6D4A-8DB9-91CFCD1732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8071927"/>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176AC0-124F-0C4F-81C1-9E629E1944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24411934"/>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BB1EC4D-D1A6-CF42-B15E-2F90A86C57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30506518"/>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2A79043-25A8-914D-BE0F-2BF0395A534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8967590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D1CEB6-4004-B945-86FC-20ABA8B6D1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38786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968F822-B0B7-5047-8B77-AE6EF6E53DF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4112709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fld id="{1991ACC9-B156-6544-8491-30A57D94819E}"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12433123"/>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4CB837-7944-9546-8242-CFACD09330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2882506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5E247B-0C7A-0246-9B55-A6093E9A28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9988729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CA24F5C-B998-1F46-A6F4-E779CE6A85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296716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176F9E-FE58-304F-8A38-F18916F1AB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4578995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4F2EE29-F920-0A43-BBEB-0FC6D05C51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52949884"/>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408867C-E6DD-6D4A-8DB9-91CFCD1732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556894904"/>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176AC0-124F-0C4F-81C1-9E629E1944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57510733"/>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BB1EC4D-D1A6-CF42-B15E-2F90A86C57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6981693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2A79043-25A8-914D-BE0F-2BF0395A534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8281928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D1CEB6-4004-B945-86FC-20ABA8B6D1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89320544"/>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968F822-B0B7-5047-8B77-AE6EF6E53DF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0814884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fld id="{1991ACC9-B156-6544-8491-30A57D94819E}"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1689247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4CB837-7944-9546-8242-CFACD09330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61747238"/>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5E247B-0C7A-0246-9B55-A6093E9A28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479004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CA24F5C-B998-1F46-A6F4-E779CE6A85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06151225"/>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176F9E-FE58-304F-8A38-F18916F1AB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1414003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4F2EE29-F920-0A43-BBEB-0FC6D05C51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3899653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408867C-E6DD-6D4A-8DB9-91CFCD1732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445927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176AC0-124F-0C4F-81C1-9E629E1944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90462591"/>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BB1EC4D-D1A6-CF42-B15E-2F90A86C57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969527490"/>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2A79043-25A8-914D-BE0F-2BF0395A534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55520116"/>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D1CEB6-4004-B945-86FC-20ABA8B6D1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1149586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968F822-B0B7-5047-8B77-AE6EF6E53DF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0915107"/>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ext Placeholder 2"/>
          <p:cNvSpPr>
            <a:spLocks noGrp="1"/>
          </p:cNvSpPr>
          <p:nvPr>
            <p:ph type="body" sz="half" idx="1"/>
          </p:nvPr>
        </p:nvSpPr>
        <p:spPr>
          <a:xfrm>
            <a:off x="685800" y="1981200"/>
            <a:ext cx="381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3810000" cy="4114800"/>
          </a:xfrm>
        </p:spPr>
        <p:txBody>
          <a:bodyPr/>
          <a:lstStyle/>
          <a:p>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endParaRPr lang="en-US">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fld id="{1991ACC9-B156-6544-8491-30A57D94819E}" type="slidenum">
              <a:rPr lang="en-US">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97102107"/>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7A4CB837-7944-9546-8242-CFACD093305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374909134"/>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BA5E247B-0C7A-0246-9B55-A6093E9A282C}"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78882337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CA24F5C-B998-1F46-A6F4-E779CE6A85E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6978087"/>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0E176F9E-FE58-304F-8A38-F18916F1ABC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538450438"/>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34F2EE29-F920-0A43-BBEB-0FC6D05C51FD}"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95356340"/>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7408867C-E6DD-6D4A-8DB9-91CFCD1732F2}"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676918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B176AC0-124F-0C4F-81C1-9E629E194476}"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3015210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6BB1EC4D-D1A6-CF42-B15E-2F90A86C57DF}"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050350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2A79043-25A8-914D-BE0F-2BF0395A534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87365737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F2D1CEB6-4004-B945-86FC-20ABA8B6D198}"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53899780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2968F822-B0B7-5047-8B77-AE6EF6E53DF5}"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753548997"/>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7979AE8-F164-4574-98CE-49D692155C0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53210241"/>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BF1C61F-81DB-4CCB-B6E7-5F3C40E627E5}"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21747582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8D2754A-C862-4EDC-AA1E-9B3EBFC32F13}"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481563088"/>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E99618FD-D930-465C-A082-C80B70E6CE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970524588"/>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7EC7B193-C23C-4E63-8355-815FEE0E9BF4}"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751903651"/>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34D0A33E-6994-4C6A-A855-ABB2160543B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466876121"/>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86FF2C35-2F04-4EC4-B08A-E098E021BCA7}"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059115775"/>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90582339-262D-4226-A269-9F308EE2FAE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70867530"/>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630DF9BC-640D-4EBA-B5F1-0C750BF355D1}"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35836524"/>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A6979466-BC5C-4B7D-86D1-ABA95A974A02}"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013297888"/>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2F53696A-C2C5-4033-85AD-A580AB22FAC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4000938578"/>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0"/>
            <a:ext cx="4038600" cy="4525963"/>
          </a:xfrm>
        </p:spPr>
        <p:txBody>
          <a:bodyPr/>
          <a:lstStyle/>
          <a:p>
            <a:pPr lvl="0"/>
            <a:endParaRPr lang="en-US" noProof="0"/>
          </a:p>
        </p:txBody>
      </p:sp>
      <p:sp>
        <p:nvSpPr>
          <p:cNvPr id="5" name="Rectangle 4"/>
          <p:cNvSpPr>
            <a:spLocks noGrp="1" noChangeArrowheads="1"/>
          </p:cNvSpPr>
          <p:nvPr>
            <p:ph type="dt" sz="half" idx="10"/>
          </p:nvPr>
        </p:nvSpPr>
        <p:spPr>
          <a:ln/>
        </p:spPr>
        <p:txBody>
          <a:bodyPr/>
          <a:lstStyle>
            <a:lvl1pPr>
              <a:defRPr/>
            </a:lvl1pPr>
          </a:lstStyle>
          <a:p>
            <a:pPr>
              <a:defRPr/>
            </a:pPr>
            <a:endParaRPr lang="en-US">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616470-7B06-4735-AE53-039883CAC30C}"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69810957"/>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
        <p:nvSpPr>
          <p:cNvPr id="3"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
        <p:nvSpPr>
          <p:cNvPr id="4"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B4E99674-4DF8-1F4F-A121-237A3BDE02F6}" type="slidenum">
              <a:rPr kumimoji="0" lang="en-US" sz="1400" b="0" i="0" u="none" strike="noStrike" kern="1200" cap="none" spc="0" normalizeH="0" baseline="0" noProof="0">
                <a:ln>
                  <a:noFill/>
                </a:ln>
                <a:solidFill>
                  <a:srgbClr val="000000"/>
                </a:solidFill>
                <a:effectLst/>
                <a:uLnTx/>
                <a:uFillTx/>
                <a:latin typeface="Arial"/>
                <a:cs typeface="Arial" pitchFamily="-8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Tree>
    <p:extLst>
      <p:ext uri="{BB962C8B-B14F-4D97-AF65-F5344CB8AC3E}">
        <p14:creationId xmlns:p14="http://schemas.microsoft.com/office/powerpoint/2010/main" val="685465697"/>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
        <p:nvSpPr>
          <p:cNvPr id="4"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
        <p:nvSpPr>
          <p:cNvPr id="5"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4FBB77DA-E857-A542-B1ED-63160EFC2084}" type="slidenum">
              <a:rPr kumimoji="0" lang="en-US" sz="1400" b="0" i="0" u="none" strike="noStrike" kern="1200" cap="none" spc="0" normalizeH="0" baseline="0" noProof="0">
                <a:ln>
                  <a:noFill/>
                </a:ln>
                <a:solidFill>
                  <a:srgbClr val="000000"/>
                </a:solidFill>
                <a:effectLst/>
                <a:uLnTx/>
                <a:uFillTx/>
                <a:latin typeface="Arial"/>
                <a:cs typeface="Arial" pitchFamily="-8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Tree>
    <p:extLst>
      <p:ext uri="{BB962C8B-B14F-4D97-AF65-F5344CB8AC3E}">
        <p14:creationId xmlns:p14="http://schemas.microsoft.com/office/powerpoint/2010/main" val="4007706367"/>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
        <p:nvSpPr>
          <p:cNvPr id="5" name="Rectangle 5"/>
          <p:cNvSpPr>
            <a:spLocks noGrp="1" noChangeArrowheads="1"/>
          </p:cNvSpPr>
          <p:nvPr>
            <p:ph type="ftr" sz="quarter" idx="11"/>
          </p:nvPr>
        </p:nvSpPr>
        <p:spPr>
          <a:ln/>
        </p:spPr>
        <p:txBody>
          <a:bodyPr/>
          <a:lstStyle>
            <a:lvl1pPr>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
        <p:nvSpPr>
          <p:cNvPr id="6" name="Rectangle 6"/>
          <p:cNvSpPr>
            <a:spLocks noGrp="1" noChangeArrowheads="1"/>
          </p:cNvSpPr>
          <p:nvPr>
            <p:ph type="sldNum" sz="quarter" idx="12"/>
          </p:nvPr>
        </p:nvSpPr>
        <p:spPr>
          <a:ln/>
        </p:spPr>
        <p:txBody>
          <a:bodyPr/>
          <a:lstStyle>
            <a:lvl1pPr>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3955B62D-6C0B-F54C-99CB-0A06B21F7FEB}" type="slidenum">
              <a:rPr kumimoji="0" lang="en-US" sz="1400" b="0" i="0" u="none" strike="noStrike" kern="1200" cap="none" spc="0" normalizeH="0" baseline="0" noProof="0">
                <a:ln>
                  <a:noFill/>
                </a:ln>
                <a:solidFill>
                  <a:srgbClr val="000000"/>
                </a:solidFill>
                <a:effectLst/>
                <a:uLnTx/>
                <a:uFillTx/>
                <a:latin typeface="Arial"/>
                <a:cs typeface="Arial" pitchFamily="-8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Tree>
    <p:extLst>
      <p:ext uri="{BB962C8B-B14F-4D97-AF65-F5344CB8AC3E}">
        <p14:creationId xmlns:p14="http://schemas.microsoft.com/office/powerpoint/2010/main" val="4233783519"/>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20A3A524-B2D4-1C2F-966D-ABD125F7A666}"/>
              </a:ext>
            </a:extLst>
          </p:cNvPr>
          <p:cNvSpPr>
            <a:spLocks noGrp="1" noChangeArrowheads="1"/>
          </p:cNvSpPr>
          <p:nvPr>
            <p:ph type="dt" sz="half" idx="10"/>
          </p:nvPr>
        </p:nvSpPr>
        <p:spPr/>
        <p:txBody>
          <a:bodyPr/>
          <a:lstStyle>
            <a:lvl1pPr defTabSz="685800" eaLnBrk="0" hangingPunct="0">
              <a:defRPr>
                <a:latin typeface="Arial" pitchFamily="34" charset="0"/>
              </a:defRPr>
            </a:lvl1pPr>
          </a:lstStyle>
          <a:p>
            <a:pPr>
              <a:defRPr/>
            </a:pPr>
            <a:endParaRPr lang="en-US"/>
          </a:p>
        </p:txBody>
      </p:sp>
      <p:sp>
        <p:nvSpPr>
          <p:cNvPr id="3" name="Rectangle 5">
            <a:extLst>
              <a:ext uri="{FF2B5EF4-FFF2-40B4-BE49-F238E27FC236}">
                <a16:creationId xmlns:a16="http://schemas.microsoft.com/office/drawing/2014/main" id="{415325A6-64D3-F7BF-39A1-AE111E494F40}"/>
              </a:ext>
            </a:extLst>
          </p:cNvPr>
          <p:cNvSpPr>
            <a:spLocks noGrp="1" noChangeArrowheads="1"/>
          </p:cNvSpPr>
          <p:nvPr>
            <p:ph type="ftr" sz="quarter" idx="11"/>
          </p:nvPr>
        </p:nvSpPr>
        <p:spPr/>
        <p:txBody>
          <a:bodyPr/>
          <a:lstStyle>
            <a:lvl1pPr defTabSz="685800" eaLnBrk="0" hangingPunct="0">
              <a:defRPr>
                <a:latin typeface="Arial" pitchFamily="34" charset="0"/>
              </a:defRPr>
            </a:lvl1pPr>
          </a:lstStyle>
          <a:p>
            <a:pPr>
              <a:defRPr/>
            </a:pPr>
            <a:endParaRPr lang="en-US"/>
          </a:p>
        </p:txBody>
      </p:sp>
      <p:sp>
        <p:nvSpPr>
          <p:cNvPr id="4" name="Rectangle 6">
            <a:extLst>
              <a:ext uri="{FF2B5EF4-FFF2-40B4-BE49-F238E27FC236}">
                <a16:creationId xmlns:a16="http://schemas.microsoft.com/office/drawing/2014/main" id="{52B34C86-281F-0F8E-E622-EAAA2357289F}"/>
              </a:ext>
            </a:extLst>
          </p:cNvPr>
          <p:cNvSpPr>
            <a:spLocks noGrp="1" noChangeArrowheads="1"/>
          </p:cNvSpPr>
          <p:nvPr>
            <p:ph type="sldNum" sz="quarter" idx="12"/>
          </p:nvPr>
        </p:nvSpPr>
        <p:spPr/>
        <p:txBody>
          <a:bodyPr/>
          <a:lstStyle>
            <a:lvl1pPr defTabSz="685800" eaLnBrk="0" hangingPunct="0">
              <a:defRPr/>
            </a:lvl1pPr>
          </a:lstStyle>
          <a:p>
            <a:pPr>
              <a:defRPr/>
            </a:pPr>
            <a:fld id="{A4433095-B889-4C13-9B2E-28EADE5E6534}" type="slidenum">
              <a:rPr lang="en-US" altLang="en-US"/>
              <a:pPr>
                <a:defRPr/>
              </a:pPr>
              <a:t>‹#›</a:t>
            </a:fld>
            <a:endParaRPr lang="en-US" altLang="en-US"/>
          </a:p>
        </p:txBody>
      </p:sp>
    </p:spTree>
    <p:extLst>
      <p:ext uri="{BB962C8B-B14F-4D97-AF65-F5344CB8AC3E}">
        <p14:creationId xmlns:p14="http://schemas.microsoft.com/office/powerpoint/2010/main" val="287150188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7CB3103E-0D67-F35C-3C12-5B2D43FED08B}"/>
              </a:ext>
            </a:extLst>
          </p:cNvPr>
          <p:cNvSpPr>
            <a:spLocks noGrp="1" noChangeArrowheads="1"/>
          </p:cNvSpPr>
          <p:nvPr>
            <p:ph type="dt" sz="half" idx="10"/>
          </p:nvPr>
        </p:nvSpPr>
        <p:spPr/>
        <p:txBody>
          <a:bodyPr/>
          <a:lstStyle>
            <a:lvl1pPr defTabSz="685800" eaLnBrk="0" hangingPunct="0">
              <a:defRPr>
                <a:latin typeface="Arial" pitchFamily="34" charset="0"/>
              </a:defRPr>
            </a:lvl1pPr>
          </a:lstStyle>
          <a:p>
            <a:pPr>
              <a:defRPr/>
            </a:pPr>
            <a:endParaRPr lang="en-US"/>
          </a:p>
        </p:txBody>
      </p:sp>
      <p:sp>
        <p:nvSpPr>
          <p:cNvPr id="4" name="Rectangle 5">
            <a:extLst>
              <a:ext uri="{FF2B5EF4-FFF2-40B4-BE49-F238E27FC236}">
                <a16:creationId xmlns:a16="http://schemas.microsoft.com/office/drawing/2014/main" id="{D181B00A-0B2C-142C-80F5-A4FFFBCB21E7}"/>
              </a:ext>
            </a:extLst>
          </p:cNvPr>
          <p:cNvSpPr>
            <a:spLocks noGrp="1" noChangeArrowheads="1"/>
          </p:cNvSpPr>
          <p:nvPr>
            <p:ph type="ftr" sz="quarter" idx="11"/>
          </p:nvPr>
        </p:nvSpPr>
        <p:spPr/>
        <p:txBody>
          <a:bodyPr/>
          <a:lstStyle>
            <a:lvl1pPr defTabSz="685800" eaLnBrk="0" hangingPunct="0">
              <a:defRPr>
                <a:latin typeface="Arial" pitchFamily="34" charset="0"/>
              </a:defRPr>
            </a:lvl1pPr>
          </a:lstStyle>
          <a:p>
            <a:pPr>
              <a:defRPr/>
            </a:pPr>
            <a:endParaRPr lang="en-US"/>
          </a:p>
        </p:txBody>
      </p:sp>
      <p:sp>
        <p:nvSpPr>
          <p:cNvPr id="5" name="Rectangle 6">
            <a:extLst>
              <a:ext uri="{FF2B5EF4-FFF2-40B4-BE49-F238E27FC236}">
                <a16:creationId xmlns:a16="http://schemas.microsoft.com/office/drawing/2014/main" id="{7CD32FB0-3F26-FC1D-68DE-6847418EBD9E}"/>
              </a:ext>
            </a:extLst>
          </p:cNvPr>
          <p:cNvSpPr>
            <a:spLocks noGrp="1" noChangeArrowheads="1"/>
          </p:cNvSpPr>
          <p:nvPr>
            <p:ph type="sldNum" sz="quarter" idx="12"/>
          </p:nvPr>
        </p:nvSpPr>
        <p:spPr/>
        <p:txBody>
          <a:bodyPr/>
          <a:lstStyle>
            <a:lvl1pPr defTabSz="685800" eaLnBrk="0" hangingPunct="0">
              <a:defRPr/>
            </a:lvl1pPr>
          </a:lstStyle>
          <a:p>
            <a:pPr>
              <a:defRPr/>
            </a:pPr>
            <a:fld id="{311A7458-A9C2-4A4A-9A60-036815D4C1EF}" type="slidenum">
              <a:rPr lang="en-US" altLang="en-US"/>
              <a:pPr>
                <a:defRPr/>
              </a:pPr>
              <a:t>‹#›</a:t>
            </a:fld>
            <a:endParaRPr lang="en-US" altLang="en-US"/>
          </a:p>
        </p:txBody>
      </p:sp>
    </p:spTree>
    <p:extLst>
      <p:ext uri="{BB962C8B-B14F-4D97-AF65-F5344CB8AC3E}">
        <p14:creationId xmlns:p14="http://schemas.microsoft.com/office/powerpoint/2010/main" val="2127466695"/>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1B1A0BE-AB03-E902-D2EA-BC715ACD7AA0}"/>
              </a:ext>
            </a:extLst>
          </p:cNvPr>
          <p:cNvSpPr>
            <a:spLocks noGrp="1" noChangeArrowheads="1"/>
          </p:cNvSpPr>
          <p:nvPr>
            <p:ph type="dt" sz="half" idx="10"/>
          </p:nvPr>
        </p:nvSpPr>
        <p:spPr/>
        <p:txBody>
          <a:bodyPr/>
          <a:lstStyle>
            <a:lvl1pPr defTabSz="685800" eaLnBrk="0" hangingPunct="0">
              <a:defRPr>
                <a:latin typeface="Arial" pitchFamily="34" charset="0"/>
              </a:defRPr>
            </a:lvl1pPr>
          </a:lstStyle>
          <a:p>
            <a:pPr>
              <a:defRPr/>
            </a:pPr>
            <a:endParaRPr lang="en-US"/>
          </a:p>
        </p:txBody>
      </p:sp>
      <p:sp>
        <p:nvSpPr>
          <p:cNvPr id="5" name="Rectangle 5">
            <a:extLst>
              <a:ext uri="{FF2B5EF4-FFF2-40B4-BE49-F238E27FC236}">
                <a16:creationId xmlns:a16="http://schemas.microsoft.com/office/drawing/2014/main" id="{E4DC4883-0ACC-380B-3A52-363696108527}"/>
              </a:ext>
            </a:extLst>
          </p:cNvPr>
          <p:cNvSpPr>
            <a:spLocks noGrp="1" noChangeArrowheads="1"/>
          </p:cNvSpPr>
          <p:nvPr>
            <p:ph type="ftr" sz="quarter" idx="11"/>
          </p:nvPr>
        </p:nvSpPr>
        <p:spPr/>
        <p:txBody>
          <a:bodyPr/>
          <a:lstStyle>
            <a:lvl1pPr defTabSz="685800" eaLnBrk="0" hangingPunct="0">
              <a:defRPr>
                <a:latin typeface="Arial" pitchFamily="34" charset="0"/>
              </a:defRPr>
            </a:lvl1pPr>
          </a:lstStyle>
          <a:p>
            <a:pPr>
              <a:defRPr/>
            </a:pPr>
            <a:endParaRPr lang="en-US"/>
          </a:p>
        </p:txBody>
      </p:sp>
      <p:sp>
        <p:nvSpPr>
          <p:cNvPr id="6" name="Rectangle 6">
            <a:extLst>
              <a:ext uri="{FF2B5EF4-FFF2-40B4-BE49-F238E27FC236}">
                <a16:creationId xmlns:a16="http://schemas.microsoft.com/office/drawing/2014/main" id="{61CBCC9F-1753-ECF7-B0ED-A5B5D715E447}"/>
              </a:ext>
            </a:extLst>
          </p:cNvPr>
          <p:cNvSpPr>
            <a:spLocks noGrp="1" noChangeArrowheads="1"/>
          </p:cNvSpPr>
          <p:nvPr>
            <p:ph type="sldNum" sz="quarter" idx="12"/>
          </p:nvPr>
        </p:nvSpPr>
        <p:spPr/>
        <p:txBody>
          <a:bodyPr/>
          <a:lstStyle>
            <a:lvl1pPr defTabSz="685800" eaLnBrk="0" hangingPunct="0">
              <a:defRPr/>
            </a:lvl1pPr>
          </a:lstStyle>
          <a:p>
            <a:pPr>
              <a:defRPr/>
            </a:pPr>
            <a:fld id="{0757A572-73C4-4AF5-99AD-A88449BD2DB6}" type="slidenum">
              <a:rPr lang="en-US" altLang="en-US"/>
              <a:pPr>
                <a:defRPr/>
              </a:pPr>
              <a:t>‹#›</a:t>
            </a:fld>
            <a:endParaRPr lang="en-US" altLang="en-US"/>
          </a:p>
        </p:txBody>
      </p:sp>
    </p:spTree>
    <p:extLst>
      <p:ext uri="{BB962C8B-B14F-4D97-AF65-F5344CB8AC3E}">
        <p14:creationId xmlns:p14="http://schemas.microsoft.com/office/powerpoint/2010/main" val="3031870700"/>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Rectangle 4">
            <a:extLst>
              <a:ext uri="{FF2B5EF4-FFF2-40B4-BE49-F238E27FC236}">
                <a16:creationId xmlns:a16="http://schemas.microsoft.com/office/drawing/2014/main" id="{A09DD76A-9576-D582-0618-9C6EF8FD2E5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4D50AC5B-8E60-9F20-CD58-94814F5594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CF5C3F4A-39AC-4841-EA2F-1B025A4C63FF}"/>
              </a:ext>
            </a:extLst>
          </p:cNvPr>
          <p:cNvSpPr>
            <a:spLocks noGrp="1" noChangeArrowheads="1"/>
          </p:cNvSpPr>
          <p:nvPr>
            <p:ph type="sldNum" sz="quarter" idx="12"/>
          </p:nvPr>
        </p:nvSpPr>
        <p:spPr>
          <a:ln/>
        </p:spPr>
        <p:txBody>
          <a:bodyPr/>
          <a:lstStyle>
            <a:lvl1pPr>
              <a:defRPr/>
            </a:lvl1pPr>
          </a:lstStyle>
          <a:p>
            <a:pPr>
              <a:defRPr/>
            </a:pPr>
            <a:fld id="{E414048A-BAE0-4E72-BD7D-207831DAABDD}" type="slidenum">
              <a:rPr lang="en-US" altLang="en-US"/>
              <a:pPr>
                <a:defRPr/>
              </a:pPr>
              <a:t>‹#›</a:t>
            </a:fld>
            <a:endParaRPr lang="en-US" altLang="en-US"/>
          </a:p>
        </p:txBody>
      </p:sp>
    </p:spTree>
    <p:extLst>
      <p:ext uri="{BB962C8B-B14F-4D97-AF65-F5344CB8AC3E}">
        <p14:creationId xmlns:p14="http://schemas.microsoft.com/office/powerpoint/2010/main" val="2044557750"/>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4FEC2EE8-364A-E002-6704-00BA9170417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EF518CB2-BBA5-947F-899C-431B379221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80001AF1-C995-22BF-4639-DC98C4BC4216}"/>
              </a:ext>
            </a:extLst>
          </p:cNvPr>
          <p:cNvSpPr>
            <a:spLocks noGrp="1" noChangeArrowheads="1"/>
          </p:cNvSpPr>
          <p:nvPr>
            <p:ph type="sldNum" sz="quarter" idx="12"/>
          </p:nvPr>
        </p:nvSpPr>
        <p:spPr>
          <a:ln/>
        </p:spPr>
        <p:txBody>
          <a:bodyPr/>
          <a:lstStyle>
            <a:lvl1pPr>
              <a:defRPr/>
            </a:lvl1pPr>
          </a:lstStyle>
          <a:p>
            <a:pPr>
              <a:defRPr/>
            </a:pPr>
            <a:fld id="{0F437195-91BD-4F78-8E94-A537DA3C50FA}" type="slidenum">
              <a:rPr lang="en-US" altLang="en-US"/>
              <a:pPr>
                <a:defRPr/>
              </a:pPr>
              <a:t>‹#›</a:t>
            </a:fld>
            <a:endParaRPr lang="en-US" altLang="en-US"/>
          </a:p>
        </p:txBody>
      </p:sp>
    </p:spTree>
    <p:extLst>
      <p:ext uri="{BB962C8B-B14F-4D97-AF65-F5344CB8AC3E}">
        <p14:creationId xmlns:p14="http://schemas.microsoft.com/office/powerpoint/2010/main" val="275441861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Click to edit Master text styles</a:t>
            </a:r>
          </a:p>
        </p:txBody>
      </p:sp>
      <p:sp>
        <p:nvSpPr>
          <p:cNvPr id="4" name="Rectangle 4">
            <a:extLst>
              <a:ext uri="{FF2B5EF4-FFF2-40B4-BE49-F238E27FC236}">
                <a16:creationId xmlns:a16="http://schemas.microsoft.com/office/drawing/2014/main" id="{EEEE9512-84B3-559A-891E-D160587259E3}"/>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67ECA217-FEC4-A846-5025-C8F0DA10083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E5737B02-D564-9068-61C6-8D5885A1E794}"/>
              </a:ext>
            </a:extLst>
          </p:cNvPr>
          <p:cNvSpPr>
            <a:spLocks noGrp="1" noChangeArrowheads="1"/>
          </p:cNvSpPr>
          <p:nvPr>
            <p:ph type="sldNum" sz="quarter" idx="12"/>
          </p:nvPr>
        </p:nvSpPr>
        <p:spPr>
          <a:ln/>
        </p:spPr>
        <p:txBody>
          <a:bodyPr/>
          <a:lstStyle>
            <a:lvl1pPr>
              <a:defRPr/>
            </a:lvl1pPr>
          </a:lstStyle>
          <a:p>
            <a:pPr>
              <a:defRPr/>
            </a:pPr>
            <a:fld id="{645E0CF1-13E2-4079-9374-BD25E21E55DB}" type="slidenum">
              <a:rPr lang="en-US" altLang="en-US"/>
              <a:pPr>
                <a:defRPr/>
              </a:pPr>
              <a:t>‹#›</a:t>
            </a:fld>
            <a:endParaRPr lang="en-US" altLang="en-US"/>
          </a:p>
        </p:txBody>
      </p:sp>
    </p:spTree>
    <p:extLst>
      <p:ext uri="{BB962C8B-B14F-4D97-AF65-F5344CB8AC3E}">
        <p14:creationId xmlns:p14="http://schemas.microsoft.com/office/powerpoint/2010/main" val="123872414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914400"/>
            <a:ext cx="3810000" cy="5257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3810000" cy="5257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a:extLst>
              <a:ext uri="{FF2B5EF4-FFF2-40B4-BE49-F238E27FC236}">
                <a16:creationId xmlns:a16="http://schemas.microsoft.com/office/drawing/2014/main" id="{BFA06682-6D22-88FF-2691-CBA0B8FA1413}"/>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E9678E6B-E3B8-2063-41F3-BDAA7D6A9F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698DAA00-45DF-B400-05BD-3B2816F70F33}"/>
              </a:ext>
            </a:extLst>
          </p:cNvPr>
          <p:cNvSpPr>
            <a:spLocks noGrp="1" noChangeArrowheads="1"/>
          </p:cNvSpPr>
          <p:nvPr>
            <p:ph type="sldNum" sz="quarter" idx="12"/>
          </p:nvPr>
        </p:nvSpPr>
        <p:spPr>
          <a:ln/>
        </p:spPr>
        <p:txBody>
          <a:bodyPr/>
          <a:lstStyle>
            <a:lvl1pPr>
              <a:defRPr/>
            </a:lvl1pPr>
          </a:lstStyle>
          <a:p>
            <a:pPr>
              <a:defRPr/>
            </a:pPr>
            <a:fld id="{7FDCCA4A-8DCD-4B19-93A8-762EC35E0FB3}" type="slidenum">
              <a:rPr lang="en-US" altLang="en-US"/>
              <a:pPr>
                <a:defRPr/>
              </a:pPr>
              <a:t>‹#›</a:t>
            </a:fld>
            <a:endParaRPr lang="en-US" altLang="en-US"/>
          </a:p>
        </p:txBody>
      </p:sp>
    </p:spTree>
    <p:extLst>
      <p:ext uri="{BB962C8B-B14F-4D97-AF65-F5344CB8AC3E}">
        <p14:creationId xmlns:p14="http://schemas.microsoft.com/office/powerpoint/2010/main" val="315079281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a:extLst>
              <a:ext uri="{FF2B5EF4-FFF2-40B4-BE49-F238E27FC236}">
                <a16:creationId xmlns:a16="http://schemas.microsoft.com/office/drawing/2014/main" id="{540F7631-AAEB-01F5-7902-A8BD2DC7DF30}"/>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5">
            <a:extLst>
              <a:ext uri="{FF2B5EF4-FFF2-40B4-BE49-F238E27FC236}">
                <a16:creationId xmlns:a16="http://schemas.microsoft.com/office/drawing/2014/main" id="{5BC5A6BD-A7E9-CFA6-CF91-BA6ECE1B77B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6">
            <a:extLst>
              <a:ext uri="{FF2B5EF4-FFF2-40B4-BE49-F238E27FC236}">
                <a16:creationId xmlns:a16="http://schemas.microsoft.com/office/drawing/2014/main" id="{D0304DF1-531A-28BE-7E20-CBBC38923907}"/>
              </a:ext>
            </a:extLst>
          </p:cNvPr>
          <p:cNvSpPr>
            <a:spLocks noGrp="1" noChangeArrowheads="1"/>
          </p:cNvSpPr>
          <p:nvPr>
            <p:ph type="sldNum" sz="quarter" idx="12"/>
          </p:nvPr>
        </p:nvSpPr>
        <p:spPr>
          <a:ln/>
        </p:spPr>
        <p:txBody>
          <a:bodyPr/>
          <a:lstStyle>
            <a:lvl1pPr>
              <a:defRPr/>
            </a:lvl1pPr>
          </a:lstStyle>
          <a:p>
            <a:pPr>
              <a:defRPr/>
            </a:pPr>
            <a:fld id="{DCFE39C5-4A08-4318-83FE-147AF25DDBF7}" type="slidenum">
              <a:rPr lang="en-US" altLang="en-US"/>
              <a:pPr>
                <a:defRPr/>
              </a:pPr>
              <a:t>‹#›</a:t>
            </a:fld>
            <a:endParaRPr lang="en-US" altLang="en-US"/>
          </a:p>
        </p:txBody>
      </p:sp>
    </p:spTree>
    <p:extLst>
      <p:ext uri="{BB962C8B-B14F-4D97-AF65-F5344CB8AC3E}">
        <p14:creationId xmlns:p14="http://schemas.microsoft.com/office/powerpoint/2010/main" val="108666123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a:extLst>
              <a:ext uri="{FF2B5EF4-FFF2-40B4-BE49-F238E27FC236}">
                <a16:creationId xmlns:a16="http://schemas.microsoft.com/office/drawing/2014/main" id="{034A09E6-5703-5159-A942-EA2560FCE17D}"/>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5">
            <a:extLst>
              <a:ext uri="{FF2B5EF4-FFF2-40B4-BE49-F238E27FC236}">
                <a16:creationId xmlns:a16="http://schemas.microsoft.com/office/drawing/2014/main" id="{82F766B2-5B65-84BB-8552-7AE419520DE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6">
            <a:extLst>
              <a:ext uri="{FF2B5EF4-FFF2-40B4-BE49-F238E27FC236}">
                <a16:creationId xmlns:a16="http://schemas.microsoft.com/office/drawing/2014/main" id="{5705A389-D4FC-4076-B95C-3CEF8A57AF51}"/>
              </a:ext>
            </a:extLst>
          </p:cNvPr>
          <p:cNvSpPr>
            <a:spLocks noGrp="1" noChangeArrowheads="1"/>
          </p:cNvSpPr>
          <p:nvPr>
            <p:ph type="sldNum" sz="quarter" idx="12"/>
          </p:nvPr>
        </p:nvSpPr>
        <p:spPr>
          <a:ln/>
        </p:spPr>
        <p:txBody>
          <a:bodyPr/>
          <a:lstStyle>
            <a:lvl1pPr>
              <a:defRPr/>
            </a:lvl1pPr>
          </a:lstStyle>
          <a:p>
            <a:pPr>
              <a:defRPr/>
            </a:pPr>
            <a:fld id="{8CF58DC2-91B0-42E9-86B9-A5E99A42C07D}" type="slidenum">
              <a:rPr lang="en-US" altLang="en-US"/>
              <a:pPr>
                <a:defRPr/>
              </a:pPr>
              <a:t>‹#›</a:t>
            </a:fld>
            <a:endParaRPr lang="en-US" altLang="en-US"/>
          </a:p>
        </p:txBody>
      </p:sp>
    </p:spTree>
    <p:extLst>
      <p:ext uri="{BB962C8B-B14F-4D97-AF65-F5344CB8AC3E}">
        <p14:creationId xmlns:p14="http://schemas.microsoft.com/office/powerpoint/2010/main" val="361019474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F750377-93F1-D4D2-BEE4-C71366AF86DB}"/>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5">
            <a:extLst>
              <a:ext uri="{FF2B5EF4-FFF2-40B4-BE49-F238E27FC236}">
                <a16:creationId xmlns:a16="http://schemas.microsoft.com/office/drawing/2014/main" id="{70978796-4336-484E-A138-F37261C8267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6">
            <a:extLst>
              <a:ext uri="{FF2B5EF4-FFF2-40B4-BE49-F238E27FC236}">
                <a16:creationId xmlns:a16="http://schemas.microsoft.com/office/drawing/2014/main" id="{1AB211D8-491F-9337-DC36-993D25407E77}"/>
              </a:ext>
            </a:extLst>
          </p:cNvPr>
          <p:cNvSpPr>
            <a:spLocks noGrp="1" noChangeArrowheads="1"/>
          </p:cNvSpPr>
          <p:nvPr>
            <p:ph type="sldNum" sz="quarter" idx="12"/>
          </p:nvPr>
        </p:nvSpPr>
        <p:spPr>
          <a:ln/>
        </p:spPr>
        <p:txBody>
          <a:bodyPr/>
          <a:lstStyle>
            <a:lvl1pPr>
              <a:defRPr/>
            </a:lvl1pPr>
          </a:lstStyle>
          <a:p>
            <a:pPr>
              <a:defRPr/>
            </a:pPr>
            <a:fld id="{648A6338-C57D-4402-8BC3-1FDB2728F453}" type="slidenum">
              <a:rPr lang="en-US" altLang="en-US"/>
              <a:pPr>
                <a:defRPr/>
              </a:pPr>
              <a:t>‹#›</a:t>
            </a:fld>
            <a:endParaRPr lang="en-US" altLang="en-US"/>
          </a:p>
        </p:txBody>
      </p:sp>
    </p:spTree>
    <p:extLst>
      <p:ext uri="{BB962C8B-B14F-4D97-AF65-F5344CB8AC3E}">
        <p14:creationId xmlns:p14="http://schemas.microsoft.com/office/powerpoint/2010/main" val="158265256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1"/>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1"/>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394CE067-B5DD-5784-642E-2699A72212E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82AD1CDC-D234-6E36-44AF-F1C324D728D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FC7549CB-C018-4C52-8208-64F9BF643211}"/>
              </a:ext>
            </a:extLst>
          </p:cNvPr>
          <p:cNvSpPr>
            <a:spLocks noGrp="1" noChangeArrowheads="1"/>
          </p:cNvSpPr>
          <p:nvPr>
            <p:ph type="sldNum" sz="quarter" idx="12"/>
          </p:nvPr>
        </p:nvSpPr>
        <p:spPr>
          <a:ln/>
        </p:spPr>
        <p:txBody>
          <a:bodyPr/>
          <a:lstStyle>
            <a:lvl1pPr>
              <a:defRPr/>
            </a:lvl1pPr>
          </a:lstStyle>
          <a:p>
            <a:pPr>
              <a:defRPr/>
            </a:pPr>
            <a:fld id="{AB7BD807-67EF-4DA8-AA65-B9D7FBDAFC34}" type="slidenum">
              <a:rPr lang="en-US" altLang="en-US"/>
              <a:pPr>
                <a:defRPr/>
              </a:pPr>
              <a:t>‹#›</a:t>
            </a:fld>
            <a:endParaRPr lang="en-US" altLang="en-US"/>
          </a:p>
        </p:txBody>
      </p:sp>
    </p:spTree>
    <p:extLst>
      <p:ext uri="{BB962C8B-B14F-4D97-AF65-F5344CB8AC3E}">
        <p14:creationId xmlns:p14="http://schemas.microsoft.com/office/powerpoint/2010/main" val="366203910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Rectangle 4">
            <a:extLst>
              <a:ext uri="{FF2B5EF4-FFF2-40B4-BE49-F238E27FC236}">
                <a16:creationId xmlns:a16="http://schemas.microsoft.com/office/drawing/2014/main" id="{E9128274-0650-C958-9CAA-150B2197806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5">
            <a:extLst>
              <a:ext uri="{FF2B5EF4-FFF2-40B4-BE49-F238E27FC236}">
                <a16:creationId xmlns:a16="http://schemas.microsoft.com/office/drawing/2014/main" id="{A08F54ED-F5D0-9F36-32B9-F8C144E23B1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6">
            <a:extLst>
              <a:ext uri="{FF2B5EF4-FFF2-40B4-BE49-F238E27FC236}">
                <a16:creationId xmlns:a16="http://schemas.microsoft.com/office/drawing/2014/main" id="{B9D89606-B3CE-4F53-23CC-E5E6F3DCEC10}"/>
              </a:ext>
            </a:extLst>
          </p:cNvPr>
          <p:cNvSpPr>
            <a:spLocks noGrp="1" noChangeArrowheads="1"/>
          </p:cNvSpPr>
          <p:nvPr>
            <p:ph type="sldNum" sz="quarter" idx="12"/>
          </p:nvPr>
        </p:nvSpPr>
        <p:spPr>
          <a:ln/>
        </p:spPr>
        <p:txBody>
          <a:bodyPr/>
          <a:lstStyle>
            <a:lvl1pPr>
              <a:defRPr/>
            </a:lvl1pPr>
          </a:lstStyle>
          <a:p>
            <a:pPr>
              <a:defRPr/>
            </a:pPr>
            <a:fld id="{4CA90051-EF38-4A7E-A324-994C7E15551E}" type="slidenum">
              <a:rPr lang="en-US" altLang="en-US"/>
              <a:pPr>
                <a:defRPr/>
              </a:pPr>
              <a:t>‹#›</a:t>
            </a:fld>
            <a:endParaRPr lang="en-US" altLang="en-US"/>
          </a:p>
        </p:txBody>
      </p:sp>
    </p:spTree>
    <p:extLst>
      <p:ext uri="{BB962C8B-B14F-4D97-AF65-F5344CB8AC3E}">
        <p14:creationId xmlns:p14="http://schemas.microsoft.com/office/powerpoint/2010/main" val="3933092162"/>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A7071CDD-13E5-6EA5-A999-56634097799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5F768524-765E-883B-C532-B36A160C380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37235B57-3F96-6D9C-97E9-BE3489803647}"/>
              </a:ext>
            </a:extLst>
          </p:cNvPr>
          <p:cNvSpPr>
            <a:spLocks noGrp="1" noChangeArrowheads="1"/>
          </p:cNvSpPr>
          <p:nvPr>
            <p:ph type="sldNum" sz="quarter" idx="12"/>
          </p:nvPr>
        </p:nvSpPr>
        <p:spPr>
          <a:ln/>
        </p:spPr>
        <p:txBody>
          <a:bodyPr/>
          <a:lstStyle>
            <a:lvl1pPr>
              <a:defRPr/>
            </a:lvl1pPr>
          </a:lstStyle>
          <a:p>
            <a:pPr>
              <a:defRPr/>
            </a:pPr>
            <a:fld id="{F0A4FF59-DC14-496E-AF20-0F425BCA06DC}" type="slidenum">
              <a:rPr lang="en-US" altLang="en-US"/>
              <a:pPr>
                <a:defRPr/>
              </a:pPr>
              <a:t>‹#›</a:t>
            </a:fld>
            <a:endParaRPr lang="en-US" altLang="en-US"/>
          </a:p>
        </p:txBody>
      </p:sp>
    </p:spTree>
    <p:extLst>
      <p:ext uri="{BB962C8B-B14F-4D97-AF65-F5344CB8AC3E}">
        <p14:creationId xmlns:p14="http://schemas.microsoft.com/office/powerpoint/2010/main" val="26081239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6200"/>
            <a:ext cx="194310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6200"/>
            <a:ext cx="567690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a:extLst>
              <a:ext uri="{FF2B5EF4-FFF2-40B4-BE49-F238E27FC236}">
                <a16:creationId xmlns:a16="http://schemas.microsoft.com/office/drawing/2014/main" id="{BE9894B8-CB72-C288-3DAB-E9D435E5784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5">
            <a:extLst>
              <a:ext uri="{FF2B5EF4-FFF2-40B4-BE49-F238E27FC236}">
                <a16:creationId xmlns:a16="http://schemas.microsoft.com/office/drawing/2014/main" id="{CEECBB92-19ED-B584-2C3A-9B8E54CFA13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6">
            <a:extLst>
              <a:ext uri="{FF2B5EF4-FFF2-40B4-BE49-F238E27FC236}">
                <a16:creationId xmlns:a16="http://schemas.microsoft.com/office/drawing/2014/main" id="{17000605-1B77-55DC-B7B7-CCF7FCA5B3F8}"/>
              </a:ext>
            </a:extLst>
          </p:cNvPr>
          <p:cNvSpPr>
            <a:spLocks noGrp="1" noChangeArrowheads="1"/>
          </p:cNvSpPr>
          <p:nvPr>
            <p:ph type="sldNum" sz="quarter" idx="12"/>
          </p:nvPr>
        </p:nvSpPr>
        <p:spPr>
          <a:ln/>
        </p:spPr>
        <p:txBody>
          <a:bodyPr/>
          <a:lstStyle>
            <a:lvl1pPr>
              <a:defRPr/>
            </a:lvl1pPr>
          </a:lstStyle>
          <a:p>
            <a:pPr>
              <a:defRPr/>
            </a:pPr>
            <a:fld id="{68B04E27-4644-48D0-806A-096B6D8B7B16}" type="slidenum">
              <a:rPr lang="en-US" altLang="en-US"/>
              <a:pPr>
                <a:defRPr/>
              </a:pPr>
              <a:t>‹#›</a:t>
            </a:fld>
            <a:endParaRPr lang="en-US" altLang="en-US"/>
          </a:p>
        </p:txBody>
      </p:sp>
    </p:spTree>
    <p:extLst>
      <p:ext uri="{BB962C8B-B14F-4D97-AF65-F5344CB8AC3E}">
        <p14:creationId xmlns:p14="http://schemas.microsoft.com/office/powerpoint/2010/main" val="1272417653"/>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1"/>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600201"/>
            <a:ext cx="4038600" cy="4525963"/>
          </a:xfrm>
        </p:spPr>
        <p:txBody>
          <a:bodyPr/>
          <a:lstStyle/>
          <a:p>
            <a:pPr lvl="0"/>
            <a:endParaRPr lang="en-US" noProof="0"/>
          </a:p>
        </p:txBody>
      </p:sp>
      <p:sp>
        <p:nvSpPr>
          <p:cNvPr id="5" name="Date Placeholder 4">
            <a:extLst>
              <a:ext uri="{FF2B5EF4-FFF2-40B4-BE49-F238E27FC236}">
                <a16:creationId xmlns:a16="http://schemas.microsoft.com/office/drawing/2014/main" id="{FD98362F-2F68-F28C-5C8B-3D3128C9020C}"/>
              </a:ext>
            </a:extLst>
          </p:cNvPr>
          <p:cNvSpPr>
            <a:spLocks noGrp="1"/>
          </p:cNvSpPr>
          <p:nvPr>
            <p:ph type="dt" sz="half" idx="10"/>
          </p:nvPr>
        </p:nvSpPr>
        <p:spPr/>
        <p:txBody>
          <a:bodyPr/>
          <a:lstStyle>
            <a:lvl1pPr eaLnBrk="0" hangingPunct="0">
              <a:defRPr>
                <a:cs typeface="Arial" charset="0"/>
              </a:defRPr>
            </a:lvl1pPr>
          </a:lstStyle>
          <a:p>
            <a:pPr>
              <a:defRPr/>
            </a:pPr>
            <a:endParaRPr lang="en-US"/>
          </a:p>
        </p:txBody>
      </p:sp>
      <p:sp>
        <p:nvSpPr>
          <p:cNvPr id="6" name="Footer Placeholder 5">
            <a:extLst>
              <a:ext uri="{FF2B5EF4-FFF2-40B4-BE49-F238E27FC236}">
                <a16:creationId xmlns:a16="http://schemas.microsoft.com/office/drawing/2014/main" id="{9265C287-A051-5CF0-AAB0-C938420C051E}"/>
              </a:ext>
            </a:extLst>
          </p:cNvPr>
          <p:cNvSpPr>
            <a:spLocks noGrp="1"/>
          </p:cNvSpPr>
          <p:nvPr>
            <p:ph type="ftr" sz="quarter" idx="11"/>
          </p:nvPr>
        </p:nvSpPr>
        <p:spPr/>
        <p:txBody>
          <a:bodyPr/>
          <a:lstStyle>
            <a:lvl1pPr eaLnBrk="0" hangingPunct="0">
              <a:defRPr>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0C9FC00D-F503-994E-D4AC-BDB81F2B647D}"/>
              </a:ext>
            </a:extLst>
          </p:cNvPr>
          <p:cNvSpPr>
            <a:spLocks noGrp="1"/>
          </p:cNvSpPr>
          <p:nvPr>
            <p:ph type="sldNum" sz="quarter" idx="12"/>
          </p:nvPr>
        </p:nvSpPr>
        <p:spPr/>
        <p:txBody>
          <a:bodyPr/>
          <a:lstStyle>
            <a:lvl1pPr eaLnBrk="0" hangingPunct="0">
              <a:defRPr>
                <a:cs typeface="Arial" charset="0"/>
              </a:defRPr>
            </a:lvl1pPr>
          </a:lstStyle>
          <a:p>
            <a:pPr>
              <a:defRPr/>
            </a:pPr>
            <a:fld id="{2B13720B-34FF-4EFA-9D13-D621D0E241AC}" type="slidenum">
              <a:rPr lang="en-US"/>
              <a:pPr>
                <a:defRPr/>
              </a:pPr>
              <a:t>‹#›</a:t>
            </a:fld>
            <a:endParaRPr lang="en-US"/>
          </a:p>
        </p:txBody>
      </p:sp>
    </p:spTree>
    <p:extLst>
      <p:ext uri="{BB962C8B-B14F-4D97-AF65-F5344CB8AC3E}">
        <p14:creationId xmlns:p14="http://schemas.microsoft.com/office/powerpoint/2010/main" val="425544978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a:extLst>
              <a:ext uri="{FF2B5EF4-FFF2-40B4-BE49-F238E27FC236}">
                <a16:creationId xmlns:a16="http://schemas.microsoft.com/office/drawing/2014/main" id="{20650F84-7B44-E491-7F7F-BFCA5C031708}"/>
              </a:ext>
            </a:extLst>
          </p:cNvPr>
          <p:cNvSpPr>
            <a:spLocks noGrp="1"/>
          </p:cNvSpPr>
          <p:nvPr>
            <p:ph type="dt" sz="half" idx="10"/>
          </p:nvPr>
        </p:nvSpPr>
        <p:spPr/>
        <p:txBody>
          <a:bodyPr/>
          <a:lstStyle>
            <a:lvl1pPr>
              <a:defRPr>
                <a:latin typeface="Arial" charset="0"/>
                <a:cs typeface="Arial" charset="0"/>
              </a:defRPr>
            </a:lvl1pPr>
          </a:lstStyle>
          <a:p>
            <a:pPr>
              <a:defRPr/>
            </a:pPr>
            <a:endParaRPr lang="en-US"/>
          </a:p>
        </p:txBody>
      </p:sp>
      <p:sp>
        <p:nvSpPr>
          <p:cNvPr id="5" name="Footer Placeholder 4">
            <a:extLst>
              <a:ext uri="{FF2B5EF4-FFF2-40B4-BE49-F238E27FC236}">
                <a16:creationId xmlns:a16="http://schemas.microsoft.com/office/drawing/2014/main" id="{F4142E4B-A43E-65C1-491D-EBC3E6732928}"/>
              </a:ext>
            </a:extLst>
          </p:cNvPr>
          <p:cNvSpPr>
            <a:spLocks noGrp="1"/>
          </p:cNvSpPr>
          <p:nvPr>
            <p:ph type="ftr" sz="quarter" idx="11"/>
          </p:nvPr>
        </p:nvSpPr>
        <p:spPr/>
        <p:txBody>
          <a:bodyPr/>
          <a:lstStyle>
            <a:lvl1pPr>
              <a:defRPr>
                <a:latin typeface="Arial" charset="0"/>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264FAA21-27FA-7634-55E8-F9F04C19B448}"/>
              </a:ext>
            </a:extLst>
          </p:cNvPr>
          <p:cNvSpPr>
            <a:spLocks noGrp="1"/>
          </p:cNvSpPr>
          <p:nvPr>
            <p:ph type="sldNum" sz="quarter" idx="12"/>
          </p:nvPr>
        </p:nvSpPr>
        <p:spPr/>
        <p:txBody>
          <a:bodyPr/>
          <a:lstStyle>
            <a:lvl1pPr>
              <a:defRPr/>
            </a:lvl1pPr>
          </a:lstStyle>
          <a:p>
            <a:fld id="{27D27573-0CCE-4CDC-84A4-AA13E81E9824}" type="slidenum">
              <a:rPr lang="en-US" altLang="en-US"/>
              <a:pPr/>
              <a:t>‹#›</a:t>
            </a:fld>
            <a:endParaRPr lang="en-US" altLang="en-US"/>
          </a:p>
        </p:txBody>
      </p:sp>
    </p:spTree>
    <p:extLst>
      <p:ext uri="{BB962C8B-B14F-4D97-AF65-F5344CB8AC3E}">
        <p14:creationId xmlns:p14="http://schemas.microsoft.com/office/powerpoint/2010/main" val="3172076301"/>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1A40CF9-8211-AAF4-AD12-F9B3F6EADE35}"/>
              </a:ext>
            </a:extLst>
          </p:cNvPr>
          <p:cNvSpPr>
            <a:spLocks noGrp="1"/>
          </p:cNvSpPr>
          <p:nvPr>
            <p:ph type="dt" sz="half" idx="10"/>
          </p:nvPr>
        </p:nvSpPr>
        <p:spPr/>
        <p:txBody>
          <a:bodyPr/>
          <a:lstStyle>
            <a:lvl1pPr>
              <a:defRPr>
                <a:latin typeface="Arial" charset="0"/>
                <a:cs typeface="Arial" charset="0"/>
              </a:defRPr>
            </a:lvl1pPr>
          </a:lstStyle>
          <a:p>
            <a:pPr>
              <a:defRPr/>
            </a:pPr>
            <a:endParaRPr lang="en-US"/>
          </a:p>
        </p:txBody>
      </p:sp>
      <p:sp>
        <p:nvSpPr>
          <p:cNvPr id="5" name="Footer Placeholder 4">
            <a:extLst>
              <a:ext uri="{FF2B5EF4-FFF2-40B4-BE49-F238E27FC236}">
                <a16:creationId xmlns:a16="http://schemas.microsoft.com/office/drawing/2014/main" id="{09697913-B5ED-7644-8314-54938AB332CD}"/>
              </a:ext>
            </a:extLst>
          </p:cNvPr>
          <p:cNvSpPr>
            <a:spLocks noGrp="1"/>
          </p:cNvSpPr>
          <p:nvPr>
            <p:ph type="ftr" sz="quarter" idx="11"/>
          </p:nvPr>
        </p:nvSpPr>
        <p:spPr/>
        <p:txBody>
          <a:bodyPr/>
          <a:lstStyle>
            <a:lvl1pPr>
              <a:defRPr>
                <a:latin typeface="Arial" charset="0"/>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81FE3A15-0CE0-9956-10E1-D16916B4CF62}"/>
              </a:ext>
            </a:extLst>
          </p:cNvPr>
          <p:cNvSpPr>
            <a:spLocks noGrp="1"/>
          </p:cNvSpPr>
          <p:nvPr>
            <p:ph type="sldNum" sz="quarter" idx="12"/>
          </p:nvPr>
        </p:nvSpPr>
        <p:spPr/>
        <p:txBody>
          <a:bodyPr/>
          <a:lstStyle>
            <a:lvl1pPr>
              <a:defRPr/>
            </a:lvl1pPr>
          </a:lstStyle>
          <a:p>
            <a:fld id="{141DBD7D-F701-45B4-8572-919171CCD592}" type="slidenum">
              <a:rPr lang="en-US" altLang="en-US"/>
              <a:pPr/>
              <a:t>‹#›</a:t>
            </a:fld>
            <a:endParaRPr lang="en-US" altLang="en-US"/>
          </a:p>
        </p:txBody>
      </p:sp>
    </p:spTree>
    <p:extLst>
      <p:ext uri="{BB962C8B-B14F-4D97-AF65-F5344CB8AC3E}">
        <p14:creationId xmlns:p14="http://schemas.microsoft.com/office/powerpoint/2010/main" val="4116919983"/>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a:extLst>
              <a:ext uri="{FF2B5EF4-FFF2-40B4-BE49-F238E27FC236}">
                <a16:creationId xmlns:a16="http://schemas.microsoft.com/office/drawing/2014/main" id="{D61CFFAE-80E8-EBDC-F740-A4067F4B39D3}"/>
              </a:ext>
            </a:extLst>
          </p:cNvPr>
          <p:cNvSpPr>
            <a:spLocks noGrp="1"/>
          </p:cNvSpPr>
          <p:nvPr>
            <p:ph type="dt" sz="half" idx="10"/>
          </p:nvPr>
        </p:nvSpPr>
        <p:spPr/>
        <p:txBody>
          <a:bodyPr/>
          <a:lstStyle>
            <a:lvl1pPr>
              <a:defRPr>
                <a:latin typeface="Arial" charset="0"/>
                <a:cs typeface="Arial" charset="0"/>
              </a:defRPr>
            </a:lvl1pPr>
          </a:lstStyle>
          <a:p>
            <a:pPr>
              <a:defRPr/>
            </a:pPr>
            <a:endParaRPr lang="en-US"/>
          </a:p>
        </p:txBody>
      </p:sp>
      <p:sp>
        <p:nvSpPr>
          <p:cNvPr id="5" name="Footer Placeholder 4">
            <a:extLst>
              <a:ext uri="{FF2B5EF4-FFF2-40B4-BE49-F238E27FC236}">
                <a16:creationId xmlns:a16="http://schemas.microsoft.com/office/drawing/2014/main" id="{2DE3AFC4-C880-B543-5CB0-AB95284CFDC8}"/>
              </a:ext>
            </a:extLst>
          </p:cNvPr>
          <p:cNvSpPr>
            <a:spLocks noGrp="1"/>
          </p:cNvSpPr>
          <p:nvPr>
            <p:ph type="ftr" sz="quarter" idx="11"/>
          </p:nvPr>
        </p:nvSpPr>
        <p:spPr/>
        <p:txBody>
          <a:bodyPr/>
          <a:lstStyle>
            <a:lvl1pPr>
              <a:defRPr>
                <a:latin typeface="Arial" charset="0"/>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A50A3F6A-CBC1-CD68-7810-4872CDB7A520}"/>
              </a:ext>
            </a:extLst>
          </p:cNvPr>
          <p:cNvSpPr>
            <a:spLocks noGrp="1"/>
          </p:cNvSpPr>
          <p:nvPr>
            <p:ph type="sldNum" sz="quarter" idx="12"/>
          </p:nvPr>
        </p:nvSpPr>
        <p:spPr/>
        <p:txBody>
          <a:bodyPr/>
          <a:lstStyle>
            <a:lvl1pPr>
              <a:defRPr/>
            </a:lvl1pPr>
          </a:lstStyle>
          <a:p>
            <a:fld id="{7BD372D0-10F8-4062-AE5C-12ED5EE9589D}" type="slidenum">
              <a:rPr lang="en-US" altLang="en-US"/>
              <a:pPr/>
              <a:t>‹#›</a:t>
            </a:fld>
            <a:endParaRPr lang="en-US" altLang="en-US"/>
          </a:p>
        </p:txBody>
      </p:sp>
    </p:spTree>
    <p:extLst>
      <p:ext uri="{BB962C8B-B14F-4D97-AF65-F5344CB8AC3E}">
        <p14:creationId xmlns:p14="http://schemas.microsoft.com/office/powerpoint/2010/main" val="106067636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EE9DD9C-52BA-5DE2-02D2-C7E50123BD30}"/>
              </a:ext>
            </a:extLst>
          </p:cNvPr>
          <p:cNvSpPr>
            <a:spLocks noGrp="1"/>
          </p:cNvSpPr>
          <p:nvPr>
            <p:ph type="dt" sz="half" idx="10"/>
          </p:nvPr>
        </p:nvSpPr>
        <p:spPr/>
        <p:txBody>
          <a:bodyPr/>
          <a:lstStyle>
            <a:lvl1pPr>
              <a:defRPr>
                <a:latin typeface="Arial" charset="0"/>
                <a:cs typeface="Arial" charset="0"/>
              </a:defRPr>
            </a:lvl1pPr>
          </a:lstStyle>
          <a:p>
            <a:pPr>
              <a:defRPr/>
            </a:pPr>
            <a:endParaRPr lang="en-US"/>
          </a:p>
        </p:txBody>
      </p:sp>
      <p:sp>
        <p:nvSpPr>
          <p:cNvPr id="6" name="Footer Placeholder 5">
            <a:extLst>
              <a:ext uri="{FF2B5EF4-FFF2-40B4-BE49-F238E27FC236}">
                <a16:creationId xmlns:a16="http://schemas.microsoft.com/office/drawing/2014/main" id="{3A13DDB8-B097-E517-A0D9-B096D9280DCF}"/>
              </a:ext>
            </a:extLst>
          </p:cNvPr>
          <p:cNvSpPr>
            <a:spLocks noGrp="1"/>
          </p:cNvSpPr>
          <p:nvPr>
            <p:ph type="ftr" sz="quarter" idx="11"/>
          </p:nvPr>
        </p:nvSpPr>
        <p:spPr/>
        <p:txBody>
          <a:bodyPr/>
          <a:lstStyle>
            <a:lvl1pPr>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93766CC2-47EE-DAA7-ACA3-77D417C43013}"/>
              </a:ext>
            </a:extLst>
          </p:cNvPr>
          <p:cNvSpPr>
            <a:spLocks noGrp="1"/>
          </p:cNvSpPr>
          <p:nvPr>
            <p:ph type="sldNum" sz="quarter" idx="12"/>
          </p:nvPr>
        </p:nvSpPr>
        <p:spPr/>
        <p:txBody>
          <a:bodyPr/>
          <a:lstStyle>
            <a:lvl1pPr>
              <a:defRPr/>
            </a:lvl1pPr>
          </a:lstStyle>
          <a:p>
            <a:fld id="{CCE28D12-F77E-4727-AA1E-E53163450AD9}" type="slidenum">
              <a:rPr lang="en-US" altLang="en-US"/>
              <a:pPr/>
              <a:t>‹#›</a:t>
            </a:fld>
            <a:endParaRPr lang="en-US" altLang="en-US"/>
          </a:p>
        </p:txBody>
      </p:sp>
    </p:spTree>
    <p:extLst>
      <p:ext uri="{BB962C8B-B14F-4D97-AF65-F5344CB8AC3E}">
        <p14:creationId xmlns:p14="http://schemas.microsoft.com/office/powerpoint/2010/main" val="426166775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2CC8A24-C895-E4B0-164C-876D4421337B}"/>
              </a:ext>
            </a:extLst>
          </p:cNvPr>
          <p:cNvSpPr>
            <a:spLocks noGrp="1"/>
          </p:cNvSpPr>
          <p:nvPr>
            <p:ph type="dt" sz="half" idx="10"/>
          </p:nvPr>
        </p:nvSpPr>
        <p:spPr/>
        <p:txBody>
          <a:bodyPr/>
          <a:lstStyle>
            <a:lvl1pPr>
              <a:defRPr>
                <a:latin typeface="Arial" charset="0"/>
                <a:cs typeface="Arial" charset="0"/>
              </a:defRPr>
            </a:lvl1pPr>
          </a:lstStyle>
          <a:p>
            <a:pPr>
              <a:defRPr/>
            </a:pPr>
            <a:endParaRPr lang="en-US"/>
          </a:p>
        </p:txBody>
      </p:sp>
      <p:sp>
        <p:nvSpPr>
          <p:cNvPr id="8" name="Footer Placeholder 7">
            <a:extLst>
              <a:ext uri="{FF2B5EF4-FFF2-40B4-BE49-F238E27FC236}">
                <a16:creationId xmlns:a16="http://schemas.microsoft.com/office/drawing/2014/main" id="{883D3913-EB88-130E-667B-887A7BF4EAA5}"/>
              </a:ext>
            </a:extLst>
          </p:cNvPr>
          <p:cNvSpPr>
            <a:spLocks noGrp="1"/>
          </p:cNvSpPr>
          <p:nvPr>
            <p:ph type="ftr" sz="quarter" idx="11"/>
          </p:nvPr>
        </p:nvSpPr>
        <p:spPr/>
        <p:txBody>
          <a:bodyPr/>
          <a:lstStyle>
            <a:lvl1pPr>
              <a:defRPr>
                <a:latin typeface="Arial" charset="0"/>
                <a:cs typeface="Arial" charset="0"/>
              </a:defRPr>
            </a:lvl1pPr>
          </a:lstStyle>
          <a:p>
            <a:pPr>
              <a:defRPr/>
            </a:pPr>
            <a:endParaRPr lang="en-US"/>
          </a:p>
        </p:txBody>
      </p:sp>
      <p:sp>
        <p:nvSpPr>
          <p:cNvPr id="9" name="Slide Number Placeholder 8">
            <a:extLst>
              <a:ext uri="{FF2B5EF4-FFF2-40B4-BE49-F238E27FC236}">
                <a16:creationId xmlns:a16="http://schemas.microsoft.com/office/drawing/2014/main" id="{B7772BC1-92EA-2DCA-D790-B6058B6E7AD8}"/>
              </a:ext>
            </a:extLst>
          </p:cNvPr>
          <p:cNvSpPr>
            <a:spLocks noGrp="1"/>
          </p:cNvSpPr>
          <p:nvPr>
            <p:ph type="sldNum" sz="quarter" idx="12"/>
          </p:nvPr>
        </p:nvSpPr>
        <p:spPr/>
        <p:txBody>
          <a:bodyPr/>
          <a:lstStyle>
            <a:lvl1pPr>
              <a:defRPr/>
            </a:lvl1pPr>
          </a:lstStyle>
          <a:p>
            <a:fld id="{28AD1872-396A-43C6-8805-4F6FA1A3E9A3}" type="slidenum">
              <a:rPr lang="en-US" altLang="en-US"/>
              <a:pPr/>
              <a:t>‹#›</a:t>
            </a:fld>
            <a:endParaRPr lang="en-US" altLang="en-US"/>
          </a:p>
        </p:txBody>
      </p:sp>
    </p:spTree>
    <p:extLst>
      <p:ext uri="{BB962C8B-B14F-4D97-AF65-F5344CB8AC3E}">
        <p14:creationId xmlns:p14="http://schemas.microsoft.com/office/powerpoint/2010/main" val="1260523078"/>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AD9B523-AB36-C475-0B6E-CABAF19EFEF3}"/>
              </a:ext>
            </a:extLst>
          </p:cNvPr>
          <p:cNvSpPr>
            <a:spLocks noGrp="1"/>
          </p:cNvSpPr>
          <p:nvPr>
            <p:ph type="dt" sz="half" idx="10"/>
          </p:nvPr>
        </p:nvSpPr>
        <p:spPr/>
        <p:txBody>
          <a:bodyPr/>
          <a:lstStyle>
            <a:lvl1pPr>
              <a:defRPr>
                <a:latin typeface="Arial" charset="0"/>
                <a:cs typeface="Arial" charset="0"/>
              </a:defRPr>
            </a:lvl1pPr>
          </a:lstStyle>
          <a:p>
            <a:pPr>
              <a:defRPr/>
            </a:pPr>
            <a:endParaRPr lang="en-US"/>
          </a:p>
        </p:txBody>
      </p:sp>
      <p:sp>
        <p:nvSpPr>
          <p:cNvPr id="4" name="Footer Placeholder 3">
            <a:extLst>
              <a:ext uri="{FF2B5EF4-FFF2-40B4-BE49-F238E27FC236}">
                <a16:creationId xmlns:a16="http://schemas.microsoft.com/office/drawing/2014/main" id="{CD221D9D-7D89-BFA6-B03B-5D963CAADCF3}"/>
              </a:ext>
            </a:extLst>
          </p:cNvPr>
          <p:cNvSpPr>
            <a:spLocks noGrp="1"/>
          </p:cNvSpPr>
          <p:nvPr>
            <p:ph type="ftr" sz="quarter" idx="11"/>
          </p:nvPr>
        </p:nvSpPr>
        <p:spPr/>
        <p:txBody>
          <a:bodyPr/>
          <a:lstStyle>
            <a:lvl1pPr>
              <a:defRPr>
                <a:latin typeface="Arial" charset="0"/>
                <a:cs typeface="Arial" charset="0"/>
              </a:defRPr>
            </a:lvl1pPr>
          </a:lstStyle>
          <a:p>
            <a:pPr>
              <a:defRPr/>
            </a:pPr>
            <a:endParaRPr lang="en-US"/>
          </a:p>
        </p:txBody>
      </p:sp>
      <p:sp>
        <p:nvSpPr>
          <p:cNvPr id="5" name="Slide Number Placeholder 4">
            <a:extLst>
              <a:ext uri="{FF2B5EF4-FFF2-40B4-BE49-F238E27FC236}">
                <a16:creationId xmlns:a16="http://schemas.microsoft.com/office/drawing/2014/main" id="{36DC5F72-BFA1-7668-66E9-EA48A2C7F52D}"/>
              </a:ext>
            </a:extLst>
          </p:cNvPr>
          <p:cNvSpPr>
            <a:spLocks noGrp="1"/>
          </p:cNvSpPr>
          <p:nvPr>
            <p:ph type="sldNum" sz="quarter" idx="12"/>
          </p:nvPr>
        </p:nvSpPr>
        <p:spPr/>
        <p:txBody>
          <a:bodyPr/>
          <a:lstStyle>
            <a:lvl1pPr>
              <a:defRPr/>
            </a:lvl1pPr>
          </a:lstStyle>
          <a:p>
            <a:fld id="{4879DD74-79FF-448A-8A60-44060710B827}" type="slidenum">
              <a:rPr lang="en-US" altLang="en-US"/>
              <a:pPr/>
              <a:t>‹#›</a:t>
            </a:fld>
            <a:endParaRPr lang="en-US" altLang="en-US"/>
          </a:p>
        </p:txBody>
      </p:sp>
    </p:spTree>
    <p:extLst>
      <p:ext uri="{BB962C8B-B14F-4D97-AF65-F5344CB8AC3E}">
        <p14:creationId xmlns:p14="http://schemas.microsoft.com/office/powerpoint/2010/main" val="3380017280"/>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16B62E-5FC6-95DC-BA44-E9CB92BD2B0A}"/>
              </a:ext>
            </a:extLst>
          </p:cNvPr>
          <p:cNvSpPr>
            <a:spLocks noGrp="1"/>
          </p:cNvSpPr>
          <p:nvPr>
            <p:ph type="dt" sz="half" idx="10"/>
          </p:nvPr>
        </p:nvSpPr>
        <p:spPr/>
        <p:txBody>
          <a:bodyPr/>
          <a:lstStyle>
            <a:lvl1pPr>
              <a:defRPr>
                <a:latin typeface="Arial" charset="0"/>
                <a:cs typeface="Arial" charset="0"/>
              </a:defRPr>
            </a:lvl1pPr>
          </a:lstStyle>
          <a:p>
            <a:pPr>
              <a:defRPr/>
            </a:pPr>
            <a:endParaRPr lang="en-US"/>
          </a:p>
        </p:txBody>
      </p:sp>
      <p:sp>
        <p:nvSpPr>
          <p:cNvPr id="3" name="Footer Placeholder 2">
            <a:extLst>
              <a:ext uri="{FF2B5EF4-FFF2-40B4-BE49-F238E27FC236}">
                <a16:creationId xmlns:a16="http://schemas.microsoft.com/office/drawing/2014/main" id="{AAA4D971-4A36-C9E3-1FC9-E17155F13B05}"/>
              </a:ext>
            </a:extLst>
          </p:cNvPr>
          <p:cNvSpPr>
            <a:spLocks noGrp="1"/>
          </p:cNvSpPr>
          <p:nvPr>
            <p:ph type="ftr" sz="quarter" idx="11"/>
          </p:nvPr>
        </p:nvSpPr>
        <p:spPr/>
        <p:txBody>
          <a:bodyPr/>
          <a:lstStyle>
            <a:lvl1pPr>
              <a:defRPr>
                <a:latin typeface="Arial" charset="0"/>
                <a:cs typeface="Arial" charset="0"/>
              </a:defRPr>
            </a:lvl1pPr>
          </a:lstStyle>
          <a:p>
            <a:pPr>
              <a:defRPr/>
            </a:pPr>
            <a:endParaRPr lang="en-US"/>
          </a:p>
        </p:txBody>
      </p:sp>
      <p:sp>
        <p:nvSpPr>
          <p:cNvPr id="4" name="Slide Number Placeholder 3">
            <a:extLst>
              <a:ext uri="{FF2B5EF4-FFF2-40B4-BE49-F238E27FC236}">
                <a16:creationId xmlns:a16="http://schemas.microsoft.com/office/drawing/2014/main" id="{0826F138-4F1E-C10F-38A1-871592713D5E}"/>
              </a:ext>
            </a:extLst>
          </p:cNvPr>
          <p:cNvSpPr>
            <a:spLocks noGrp="1"/>
          </p:cNvSpPr>
          <p:nvPr>
            <p:ph type="sldNum" sz="quarter" idx="12"/>
          </p:nvPr>
        </p:nvSpPr>
        <p:spPr/>
        <p:txBody>
          <a:bodyPr/>
          <a:lstStyle>
            <a:lvl1pPr>
              <a:defRPr/>
            </a:lvl1pPr>
          </a:lstStyle>
          <a:p>
            <a:fld id="{07634394-210B-4D51-B25B-D7DEFB077545}" type="slidenum">
              <a:rPr lang="en-US" altLang="en-US"/>
              <a:pPr/>
              <a:t>‹#›</a:t>
            </a:fld>
            <a:endParaRPr lang="en-US" altLang="en-US"/>
          </a:p>
        </p:txBody>
      </p:sp>
    </p:spTree>
    <p:extLst>
      <p:ext uri="{BB962C8B-B14F-4D97-AF65-F5344CB8AC3E}">
        <p14:creationId xmlns:p14="http://schemas.microsoft.com/office/powerpoint/2010/main" val="1343499957"/>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D8CAB862-505F-980E-151D-A9A95170AF49}"/>
              </a:ext>
            </a:extLst>
          </p:cNvPr>
          <p:cNvSpPr>
            <a:spLocks noGrp="1"/>
          </p:cNvSpPr>
          <p:nvPr>
            <p:ph type="dt" sz="half" idx="10"/>
          </p:nvPr>
        </p:nvSpPr>
        <p:spPr/>
        <p:txBody>
          <a:bodyPr/>
          <a:lstStyle>
            <a:lvl1pPr>
              <a:defRPr>
                <a:latin typeface="Arial" charset="0"/>
                <a:cs typeface="Arial" charset="0"/>
              </a:defRPr>
            </a:lvl1pPr>
          </a:lstStyle>
          <a:p>
            <a:pPr>
              <a:defRPr/>
            </a:pPr>
            <a:endParaRPr lang="en-US"/>
          </a:p>
        </p:txBody>
      </p:sp>
      <p:sp>
        <p:nvSpPr>
          <p:cNvPr id="6" name="Footer Placeholder 5">
            <a:extLst>
              <a:ext uri="{FF2B5EF4-FFF2-40B4-BE49-F238E27FC236}">
                <a16:creationId xmlns:a16="http://schemas.microsoft.com/office/drawing/2014/main" id="{8FBB5306-F19E-8824-74AF-FBEE6C137200}"/>
              </a:ext>
            </a:extLst>
          </p:cNvPr>
          <p:cNvSpPr>
            <a:spLocks noGrp="1"/>
          </p:cNvSpPr>
          <p:nvPr>
            <p:ph type="ftr" sz="quarter" idx="11"/>
          </p:nvPr>
        </p:nvSpPr>
        <p:spPr/>
        <p:txBody>
          <a:bodyPr/>
          <a:lstStyle>
            <a:lvl1pPr>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46350CF4-F2C8-B238-0326-0C31690B7DBE}"/>
              </a:ext>
            </a:extLst>
          </p:cNvPr>
          <p:cNvSpPr>
            <a:spLocks noGrp="1"/>
          </p:cNvSpPr>
          <p:nvPr>
            <p:ph type="sldNum" sz="quarter" idx="12"/>
          </p:nvPr>
        </p:nvSpPr>
        <p:spPr/>
        <p:txBody>
          <a:bodyPr/>
          <a:lstStyle>
            <a:lvl1pPr>
              <a:defRPr/>
            </a:lvl1pPr>
          </a:lstStyle>
          <a:p>
            <a:fld id="{C8B94908-2B82-4E19-9949-5F30F5C4B4DE}" type="slidenum">
              <a:rPr lang="en-US" altLang="en-US"/>
              <a:pPr/>
              <a:t>‹#›</a:t>
            </a:fld>
            <a:endParaRPr lang="en-US" altLang="en-US"/>
          </a:p>
        </p:txBody>
      </p:sp>
    </p:spTree>
    <p:extLst>
      <p:ext uri="{BB962C8B-B14F-4D97-AF65-F5344CB8AC3E}">
        <p14:creationId xmlns:p14="http://schemas.microsoft.com/office/powerpoint/2010/main" val="231959138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a:extLst>
              <a:ext uri="{FF2B5EF4-FFF2-40B4-BE49-F238E27FC236}">
                <a16:creationId xmlns:a16="http://schemas.microsoft.com/office/drawing/2014/main" id="{5A92FEC1-5B0F-CA12-A6E6-F82A532460AD}"/>
              </a:ext>
            </a:extLst>
          </p:cNvPr>
          <p:cNvSpPr>
            <a:spLocks noGrp="1"/>
          </p:cNvSpPr>
          <p:nvPr>
            <p:ph type="dt" sz="half" idx="10"/>
          </p:nvPr>
        </p:nvSpPr>
        <p:spPr/>
        <p:txBody>
          <a:bodyPr/>
          <a:lstStyle>
            <a:lvl1pPr>
              <a:defRPr>
                <a:latin typeface="Arial" charset="0"/>
                <a:cs typeface="Arial" charset="0"/>
              </a:defRPr>
            </a:lvl1pPr>
          </a:lstStyle>
          <a:p>
            <a:pPr>
              <a:defRPr/>
            </a:pPr>
            <a:endParaRPr lang="en-US"/>
          </a:p>
        </p:txBody>
      </p:sp>
      <p:sp>
        <p:nvSpPr>
          <p:cNvPr id="6" name="Footer Placeholder 5">
            <a:extLst>
              <a:ext uri="{FF2B5EF4-FFF2-40B4-BE49-F238E27FC236}">
                <a16:creationId xmlns:a16="http://schemas.microsoft.com/office/drawing/2014/main" id="{A4934E64-9183-E012-A5C4-A734CD4C022A}"/>
              </a:ext>
            </a:extLst>
          </p:cNvPr>
          <p:cNvSpPr>
            <a:spLocks noGrp="1"/>
          </p:cNvSpPr>
          <p:nvPr>
            <p:ph type="ftr" sz="quarter" idx="11"/>
          </p:nvPr>
        </p:nvSpPr>
        <p:spPr/>
        <p:txBody>
          <a:bodyPr/>
          <a:lstStyle>
            <a:lvl1pPr>
              <a:defRPr>
                <a:latin typeface="Arial" charset="0"/>
                <a:cs typeface="Arial" charset="0"/>
              </a:defRPr>
            </a:lvl1pPr>
          </a:lstStyle>
          <a:p>
            <a:pPr>
              <a:defRPr/>
            </a:pPr>
            <a:endParaRPr lang="en-US"/>
          </a:p>
        </p:txBody>
      </p:sp>
      <p:sp>
        <p:nvSpPr>
          <p:cNvPr id="7" name="Slide Number Placeholder 6">
            <a:extLst>
              <a:ext uri="{FF2B5EF4-FFF2-40B4-BE49-F238E27FC236}">
                <a16:creationId xmlns:a16="http://schemas.microsoft.com/office/drawing/2014/main" id="{C511692E-F8E2-D7C3-04E7-58E715AAC6FE}"/>
              </a:ext>
            </a:extLst>
          </p:cNvPr>
          <p:cNvSpPr>
            <a:spLocks noGrp="1"/>
          </p:cNvSpPr>
          <p:nvPr>
            <p:ph type="sldNum" sz="quarter" idx="12"/>
          </p:nvPr>
        </p:nvSpPr>
        <p:spPr/>
        <p:txBody>
          <a:bodyPr/>
          <a:lstStyle>
            <a:lvl1pPr>
              <a:defRPr/>
            </a:lvl1pPr>
          </a:lstStyle>
          <a:p>
            <a:fld id="{D9AB8A0B-0C4B-412A-9506-10654F0D9A2A}" type="slidenum">
              <a:rPr lang="en-US" altLang="en-US"/>
              <a:pPr/>
              <a:t>‹#›</a:t>
            </a:fld>
            <a:endParaRPr lang="en-US" altLang="en-US"/>
          </a:p>
        </p:txBody>
      </p:sp>
    </p:spTree>
    <p:extLst>
      <p:ext uri="{BB962C8B-B14F-4D97-AF65-F5344CB8AC3E}">
        <p14:creationId xmlns:p14="http://schemas.microsoft.com/office/powerpoint/2010/main" val="2328218245"/>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6959DA0-6BC0-DD50-D79F-7CEEB3937600}"/>
              </a:ext>
            </a:extLst>
          </p:cNvPr>
          <p:cNvSpPr>
            <a:spLocks noGrp="1"/>
          </p:cNvSpPr>
          <p:nvPr>
            <p:ph type="dt" sz="half" idx="10"/>
          </p:nvPr>
        </p:nvSpPr>
        <p:spPr/>
        <p:txBody>
          <a:bodyPr/>
          <a:lstStyle>
            <a:lvl1pPr>
              <a:defRPr>
                <a:latin typeface="Arial" charset="0"/>
                <a:cs typeface="Arial" charset="0"/>
              </a:defRPr>
            </a:lvl1pPr>
          </a:lstStyle>
          <a:p>
            <a:pPr>
              <a:defRPr/>
            </a:pPr>
            <a:endParaRPr lang="en-US"/>
          </a:p>
        </p:txBody>
      </p:sp>
      <p:sp>
        <p:nvSpPr>
          <p:cNvPr id="5" name="Footer Placeholder 4">
            <a:extLst>
              <a:ext uri="{FF2B5EF4-FFF2-40B4-BE49-F238E27FC236}">
                <a16:creationId xmlns:a16="http://schemas.microsoft.com/office/drawing/2014/main" id="{287668D7-25A5-D40B-4A93-6BC14640F6DE}"/>
              </a:ext>
            </a:extLst>
          </p:cNvPr>
          <p:cNvSpPr>
            <a:spLocks noGrp="1"/>
          </p:cNvSpPr>
          <p:nvPr>
            <p:ph type="ftr" sz="quarter" idx="11"/>
          </p:nvPr>
        </p:nvSpPr>
        <p:spPr/>
        <p:txBody>
          <a:bodyPr/>
          <a:lstStyle>
            <a:lvl1pPr>
              <a:defRPr>
                <a:latin typeface="Arial" charset="0"/>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1DB844E6-166A-A0BF-3AFA-56B05C4890FF}"/>
              </a:ext>
            </a:extLst>
          </p:cNvPr>
          <p:cNvSpPr>
            <a:spLocks noGrp="1"/>
          </p:cNvSpPr>
          <p:nvPr>
            <p:ph type="sldNum" sz="quarter" idx="12"/>
          </p:nvPr>
        </p:nvSpPr>
        <p:spPr/>
        <p:txBody>
          <a:bodyPr/>
          <a:lstStyle>
            <a:lvl1pPr>
              <a:defRPr/>
            </a:lvl1pPr>
          </a:lstStyle>
          <a:p>
            <a:fld id="{275BE353-B8F0-406A-8EDB-3F2A359C98BC}" type="slidenum">
              <a:rPr lang="en-US" altLang="en-US"/>
              <a:pPr/>
              <a:t>‹#›</a:t>
            </a:fld>
            <a:endParaRPr lang="en-US" altLang="en-US"/>
          </a:p>
        </p:txBody>
      </p:sp>
    </p:spTree>
    <p:extLst>
      <p:ext uri="{BB962C8B-B14F-4D97-AF65-F5344CB8AC3E}">
        <p14:creationId xmlns:p14="http://schemas.microsoft.com/office/powerpoint/2010/main" val="3712879832"/>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36513"/>
            <a:ext cx="2057400" cy="60896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6513"/>
            <a:ext cx="6019800" cy="60896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8A46D5-9E75-A527-9C6E-D32339E6C385}"/>
              </a:ext>
            </a:extLst>
          </p:cNvPr>
          <p:cNvSpPr>
            <a:spLocks noGrp="1"/>
          </p:cNvSpPr>
          <p:nvPr>
            <p:ph type="dt" sz="half" idx="10"/>
          </p:nvPr>
        </p:nvSpPr>
        <p:spPr/>
        <p:txBody>
          <a:bodyPr/>
          <a:lstStyle>
            <a:lvl1pPr>
              <a:defRPr>
                <a:latin typeface="Arial" charset="0"/>
                <a:cs typeface="Arial" charset="0"/>
              </a:defRPr>
            </a:lvl1pPr>
          </a:lstStyle>
          <a:p>
            <a:pPr>
              <a:defRPr/>
            </a:pPr>
            <a:endParaRPr lang="en-US"/>
          </a:p>
        </p:txBody>
      </p:sp>
      <p:sp>
        <p:nvSpPr>
          <p:cNvPr id="5" name="Footer Placeholder 4">
            <a:extLst>
              <a:ext uri="{FF2B5EF4-FFF2-40B4-BE49-F238E27FC236}">
                <a16:creationId xmlns:a16="http://schemas.microsoft.com/office/drawing/2014/main" id="{EAA7FE5C-AA60-D24C-F621-A76CCA56E9CD}"/>
              </a:ext>
            </a:extLst>
          </p:cNvPr>
          <p:cNvSpPr>
            <a:spLocks noGrp="1"/>
          </p:cNvSpPr>
          <p:nvPr>
            <p:ph type="ftr" sz="quarter" idx="11"/>
          </p:nvPr>
        </p:nvSpPr>
        <p:spPr/>
        <p:txBody>
          <a:bodyPr/>
          <a:lstStyle>
            <a:lvl1pPr>
              <a:defRPr>
                <a:latin typeface="Arial" charset="0"/>
                <a:cs typeface="Arial" charset="0"/>
              </a:defRPr>
            </a:lvl1pPr>
          </a:lstStyle>
          <a:p>
            <a:pPr>
              <a:defRPr/>
            </a:pPr>
            <a:endParaRPr lang="en-US"/>
          </a:p>
        </p:txBody>
      </p:sp>
      <p:sp>
        <p:nvSpPr>
          <p:cNvPr id="6" name="Slide Number Placeholder 5">
            <a:extLst>
              <a:ext uri="{FF2B5EF4-FFF2-40B4-BE49-F238E27FC236}">
                <a16:creationId xmlns:a16="http://schemas.microsoft.com/office/drawing/2014/main" id="{F79D7632-3A7E-5FF3-F9DA-1F3C79CCD658}"/>
              </a:ext>
            </a:extLst>
          </p:cNvPr>
          <p:cNvSpPr>
            <a:spLocks noGrp="1"/>
          </p:cNvSpPr>
          <p:nvPr>
            <p:ph type="sldNum" sz="quarter" idx="12"/>
          </p:nvPr>
        </p:nvSpPr>
        <p:spPr/>
        <p:txBody>
          <a:bodyPr/>
          <a:lstStyle>
            <a:lvl1pPr>
              <a:defRPr/>
            </a:lvl1pPr>
          </a:lstStyle>
          <a:p>
            <a:fld id="{30C4FC9B-CA0D-48FF-B8E8-565718729A16}" type="slidenum">
              <a:rPr lang="en-US" altLang="en-US"/>
              <a:pPr/>
              <a:t>‹#›</a:t>
            </a:fld>
            <a:endParaRPr lang="en-US" altLang="en-US"/>
          </a:p>
        </p:txBody>
      </p:sp>
    </p:spTree>
    <p:extLst>
      <p:ext uri="{BB962C8B-B14F-4D97-AF65-F5344CB8AC3E}">
        <p14:creationId xmlns:p14="http://schemas.microsoft.com/office/powerpoint/2010/main" val="1216225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3.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4.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5.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6.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0.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theme" Target="../theme/theme8.xml"/><Relationship Id="rId2" Type="http://schemas.openxmlformats.org/officeDocument/2006/relationships/slideLayout" Target="../slideLayouts/slideLayout74.xml"/><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1.xml"/><Relationship Id="rId3" Type="http://schemas.openxmlformats.org/officeDocument/2006/relationships/slideLayout" Target="../slideLayouts/slideLayout86.xml"/><Relationship Id="rId7" Type="http://schemas.openxmlformats.org/officeDocument/2006/relationships/slideLayout" Target="../slideLayouts/slideLayout90.xml"/><Relationship Id="rId12" Type="http://schemas.openxmlformats.org/officeDocument/2006/relationships/theme" Target="../theme/theme9.xml"/><Relationship Id="rId2" Type="http://schemas.openxmlformats.org/officeDocument/2006/relationships/slideLayout" Target="../slideLayouts/slideLayout85.xml"/><Relationship Id="rId1" Type="http://schemas.openxmlformats.org/officeDocument/2006/relationships/slideLayout" Target="../slideLayouts/slideLayout84.xml"/><Relationship Id="rId6" Type="http://schemas.openxmlformats.org/officeDocument/2006/relationships/slideLayout" Target="../slideLayouts/slideLayout89.xml"/><Relationship Id="rId11" Type="http://schemas.openxmlformats.org/officeDocument/2006/relationships/slideLayout" Target="../slideLayouts/slideLayout94.xml"/><Relationship Id="rId5" Type="http://schemas.openxmlformats.org/officeDocument/2006/relationships/slideLayout" Target="../slideLayouts/slideLayout88.xml"/><Relationship Id="rId10" Type="http://schemas.openxmlformats.org/officeDocument/2006/relationships/slideLayout" Target="../slideLayouts/slideLayout93.xml"/><Relationship Id="rId4" Type="http://schemas.openxmlformats.org/officeDocument/2006/relationships/slideLayout" Target="../slideLayouts/slideLayout87.xml"/><Relationship Id="rId9" Type="http://schemas.openxmlformats.org/officeDocument/2006/relationships/slideLayout" Target="../slideLayouts/slideLayout92.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02.xml"/><Relationship Id="rId13" Type="http://schemas.openxmlformats.org/officeDocument/2006/relationships/theme" Target="../theme/theme10.xml"/><Relationship Id="rId3" Type="http://schemas.openxmlformats.org/officeDocument/2006/relationships/slideLayout" Target="../slideLayouts/slideLayout97.xml"/><Relationship Id="rId7" Type="http://schemas.openxmlformats.org/officeDocument/2006/relationships/slideLayout" Target="../slideLayouts/slideLayout101.xml"/><Relationship Id="rId12" Type="http://schemas.openxmlformats.org/officeDocument/2006/relationships/slideLayout" Target="../slideLayouts/slideLayout106.xml"/><Relationship Id="rId2" Type="http://schemas.openxmlformats.org/officeDocument/2006/relationships/slideLayout" Target="../slideLayouts/slideLayout96.xml"/><Relationship Id="rId1" Type="http://schemas.openxmlformats.org/officeDocument/2006/relationships/slideLayout" Target="../slideLayouts/slideLayout95.xml"/><Relationship Id="rId6" Type="http://schemas.openxmlformats.org/officeDocument/2006/relationships/slideLayout" Target="../slideLayouts/slideLayout100.xml"/><Relationship Id="rId11" Type="http://schemas.openxmlformats.org/officeDocument/2006/relationships/slideLayout" Target="../slideLayouts/slideLayout105.xml"/><Relationship Id="rId5" Type="http://schemas.openxmlformats.org/officeDocument/2006/relationships/slideLayout" Target="../slideLayouts/slideLayout99.xml"/><Relationship Id="rId10" Type="http://schemas.openxmlformats.org/officeDocument/2006/relationships/slideLayout" Target="../slideLayouts/slideLayout104.xml"/><Relationship Id="rId4" Type="http://schemas.openxmlformats.org/officeDocument/2006/relationships/slideLayout" Target="../slideLayouts/slideLayout98.xml"/><Relationship Id="rId9" Type="http://schemas.openxmlformats.org/officeDocument/2006/relationships/slideLayout" Target="../slideLayouts/slideLayout103.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theme" Target="../theme/theme11.xml"/><Relationship Id="rId3" Type="http://schemas.openxmlformats.org/officeDocument/2006/relationships/slideLayout" Target="../slideLayouts/slideLayout109.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2" Type="http://schemas.openxmlformats.org/officeDocument/2006/relationships/slideLayout" Target="../slideLayouts/slideLayout108.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5" Type="http://schemas.openxmlformats.org/officeDocument/2006/relationships/slideLayout" Target="../slideLayouts/slideLayout111.xml"/><Relationship Id="rId10" Type="http://schemas.openxmlformats.org/officeDocument/2006/relationships/slideLayout" Target="../slideLayouts/slideLayout116.xml"/><Relationship Id="rId4" Type="http://schemas.openxmlformats.org/officeDocument/2006/relationships/slideLayout" Target="../slideLayouts/slideLayout110.xml"/><Relationship Id="rId9" Type="http://schemas.openxmlformats.org/officeDocument/2006/relationships/slideLayout" Target="../slideLayouts/slideLayout115.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6.xml"/><Relationship Id="rId13" Type="http://schemas.openxmlformats.org/officeDocument/2006/relationships/theme" Target="../theme/theme12.xml"/><Relationship Id="rId3" Type="http://schemas.openxmlformats.org/officeDocument/2006/relationships/slideLayout" Target="../slideLayouts/slideLayout121.xml"/><Relationship Id="rId7" Type="http://schemas.openxmlformats.org/officeDocument/2006/relationships/slideLayout" Target="../slideLayouts/slideLayout125.xml"/><Relationship Id="rId12" Type="http://schemas.openxmlformats.org/officeDocument/2006/relationships/slideLayout" Target="../slideLayouts/slideLayout130.xml"/><Relationship Id="rId2" Type="http://schemas.openxmlformats.org/officeDocument/2006/relationships/slideLayout" Target="../slideLayouts/slideLayout120.xml"/><Relationship Id="rId1" Type="http://schemas.openxmlformats.org/officeDocument/2006/relationships/slideLayout" Target="../slideLayouts/slideLayout119.xml"/><Relationship Id="rId6" Type="http://schemas.openxmlformats.org/officeDocument/2006/relationships/slideLayout" Target="../slideLayouts/slideLayout124.xml"/><Relationship Id="rId11" Type="http://schemas.openxmlformats.org/officeDocument/2006/relationships/slideLayout" Target="../slideLayouts/slideLayout129.xml"/><Relationship Id="rId5" Type="http://schemas.openxmlformats.org/officeDocument/2006/relationships/slideLayout" Target="../slideLayouts/slideLayout123.xml"/><Relationship Id="rId10" Type="http://schemas.openxmlformats.org/officeDocument/2006/relationships/slideLayout" Target="../slideLayouts/slideLayout128.xml"/><Relationship Id="rId4" Type="http://schemas.openxmlformats.org/officeDocument/2006/relationships/slideLayout" Target="../slideLayouts/slideLayout122.xml"/><Relationship Id="rId9" Type="http://schemas.openxmlformats.org/officeDocument/2006/relationships/slideLayout" Target="../slideLayouts/slideLayout127.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8.xml"/><Relationship Id="rId3" Type="http://schemas.openxmlformats.org/officeDocument/2006/relationships/slideLayout" Target="../slideLayouts/slideLayout133.xml"/><Relationship Id="rId7" Type="http://schemas.openxmlformats.org/officeDocument/2006/relationships/slideLayout" Target="../slideLayouts/slideLayout137.xml"/><Relationship Id="rId12" Type="http://schemas.openxmlformats.org/officeDocument/2006/relationships/theme" Target="../theme/theme13.xml"/><Relationship Id="rId2" Type="http://schemas.openxmlformats.org/officeDocument/2006/relationships/slideLayout" Target="../slideLayouts/slideLayout132.xml"/><Relationship Id="rId1" Type="http://schemas.openxmlformats.org/officeDocument/2006/relationships/slideLayout" Target="../slideLayouts/slideLayout131.xml"/><Relationship Id="rId6" Type="http://schemas.openxmlformats.org/officeDocument/2006/relationships/slideLayout" Target="../slideLayouts/slideLayout136.xml"/><Relationship Id="rId11" Type="http://schemas.openxmlformats.org/officeDocument/2006/relationships/slideLayout" Target="../slideLayouts/slideLayout141.xml"/><Relationship Id="rId5" Type="http://schemas.openxmlformats.org/officeDocument/2006/relationships/slideLayout" Target="../slideLayouts/slideLayout135.xml"/><Relationship Id="rId10" Type="http://schemas.openxmlformats.org/officeDocument/2006/relationships/slideLayout" Target="../slideLayouts/slideLayout140.xml"/><Relationship Id="rId4" Type="http://schemas.openxmlformats.org/officeDocument/2006/relationships/slideLayout" Target="../slideLayouts/slideLayout134.xml"/><Relationship Id="rId9" Type="http://schemas.openxmlformats.org/officeDocument/2006/relationships/slideLayout" Target="../slideLayouts/slideLayout139.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9.xml"/><Relationship Id="rId13" Type="http://schemas.openxmlformats.org/officeDocument/2006/relationships/theme" Target="../theme/theme14.xml"/><Relationship Id="rId3" Type="http://schemas.openxmlformats.org/officeDocument/2006/relationships/slideLayout" Target="../slideLayouts/slideLayout144.xml"/><Relationship Id="rId7" Type="http://schemas.openxmlformats.org/officeDocument/2006/relationships/slideLayout" Target="../slideLayouts/slideLayout148.xml"/><Relationship Id="rId12" Type="http://schemas.openxmlformats.org/officeDocument/2006/relationships/slideLayout" Target="../slideLayouts/slideLayout153.xml"/><Relationship Id="rId2" Type="http://schemas.openxmlformats.org/officeDocument/2006/relationships/slideLayout" Target="../slideLayouts/slideLayout143.xml"/><Relationship Id="rId1" Type="http://schemas.openxmlformats.org/officeDocument/2006/relationships/slideLayout" Target="../slideLayouts/slideLayout142.xml"/><Relationship Id="rId6" Type="http://schemas.openxmlformats.org/officeDocument/2006/relationships/slideLayout" Target="../slideLayouts/slideLayout147.xml"/><Relationship Id="rId11" Type="http://schemas.openxmlformats.org/officeDocument/2006/relationships/slideLayout" Target="../slideLayouts/slideLayout152.xml"/><Relationship Id="rId5" Type="http://schemas.openxmlformats.org/officeDocument/2006/relationships/slideLayout" Target="../slideLayouts/slideLayout146.xml"/><Relationship Id="rId10" Type="http://schemas.openxmlformats.org/officeDocument/2006/relationships/slideLayout" Target="../slideLayouts/slideLayout151.xml"/><Relationship Id="rId4" Type="http://schemas.openxmlformats.org/officeDocument/2006/relationships/slideLayout" Target="../slideLayouts/slideLayout145.xml"/><Relationship Id="rId9" Type="http://schemas.openxmlformats.org/officeDocument/2006/relationships/slideLayout" Target="../slideLayouts/slideLayout150.xml"/></Relationships>
</file>

<file path=ppt/slideMasters/_rels/slideMaster15.xml.rels><?xml version="1.0" encoding="UTF-8" standalone="yes"?>
<Relationships xmlns="http://schemas.openxmlformats.org/package/2006/relationships"><Relationship Id="rId3" Type="http://schemas.openxmlformats.org/officeDocument/2006/relationships/slideLayout" Target="../slideLayouts/slideLayout156.xml"/><Relationship Id="rId2" Type="http://schemas.openxmlformats.org/officeDocument/2006/relationships/slideLayout" Target="../slideLayouts/slideLayout155.xml"/><Relationship Id="rId1" Type="http://schemas.openxmlformats.org/officeDocument/2006/relationships/slideLayout" Target="../slideLayouts/slideLayout154.xml"/><Relationship Id="rId4" Type="http://schemas.openxmlformats.org/officeDocument/2006/relationships/theme" Target="../theme/theme15.xml"/></Relationships>
</file>

<file path=ppt/slideMasters/_rels/slideMaster16.xml.rels><?xml version="1.0" encoding="UTF-8" standalone="yes"?>
<Relationships xmlns="http://schemas.openxmlformats.org/package/2006/relationships"><Relationship Id="rId3" Type="http://schemas.openxmlformats.org/officeDocument/2006/relationships/slideLayout" Target="../slideLayouts/slideLayout159.xml"/><Relationship Id="rId2" Type="http://schemas.openxmlformats.org/officeDocument/2006/relationships/slideLayout" Target="../slideLayouts/slideLayout158.xml"/><Relationship Id="rId1" Type="http://schemas.openxmlformats.org/officeDocument/2006/relationships/slideLayout" Target="../slideLayouts/slideLayout157.xml"/><Relationship Id="rId4" Type="http://schemas.openxmlformats.org/officeDocument/2006/relationships/theme" Target="../theme/theme1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67.xml"/><Relationship Id="rId13" Type="http://schemas.openxmlformats.org/officeDocument/2006/relationships/theme" Target="../theme/theme17.xml"/><Relationship Id="rId3" Type="http://schemas.openxmlformats.org/officeDocument/2006/relationships/slideLayout" Target="../slideLayouts/slideLayout162.xml"/><Relationship Id="rId7" Type="http://schemas.openxmlformats.org/officeDocument/2006/relationships/slideLayout" Target="../slideLayouts/slideLayout166.xml"/><Relationship Id="rId12" Type="http://schemas.openxmlformats.org/officeDocument/2006/relationships/slideLayout" Target="../slideLayouts/slideLayout171.xml"/><Relationship Id="rId2" Type="http://schemas.openxmlformats.org/officeDocument/2006/relationships/slideLayout" Target="../slideLayouts/slideLayout161.xml"/><Relationship Id="rId1" Type="http://schemas.openxmlformats.org/officeDocument/2006/relationships/slideLayout" Target="../slideLayouts/slideLayout160.xml"/><Relationship Id="rId6" Type="http://schemas.openxmlformats.org/officeDocument/2006/relationships/slideLayout" Target="../slideLayouts/slideLayout165.xml"/><Relationship Id="rId11" Type="http://schemas.openxmlformats.org/officeDocument/2006/relationships/slideLayout" Target="../slideLayouts/slideLayout170.xml"/><Relationship Id="rId5" Type="http://schemas.openxmlformats.org/officeDocument/2006/relationships/slideLayout" Target="../slideLayouts/slideLayout164.xml"/><Relationship Id="rId10" Type="http://schemas.openxmlformats.org/officeDocument/2006/relationships/slideLayout" Target="../slideLayouts/slideLayout169.xml"/><Relationship Id="rId4" Type="http://schemas.openxmlformats.org/officeDocument/2006/relationships/slideLayout" Target="../slideLayouts/slideLayout163.xml"/><Relationship Id="rId9" Type="http://schemas.openxmlformats.org/officeDocument/2006/relationships/slideLayout" Target="../slideLayouts/slideLayout16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79.xml"/><Relationship Id="rId3" Type="http://schemas.openxmlformats.org/officeDocument/2006/relationships/slideLayout" Target="../slideLayouts/slideLayout174.xml"/><Relationship Id="rId7" Type="http://schemas.openxmlformats.org/officeDocument/2006/relationships/slideLayout" Target="../slideLayouts/slideLayout178.xml"/><Relationship Id="rId12" Type="http://schemas.openxmlformats.org/officeDocument/2006/relationships/theme" Target="../theme/theme18.xml"/><Relationship Id="rId2" Type="http://schemas.openxmlformats.org/officeDocument/2006/relationships/slideLayout" Target="../slideLayouts/slideLayout173.xml"/><Relationship Id="rId1" Type="http://schemas.openxmlformats.org/officeDocument/2006/relationships/slideLayout" Target="../slideLayouts/slideLayout172.xml"/><Relationship Id="rId6" Type="http://schemas.openxmlformats.org/officeDocument/2006/relationships/slideLayout" Target="../slideLayouts/slideLayout177.xml"/><Relationship Id="rId11" Type="http://schemas.openxmlformats.org/officeDocument/2006/relationships/slideLayout" Target="../slideLayouts/slideLayout182.xml"/><Relationship Id="rId5" Type="http://schemas.openxmlformats.org/officeDocument/2006/relationships/slideLayout" Target="../slideLayouts/slideLayout176.xml"/><Relationship Id="rId10" Type="http://schemas.openxmlformats.org/officeDocument/2006/relationships/slideLayout" Target="../slideLayouts/slideLayout181.xml"/><Relationship Id="rId4" Type="http://schemas.openxmlformats.org/officeDocument/2006/relationships/slideLayout" Target="../slideLayouts/slideLayout175.xml"/><Relationship Id="rId9" Type="http://schemas.openxmlformats.org/officeDocument/2006/relationships/slideLayout" Target="../slideLayouts/slideLayout18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290" name="Title Placeholder 1"/>
          <p:cNvSpPr>
            <a:spLocks noGrp="1"/>
          </p:cNvSpPr>
          <p:nvPr>
            <p:ph type="title"/>
          </p:nvPr>
        </p:nvSpPr>
        <p:spPr bwMode="auto">
          <a:xfrm>
            <a:off x="457200" y="0"/>
            <a:ext cx="8229600" cy="9144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2291" name="Text Placeholder 2"/>
          <p:cNvSpPr>
            <a:spLocks noGrp="1"/>
          </p:cNvSpPr>
          <p:nvPr>
            <p:ph type="body" idx="1"/>
          </p:nvPr>
        </p:nvSpPr>
        <p:spPr bwMode="auto">
          <a:xfrm>
            <a:off x="457200" y="1066800"/>
            <a:ext cx="8229600" cy="5181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A421ED38-6B5F-4381-9CD1-7E073FA228C1}" type="datetimeFigureOut">
              <a:rPr lang="en-US">
                <a:solidFill>
                  <a:prstClr val="black">
                    <a:tint val="75000"/>
                  </a:prstClr>
                </a:solidFill>
              </a:rPr>
              <a:pPr>
                <a:defRPr/>
              </a:pPr>
              <a:t>9/22/2026</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75D58F4-A4BC-4EE3-AB91-AD5B31AE9EB5}"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338563121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0" fontAlgn="base" hangingPunct="0">
        <a:spcBef>
          <a:spcPct val="0"/>
        </a:spcBef>
        <a:spcAft>
          <a:spcPct val="0"/>
        </a:spcAft>
        <a:defRPr sz="3600" kern="1200">
          <a:solidFill>
            <a:schemeClr val="tx1"/>
          </a:solidFill>
          <a:latin typeface="+mj-lt"/>
          <a:ea typeface="+mj-ea"/>
          <a:cs typeface="+mj-cs"/>
        </a:defRPr>
      </a:lvl1pPr>
      <a:lvl2pPr algn="l" rtl="0" eaLnBrk="0" fontAlgn="base" hangingPunct="0">
        <a:spcBef>
          <a:spcPct val="0"/>
        </a:spcBef>
        <a:spcAft>
          <a:spcPct val="0"/>
        </a:spcAft>
        <a:defRPr sz="3600">
          <a:solidFill>
            <a:schemeClr val="tx1"/>
          </a:solidFill>
          <a:latin typeface="Calibri" pitchFamily="34" charset="0"/>
        </a:defRPr>
      </a:lvl2pPr>
      <a:lvl3pPr algn="l" rtl="0" eaLnBrk="0" fontAlgn="base" hangingPunct="0">
        <a:spcBef>
          <a:spcPct val="0"/>
        </a:spcBef>
        <a:spcAft>
          <a:spcPct val="0"/>
        </a:spcAft>
        <a:defRPr sz="3600">
          <a:solidFill>
            <a:schemeClr val="tx1"/>
          </a:solidFill>
          <a:latin typeface="Calibri" pitchFamily="34" charset="0"/>
        </a:defRPr>
      </a:lvl3pPr>
      <a:lvl4pPr algn="l" rtl="0" eaLnBrk="0" fontAlgn="base" hangingPunct="0">
        <a:spcBef>
          <a:spcPct val="0"/>
        </a:spcBef>
        <a:spcAft>
          <a:spcPct val="0"/>
        </a:spcAft>
        <a:defRPr sz="3600">
          <a:solidFill>
            <a:schemeClr val="tx1"/>
          </a:solidFill>
          <a:latin typeface="Calibri" pitchFamily="34" charset="0"/>
        </a:defRPr>
      </a:lvl4pPr>
      <a:lvl5pPr algn="l" rtl="0" eaLnBrk="0" fontAlgn="base" hangingPunct="0">
        <a:spcBef>
          <a:spcPct val="0"/>
        </a:spcBef>
        <a:spcAft>
          <a:spcPct val="0"/>
        </a:spcAft>
        <a:defRPr sz="3600">
          <a:solidFill>
            <a:schemeClr val="tx1"/>
          </a:solidFill>
          <a:latin typeface="Calibri" pitchFamily="34" charset="0"/>
        </a:defRPr>
      </a:lvl5pPr>
      <a:lvl6pPr marL="457200" algn="l" rtl="0" eaLnBrk="1" fontAlgn="base" hangingPunct="1">
        <a:spcBef>
          <a:spcPct val="0"/>
        </a:spcBef>
        <a:spcAft>
          <a:spcPct val="0"/>
        </a:spcAft>
        <a:defRPr sz="3600">
          <a:solidFill>
            <a:schemeClr val="tx1"/>
          </a:solidFill>
          <a:latin typeface="Calibri" pitchFamily="34" charset="0"/>
        </a:defRPr>
      </a:lvl6pPr>
      <a:lvl7pPr marL="914400" algn="l" rtl="0" eaLnBrk="1" fontAlgn="base" hangingPunct="1">
        <a:spcBef>
          <a:spcPct val="0"/>
        </a:spcBef>
        <a:spcAft>
          <a:spcPct val="0"/>
        </a:spcAft>
        <a:defRPr sz="3600">
          <a:solidFill>
            <a:schemeClr val="tx1"/>
          </a:solidFill>
          <a:latin typeface="Calibri" pitchFamily="34" charset="0"/>
        </a:defRPr>
      </a:lvl7pPr>
      <a:lvl8pPr marL="1371600" algn="l" rtl="0" eaLnBrk="1" fontAlgn="base" hangingPunct="1">
        <a:spcBef>
          <a:spcPct val="0"/>
        </a:spcBef>
        <a:spcAft>
          <a:spcPct val="0"/>
        </a:spcAft>
        <a:defRPr sz="3600">
          <a:solidFill>
            <a:schemeClr val="tx1"/>
          </a:solidFill>
          <a:latin typeface="Calibri" pitchFamily="34" charset="0"/>
        </a:defRPr>
      </a:lvl8pPr>
      <a:lvl9pPr marL="1828800" algn="l" rtl="0" eaLnBrk="1" fontAlgn="base" hangingPunct="1">
        <a:spcBef>
          <a:spcPct val="0"/>
        </a:spcBef>
        <a:spcAft>
          <a:spcPct val="0"/>
        </a:spcAft>
        <a:defRPr sz="36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Arial" pitchFamily="-84" charset="0"/>
                <a:cs typeface="Arial" pitchFamily="-84" charset="0"/>
              </a:defRPr>
            </a:lvl1pPr>
          </a:lstStyle>
          <a:p>
            <a:pPr defTabSz="457200" fontAlgn="base">
              <a:spcBef>
                <a:spcPct val="0"/>
              </a:spcBef>
              <a:spcAft>
                <a:spcPct val="0"/>
              </a:spcAft>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Arial" pitchFamily="-84" charset="0"/>
                <a:cs typeface="Arial" pitchFamily="-84" charset="0"/>
              </a:defRPr>
            </a:lvl1pPr>
          </a:lstStyle>
          <a:p>
            <a:pPr defTabSz="457200" fontAlgn="base">
              <a:spcBef>
                <a:spcPct val="0"/>
              </a:spcBef>
              <a:spcAft>
                <a:spcPct val="0"/>
              </a:spcAft>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Arial" pitchFamily="-84" charset="0"/>
                <a:cs typeface="Arial" pitchFamily="-84" charset="0"/>
              </a:defRPr>
            </a:lvl1pPr>
          </a:lstStyle>
          <a:p>
            <a:pPr defTabSz="457200" fontAlgn="base">
              <a:spcBef>
                <a:spcPct val="0"/>
              </a:spcBef>
              <a:spcAft>
                <a:spcPct val="0"/>
              </a:spcAft>
            </a:pPr>
            <a:fld id="{4CE42FAD-2115-1A41-B298-23F60FC216B2}" type="slidenum">
              <a:rPr lang="en-US">
                <a:solidFill>
                  <a:srgbClr val="000000"/>
                </a:solidFill>
              </a:rPr>
              <a:pPr defTabSz="457200" fontAlgn="base">
                <a:spcBef>
                  <a:spcPct val="0"/>
                </a:spcBef>
                <a:spcAft>
                  <a:spcPct val="0"/>
                </a:spcAft>
              </a:pPr>
              <a:t>‹#›</a:t>
            </a:fld>
            <a:endParaRPr lang="en-US">
              <a:solidFill>
                <a:srgbClr val="000000"/>
              </a:solidFill>
            </a:endParaRPr>
          </a:p>
        </p:txBody>
      </p:sp>
    </p:spTree>
    <p:extLst>
      <p:ext uri="{BB962C8B-B14F-4D97-AF65-F5344CB8AC3E}">
        <p14:creationId xmlns:p14="http://schemas.microsoft.com/office/powerpoint/2010/main" val="2545148116"/>
      </p:ext>
    </p:extLst>
  </p:cSld>
  <p:clrMap bg1="lt1" tx1="dk1" bg2="lt2" tx2="dk2" accent1="accent1" accent2="accent2" accent3="accent3" accent4="accent4" accent5="accent5" accent6="accent6" hlink="hlink" folHlink="folHlink"/>
  <p:sldLayoutIdLst>
    <p:sldLayoutId id="2147483697" r:id="rId1"/>
    <p:sldLayoutId id="2147483699" r:id="rId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12" charset="0"/>
          <a:ea typeface="Arial" pitchFamily="-112" charset="0"/>
          <a:cs typeface="Arial" pitchFamily="-112" charset="0"/>
        </a:defRPr>
      </a:lvl2pPr>
      <a:lvl3pPr algn="ctr" rtl="0" eaLnBrk="0" fontAlgn="base" hangingPunct="0">
        <a:spcBef>
          <a:spcPct val="0"/>
        </a:spcBef>
        <a:spcAft>
          <a:spcPct val="0"/>
        </a:spcAft>
        <a:defRPr sz="4400">
          <a:solidFill>
            <a:schemeClr val="tx2"/>
          </a:solidFill>
          <a:latin typeface="Arial" pitchFamily="-112" charset="0"/>
          <a:ea typeface="Arial" pitchFamily="-112" charset="0"/>
          <a:cs typeface="Arial" pitchFamily="-112" charset="0"/>
        </a:defRPr>
      </a:lvl3pPr>
      <a:lvl4pPr algn="ctr" rtl="0" eaLnBrk="0" fontAlgn="base" hangingPunct="0">
        <a:spcBef>
          <a:spcPct val="0"/>
        </a:spcBef>
        <a:spcAft>
          <a:spcPct val="0"/>
        </a:spcAft>
        <a:defRPr sz="4400">
          <a:solidFill>
            <a:schemeClr val="tx2"/>
          </a:solidFill>
          <a:latin typeface="Arial" pitchFamily="-112" charset="0"/>
          <a:ea typeface="Arial" pitchFamily="-112" charset="0"/>
          <a:cs typeface="Arial" pitchFamily="-112" charset="0"/>
        </a:defRPr>
      </a:lvl4pPr>
      <a:lvl5pPr algn="ctr" rtl="0" eaLnBrk="0" fontAlgn="base" hangingPunct="0">
        <a:spcBef>
          <a:spcPct val="0"/>
        </a:spcBef>
        <a:spcAft>
          <a:spcPct val="0"/>
        </a:spcAft>
        <a:defRPr sz="4400">
          <a:solidFill>
            <a:schemeClr val="tx2"/>
          </a:solidFill>
          <a:latin typeface="Arial" pitchFamily="-112" charset="0"/>
          <a:ea typeface="Arial" pitchFamily="-112" charset="0"/>
          <a:cs typeface="Arial" pitchFamily="-112" charset="0"/>
        </a:defRPr>
      </a:lvl5pPr>
      <a:lvl6pPr marL="457200" algn="ctr" rtl="0" fontAlgn="base">
        <a:spcBef>
          <a:spcPct val="0"/>
        </a:spcBef>
        <a:spcAft>
          <a:spcPct val="0"/>
        </a:spcAft>
        <a:defRPr sz="4400">
          <a:solidFill>
            <a:schemeClr val="tx2"/>
          </a:solidFill>
          <a:latin typeface="Arial" pitchFamily="-112" charset="0"/>
          <a:ea typeface="Arial" pitchFamily="-112" charset="0"/>
          <a:cs typeface="Arial" pitchFamily="-112" charset="0"/>
        </a:defRPr>
      </a:lvl6pPr>
      <a:lvl7pPr marL="914400" algn="ctr" rtl="0" fontAlgn="base">
        <a:spcBef>
          <a:spcPct val="0"/>
        </a:spcBef>
        <a:spcAft>
          <a:spcPct val="0"/>
        </a:spcAft>
        <a:defRPr sz="4400">
          <a:solidFill>
            <a:schemeClr val="tx2"/>
          </a:solidFill>
          <a:latin typeface="Arial" pitchFamily="-112" charset="0"/>
          <a:ea typeface="Arial" pitchFamily="-112" charset="0"/>
          <a:cs typeface="Arial" pitchFamily="-112" charset="0"/>
        </a:defRPr>
      </a:lvl7pPr>
      <a:lvl8pPr marL="1371600" algn="ctr" rtl="0" fontAlgn="base">
        <a:spcBef>
          <a:spcPct val="0"/>
        </a:spcBef>
        <a:spcAft>
          <a:spcPct val="0"/>
        </a:spcAft>
        <a:defRPr sz="4400">
          <a:solidFill>
            <a:schemeClr val="tx2"/>
          </a:solidFill>
          <a:latin typeface="Arial" pitchFamily="-112" charset="0"/>
          <a:ea typeface="Arial" pitchFamily="-112" charset="0"/>
          <a:cs typeface="Arial" pitchFamily="-112" charset="0"/>
        </a:defRPr>
      </a:lvl8pPr>
      <a:lvl9pPr marL="1828800" algn="ctr" rtl="0" fontAlgn="base">
        <a:spcBef>
          <a:spcPct val="0"/>
        </a:spcBef>
        <a:spcAft>
          <a:spcPct val="0"/>
        </a:spcAft>
        <a:defRPr sz="4400">
          <a:solidFill>
            <a:schemeClr val="tx2"/>
          </a:solidFill>
          <a:latin typeface="Arial" pitchFamily="-112" charset="0"/>
          <a:ea typeface="Arial" pitchFamily="-112" charset="0"/>
          <a:cs typeface="Arial"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19"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charset="0"/>
                <a:cs typeface="+mn-cs"/>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charset="0"/>
                <a:cs typeface="+mn-cs"/>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latin typeface="Arial" charset="0"/>
                <a:cs typeface="+mn-cs"/>
              </a:defRPr>
            </a:lvl1pPr>
          </a:lstStyle>
          <a:p>
            <a:pPr fontAlgn="base">
              <a:spcBef>
                <a:spcPct val="0"/>
              </a:spcBef>
              <a:spcAft>
                <a:spcPct val="0"/>
              </a:spcAft>
              <a:defRPr/>
            </a:pPr>
            <a:fld id="{30CF1A82-8302-4CCD-9A85-7C18F99A0C8B}"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3719556752"/>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85800" y="7620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4099" name="Rectangle 3"/>
          <p:cNvSpPr>
            <a:spLocks noGrp="1" noChangeArrowheads="1"/>
          </p:cNvSpPr>
          <p:nvPr>
            <p:ph type="body" idx="1"/>
          </p:nvPr>
        </p:nvSpPr>
        <p:spPr bwMode="auto">
          <a:xfrm>
            <a:off x="685800" y="914400"/>
            <a:ext cx="77724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632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a:solidFill>
                  <a:srgbClr val="000000"/>
                </a:solidFill>
                <a:latin typeface="Times New Roman" pitchFamily="18" charset="0"/>
                <a:cs typeface="+mn-cs"/>
              </a:defRPr>
            </a:lvl1pPr>
          </a:lstStyle>
          <a:p>
            <a:pPr fontAlgn="base">
              <a:spcBef>
                <a:spcPct val="0"/>
              </a:spcBef>
              <a:spcAft>
                <a:spcPct val="0"/>
              </a:spcAft>
              <a:defRPr/>
            </a:pPr>
            <a:endParaRPr lang="en-US"/>
          </a:p>
        </p:txBody>
      </p:sp>
      <p:sp>
        <p:nvSpPr>
          <p:cNvPr id="5632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a:solidFill>
                  <a:srgbClr val="000000"/>
                </a:solidFill>
                <a:latin typeface="Times New Roman" pitchFamily="18" charset="0"/>
                <a:cs typeface="+mn-cs"/>
              </a:defRPr>
            </a:lvl1pPr>
          </a:lstStyle>
          <a:p>
            <a:pPr fontAlgn="base">
              <a:spcBef>
                <a:spcPct val="0"/>
              </a:spcBef>
              <a:spcAft>
                <a:spcPct val="0"/>
              </a:spcAft>
              <a:defRPr/>
            </a:pPr>
            <a:endParaRPr lang="en-US"/>
          </a:p>
        </p:txBody>
      </p:sp>
      <p:sp>
        <p:nvSpPr>
          <p:cNvPr id="5632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itchFamily="18" charset="0"/>
                <a:cs typeface="+mn-cs"/>
              </a:defRPr>
            </a:lvl1pPr>
          </a:lstStyle>
          <a:p>
            <a:pPr fontAlgn="base">
              <a:spcBef>
                <a:spcPct val="0"/>
              </a:spcBef>
              <a:spcAft>
                <a:spcPct val="0"/>
              </a:spcAft>
              <a:defRPr/>
            </a:pPr>
            <a:fld id="{DB47D17E-EB25-4207-9DCC-E8D4DFAEDE27}" type="slidenum">
              <a:rPr lang="en-US"/>
              <a:pPr fontAlgn="base">
                <a:spcBef>
                  <a:spcPct val="0"/>
                </a:spcBef>
                <a:spcAft>
                  <a:spcPct val="0"/>
                </a:spcAft>
                <a:defRPr/>
              </a:pPr>
              <a:t>‹#›</a:t>
            </a:fld>
            <a:endParaRPr lang="en-US"/>
          </a:p>
        </p:txBody>
      </p:sp>
      <p:sp>
        <p:nvSpPr>
          <p:cNvPr id="4103" name="Line 7"/>
          <p:cNvSpPr>
            <a:spLocks noChangeShapeType="1"/>
          </p:cNvSpPr>
          <p:nvPr/>
        </p:nvSpPr>
        <p:spPr bwMode="auto">
          <a:xfrm>
            <a:off x="685800" y="838200"/>
            <a:ext cx="777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endParaRPr>
          </a:p>
        </p:txBody>
      </p:sp>
    </p:spTree>
    <p:extLst>
      <p:ext uri="{BB962C8B-B14F-4D97-AF65-F5344CB8AC3E}">
        <p14:creationId xmlns:p14="http://schemas.microsoft.com/office/powerpoint/2010/main" val="628360335"/>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cs typeface="Arial" charset="0"/>
        </a:defRPr>
      </a:lvl2pPr>
      <a:lvl3pPr algn="l" rtl="0" eaLnBrk="0" fontAlgn="base" hangingPunct="0">
        <a:spcBef>
          <a:spcPct val="0"/>
        </a:spcBef>
        <a:spcAft>
          <a:spcPct val="0"/>
        </a:spcAft>
        <a:defRPr sz="3400">
          <a:solidFill>
            <a:schemeClr val="tx2"/>
          </a:solidFill>
          <a:latin typeface="Arial" charset="0"/>
          <a:cs typeface="Arial" charset="0"/>
        </a:defRPr>
      </a:lvl3pPr>
      <a:lvl4pPr algn="l" rtl="0" eaLnBrk="0" fontAlgn="base" hangingPunct="0">
        <a:spcBef>
          <a:spcPct val="0"/>
        </a:spcBef>
        <a:spcAft>
          <a:spcPct val="0"/>
        </a:spcAft>
        <a:defRPr sz="3400">
          <a:solidFill>
            <a:schemeClr val="tx2"/>
          </a:solidFill>
          <a:latin typeface="Arial" charset="0"/>
          <a:cs typeface="Arial" charset="0"/>
        </a:defRPr>
      </a:lvl4pPr>
      <a:lvl5pPr algn="l" rtl="0" eaLnBrk="0" fontAlgn="base" hangingPunct="0">
        <a:spcBef>
          <a:spcPct val="0"/>
        </a:spcBef>
        <a:spcAft>
          <a:spcPct val="0"/>
        </a:spcAft>
        <a:defRPr sz="3400">
          <a:solidFill>
            <a:schemeClr val="tx2"/>
          </a:solidFill>
          <a:latin typeface="Arial" charset="0"/>
          <a:cs typeface="Arial" charset="0"/>
        </a:defRPr>
      </a:lvl5pPr>
      <a:lvl6pPr marL="457200" algn="l" rtl="0" fontAlgn="base">
        <a:spcBef>
          <a:spcPct val="0"/>
        </a:spcBef>
        <a:spcAft>
          <a:spcPct val="0"/>
        </a:spcAft>
        <a:defRPr sz="3400">
          <a:solidFill>
            <a:schemeClr val="tx2"/>
          </a:solidFill>
          <a:latin typeface="Arial" charset="0"/>
          <a:cs typeface="Arial" charset="0"/>
        </a:defRPr>
      </a:lvl6pPr>
      <a:lvl7pPr marL="914400" algn="l" rtl="0" fontAlgn="base">
        <a:spcBef>
          <a:spcPct val="0"/>
        </a:spcBef>
        <a:spcAft>
          <a:spcPct val="0"/>
        </a:spcAft>
        <a:defRPr sz="3400">
          <a:solidFill>
            <a:schemeClr val="tx2"/>
          </a:solidFill>
          <a:latin typeface="Arial" charset="0"/>
          <a:cs typeface="Arial" charset="0"/>
        </a:defRPr>
      </a:lvl7pPr>
      <a:lvl8pPr marL="1371600" algn="l" rtl="0" fontAlgn="base">
        <a:spcBef>
          <a:spcPct val="0"/>
        </a:spcBef>
        <a:spcAft>
          <a:spcPct val="0"/>
        </a:spcAft>
        <a:defRPr sz="3400">
          <a:solidFill>
            <a:schemeClr val="tx2"/>
          </a:solidFill>
          <a:latin typeface="Arial" charset="0"/>
          <a:cs typeface="Arial" charset="0"/>
        </a:defRPr>
      </a:lvl8pPr>
      <a:lvl9pPr marL="1828800" algn="l" rtl="0" fontAlgn="base">
        <a:spcBef>
          <a:spcPct val="0"/>
        </a:spcBef>
        <a:spcAft>
          <a:spcPct val="0"/>
        </a:spcAft>
        <a:defRPr sz="3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400">
          <a:solidFill>
            <a:schemeClr val="tx1"/>
          </a:solidFill>
          <a:latin typeface="+mn-lt"/>
          <a:cs typeface="+mn-cs"/>
        </a:defRPr>
      </a:lvl5pPr>
      <a:lvl6pPr marL="2514600" indent="-228600" algn="l" rtl="0" fontAlgn="base">
        <a:spcBef>
          <a:spcPct val="20000"/>
        </a:spcBef>
        <a:spcAft>
          <a:spcPct val="0"/>
        </a:spcAft>
        <a:buChar char="»"/>
        <a:defRPr sz="1400">
          <a:solidFill>
            <a:schemeClr val="tx1"/>
          </a:solidFill>
          <a:latin typeface="+mn-lt"/>
          <a:cs typeface="+mn-cs"/>
        </a:defRPr>
      </a:lvl6pPr>
      <a:lvl7pPr marL="2971800" indent="-228600" algn="l" rtl="0" fontAlgn="base">
        <a:spcBef>
          <a:spcPct val="20000"/>
        </a:spcBef>
        <a:spcAft>
          <a:spcPct val="0"/>
        </a:spcAft>
        <a:buChar char="»"/>
        <a:defRPr sz="1400">
          <a:solidFill>
            <a:schemeClr val="tx1"/>
          </a:solidFill>
          <a:latin typeface="+mn-lt"/>
          <a:cs typeface="+mn-cs"/>
        </a:defRPr>
      </a:lvl7pPr>
      <a:lvl8pPr marL="3429000" indent="-228600" algn="l" rtl="0" fontAlgn="base">
        <a:spcBef>
          <a:spcPct val="20000"/>
        </a:spcBef>
        <a:spcAft>
          <a:spcPct val="0"/>
        </a:spcAft>
        <a:buChar char="»"/>
        <a:defRPr sz="1400">
          <a:solidFill>
            <a:schemeClr val="tx1"/>
          </a:solidFill>
          <a:latin typeface="+mn-lt"/>
          <a:cs typeface="+mn-cs"/>
        </a:defRPr>
      </a:lvl8pPr>
      <a:lvl9pPr marL="3886200" indent="-228600" algn="l" rtl="0" fontAlgn="base">
        <a:spcBef>
          <a:spcPct val="2000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5123"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cs typeface="+mn-cs"/>
              </a:defRPr>
            </a:lvl1pPr>
          </a:lstStyle>
          <a:p>
            <a:pPr fontAlgn="base">
              <a:spcBef>
                <a:spcPct val="0"/>
              </a:spcBef>
              <a:spcAft>
                <a:spcPct val="0"/>
              </a:spcAft>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cs typeface="+mn-cs"/>
              </a:defRPr>
            </a:lvl1pPr>
          </a:lstStyle>
          <a:p>
            <a:pPr fontAlgn="base">
              <a:spcBef>
                <a:spcPct val="0"/>
              </a:spcBef>
              <a:spcAft>
                <a:spcPct val="0"/>
              </a:spcAft>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cs typeface="+mn-cs"/>
              </a:defRPr>
            </a:lvl1pPr>
          </a:lstStyle>
          <a:p>
            <a:pPr fontAlgn="base">
              <a:spcBef>
                <a:spcPct val="0"/>
              </a:spcBef>
              <a:spcAft>
                <a:spcPct val="0"/>
              </a:spcAft>
              <a:defRPr/>
            </a:pPr>
            <a:fld id="{8AE2DD51-7901-485B-AB22-E14E09642BF9}" type="slidenum">
              <a:rPr lang="en-US"/>
              <a:pPr fontAlgn="base">
                <a:spcBef>
                  <a:spcPct val="0"/>
                </a:spcBef>
                <a:spcAft>
                  <a:spcPct val="0"/>
                </a:spcAft>
                <a:defRPr/>
              </a:pPr>
              <a:t>‹#›</a:t>
            </a:fld>
            <a:endParaRPr lang="en-US"/>
          </a:p>
        </p:txBody>
      </p:sp>
    </p:spTree>
    <p:extLst>
      <p:ext uri="{BB962C8B-B14F-4D97-AF65-F5344CB8AC3E}">
        <p14:creationId xmlns:p14="http://schemas.microsoft.com/office/powerpoint/2010/main" val="451562748"/>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 id="2147483737"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65113" y="501650"/>
            <a:ext cx="8613775" cy="5721350"/>
          </a:xfrm>
          <a:prstGeom prst="rect">
            <a:avLst/>
          </a:prstGeom>
          <a:solidFill>
            <a:srgbClr val="000066"/>
          </a:solidFill>
          <a:ln w="50800">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ru-RU" sz="2400">
              <a:solidFill>
                <a:srgbClr val="FFFF00"/>
              </a:solidFill>
            </a:endParaRPr>
          </a:p>
        </p:txBody>
      </p:sp>
      <p:sp>
        <p:nvSpPr>
          <p:cNvPr id="8195" name="Rectangle 3"/>
          <p:cNvSpPr>
            <a:spLocks noGrp="1" noChangeArrowheads="1"/>
          </p:cNvSpPr>
          <p:nvPr>
            <p:ph type="title"/>
          </p:nvPr>
        </p:nvSpPr>
        <p:spPr bwMode="auto">
          <a:xfrm>
            <a:off x="411163" y="254000"/>
            <a:ext cx="8323262" cy="722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ctr" anchorCtr="0" compatLnSpc="1">
            <a:prstTxWarp prst="textNoShape">
              <a:avLst/>
            </a:prstTxWarp>
          </a:bodyPr>
          <a:lstStyle/>
          <a:p>
            <a:pPr lvl="0"/>
            <a:r>
              <a:rPr lang="de-DE"/>
              <a:t>Klicken Sie, um das Titelformat zu bearbeiten</a:t>
            </a:r>
          </a:p>
        </p:txBody>
      </p:sp>
      <p:sp>
        <p:nvSpPr>
          <p:cNvPr id="8196" name="Rectangle 4"/>
          <p:cNvSpPr>
            <a:spLocks noGrp="1" noChangeArrowheads="1"/>
          </p:cNvSpPr>
          <p:nvPr>
            <p:ph type="body" idx="1"/>
          </p:nvPr>
        </p:nvSpPr>
        <p:spPr bwMode="auto">
          <a:xfrm>
            <a:off x="457200" y="1447800"/>
            <a:ext cx="8323263" cy="472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2075" tIns="46038" rIns="92075" bIns="46038" numCol="1" anchor="t" anchorCtr="0" compatLnSpc="1">
            <a:prstTxWarp prst="textNoShape">
              <a:avLst/>
            </a:prstTxWarp>
          </a:bodyPr>
          <a:lstStyle/>
          <a:p>
            <a:pPr lvl="0"/>
            <a:r>
              <a:rPr lang="de-DE"/>
              <a:t>Klicken Sie, um die Formate des Vorlagentextes zu bearbeiten</a:t>
            </a:r>
          </a:p>
          <a:p>
            <a:pPr lvl="1"/>
            <a:r>
              <a:rPr lang="de-DE"/>
              <a:t>Zweite Ebene</a:t>
            </a:r>
          </a:p>
          <a:p>
            <a:pPr lvl="2"/>
            <a:r>
              <a:rPr lang="de-DE"/>
              <a:t>Dritte Ebene</a:t>
            </a:r>
          </a:p>
          <a:p>
            <a:pPr lvl="3"/>
            <a:r>
              <a:rPr lang="de-DE"/>
              <a:t>Vierte Ebene</a:t>
            </a:r>
          </a:p>
          <a:p>
            <a:pPr lvl="4"/>
            <a:r>
              <a:rPr lang="de-DE"/>
              <a:t>Fünfte Ebene</a:t>
            </a:r>
          </a:p>
        </p:txBody>
      </p:sp>
      <p:sp>
        <p:nvSpPr>
          <p:cNvPr id="8197" name="Rectangle 5"/>
          <p:cNvSpPr>
            <a:spLocks noChangeArrowheads="1"/>
          </p:cNvSpPr>
          <p:nvPr/>
        </p:nvSpPr>
        <p:spPr bwMode="auto">
          <a:xfrm>
            <a:off x="6700838" y="6172200"/>
            <a:ext cx="2443162"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spAutoFit/>
          </a:bodyPr>
          <a:lstStyle/>
          <a:p>
            <a:pPr algn="ctr" eaLnBrk="0" fontAlgn="base" hangingPunct="0">
              <a:spcBef>
                <a:spcPct val="0"/>
              </a:spcBef>
              <a:spcAft>
                <a:spcPct val="0"/>
              </a:spcAft>
            </a:pPr>
            <a:r>
              <a:rPr lang="de-DE" sz="1400" b="1">
                <a:solidFill>
                  <a:srgbClr val="FFFFFF"/>
                </a:solidFill>
              </a:rPr>
              <a:t>Vision Science &amp;</a:t>
            </a:r>
          </a:p>
          <a:p>
            <a:pPr algn="ctr" eaLnBrk="0" fontAlgn="base" hangingPunct="0">
              <a:spcBef>
                <a:spcPct val="0"/>
              </a:spcBef>
              <a:spcAft>
                <a:spcPct val="0"/>
              </a:spcAft>
            </a:pPr>
            <a:r>
              <a:rPr lang="de-DE" sz="1400" b="1">
                <a:solidFill>
                  <a:srgbClr val="FFFFFF"/>
                </a:solidFill>
              </a:rPr>
              <a:t>Computer Vision Groups</a:t>
            </a:r>
            <a:endParaRPr lang="de-DE" sz="1400">
              <a:solidFill>
                <a:srgbClr val="0000CC"/>
              </a:solidFill>
            </a:endParaRPr>
          </a:p>
        </p:txBody>
      </p:sp>
      <p:sp>
        <p:nvSpPr>
          <p:cNvPr id="8198" name="Text Box 6"/>
          <p:cNvSpPr txBox="1">
            <a:spLocks noChangeArrowheads="1"/>
          </p:cNvSpPr>
          <p:nvPr/>
        </p:nvSpPr>
        <p:spPr bwMode="auto">
          <a:xfrm>
            <a:off x="228600" y="6172200"/>
            <a:ext cx="1457325"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0"/>
              </a:spcBef>
              <a:spcAft>
                <a:spcPct val="0"/>
              </a:spcAft>
              <a:defRPr/>
            </a:pPr>
            <a:r>
              <a:rPr lang="de-DE" sz="1000">
                <a:solidFill>
                  <a:srgbClr val="FFFFFF"/>
                </a:solidFill>
                <a:latin typeface="Times New Roman" pitchFamily="18" charset="0"/>
              </a:rPr>
              <a:t>University of California</a:t>
            </a:r>
            <a:r>
              <a:rPr lang="de-DE" sz="1600" b="1">
                <a:solidFill>
                  <a:srgbClr val="FFFFFF"/>
                </a:solidFill>
                <a:latin typeface="Times New Roman" pitchFamily="18" charset="0"/>
              </a:rPr>
              <a:t> </a:t>
            </a:r>
            <a:br>
              <a:rPr lang="de-DE" sz="1000">
                <a:solidFill>
                  <a:srgbClr val="FFFFFF"/>
                </a:solidFill>
                <a:latin typeface="Times New Roman" pitchFamily="18" charset="0"/>
              </a:rPr>
            </a:br>
            <a:r>
              <a:rPr lang="de-DE" sz="1600" b="1">
                <a:solidFill>
                  <a:srgbClr val="FFFFFF"/>
                </a:solidFill>
                <a:latin typeface="Times New Roman" pitchFamily="18" charset="0"/>
              </a:rPr>
              <a:t>Berkeley</a:t>
            </a:r>
          </a:p>
        </p:txBody>
      </p:sp>
    </p:spTree>
    <p:extLst>
      <p:ext uri="{BB962C8B-B14F-4D97-AF65-F5344CB8AC3E}">
        <p14:creationId xmlns:p14="http://schemas.microsoft.com/office/powerpoint/2010/main" val="2651576674"/>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41" r:id="rId3"/>
    <p:sldLayoutId id="2147483742" r:id="rId4"/>
    <p:sldLayoutId id="2147483743" r:id="rId5"/>
    <p:sldLayoutId id="2147483744" r:id="rId6"/>
    <p:sldLayoutId id="2147483745" r:id="rId7"/>
    <p:sldLayoutId id="2147483746" r:id="rId8"/>
    <p:sldLayoutId id="2147483747" r:id="rId9"/>
    <p:sldLayoutId id="2147483748" r:id="rId10"/>
    <p:sldLayoutId id="2147483749" r:id="rId11"/>
  </p:sldLayoutIdLst>
  <p:txStyles>
    <p:titleStyle>
      <a:lvl1pPr algn="ctr" rtl="0" eaLnBrk="0" fontAlgn="base" hangingPunct="0">
        <a:spcBef>
          <a:spcPct val="0"/>
        </a:spcBef>
        <a:spcAft>
          <a:spcPct val="0"/>
        </a:spcAft>
        <a:defRPr sz="3600" b="1">
          <a:solidFill>
            <a:srgbClr val="FFFF00"/>
          </a:solidFill>
          <a:latin typeface="+mj-lt"/>
          <a:ea typeface="+mj-ea"/>
          <a:cs typeface="+mj-cs"/>
        </a:defRPr>
      </a:lvl1pPr>
      <a:lvl2pPr algn="ctr" rtl="0" eaLnBrk="0" fontAlgn="base" hangingPunct="0">
        <a:spcBef>
          <a:spcPct val="0"/>
        </a:spcBef>
        <a:spcAft>
          <a:spcPct val="0"/>
        </a:spcAft>
        <a:defRPr sz="3600" b="1">
          <a:solidFill>
            <a:srgbClr val="FFFF00"/>
          </a:solidFill>
          <a:latin typeface="Times New Roman" pitchFamily="18" charset="0"/>
          <a:cs typeface="Arial" charset="0"/>
        </a:defRPr>
      </a:lvl2pPr>
      <a:lvl3pPr algn="ctr" rtl="0" eaLnBrk="0" fontAlgn="base" hangingPunct="0">
        <a:spcBef>
          <a:spcPct val="0"/>
        </a:spcBef>
        <a:spcAft>
          <a:spcPct val="0"/>
        </a:spcAft>
        <a:defRPr sz="3600" b="1">
          <a:solidFill>
            <a:srgbClr val="FFFF00"/>
          </a:solidFill>
          <a:latin typeface="Times New Roman" pitchFamily="18" charset="0"/>
          <a:cs typeface="Arial" charset="0"/>
        </a:defRPr>
      </a:lvl3pPr>
      <a:lvl4pPr algn="ctr" rtl="0" eaLnBrk="0" fontAlgn="base" hangingPunct="0">
        <a:spcBef>
          <a:spcPct val="0"/>
        </a:spcBef>
        <a:spcAft>
          <a:spcPct val="0"/>
        </a:spcAft>
        <a:defRPr sz="3600" b="1">
          <a:solidFill>
            <a:srgbClr val="FFFF00"/>
          </a:solidFill>
          <a:latin typeface="Times New Roman" pitchFamily="18" charset="0"/>
          <a:cs typeface="Arial" charset="0"/>
        </a:defRPr>
      </a:lvl4pPr>
      <a:lvl5pPr algn="ctr" rtl="0" eaLnBrk="0" fontAlgn="base" hangingPunct="0">
        <a:spcBef>
          <a:spcPct val="0"/>
        </a:spcBef>
        <a:spcAft>
          <a:spcPct val="0"/>
        </a:spcAft>
        <a:defRPr sz="3600" b="1">
          <a:solidFill>
            <a:srgbClr val="FFFF00"/>
          </a:solidFill>
          <a:latin typeface="Times New Roman" pitchFamily="18" charset="0"/>
          <a:cs typeface="Arial" charset="0"/>
        </a:defRPr>
      </a:lvl5pPr>
      <a:lvl6pPr marL="457200" algn="ctr" rtl="0" fontAlgn="base">
        <a:spcBef>
          <a:spcPct val="0"/>
        </a:spcBef>
        <a:spcAft>
          <a:spcPct val="0"/>
        </a:spcAft>
        <a:defRPr sz="3600" b="1">
          <a:solidFill>
            <a:srgbClr val="FFFF00"/>
          </a:solidFill>
          <a:latin typeface="Times New Roman" pitchFamily="18" charset="0"/>
          <a:cs typeface="Arial" charset="0"/>
        </a:defRPr>
      </a:lvl6pPr>
      <a:lvl7pPr marL="914400" algn="ctr" rtl="0" fontAlgn="base">
        <a:spcBef>
          <a:spcPct val="0"/>
        </a:spcBef>
        <a:spcAft>
          <a:spcPct val="0"/>
        </a:spcAft>
        <a:defRPr sz="3600" b="1">
          <a:solidFill>
            <a:srgbClr val="FFFF00"/>
          </a:solidFill>
          <a:latin typeface="Times New Roman" pitchFamily="18" charset="0"/>
          <a:cs typeface="Arial" charset="0"/>
        </a:defRPr>
      </a:lvl7pPr>
      <a:lvl8pPr marL="1371600" algn="ctr" rtl="0" fontAlgn="base">
        <a:spcBef>
          <a:spcPct val="0"/>
        </a:spcBef>
        <a:spcAft>
          <a:spcPct val="0"/>
        </a:spcAft>
        <a:defRPr sz="3600" b="1">
          <a:solidFill>
            <a:srgbClr val="FFFF00"/>
          </a:solidFill>
          <a:latin typeface="Times New Roman" pitchFamily="18" charset="0"/>
          <a:cs typeface="Arial" charset="0"/>
        </a:defRPr>
      </a:lvl8pPr>
      <a:lvl9pPr marL="1828800" algn="ctr" rtl="0" fontAlgn="base">
        <a:spcBef>
          <a:spcPct val="0"/>
        </a:spcBef>
        <a:spcAft>
          <a:spcPct val="0"/>
        </a:spcAft>
        <a:defRPr sz="3600" b="1">
          <a:solidFill>
            <a:srgbClr val="FFFF00"/>
          </a:solidFill>
          <a:latin typeface="Times New Roman" pitchFamily="18" charset="0"/>
          <a:cs typeface="Arial" charset="0"/>
        </a:defRPr>
      </a:lvl9pPr>
    </p:titleStyle>
    <p:bodyStyle>
      <a:lvl1pPr marL="342900" indent="-342900" algn="l" rtl="0" eaLnBrk="0" fontAlgn="base" hangingPunct="0">
        <a:spcBef>
          <a:spcPct val="5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cs typeface="+mn-cs"/>
        </a:defRPr>
      </a:lvl2pPr>
      <a:lvl3pPr marL="1143000" indent="-228600" algn="l" rtl="0" eaLnBrk="0" fontAlgn="base" hangingPunct="0">
        <a:spcBef>
          <a:spcPct val="20000"/>
        </a:spcBef>
        <a:spcAft>
          <a:spcPct val="0"/>
        </a:spcAft>
        <a:buChar char="•"/>
        <a:defRPr sz="2400">
          <a:solidFill>
            <a:schemeClr val="bg1"/>
          </a:solidFill>
          <a:latin typeface="+mn-lt"/>
          <a:cs typeface="+mn-cs"/>
        </a:defRPr>
      </a:lvl3pPr>
      <a:lvl4pPr marL="1600200" indent="-228600" algn="l" rtl="0" eaLnBrk="0" fontAlgn="base" hangingPunct="0">
        <a:spcBef>
          <a:spcPct val="20000"/>
        </a:spcBef>
        <a:spcAft>
          <a:spcPct val="0"/>
        </a:spcAft>
        <a:buChar char="–"/>
        <a:defRPr sz="2000">
          <a:solidFill>
            <a:schemeClr val="bg1"/>
          </a:solidFill>
          <a:latin typeface="+mn-lt"/>
          <a:cs typeface="+mn-cs"/>
        </a:defRPr>
      </a:lvl4pPr>
      <a:lvl5pPr marL="2057400" indent="-228600" algn="l" rtl="0" eaLnBrk="0" fontAlgn="base" hangingPunct="0">
        <a:spcBef>
          <a:spcPct val="20000"/>
        </a:spcBef>
        <a:spcAft>
          <a:spcPct val="0"/>
        </a:spcAft>
        <a:buChar char="•"/>
        <a:defRPr sz="2000">
          <a:solidFill>
            <a:schemeClr val="bg1"/>
          </a:solidFill>
          <a:latin typeface="+mn-lt"/>
          <a:cs typeface="+mn-cs"/>
        </a:defRPr>
      </a:lvl5pPr>
      <a:lvl6pPr marL="2514600" indent="-228600" algn="l" rtl="0" fontAlgn="base">
        <a:spcBef>
          <a:spcPct val="20000"/>
        </a:spcBef>
        <a:spcAft>
          <a:spcPct val="0"/>
        </a:spcAft>
        <a:buChar char="•"/>
        <a:defRPr sz="2000">
          <a:solidFill>
            <a:schemeClr val="bg1"/>
          </a:solidFill>
          <a:latin typeface="+mn-lt"/>
          <a:cs typeface="+mn-cs"/>
        </a:defRPr>
      </a:lvl6pPr>
      <a:lvl7pPr marL="2971800" indent="-228600" algn="l" rtl="0" fontAlgn="base">
        <a:spcBef>
          <a:spcPct val="20000"/>
        </a:spcBef>
        <a:spcAft>
          <a:spcPct val="0"/>
        </a:spcAft>
        <a:buChar char="•"/>
        <a:defRPr sz="2000">
          <a:solidFill>
            <a:schemeClr val="bg1"/>
          </a:solidFill>
          <a:latin typeface="+mn-lt"/>
          <a:cs typeface="+mn-cs"/>
        </a:defRPr>
      </a:lvl7pPr>
      <a:lvl8pPr marL="3429000" indent="-228600" algn="l" rtl="0" fontAlgn="base">
        <a:spcBef>
          <a:spcPct val="20000"/>
        </a:spcBef>
        <a:spcAft>
          <a:spcPct val="0"/>
        </a:spcAft>
        <a:buChar char="•"/>
        <a:defRPr sz="2000">
          <a:solidFill>
            <a:schemeClr val="bg1"/>
          </a:solidFill>
          <a:latin typeface="+mn-lt"/>
          <a:cs typeface="+mn-cs"/>
        </a:defRPr>
      </a:lvl8pPr>
      <a:lvl9pPr marL="3886200" indent="-228600" algn="l" rtl="0" fontAlgn="base">
        <a:spcBef>
          <a:spcPct val="20000"/>
        </a:spcBef>
        <a:spcAft>
          <a:spcPct val="0"/>
        </a:spcAft>
        <a:buChar char="•"/>
        <a:defRPr sz="2000">
          <a:solidFill>
            <a:schemeClr val="bg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bwMode="auto">
          <a:xfrm>
            <a:off x="685800" y="7620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219" name="Rectangle 3"/>
          <p:cNvSpPr>
            <a:spLocks noGrp="1" noChangeArrowheads="1"/>
          </p:cNvSpPr>
          <p:nvPr>
            <p:ph type="body" idx="1"/>
          </p:nvPr>
        </p:nvSpPr>
        <p:spPr bwMode="auto">
          <a:xfrm>
            <a:off x="685800" y="914400"/>
            <a:ext cx="77724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220"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Times New Roman" pitchFamily="18" charset="0"/>
              </a:defRPr>
            </a:lvl1pPr>
          </a:lstStyle>
          <a:p>
            <a:pPr eaLnBrk="0" fontAlgn="base" hangingPunct="0">
              <a:spcBef>
                <a:spcPct val="0"/>
              </a:spcBef>
              <a:spcAft>
                <a:spcPct val="0"/>
              </a:spcAft>
            </a:pPr>
            <a:endParaRPr lang="en-US">
              <a:solidFill>
                <a:srgbClr val="000000"/>
              </a:solidFill>
              <a:cs typeface="Arial" charset="0"/>
            </a:endParaRPr>
          </a:p>
        </p:txBody>
      </p:sp>
      <p:sp>
        <p:nvSpPr>
          <p:cNvPr id="9221"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Times New Roman" pitchFamily="18" charset="0"/>
              </a:defRPr>
            </a:lvl1pPr>
          </a:lstStyle>
          <a:p>
            <a:pPr eaLnBrk="0" fontAlgn="base" hangingPunct="0">
              <a:spcBef>
                <a:spcPct val="0"/>
              </a:spcBef>
              <a:spcAft>
                <a:spcPct val="0"/>
              </a:spcAft>
            </a:pPr>
            <a:endParaRPr lang="en-US">
              <a:solidFill>
                <a:srgbClr val="000000"/>
              </a:solidFill>
              <a:cs typeface="Arial" charset="0"/>
            </a:endParaRPr>
          </a:p>
        </p:txBody>
      </p:sp>
      <p:sp>
        <p:nvSpPr>
          <p:cNvPr id="9222"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Times New Roman" pitchFamily="18" charset="0"/>
              </a:defRPr>
            </a:lvl1pPr>
          </a:lstStyle>
          <a:p>
            <a:pPr eaLnBrk="0" fontAlgn="base" hangingPunct="0">
              <a:spcBef>
                <a:spcPct val="0"/>
              </a:spcBef>
              <a:spcAft>
                <a:spcPct val="0"/>
              </a:spcAft>
            </a:pPr>
            <a:fld id="{5D107FEE-7145-47A9-822C-517BA741408C}" type="slidenum">
              <a:rPr lang="en-US" smtClean="0">
                <a:solidFill>
                  <a:srgbClr val="000000"/>
                </a:solidFill>
                <a:cs typeface="Arial" charset="0"/>
              </a:rPr>
              <a:pPr eaLnBrk="0" fontAlgn="base" hangingPunct="0">
                <a:spcBef>
                  <a:spcPct val="0"/>
                </a:spcBef>
                <a:spcAft>
                  <a:spcPct val="0"/>
                </a:spcAft>
              </a:pPr>
              <a:t>‹#›</a:t>
            </a:fld>
            <a:endParaRPr lang="en-US">
              <a:solidFill>
                <a:srgbClr val="000000"/>
              </a:solidFill>
              <a:cs typeface="Arial" charset="0"/>
            </a:endParaRPr>
          </a:p>
        </p:txBody>
      </p:sp>
      <p:sp>
        <p:nvSpPr>
          <p:cNvPr id="9223" name="Line 7"/>
          <p:cNvSpPr>
            <a:spLocks noChangeShapeType="1"/>
          </p:cNvSpPr>
          <p:nvPr/>
        </p:nvSpPr>
        <p:spPr bwMode="auto">
          <a:xfrm>
            <a:off x="685800" y="838200"/>
            <a:ext cx="777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cs typeface="Arial" charset="0"/>
            </a:endParaRPr>
          </a:p>
        </p:txBody>
      </p:sp>
    </p:spTree>
    <p:extLst>
      <p:ext uri="{BB962C8B-B14F-4D97-AF65-F5344CB8AC3E}">
        <p14:creationId xmlns:p14="http://schemas.microsoft.com/office/powerpoint/2010/main" val="402110528"/>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defRPr>
      </a:lvl2pPr>
      <a:lvl3pPr algn="l" rtl="0" eaLnBrk="0" fontAlgn="base" hangingPunct="0">
        <a:spcBef>
          <a:spcPct val="0"/>
        </a:spcBef>
        <a:spcAft>
          <a:spcPct val="0"/>
        </a:spcAft>
        <a:defRPr sz="3400">
          <a:solidFill>
            <a:schemeClr val="tx2"/>
          </a:solidFill>
          <a:latin typeface="Arial" charset="0"/>
        </a:defRPr>
      </a:lvl3pPr>
      <a:lvl4pPr algn="l" rtl="0" eaLnBrk="0" fontAlgn="base" hangingPunct="0">
        <a:spcBef>
          <a:spcPct val="0"/>
        </a:spcBef>
        <a:spcAft>
          <a:spcPct val="0"/>
        </a:spcAft>
        <a:defRPr sz="3400">
          <a:solidFill>
            <a:schemeClr val="tx2"/>
          </a:solidFill>
          <a:latin typeface="Arial" charset="0"/>
        </a:defRPr>
      </a:lvl4pPr>
      <a:lvl5pPr algn="l" rtl="0" eaLnBrk="0" fontAlgn="base" hangingPunct="0">
        <a:spcBef>
          <a:spcPct val="0"/>
        </a:spcBef>
        <a:spcAft>
          <a:spcPct val="0"/>
        </a:spcAft>
        <a:defRPr sz="3400">
          <a:solidFill>
            <a:schemeClr val="tx2"/>
          </a:solidFill>
          <a:latin typeface="Arial" charset="0"/>
        </a:defRPr>
      </a:lvl5pPr>
      <a:lvl6pPr marL="457200" algn="l" rtl="0" eaLnBrk="0" fontAlgn="base" hangingPunct="0">
        <a:spcBef>
          <a:spcPct val="0"/>
        </a:spcBef>
        <a:spcAft>
          <a:spcPct val="0"/>
        </a:spcAft>
        <a:defRPr sz="3400">
          <a:solidFill>
            <a:schemeClr val="tx2"/>
          </a:solidFill>
          <a:latin typeface="Arial" charset="0"/>
        </a:defRPr>
      </a:lvl6pPr>
      <a:lvl7pPr marL="914400" algn="l" rtl="0" eaLnBrk="0" fontAlgn="base" hangingPunct="0">
        <a:spcBef>
          <a:spcPct val="0"/>
        </a:spcBef>
        <a:spcAft>
          <a:spcPct val="0"/>
        </a:spcAft>
        <a:defRPr sz="3400">
          <a:solidFill>
            <a:schemeClr val="tx2"/>
          </a:solidFill>
          <a:latin typeface="Arial" charset="0"/>
        </a:defRPr>
      </a:lvl7pPr>
      <a:lvl8pPr marL="1371600" algn="l" rtl="0" eaLnBrk="0" fontAlgn="base" hangingPunct="0">
        <a:spcBef>
          <a:spcPct val="0"/>
        </a:spcBef>
        <a:spcAft>
          <a:spcPct val="0"/>
        </a:spcAft>
        <a:defRPr sz="3400">
          <a:solidFill>
            <a:schemeClr val="tx2"/>
          </a:solidFill>
          <a:latin typeface="Arial" charset="0"/>
        </a:defRPr>
      </a:lvl8pPr>
      <a:lvl9pPr marL="1828800" algn="l" rtl="0" eaLnBrk="0" fontAlgn="base" hangingPunct="0">
        <a:spcBef>
          <a:spcPct val="0"/>
        </a:spcBef>
        <a:spcAft>
          <a:spcPct val="0"/>
        </a:spcAft>
        <a:defRPr sz="3400">
          <a:solidFill>
            <a:schemeClr val="tx2"/>
          </a:solidFill>
          <a:latin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defRPr>
      </a:lvl2pPr>
      <a:lvl3pPr marL="1143000" indent="-228600" algn="l" rtl="0" eaLnBrk="0" fontAlgn="base" hangingPunct="0">
        <a:spcBef>
          <a:spcPct val="20000"/>
        </a:spcBef>
        <a:spcAft>
          <a:spcPct val="0"/>
        </a:spcAft>
        <a:buChar char="–"/>
        <a:defRPr>
          <a:solidFill>
            <a:schemeClr val="tx1"/>
          </a:solidFill>
          <a:latin typeface="+mn-lt"/>
        </a:defRPr>
      </a:lvl3pPr>
      <a:lvl4pPr marL="1600200" indent="-228600" algn="l" rtl="0" eaLnBrk="0" fontAlgn="base" hangingPunct="0">
        <a:spcBef>
          <a:spcPct val="20000"/>
        </a:spcBef>
        <a:spcAft>
          <a:spcPct val="0"/>
        </a:spcAft>
        <a:buChar char="»"/>
        <a:defRPr sz="1600">
          <a:solidFill>
            <a:schemeClr val="tx1"/>
          </a:solidFill>
          <a:latin typeface="+mn-lt"/>
        </a:defRPr>
      </a:lvl4pPr>
      <a:lvl5pPr marL="2057400" indent="-228600" algn="l" rtl="0" eaLnBrk="0" fontAlgn="base" hangingPunct="0">
        <a:spcBef>
          <a:spcPct val="20000"/>
        </a:spcBef>
        <a:spcAft>
          <a:spcPct val="0"/>
        </a:spcAft>
        <a:buChar char="»"/>
        <a:defRPr sz="1400">
          <a:solidFill>
            <a:schemeClr val="tx1"/>
          </a:solidFill>
          <a:latin typeface="+mn-lt"/>
        </a:defRPr>
      </a:lvl5pPr>
      <a:lvl6pPr marL="2514600" indent="-228600" algn="l" rtl="0" eaLnBrk="0" fontAlgn="base" hangingPunct="0">
        <a:spcBef>
          <a:spcPct val="20000"/>
        </a:spcBef>
        <a:spcAft>
          <a:spcPct val="0"/>
        </a:spcAft>
        <a:buChar char="»"/>
        <a:defRPr sz="1400">
          <a:solidFill>
            <a:schemeClr val="tx1"/>
          </a:solidFill>
          <a:latin typeface="+mn-lt"/>
        </a:defRPr>
      </a:lvl6pPr>
      <a:lvl7pPr marL="2971800" indent="-228600" algn="l" rtl="0" eaLnBrk="0" fontAlgn="base" hangingPunct="0">
        <a:spcBef>
          <a:spcPct val="20000"/>
        </a:spcBef>
        <a:spcAft>
          <a:spcPct val="0"/>
        </a:spcAft>
        <a:buChar char="»"/>
        <a:defRPr sz="1400">
          <a:solidFill>
            <a:schemeClr val="tx1"/>
          </a:solidFill>
          <a:latin typeface="+mn-lt"/>
        </a:defRPr>
      </a:lvl7pPr>
      <a:lvl8pPr marL="3429000" indent="-228600" algn="l" rtl="0" eaLnBrk="0" fontAlgn="base" hangingPunct="0">
        <a:spcBef>
          <a:spcPct val="20000"/>
        </a:spcBef>
        <a:spcAft>
          <a:spcPct val="0"/>
        </a:spcAft>
        <a:buChar char="»"/>
        <a:defRPr sz="1400">
          <a:solidFill>
            <a:schemeClr val="tx1"/>
          </a:solidFill>
          <a:latin typeface="+mn-lt"/>
        </a:defRPr>
      </a:lvl8pPr>
      <a:lvl9pPr marL="3886200" indent="-228600" algn="l" rtl="0" eaLnBrk="0" fontAlgn="base" hangingPunct="0">
        <a:spcBef>
          <a:spcPct val="20000"/>
        </a:spcBef>
        <a:spcAft>
          <a:spcPct val="0"/>
        </a:spcAft>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85800" y="7620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Rectangle 3"/>
          <p:cNvSpPr>
            <a:spLocks noGrp="1" noChangeArrowheads="1"/>
          </p:cNvSpPr>
          <p:nvPr>
            <p:ph type="body" idx="1"/>
          </p:nvPr>
        </p:nvSpPr>
        <p:spPr bwMode="auto">
          <a:xfrm>
            <a:off x="685800" y="914400"/>
            <a:ext cx="77724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632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0" hangingPunct="0">
              <a:defRPr sz="1400" smtClean="0">
                <a:latin typeface="Times New Roman" pitchFamily="18" charset="0"/>
                <a:cs typeface="+mn-cs"/>
              </a:defRPr>
            </a:lvl1pPr>
          </a:lstStyle>
          <a:p>
            <a:pPr fontAlgn="base">
              <a:spcBef>
                <a:spcPct val="0"/>
              </a:spcBef>
              <a:spcAft>
                <a:spcPct val="0"/>
              </a:spcAft>
              <a:defRPr/>
            </a:pPr>
            <a:endParaRPr lang="en-US">
              <a:solidFill>
                <a:srgbClr val="000000"/>
              </a:solidFill>
            </a:endParaRPr>
          </a:p>
        </p:txBody>
      </p:sp>
      <p:sp>
        <p:nvSpPr>
          <p:cNvPr id="5632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defRPr sz="1400" smtClean="0">
                <a:latin typeface="Times New Roman" pitchFamily="18" charset="0"/>
                <a:cs typeface="+mn-cs"/>
              </a:defRPr>
            </a:lvl1pPr>
          </a:lstStyle>
          <a:p>
            <a:pPr fontAlgn="base">
              <a:spcBef>
                <a:spcPct val="0"/>
              </a:spcBef>
              <a:spcAft>
                <a:spcPct val="0"/>
              </a:spcAft>
              <a:defRPr/>
            </a:pPr>
            <a:endParaRPr lang="en-US">
              <a:solidFill>
                <a:srgbClr val="000000"/>
              </a:solidFill>
            </a:endParaRPr>
          </a:p>
        </p:txBody>
      </p:sp>
      <p:sp>
        <p:nvSpPr>
          <p:cNvPr id="5632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smtClean="0">
                <a:latin typeface="Times New Roman" pitchFamily="18" charset="0"/>
                <a:cs typeface="+mn-cs"/>
              </a:defRPr>
            </a:lvl1pPr>
          </a:lstStyle>
          <a:p>
            <a:pPr fontAlgn="base">
              <a:spcBef>
                <a:spcPct val="0"/>
              </a:spcBef>
              <a:spcAft>
                <a:spcPct val="0"/>
              </a:spcAft>
              <a:defRPr/>
            </a:pPr>
            <a:fld id="{329FDE1C-B8AF-457C-BE21-A243C7D19304}" type="slidenum">
              <a:rPr lang="en-US">
                <a:solidFill>
                  <a:srgbClr val="000000"/>
                </a:solidFill>
              </a:rPr>
              <a:pPr fontAlgn="base">
                <a:spcBef>
                  <a:spcPct val="0"/>
                </a:spcBef>
                <a:spcAft>
                  <a:spcPct val="0"/>
                </a:spcAft>
                <a:defRPr/>
              </a:pPr>
              <a:t>‹#›</a:t>
            </a:fld>
            <a:endParaRPr lang="en-US">
              <a:solidFill>
                <a:srgbClr val="000000"/>
              </a:solidFill>
            </a:endParaRPr>
          </a:p>
        </p:txBody>
      </p:sp>
      <p:sp>
        <p:nvSpPr>
          <p:cNvPr id="2055" name="Line 7"/>
          <p:cNvSpPr>
            <a:spLocks noChangeShapeType="1"/>
          </p:cNvSpPr>
          <p:nvPr/>
        </p:nvSpPr>
        <p:spPr bwMode="auto">
          <a:xfrm>
            <a:off x="685800" y="838200"/>
            <a:ext cx="777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en-US">
              <a:solidFill>
                <a:srgbClr val="000000"/>
              </a:solidFill>
            </a:endParaRPr>
          </a:p>
        </p:txBody>
      </p:sp>
    </p:spTree>
    <p:extLst>
      <p:ext uri="{BB962C8B-B14F-4D97-AF65-F5344CB8AC3E}">
        <p14:creationId xmlns:p14="http://schemas.microsoft.com/office/powerpoint/2010/main" val="3998075326"/>
      </p:ext>
    </p:extLst>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Lst>
  <p:txStyles>
    <p:titleStyle>
      <a:lvl1pPr algn="l" rtl="0" eaLnBrk="0" fontAlgn="base" hangingPunct="0">
        <a:spcBef>
          <a:spcPct val="0"/>
        </a:spcBef>
        <a:spcAft>
          <a:spcPct val="0"/>
        </a:spcAft>
        <a:defRPr sz="3400">
          <a:solidFill>
            <a:schemeClr val="tx2"/>
          </a:solidFill>
          <a:latin typeface="+mj-lt"/>
          <a:ea typeface="+mj-ea"/>
          <a:cs typeface="+mj-cs"/>
        </a:defRPr>
      </a:lvl1pPr>
      <a:lvl2pPr algn="l" rtl="0" eaLnBrk="0" fontAlgn="base" hangingPunct="0">
        <a:spcBef>
          <a:spcPct val="0"/>
        </a:spcBef>
        <a:spcAft>
          <a:spcPct val="0"/>
        </a:spcAft>
        <a:defRPr sz="3400">
          <a:solidFill>
            <a:schemeClr val="tx2"/>
          </a:solidFill>
          <a:latin typeface="Arial" charset="0"/>
          <a:cs typeface="Arial" charset="0"/>
        </a:defRPr>
      </a:lvl2pPr>
      <a:lvl3pPr algn="l" rtl="0" eaLnBrk="0" fontAlgn="base" hangingPunct="0">
        <a:spcBef>
          <a:spcPct val="0"/>
        </a:spcBef>
        <a:spcAft>
          <a:spcPct val="0"/>
        </a:spcAft>
        <a:defRPr sz="3400">
          <a:solidFill>
            <a:schemeClr val="tx2"/>
          </a:solidFill>
          <a:latin typeface="Arial" charset="0"/>
          <a:cs typeface="Arial" charset="0"/>
        </a:defRPr>
      </a:lvl3pPr>
      <a:lvl4pPr algn="l" rtl="0" eaLnBrk="0" fontAlgn="base" hangingPunct="0">
        <a:spcBef>
          <a:spcPct val="0"/>
        </a:spcBef>
        <a:spcAft>
          <a:spcPct val="0"/>
        </a:spcAft>
        <a:defRPr sz="3400">
          <a:solidFill>
            <a:schemeClr val="tx2"/>
          </a:solidFill>
          <a:latin typeface="Arial" charset="0"/>
          <a:cs typeface="Arial" charset="0"/>
        </a:defRPr>
      </a:lvl4pPr>
      <a:lvl5pPr algn="l" rtl="0" eaLnBrk="0" fontAlgn="base" hangingPunct="0">
        <a:spcBef>
          <a:spcPct val="0"/>
        </a:spcBef>
        <a:spcAft>
          <a:spcPct val="0"/>
        </a:spcAft>
        <a:defRPr sz="3400">
          <a:solidFill>
            <a:schemeClr val="tx2"/>
          </a:solidFill>
          <a:latin typeface="Arial" charset="0"/>
          <a:cs typeface="Arial" charset="0"/>
        </a:defRPr>
      </a:lvl5pPr>
      <a:lvl6pPr marL="457200" algn="l" rtl="0" fontAlgn="base">
        <a:spcBef>
          <a:spcPct val="0"/>
        </a:spcBef>
        <a:spcAft>
          <a:spcPct val="0"/>
        </a:spcAft>
        <a:defRPr sz="3400">
          <a:solidFill>
            <a:schemeClr val="tx2"/>
          </a:solidFill>
          <a:latin typeface="Arial" charset="0"/>
          <a:cs typeface="Arial" charset="0"/>
        </a:defRPr>
      </a:lvl6pPr>
      <a:lvl7pPr marL="914400" algn="l" rtl="0" fontAlgn="base">
        <a:spcBef>
          <a:spcPct val="0"/>
        </a:spcBef>
        <a:spcAft>
          <a:spcPct val="0"/>
        </a:spcAft>
        <a:defRPr sz="3400">
          <a:solidFill>
            <a:schemeClr val="tx2"/>
          </a:solidFill>
          <a:latin typeface="Arial" charset="0"/>
          <a:cs typeface="Arial" charset="0"/>
        </a:defRPr>
      </a:lvl7pPr>
      <a:lvl8pPr marL="1371600" algn="l" rtl="0" fontAlgn="base">
        <a:spcBef>
          <a:spcPct val="0"/>
        </a:spcBef>
        <a:spcAft>
          <a:spcPct val="0"/>
        </a:spcAft>
        <a:defRPr sz="3400">
          <a:solidFill>
            <a:schemeClr val="tx2"/>
          </a:solidFill>
          <a:latin typeface="Arial" charset="0"/>
          <a:cs typeface="Arial" charset="0"/>
        </a:defRPr>
      </a:lvl8pPr>
      <a:lvl9pPr marL="1828800" algn="l" rtl="0" fontAlgn="base">
        <a:spcBef>
          <a:spcPct val="0"/>
        </a:spcBef>
        <a:spcAft>
          <a:spcPct val="0"/>
        </a:spcAft>
        <a:defRPr sz="3400">
          <a:solidFill>
            <a:schemeClr val="tx2"/>
          </a:solidFill>
          <a:latin typeface="Arial" charset="0"/>
          <a:cs typeface="Arial" charset="0"/>
        </a:defRPr>
      </a:lvl9pPr>
    </p:titleStyle>
    <p:bodyStyle>
      <a:lvl1pPr marL="342900" indent="-342900" algn="l" rtl="0" eaLnBrk="0" fontAlgn="base" hangingPunct="0">
        <a:spcBef>
          <a:spcPct val="20000"/>
        </a:spcBef>
        <a:spcAft>
          <a:spcPct val="0"/>
        </a:spcAft>
        <a:defRPr sz="28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000">
          <a:solidFill>
            <a:schemeClr val="tx1"/>
          </a:solidFill>
          <a:latin typeface="+mn-lt"/>
          <a:cs typeface="+mn-cs"/>
        </a:defRPr>
      </a:lvl2pPr>
      <a:lvl3pPr marL="1143000" indent="-228600" algn="l" rtl="0" eaLnBrk="0" fontAlgn="base" hangingPunct="0">
        <a:spcBef>
          <a:spcPct val="20000"/>
        </a:spcBef>
        <a:spcAft>
          <a:spcPct val="0"/>
        </a:spcAft>
        <a:buChar char="–"/>
        <a:defRPr>
          <a:solidFill>
            <a:schemeClr val="tx1"/>
          </a:solidFill>
          <a:latin typeface="+mn-lt"/>
          <a:cs typeface="+mn-cs"/>
        </a:defRPr>
      </a:lvl3pPr>
      <a:lvl4pPr marL="1600200" indent="-228600" algn="l" rtl="0" eaLnBrk="0" fontAlgn="base" hangingPunct="0">
        <a:spcBef>
          <a:spcPct val="20000"/>
        </a:spcBef>
        <a:spcAft>
          <a:spcPct val="0"/>
        </a:spcAft>
        <a:buChar char="»"/>
        <a:defRPr sz="1600">
          <a:solidFill>
            <a:schemeClr val="tx1"/>
          </a:solidFill>
          <a:latin typeface="+mn-lt"/>
          <a:cs typeface="+mn-cs"/>
        </a:defRPr>
      </a:lvl4pPr>
      <a:lvl5pPr marL="2057400" indent="-228600" algn="l" rtl="0" eaLnBrk="0" fontAlgn="base" hangingPunct="0">
        <a:spcBef>
          <a:spcPct val="20000"/>
        </a:spcBef>
        <a:spcAft>
          <a:spcPct val="0"/>
        </a:spcAft>
        <a:buChar char="»"/>
        <a:defRPr sz="1400">
          <a:solidFill>
            <a:schemeClr val="tx1"/>
          </a:solidFill>
          <a:latin typeface="+mn-lt"/>
          <a:cs typeface="+mn-cs"/>
        </a:defRPr>
      </a:lvl5pPr>
      <a:lvl6pPr marL="2514600" indent="-228600" algn="l" rtl="0" fontAlgn="base">
        <a:spcBef>
          <a:spcPct val="20000"/>
        </a:spcBef>
        <a:spcAft>
          <a:spcPct val="0"/>
        </a:spcAft>
        <a:buChar char="»"/>
        <a:defRPr sz="1400">
          <a:solidFill>
            <a:schemeClr val="tx1"/>
          </a:solidFill>
          <a:latin typeface="+mn-lt"/>
          <a:cs typeface="+mn-cs"/>
        </a:defRPr>
      </a:lvl6pPr>
      <a:lvl7pPr marL="2971800" indent="-228600" algn="l" rtl="0" fontAlgn="base">
        <a:spcBef>
          <a:spcPct val="20000"/>
        </a:spcBef>
        <a:spcAft>
          <a:spcPct val="0"/>
        </a:spcAft>
        <a:buChar char="»"/>
        <a:defRPr sz="1400">
          <a:solidFill>
            <a:schemeClr val="tx1"/>
          </a:solidFill>
          <a:latin typeface="+mn-lt"/>
          <a:cs typeface="+mn-cs"/>
        </a:defRPr>
      </a:lvl7pPr>
      <a:lvl8pPr marL="3429000" indent="-228600" algn="l" rtl="0" fontAlgn="base">
        <a:spcBef>
          <a:spcPct val="20000"/>
        </a:spcBef>
        <a:spcAft>
          <a:spcPct val="0"/>
        </a:spcAft>
        <a:buChar char="»"/>
        <a:defRPr sz="1400">
          <a:solidFill>
            <a:schemeClr val="tx1"/>
          </a:solidFill>
          <a:latin typeface="+mn-lt"/>
          <a:cs typeface="+mn-cs"/>
        </a:defRPr>
      </a:lvl8pPr>
      <a:lvl9pPr marL="3886200" indent="-228600" algn="l" rtl="0" fontAlgn="base">
        <a:spcBef>
          <a:spcPct val="20000"/>
        </a:spcBef>
        <a:spcAft>
          <a:spcPct val="0"/>
        </a:spcAft>
        <a:buChar char="»"/>
        <a:defRPr sz="14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06530"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6531"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06532"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pPr eaLnBrk="0" fontAlgn="base" hangingPunct="0">
              <a:spcBef>
                <a:spcPct val="0"/>
              </a:spcBef>
              <a:spcAft>
                <a:spcPct val="0"/>
              </a:spcAft>
            </a:pPr>
            <a:endParaRPr lang="en-US" altLang="en-US">
              <a:solidFill>
                <a:srgbClr val="000000"/>
              </a:solidFill>
            </a:endParaRPr>
          </a:p>
        </p:txBody>
      </p:sp>
      <p:sp>
        <p:nvSpPr>
          <p:cNvPr id="406533"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pPr eaLnBrk="0" fontAlgn="base" hangingPunct="0">
              <a:spcBef>
                <a:spcPct val="0"/>
              </a:spcBef>
              <a:spcAft>
                <a:spcPct val="0"/>
              </a:spcAft>
            </a:pPr>
            <a:endParaRPr lang="en-US" altLang="en-US">
              <a:solidFill>
                <a:srgbClr val="000000"/>
              </a:solidFill>
            </a:endParaRPr>
          </a:p>
        </p:txBody>
      </p:sp>
      <p:sp>
        <p:nvSpPr>
          <p:cNvPr id="406534"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pPr eaLnBrk="0" fontAlgn="base" hangingPunct="0">
              <a:spcBef>
                <a:spcPct val="0"/>
              </a:spcBef>
              <a:spcAft>
                <a:spcPct val="0"/>
              </a:spcAft>
            </a:pPr>
            <a:fld id="{9AEE4A50-FC8C-4EAE-B814-D36A97E467C4}" type="slidenum">
              <a:rPr lang="en-US" altLang="en-US" smtClean="0">
                <a:solidFill>
                  <a:srgbClr val="000000"/>
                </a:solidFill>
              </a:rPr>
              <a:pPr eaLnBrk="0" fontAlgn="base" hangingPunct="0">
                <a:spcBef>
                  <a:spcPct val="0"/>
                </a:spcBef>
                <a:spcAft>
                  <a:spcPct val="0"/>
                </a:spcAft>
              </a:pPr>
              <a:t>‹#›</a:t>
            </a:fld>
            <a:endParaRPr lang="en-US" altLang="en-US">
              <a:solidFill>
                <a:srgbClr val="000000"/>
              </a:solidFill>
            </a:endParaRPr>
          </a:p>
        </p:txBody>
      </p:sp>
    </p:spTree>
    <p:extLst>
      <p:ext uri="{BB962C8B-B14F-4D97-AF65-F5344CB8AC3E}">
        <p14:creationId xmlns:p14="http://schemas.microsoft.com/office/powerpoint/2010/main" val="3168461403"/>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pitchFamily="18" charset="0"/>
          <a:cs typeface="Arial" charset="0"/>
        </a:defRPr>
      </a:lvl2pPr>
      <a:lvl3pPr algn="ctr" rtl="0" fontAlgn="base">
        <a:spcBef>
          <a:spcPct val="0"/>
        </a:spcBef>
        <a:spcAft>
          <a:spcPct val="0"/>
        </a:spcAft>
        <a:defRPr sz="4400">
          <a:solidFill>
            <a:schemeClr val="tx2"/>
          </a:solidFill>
          <a:latin typeface="Times" pitchFamily="18" charset="0"/>
          <a:cs typeface="Arial" charset="0"/>
        </a:defRPr>
      </a:lvl3pPr>
      <a:lvl4pPr algn="ctr" rtl="0" fontAlgn="base">
        <a:spcBef>
          <a:spcPct val="0"/>
        </a:spcBef>
        <a:spcAft>
          <a:spcPct val="0"/>
        </a:spcAft>
        <a:defRPr sz="4400">
          <a:solidFill>
            <a:schemeClr val="tx2"/>
          </a:solidFill>
          <a:latin typeface="Times" pitchFamily="18" charset="0"/>
          <a:cs typeface="Arial" charset="0"/>
        </a:defRPr>
      </a:lvl4pPr>
      <a:lvl5pPr algn="ctr" rtl="0" fontAlgn="base">
        <a:spcBef>
          <a:spcPct val="0"/>
        </a:spcBef>
        <a:spcAft>
          <a:spcPct val="0"/>
        </a:spcAft>
        <a:defRPr sz="4400">
          <a:solidFill>
            <a:schemeClr val="tx2"/>
          </a:solidFill>
          <a:latin typeface="Times" pitchFamily="18" charset="0"/>
          <a:cs typeface="Arial" charset="0"/>
        </a:defRPr>
      </a:lvl5pPr>
      <a:lvl6pPr marL="457200" algn="ctr" rtl="0" fontAlgn="base">
        <a:spcBef>
          <a:spcPct val="0"/>
        </a:spcBef>
        <a:spcAft>
          <a:spcPct val="0"/>
        </a:spcAft>
        <a:defRPr sz="4400">
          <a:solidFill>
            <a:schemeClr val="tx2"/>
          </a:solidFill>
          <a:latin typeface="Times" pitchFamily="18" charset="0"/>
          <a:cs typeface="Arial" charset="0"/>
        </a:defRPr>
      </a:lvl6pPr>
      <a:lvl7pPr marL="914400" algn="ctr" rtl="0" fontAlgn="base">
        <a:spcBef>
          <a:spcPct val="0"/>
        </a:spcBef>
        <a:spcAft>
          <a:spcPct val="0"/>
        </a:spcAft>
        <a:defRPr sz="4400">
          <a:solidFill>
            <a:schemeClr val="tx2"/>
          </a:solidFill>
          <a:latin typeface="Times" pitchFamily="18" charset="0"/>
          <a:cs typeface="Arial" charset="0"/>
        </a:defRPr>
      </a:lvl7pPr>
      <a:lvl8pPr marL="1371600" algn="ctr" rtl="0" fontAlgn="base">
        <a:spcBef>
          <a:spcPct val="0"/>
        </a:spcBef>
        <a:spcAft>
          <a:spcPct val="0"/>
        </a:spcAft>
        <a:defRPr sz="4400">
          <a:solidFill>
            <a:schemeClr val="tx2"/>
          </a:solidFill>
          <a:latin typeface="Times" pitchFamily="18" charset="0"/>
          <a:cs typeface="Arial" charset="0"/>
        </a:defRPr>
      </a:lvl8pPr>
      <a:lvl9pPr marL="1828800" algn="ctr" rtl="0" fontAlgn="base">
        <a:spcBef>
          <a:spcPct val="0"/>
        </a:spcBef>
        <a:spcAft>
          <a:spcPct val="0"/>
        </a:spcAft>
        <a:defRPr sz="4400">
          <a:solidFill>
            <a:schemeClr val="tx2"/>
          </a:solidFill>
          <a:latin typeface="Times" pitchFamily="18"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fontAlgn="base" hangingPunct="0">
              <a:spcBef>
                <a:spcPct val="0"/>
              </a:spcBef>
              <a:spcAft>
                <a:spcPct val="0"/>
              </a:spcAft>
            </a:pPr>
            <a:endParaRPr lang="en-US">
              <a:solidFill>
                <a:prstClr val="black">
                  <a:tint val="75000"/>
                </a:prstClr>
              </a:solidFill>
              <a:latin typeface="Times New Roman"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fontAlgn="base" hangingPunct="0">
              <a:spcBef>
                <a:spcPct val="0"/>
              </a:spcBef>
              <a:spcAft>
                <a:spcPct val="0"/>
              </a:spcAft>
            </a:pPr>
            <a:endParaRPr lang="en-US">
              <a:solidFill>
                <a:prstClr val="black">
                  <a:tint val="75000"/>
                </a:prstClr>
              </a:solidFill>
              <a:latin typeface="Times New Roman"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0" fontAlgn="base" hangingPunct="0">
              <a:spcBef>
                <a:spcPct val="0"/>
              </a:spcBef>
              <a:spcAft>
                <a:spcPct val="0"/>
              </a:spcAft>
            </a:pPr>
            <a:fld id="{601FE51B-F0C3-764E-8B08-2CFEEF261A66}" type="slidenum">
              <a:rPr lang="en-US" smtClean="0">
                <a:solidFill>
                  <a:prstClr val="black">
                    <a:tint val="75000"/>
                  </a:prstClr>
                </a:solidFill>
                <a:latin typeface="Times New Roman" charset="0"/>
              </a:rPr>
              <a:pPr eaLnBrk="0" fontAlgn="base" hangingPunct="0">
                <a:spcBef>
                  <a:spcPct val="0"/>
                </a:spcBef>
                <a:spcAft>
                  <a:spcPct val="0"/>
                </a:spcAft>
              </a:pPr>
              <a:t>‹#›</a:t>
            </a:fld>
            <a:endParaRPr lang="en-US">
              <a:solidFill>
                <a:prstClr val="black">
                  <a:tint val="75000"/>
                </a:prstClr>
              </a:solidFill>
              <a:latin typeface="Times New Roman" charset="0"/>
            </a:endParaRPr>
          </a:p>
        </p:txBody>
      </p:sp>
    </p:spTree>
    <p:extLst>
      <p:ext uri="{BB962C8B-B14F-4D97-AF65-F5344CB8AC3E}">
        <p14:creationId xmlns:p14="http://schemas.microsoft.com/office/powerpoint/2010/main" val="1691666358"/>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806" r:id="rId6"/>
    <p:sldLayoutId id="2147483807" r:id="rId7"/>
    <p:sldLayoutId id="2147483808" r:id="rId8"/>
    <p:sldLayoutId id="2147483809" r:id="rId9"/>
    <p:sldLayoutId id="2147483810" r:id="rId10"/>
    <p:sldLayoutId id="2147483811" r:id="rId11"/>
    <p:sldLayoutId id="2147483877"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fontAlgn="base" hangingPunct="0">
              <a:spcBef>
                <a:spcPct val="0"/>
              </a:spcBef>
              <a:spcAft>
                <a:spcPct val="0"/>
              </a:spcAft>
            </a:pPr>
            <a:endParaRPr lang="en-US">
              <a:solidFill>
                <a:prstClr val="black">
                  <a:tint val="75000"/>
                </a:prstClr>
              </a:solidFill>
              <a:latin typeface="Times New Roman"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fontAlgn="base" hangingPunct="0">
              <a:spcBef>
                <a:spcPct val="0"/>
              </a:spcBef>
              <a:spcAft>
                <a:spcPct val="0"/>
              </a:spcAft>
            </a:pPr>
            <a:endParaRPr lang="en-US">
              <a:solidFill>
                <a:prstClr val="black">
                  <a:tint val="75000"/>
                </a:prstClr>
              </a:solidFill>
              <a:latin typeface="Times New Roman"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0" fontAlgn="base" hangingPunct="0">
              <a:spcBef>
                <a:spcPct val="0"/>
              </a:spcBef>
              <a:spcAft>
                <a:spcPct val="0"/>
              </a:spcAft>
            </a:pPr>
            <a:fld id="{601FE51B-F0C3-764E-8B08-2CFEEF261A66}" type="slidenum">
              <a:rPr lang="en-US" smtClean="0">
                <a:solidFill>
                  <a:prstClr val="black">
                    <a:tint val="75000"/>
                  </a:prstClr>
                </a:solidFill>
                <a:latin typeface="Times New Roman" charset="0"/>
              </a:rPr>
              <a:pPr eaLnBrk="0" fontAlgn="base" hangingPunct="0">
                <a:spcBef>
                  <a:spcPct val="0"/>
                </a:spcBef>
                <a:spcAft>
                  <a:spcPct val="0"/>
                </a:spcAft>
              </a:pPr>
              <a:t>‹#›</a:t>
            </a:fld>
            <a:endParaRPr lang="en-US">
              <a:solidFill>
                <a:prstClr val="black">
                  <a:tint val="75000"/>
                </a:prstClr>
              </a:solidFill>
              <a:latin typeface="Times New Roman" charset="0"/>
            </a:endParaRPr>
          </a:p>
        </p:txBody>
      </p:sp>
    </p:spTree>
    <p:extLst>
      <p:ext uri="{BB962C8B-B14F-4D97-AF65-F5344CB8AC3E}">
        <p14:creationId xmlns:p14="http://schemas.microsoft.com/office/powerpoint/2010/main" val="554623324"/>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 id="2147483820" r:id="rId7"/>
    <p:sldLayoutId id="2147483821" r:id="rId8"/>
    <p:sldLayoutId id="2147483822" r:id="rId9"/>
    <p:sldLayoutId id="2147483823" r:id="rId10"/>
    <p:sldLayoutId id="2147483824" r:id="rId11"/>
    <p:sldLayoutId id="2147483825"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fontAlgn="base" hangingPunct="0">
              <a:spcBef>
                <a:spcPct val="0"/>
              </a:spcBef>
              <a:spcAft>
                <a:spcPct val="0"/>
              </a:spcAft>
            </a:pPr>
            <a:endParaRPr lang="en-US">
              <a:solidFill>
                <a:prstClr val="black">
                  <a:tint val="75000"/>
                </a:prstClr>
              </a:solidFill>
              <a:latin typeface="Times New Roman"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fontAlgn="base" hangingPunct="0">
              <a:spcBef>
                <a:spcPct val="0"/>
              </a:spcBef>
              <a:spcAft>
                <a:spcPct val="0"/>
              </a:spcAft>
            </a:pPr>
            <a:endParaRPr lang="en-US">
              <a:solidFill>
                <a:prstClr val="black">
                  <a:tint val="75000"/>
                </a:prstClr>
              </a:solidFill>
              <a:latin typeface="Times New Roman"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0" fontAlgn="base" hangingPunct="0">
              <a:spcBef>
                <a:spcPct val="0"/>
              </a:spcBef>
              <a:spcAft>
                <a:spcPct val="0"/>
              </a:spcAft>
            </a:pPr>
            <a:fld id="{601FE51B-F0C3-764E-8B08-2CFEEF261A66}" type="slidenum">
              <a:rPr lang="en-US" smtClean="0">
                <a:solidFill>
                  <a:prstClr val="black">
                    <a:tint val="75000"/>
                  </a:prstClr>
                </a:solidFill>
                <a:latin typeface="Times New Roman" charset="0"/>
              </a:rPr>
              <a:pPr eaLnBrk="0" fontAlgn="base" hangingPunct="0">
                <a:spcBef>
                  <a:spcPct val="0"/>
                </a:spcBef>
                <a:spcAft>
                  <a:spcPct val="0"/>
                </a:spcAft>
              </a:pPr>
              <a:t>‹#›</a:t>
            </a:fld>
            <a:endParaRPr lang="en-US">
              <a:solidFill>
                <a:prstClr val="black">
                  <a:tint val="75000"/>
                </a:prstClr>
              </a:solidFill>
              <a:latin typeface="Times New Roman" charset="0"/>
            </a:endParaRPr>
          </a:p>
        </p:txBody>
      </p:sp>
    </p:spTree>
    <p:extLst>
      <p:ext uri="{BB962C8B-B14F-4D97-AF65-F5344CB8AC3E}">
        <p14:creationId xmlns:p14="http://schemas.microsoft.com/office/powerpoint/2010/main" val="875969431"/>
      </p:ext>
    </p:extLst>
  </p:cSld>
  <p:clrMap bg1="lt1" tx1="dk1" bg2="lt2" tx2="dk2" accent1="accent1" accent2="accent2" accent3="accent3" accent4="accent4" accent5="accent5" accent6="accent6" hlink="hlink" folHlink="folHlink"/>
  <p:sldLayoutIdLst>
    <p:sldLayoutId id="2147483827" r:id="rId1"/>
    <p:sldLayoutId id="2147483828" r:id="rId2"/>
    <p:sldLayoutId id="2147483829" r:id="rId3"/>
    <p:sldLayoutId id="2147483830" r:id="rId4"/>
    <p:sldLayoutId id="2147483831" r:id="rId5"/>
    <p:sldLayoutId id="2147483832" r:id="rId6"/>
    <p:sldLayoutId id="2147483833" r:id="rId7"/>
    <p:sldLayoutId id="2147483834" r:id="rId8"/>
    <p:sldLayoutId id="2147483835" r:id="rId9"/>
    <p:sldLayoutId id="2147483836" r:id="rId10"/>
    <p:sldLayoutId id="2147483837" r:id="rId11"/>
    <p:sldLayoutId id="214748383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0" fontAlgn="base" hangingPunct="0">
              <a:spcBef>
                <a:spcPct val="0"/>
              </a:spcBef>
              <a:spcAft>
                <a:spcPct val="0"/>
              </a:spcAft>
            </a:pPr>
            <a:endParaRPr lang="en-US">
              <a:solidFill>
                <a:prstClr val="black">
                  <a:tint val="75000"/>
                </a:prstClr>
              </a:solidFill>
              <a:latin typeface="Times New Roman" charset="0"/>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0" fontAlgn="base" hangingPunct="0">
              <a:spcBef>
                <a:spcPct val="0"/>
              </a:spcBef>
              <a:spcAft>
                <a:spcPct val="0"/>
              </a:spcAft>
            </a:pPr>
            <a:endParaRPr lang="en-US">
              <a:solidFill>
                <a:prstClr val="black">
                  <a:tint val="75000"/>
                </a:prstClr>
              </a:solidFill>
              <a:latin typeface="Times New Roman"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0" fontAlgn="base" hangingPunct="0">
              <a:spcBef>
                <a:spcPct val="0"/>
              </a:spcBef>
              <a:spcAft>
                <a:spcPct val="0"/>
              </a:spcAft>
            </a:pPr>
            <a:fld id="{601FE51B-F0C3-764E-8B08-2CFEEF261A66}" type="slidenum">
              <a:rPr lang="en-US" smtClean="0">
                <a:solidFill>
                  <a:prstClr val="black">
                    <a:tint val="75000"/>
                  </a:prstClr>
                </a:solidFill>
                <a:latin typeface="Times New Roman" charset="0"/>
              </a:rPr>
              <a:pPr eaLnBrk="0" fontAlgn="base" hangingPunct="0">
                <a:spcBef>
                  <a:spcPct val="0"/>
                </a:spcBef>
                <a:spcAft>
                  <a:spcPct val="0"/>
                </a:spcAft>
              </a:pPr>
              <a:t>‹#›</a:t>
            </a:fld>
            <a:endParaRPr lang="en-US">
              <a:solidFill>
                <a:prstClr val="black">
                  <a:tint val="75000"/>
                </a:prstClr>
              </a:solidFill>
              <a:latin typeface="Times New Roman" charset="0"/>
            </a:endParaRPr>
          </a:p>
        </p:txBody>
      </p:sp>
    </p:spTree>
    <p:extLst>
      <p:ext uri="{BB962C8B-B14F-4D97-AF65-F5344CB8AC3E}">
        <p14:creationId xmlns:p14="http://schemas.microsoft.com/office/powerpoint/2010/main" val="1015005061"/>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smtClean="0"/>
            </a:lvl1pPr>
          </a:lstStyle>
          <a:p>
            <a:pPr fontAlgn="base">
              <a:spcBef>
                <a:spcPct val="0"/>
              </a:spcBef>
              <a:spcAft>
                <a:spcPct val="0"/>
              </a:spcAft>
              <a:defRPr/>
            </a:pPr>
            <a:endParaRPr lang="en-US">
              <a:solidFill>
                <a:srgbClr val="000000"/>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smtClean="0"/>
            </a:lvl1pPr>
          </a:lstStyle>
          <a:p>
            <a:pPr fontAlgn="base">
              <a:spcBef>
                <a:spcPct val="0"/>
              </a:spcBef>
              <a:spcAft>
                <a:spcPct val="0"/>
              </a:spcAft>
              <a:defRPr/>
            </a:pPr>
            <a:endParaRPr lang="en-US">
              <a:solidFill>
                <a:srgbClr val="000000"/>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smtClean="0"/>
            </a:lvl1pPr>
          </a:lstStyle>
          <a:p>
            <a:pPr fontAlgn="base">
              <a:spcBef>
                <a:spcPct val="0"/>
              </a:spcBef>
              <a:spcAft>
                <a:spcPct val="0"/>
              </a:spcAft>
              <a:defRPr/>
            </a:pPr>
            <a:fld id="{720CD1C8-1D2D-4C9E-971A-9EC479D57A8E}" type="slidenum">
              <a:rPr lang="en-US">
                <a:solidFill>
                  <a:srgbClr val="000000"/>
                </a:solidFill>
              </a:rPr>
              <a:pPr fontAlgn="base">
                <a:spcBef>
                  <a:spcPct val="0"/>
                </a:spcBef>
                <a:spcAft>
                  <a:spcPct val="0"/>
                </a:spcAft>
                <a:defRPr/>
              </a:pPr>
              <a:t>‹#›</a:t>
            </a:fld>
            <a:endParaRPr lang="en-US">
              <a:solidFill>
                <a:srgbClr val="000000"/>
              </a:solidFill>
            </a:endParaRPr>
          </a:p>
        </p:txBody>
      </p:sp>
    </p:spTree>
    <p:extLst>
      <p:ext uri="{BB962C8B-B14F-4D97-AF65-F5344CB8AC3E}">
        <p14:creationId xmlns:p14="http://schemas.microsoft.com/office/powerpoint/2010/main" val="1904678291"/>
      </p:ext>
    </p:extLst>
  </p:cSld>
  <p:clrMap bg1="lt1" tx1="dk1" bg2="lt2" tx2="dk2" accent1="accent1" accent2="accent2" accent3="accent3" accent4="accent4" accent5="accent5" accent6="accent6" hlink="hlink" folHlink="folHlink"/>
  <p:sldLayoutIdLst>
    <p:sldLayoutId id="2147483892" r:id="rId1"/>
    <p:sldLayoutId id="2147483893" r:id="rId2"/>
    <p:sldLayoutId id="2147483894" r:id="rId3"/>
    <p:sldLayoutId id="2147483895" r:id="rId4"/>
    <p:sldLayoutId id="2147483896" r:id="rId5"/>
    <p:sldLayoutId id="2147483897" r:id="rId6"/>
    <p:sldLayoutId id="2147483898" r:id="rId7"/>
    <p:sldLayoutId id="2147483899" r:id="rId8"/>
    <p:sldLayoutId id="2147483900" r:id="rId9"/>
    <p:sldLayoutId id="2147483901" r:id="rId10"/>
    <p:sldLayoutId id="2147483902" r:id="rId11"/>
    <p:sldLayoutId id="2147483903" r:id="rId1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3315"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a typeface="Arial" pitchFamily="-84" charset="0"/>
                <a:cs typeface="Arial" pitchFamily="-84" charset="0"/>
              </a:defRPr>
            </a:lvl1p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a typeface="Arial" pitchFamily="-84" charset="0"/>
                <a:cs typeface="Arial" pitchFamily="-84" charset="0"/>
              </a:defRPr>
            </a:lvl1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a typeface="Arial" pitchFamily="-84" charset="0"/>
                <a:cs typeface="Arial" pitchFamily="-84" charset="0"/>
              </a:defRPr>
            </a:lvl1pPr>
          </a:lstStyle>
          <a:p>
            <a:pPr marL="0" marR="0" lvl="0" indent="0" algn="r" defTabSz="457200" rtl="0" eaLnBrk="1" fontAlgn="base" latinLnBrk="0" hangingPunct="1">
              <a:lnSpc>
                <a:spcPct val="100000"/>
              </a:lnSpc>
              <a:spcBef>
                <a:spcPct val="0"/>
              </a:spcBef>
              <a:spcAft>
                <a:spcPct val="0"/>
              </a:spcAft>
              <a:buClrTx/>
              <a:buSzTx/>
              <a:buFontTx/>
              <a:buNone/>
              <a:tabLst/>
              <a:defRPr/>
            </a:pPr>
            <a:fld id="{4CE42FAD-2115-1A41-B298-23F60FC216B2}" type="slidenum">
              <a:rPr kumimoji="0" lang="en-US" sz="1400" b="0" i="0" u="none" strike="noStrike" kern="1200" cap="none" spc="0" normalizeH="0" baseline="0" noProof="0">
                <a:ln>
                  <a:noFill/>
                </a:ln>
                <a:solidFill>
                  <a:srgbClr val="000000"/>
                </a:solidFill>
                <a:effectLst/>
                <a:uLnTx/>
                <a:uFillTx/>
                <a:latin typeface="Arial"/>
                <a:cs typeface="Arial" pitchFamily="-84" charset="0"/>
              </a:rPr>
              <a:pPr marL="0" marR="0" lvl="0" indent="0" algn="r" defTabSz="457200" rtl="0" eaLnBrk="1" fontAlgn="base" latinLnBrk="0" hangingPunct="1">
                <a:lnSpc>
                  <a:spcPct val="100000"/>
                </a:lnSpc>
                <a:spcBef>
                  <a:spcPct val="0"/>
                </a:spcBef>
                <a:spcAft>
                  <a:spcPct val="0"/>
                </a:spcAft>
                <a:buClrTx/>
                <a:buSzTx/>
                <a:buFontTx/>
                <a:buNone/>
                <a:tabLst/>
                <a:defRPr/>
              </a:pPr>
              <a:t>‹#›</a:t>
            </a:fld>
            <a:endParaRPr kumimoji="0" lang="en-US" sz="1400" b="0" i="0" u="none" strike="noStrike" kern="1200" cap="none" spc="0" normalizeH="0" baseline="0" noProof="0">
              <a:ln>
                <a:noFill/>
              </a:ln>
              <a:solidFill>
                <a:srgbClr val="000000"/>
              </a:solidFill>
              <a:effectLst/>
              <a:uLnTx/>
              <a:uFillTx/>
              <a:latin typeface="Arial"/>
              <a:cs typeface="Arial" pitchFamily="-84" charset="0"/>
            </a:endParaRPr>
          </a:p>
        </p:txBody>
      </p:sp>
    </p:spTree>
    <p:extLst>
      <p:ext uri="{BB962C8B-B14F-4D97-AF65-F5344CB8AC3E}">
        <p14:creationId xmlns:p14="http://schemas.microsoft.com/office/powerpoint/2010/main" val="1261619723"/>
      </p:ext>
    </p:extLst>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112" charset="0"/>
          <a:ea typeface="Arial" pitchFamily="-112" charset="0"/>
          <a:cs typeface="Arial" pitchFamily="-112" charset="0"/>
        </a:defRPr>
      </a:lvl2pPr>
      <a:lvl3pPr algn="ctr" rtl="0" eaLnBrk="0" fontAlgn="base" hangingPunct="0">
        <a:spcBef>
          <a:spcPct val="0"/>
        </a:spcBef>
        <a:spcAft>
          <a:spcPct val="0"/>
        </a:spcAft>
        <a:defRPr sz="4400">
          <a:solidFill>
            <a:schemeClr val="tx2"/>
          </a:solidFill>
          <a:latin typeface="Arial" pitchFamily="-112" charset="0"/>
          <a:ea typeface="Arial" pitchFamily="-112" charset="0"/>
          <a:cs typeface="Arial" pitchFamily="-112" charset="0"/>
        </a:defRPr>
      </a:lvl3pPr>
      <a:lvl4pPr algn="ctr" rtl="0" eaLnBrk="0" fontAlgn="base" hangingPunct="0">
        <a:spcBef>
          <a:spcPct val="0"/>
        </a:spcBef>
        <a:spcAft>
          <a:spcPct val="0"/>
        </a:spcAft>
        <a:defRPr sz="4400">
          <a:solidFill>
            <a:schemeClr val="tx2"/>
          </a:solidFill>
          <a:latin typeface="Arial" pitchFamily="-112" charset="0"/>
          <a:ea typeface="Arial" pitchFamily="-112" charset="0"/>
          <a:cs typeface="Arial" pitchFamily="-112" charset="0"/>
        </a:defRPr>
      </a:lvl4pPr>
      <a:lvl5pPr algn="ctr" rtl="0" eaLnBrk="0" fontAlgn="base" hangingPunct="0">
        <a:spcBef>
          <a:spcPct val="0"/>
        </a:spcBef>
        <a:spcAft>
          <a:spcPct val="0"/>
        </a:spcAft>
        <a:defRPr sz="4400">
          <a:solidFill>
            <a:schemeClr val="tx2"/>
          </a:solidFill>
          <a:latin typeface="Arial" pitchFamily="-112" charset="0"/>
          <a:ea typeface="Arial" pitchFamily="-112" charset="0"/>
          <a:cs typeface="Arial" pitchFamily="-112" charset="0"/>
        </a:defRPr>
      </a:lvl5pPr>
      <a:lvl6pPr marL="457200" algn="ctr" rtl="0" fontAlgn="base">
        <a:spcBef>
          <a:spcPct val="0"/>
        </a:spcBef>
        <a:spcAft>
          <a:spcPct val="0"/>
        </a:spcAft>
        <a:defRPr sz="4400">
          <a:solidFill>
            <a:schemeClr val="tx2"/>
          </a:solidFill>
          <a:latin typeface="Arial" pitchFamily="-112" charset="0"/>
          <a:ea typeface="Arial" pitchFamily="-112" charset="0"/>
          <a:cs typeface="Arial" pitchFamily="-112" charset="0"/>
        </a:defRPr>
      </a:lvl6pPr>
      <a:lvl7pPr marL="914400" algn="ctr" rtl="0" fontAlgn="base">
        <a:spcBef>
          <a:spcPct val="0"/>
        </a:spcBef>
        <a:spcAft>
          <a:spcPct val="0"/>
        </a:spcAft>
        <a:defRPr sz="4400">
          <a:solidFill>
            <a:schemeClr val="tx2"/>
          </a:solidFill>
          <a:latin typeface="Arial" pitchFamily="-112" charset="0"/>
          <a:ea typeface="Arial" pitchFamily="-112" charset="0"/>
          <a:cs typeface="Arial" pitchFamily="-112" charset="0"/>
        </a:defRPr>
      </a:lvl7pPr>
      <a:lvl8pPr marL="1371600" algn="ctr" rtl="0" fontAlgn="base">
        <a:spcBef>
          <a:spcPct val="0"/>
        </a:spcBef>
        <a:spcAft>
          <a:spcPct val="0"/>
        </a:spcAft>
        <a:defRPr sz="4400">
          <a:solidFill>
            <a:schemeClr val="tx2"/>
          </a:solidFill>
          <a:latin typeface="Arial" pitchFamily="-112" charset="0"/>
          <a:ea typeface="Arial" pitchFamily="-112" charset="0"/>
          <a:cs typeface="Arial" pitchFamily="-112" charset="0"/>
        </a:defRPr>
      </a:lvl8pPr>
      <a:lvl9pPr marL="1828800" algn="ctr" rtl="0" fontAlgn="base">
        <a:spcBef>
          <a:spcPct val="0"/>
        </a:spcBef>
        <a:spcAft>
          <a:spcPct val="0"/>
        </a:spcAft>
        <a:defRPr sz="4400">
          <a:solidFill>
            <a:schemeClr val="tx2"/>
          </a:solidFill>
          <a:latin typeface="Arial" pitchFamily="-112" charset="0"/>
          <a:ea typeface="Arial" pitchFamily="-112" charset="0"/>
          <a:cs typeface="Arial" pitchFamily="-112"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a:solidFill>
            <a:schemeClr val="tx1"/>
          </a:solidFill>
          <a:latin typeface="+mn-lt"/>
          <a:ea typeface="+mn-ea"/>
          <a:cs typeface="+mn-cs"/>
        </a:defRPr>
      </a:lvl5pPr>
      <a:lvl6pPr marL="2514600" indent="-228600" algn="l" rtl="0" fontAlgn="base">
        <a:spcBef>
          <a:spcPct val="20000"/>
        </a:spcBef>
        <a:spcAft>
          <a:spcPct val="0"/>
        </a:spcAft>
        <a:buChar char="»"/>
        <a:defRPr sz="2000">
          <a:solidFill>
            <a:schemeClr val="tx1"/>
          </a:solidFill>
          <a:latin typeface="+mn-lt"/>
          <a:ea typeface="+mn-ea"/>
          <a:cs typeface="+mn-cs"/>
        </a:defRPr>
      </a:lvl6pPr>
      <a:lvl7pPr marL="2971800" indent="-228600" algn="l" rtl="0" fontAlgn="base">
        <a:spcBef>
          <a:spcPct val="20000"/>
        </a:spcBef>
        <a:spcAft>
          <a:spcPct val="0"/>
        </a:spcAft>
        <a:buChar char="»"/>
        <a:defRPr sz="2000">
          <a:solidFill>
            <a:schemeClr val="tx1"/>
          </a:solidFill>
          <a:latin typeface="+mn-lt"/>
          <a:ea typeface="+mn-ea"/>
          <a:cs typeface="+mn-cs"/>
        </a:defRPr>
      </a:lvl7pPr>
      <a:lvl8pPr marL="3429000" indent="-228600" algn="l" rtl="0" fontAlgn="base">
        <a:spcBef>
          <a:spcPct val="20000"/>
        </a:spcBef>
        <a:spcAft>
          <a:spcPct val="0"/>
        </a:spcAft>
        <a:buChar char="»"/>
        <a:defRPr sz="2000">
          <a:solidFill>
            <a:schemeClr val="tx1"/>
          </a:solidFill>
          <a:latin typeface="+mn-lt"/>
          <a:ea typeface="+mn-ea"/>
          <a:cs typeface="+mn-cs"/>
        </a:defRPr>
      </a:lvl8pPr>
      <a:lvl9pPr marL="3886200" indent="-228600" algn="l" rtl="0" fontAlgn="base">
        <a:spcBef>
          <a:spcPct val="20000"/>
        </a:spcBef>
        <a:spcAft>
          <a:spcPct val="0"/>
        </a:spcAft>
        <a:buChar char="»"/>
        <a:defRPr sz="20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A1CB6F40-8A7D-47C2-07CB-2D9E09233B33}"/>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7156C5AB-B3EA-FD46-2EE0-61B90CA674E4}"/>
              </a:ext>
            </a:extLst>
          </p:cNvPr>
          <p:cNvSpPr>
            <a:spLocks noGrp="1" noChangeArrowheads="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B20FF672-C52B-071A-098E-894C7258C8C9}"/>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defTabSz="342900" eaLnBrk="1" hangingPunct="1">
              <a:defRPr sz="1050">
                <a:solidFill>
                  <a:srgbClr val="000000"/>
                </a:solidFill>
                <a:latin typeface="Arial"/>
                <a:ea typeface="Arial" pitchFamily="-84" charset="0"/>
                <a:cs typeface="Arial" pitchFamily="-84" charset="0"/>
              </a:defRPr>
            </a:lvl1pPr>
          </a:lstStyle>
          <a:p>
            <a:pPr>
              <a:defRPr/>
            </a:pPr>
            <a:endParaRPr lang="en-US"/>
          </a:p>
        </p:txBody>
      </p:sp>
      <p:sp>
        <p:nvSpPr>
          <p:cNvPr id="1029" name="Rectangle 5">
            <a:extLst>
              <a:ext uri="{FF2B5EF4-FFF2-40B4-BE49-F238E27FC236}">
                <a16:creationId xmlns:a16="http://schemas.microsoft.com/office/drawing/2014/main" id="{19E349E0-C977-ADF7-AD76-90B1D1469967}"/>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defTabSz="342900" eaLnBrk="1" hangingPunct="1">
              <a:defRPr sz="1050">
                <a:solidFill>
                  <a:srgbClr val="000000"/>
                </a:solidFill>
                <a:latin typeface="Arial"/>
                <a:ea typeface="Arial" pitchFamily="-84" charset="0"/>
                <a:cs typeface="Arial" pitchFamily="-84" charset="0"/>
              </a:defRPr>
            </a:lvl1pPr>
          </a:lstStyle>
          <a:p>
            <a:pPr>
              <a:defRPr/>
            </a:pPr>
            <a:endParaRPr lang="en-US"/>
          </a:p>
        </p:txBody>
      </p:sp>
      <p:sp>
        <p:nvSpPr>
          <p:cNvPr id="1030" name="Rectangle 6">
            <a:extLst>
              <a:ext uri="{FF2B5EF4-FFF2-40B4-BE49-F238E27FC236}">
                <a16:creationId xmlns:a16="http://schemas.microsoft.com/office/drawing/2014/main" id="{AD00F0CF-B7E3-868D-342B-6ADED3E5F635}"/>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defTabSz="342900" eaLnBrk="1" hangingPunct="1">
              <a:defRPr sz="1050">
                <a:solidFill>
                  <a:srgbClr val="000000"/>
                </a:solidFill>
              </a:defRPr>
            </a:lvl1pPr>
          </a:lstStyle>
          <a:p>
            <a:pPr>
              <a:defRPr/>
            </a:pPr>
            <a:fld id="{669E89A9-978A-4CFB-B1DD-35A0C7F3C39E}" type="slidenum">
              <a:rPr lang="en-US" altLang="en-US"/>
              <a:pPr>
                <a:defRPr/>
              </a:pPr>
              <a:t>‹#›</a:t>
            </a:fld>
            <a:endParaRPr lang="en-US" altLang="en-US"/>
          </a:p>
        </p:txBody>
      </p:sp>
    </p:spTree>
    <p:extLst>
      <p:ext uri="{BB962C8B-B14F-4D97-AF65-F5344CB8AC3E}">
        <p14:creationId xmlns:p14="http://schemas.microsoft.com/office/powerpoint/2010/main" val="590081165"/>
      </p:ext>
    </p:extLst>
  </p:cSld>
  <p:clrMap bg1="lt1" tx1="dk1" bg2="lt2" tx2="dk2" accent1="accent1" accent2="accent2" accent3="accent3" accent4="accent4" accent5="accent5" accent6="accent6" hlink="hlink" folHlink="folHlink"/>
  <p:sldLayoutIdLst>
    <p:sldLayoutId id="2147483996" r:id="rId1"/>
    <p:sldLayoutId id="2147483997" r:id="rId2"/>
    <p:sldLayoutId id="2147483998" r:id="rId3"/>
  </p:sldLayoutIdLst>
  <p:txStyles>
    <p:titleStyle>
      <a:lvl1pPr algn="ctr" rtl="0" eaLnBrk="0" fontAlgn="base" hangingPunct="0">
        <a:spcBef>
          <a:spcPct val="0"/>
        </a:spcBef>
        <a:spcAft>
          <a:spcPct val="0"/>
        </a:spcAft>
        <a:defRPr sz="3300">
          <a:solidFill>
            <a:schemeClr val="tx2"/>
          </a:solidFill>
          <a:latin typeface="+mj-lt"/>
          <a:ea typeface="+mj-ea"/>
          <a:cs typeface="+mj-cs"/>
        </a:defRPr>
      </a:lvl1pPr>
      <a:lvl2pPr algn="ctr" rtl="0" eaLnBrk="0" fontAlgn="base" hangingPunct="0">
        <a:spcBef>
          <a:spcPct val="0"/>
        </a:spcBef>
        <a:spcAft>
          <a:spcPct val="0"/>
        </a:spcAft>
        <a:defRPr sz="3300">
          <a:solidFill>
            <a:schemeClr val="tx2"/>
          </a:solidFill>
          <a:latin typeface="Arial" pitchFamily="-112" charset="0"/>
          <a:ea typeface="Arial" pitchFamily="-112" charset="0"/>
          <a:cs typeface="Arial" pitchFamily="-112" charset="0"/>
        </a:defRPr>
      </a:lvl2pPr>
      <a:lvl3pPr algn="ctr" rtl="0" eaLnBrk="0" fontAlgn="base" hangingPunct="0">
        <a:spcBef>
          <a:spcPct val="0"/>
        </a:spcBef>
        <a:spcAft>
          <a:spcPct val="0"/>
        </a:spcAft>
        <a:defRPr sz="3300">
          <a:solidFill>
            <a:schemeClr val="tx2"/>
          </a:solidFill>
          <a:latin typeface="Arial" pitchFamily="-112" charset="0"/>
          <a:ea typeface="Arial" pitchFamily="-112" charset="0"/>
          <a:cs typeface="Arial" pitchFamily="-112" charset="0"/>
        </a:defRPr>
      </a:lvl3pPr>
      <a:lvl4pPr algn="ctr" rtl="0" eaLnBrk="0" fontAlgn="base" hangingPunct="0">
        <a:spcBef>
          <a:spcPct val="0"/>
        </a:spcBef>
        <a:spcAft>
          <a:spcPct val="0"/>
        </a:spcAft>
        <a:defRPr sz="3300">
          <a:solidFill>
            <a:schemeClr val="tx2"/>
          </a:solidFill>
          <a:latin typeface="Arial" pitchFamily="-112" charset="0"/>
          <a:ea typeface="Arial" pitchFamily="-112" charset="0"/>
          <a:cs typeface="Arial" pitchFamily="-112" charset="0"/>
        </a:defRPr>
      </a:lvl4pPr>
      <a:lvl5pPr algn="ctr" rtl="0" eaLnBrk="0" fontAlgn="base" hangingPunct="0">
        <a:spcBef>
          <a:spcPct val="0"/>
        </a:spcBef>
        <a:spcAft>
          <a:spcPct val="0"/>
        </a:spcAft>
        <a:defRPr sz="3300">
          <a:solidFill>
            <a:schemeClr val="tx2"/>
          </a:solidFill>
          <a:latin typeface="Arial" pitchFamily="-112" charset="0"/>
          <a:ea typeface="Arial" pitchFamily="-112" charset="0"/>
          <a:cs typeface="Arial" pitchFamily="-112" charset="0"/>
        </a:defRPr>
      </a:lvl5pPr>
      <a:lvl6pPr marL="342900" algn="ctr" rtl="0" fontAlgn="base">
        <a:spcBef>
          <a:spcPct val="0"/>
        </a:spcBef>
        <a:spcAft>
          <a:spcPct val="0"/>
        </a:spcAft>
        <a:defRPr sz="3300">
          <a:solidFill>
            <a:schemeClr val="tx2"/>
          </a:solidFill>
          <a:latin typeface="Arial" pitchFamily="-112" charset="0"/>
          <a:ea typeface="Arial" pitchFamily="-112" charset="0"/>
          <a:cs typeface="Arial" pitchFamily="-112" charset="0"/>
        </a:defRPr>
      </a:lvl6pPr>
      <a:lvl7pPr marL="685800" algn="ctr" rtl="0" fontAlgn="base">
        <a:spcBef>
          <a:spcPct val="0"/>
        </a:spcBef>
        <a:spcAft>
          <a:spcPct val="0"/>
        </a:spcAft>
        <a:defRPr sz="3300">
          <a:solidFill>
            <a:schemeClr val="tx2"/>
          </a:solidFill>
          <a:latin typeface="Arial" pitchFamily="-112" charset="0"/>
          <a:ea typeface="Arial" pitchFamily="-112" charset="0"/>
          <a:cs typeface="Arial" pitchFamily="-112" charset="0"/>
        </a:defRPr>
      </a:lvl7pPr>
      <a:lvl8pPr marL="1028700" algn="ctr" rtl="0" fontAlgn="base">
        <a:spcBef>
          <a:spcPct val="0"/>
        </a:spcBef>
        <a:spcAft>
          <a:spcPct val="0"/>
        </a:spcAft>
        <a:defRPr sz="3300">
          <a:solidFill>
            <a:schemeClr val="tx2"/>
          </a:solidFill>
          <a:latin typeface="Arial" pitchFamily="-112" charset="0"/>
          <a:ea typeface="Arial" pitchFamily="-112" charset="0"/>
          <a:cs typeface="Arial" pitchFamily="-112" charset="0"/>
        </a:defRPr>
      </a:lvl8pPr>
      <a:lvl9pPr marL="1371600" algn="ctr" rtl="0" fontAlgn="base">
        <a:spcBef>
          <a:spcPct val="0"/>
        </a:spcBef>
        <a:spcAft>
          <a:spcPct val="0"/>
        </a:spcAft>
        <a:defRPr sz="3300">
          <a:solidFill>
            <a:schemeClr val="tx2"/>
          </a:solidFill>
          <a:latin typeface="Arial" pitchFamily="-112" charset="0"/>
          <a:ea typeface="Arial" pitchFamily="-112" charset="0"/>
          <a:cs typeface="Arial" pitchFamily="-112" charset="0"/>
        </a:defRPr>
      </a:lvl9pPr>
    </p:titleStyle>
    <p:bodyStyle>
      <a:lvl1pPr marL="257175" indent="-257175" algn="l" rtl="0" eaLnBrk="0" fontAlgn="base" hangingPunct="0">
        <a:spcBef>
          <a:spcPct val="20000"/>
        </a:spcBef>
        <a:spcAft>
          <a:spcPct val="0"/>
        </a:spcAft>
        <a:buChar char="•"/>
        <a:defRPr sz="2400">
          <a:solidFill>
            <a:schemeClr val="tx1"/>
          </a:solidFill>
          <a:latin typeface="+mn-lt"/>
          <a:ea typeface="+mn-ea"/>
          <a:cs typeface="+mn-cs"/>
        </a:defRPr>
      </a:lvl1pPr>
      <a:lvl2pPr marL="557213" indent="-214313" algn="l" rtl="0" eaLnBrk="0" fontAlgn="base" hangingPunct="0">
        <a:spcBef>
          <a:spcPct val="20000"/>
        </a:spcBef>
        <a:spcAft>
          <a:spcPct val="0"/>
        </a:spcAft>
        <a:buChar char="–"/>
        <a:defRPr sz="2100">
          <a:solidFill>
            <a:schemeClr val="tx1"/>
          </a:solidFill>
          <a:latin typeface="+mn-lt"/>
          <a:ea typeface="+mn-ea"/>
          <a:cs typeface="+mn-cs"/>
        </a:defRPr>
      </a:lvl2pPr>
      <a:lvl3pPr marL="857250" indent="-171450" algn="l" rtl="0" eaLnBrk="0" fontAlgn="base" hangingPunct="0">
        <a:spcBef>
          <a:spcPct val="20000"/>
        </a:spcBef>
        <a:spcAft>
          <a:spcPct val="0"/>
        </a:spcAft>
        <a:buChar char="•"/>
        <a:defRPr sz="1800">
          <a:solidFill>
            <a:schemeClr val="tx1"/>
          </a:solidFill>
          <a:latin typeface="+mn-lt"/>
          <a:ea typeface="+mn-ea"/>
          <a:cs typeface="+mn-cs"/>
        </a:defRPr>
      </a:lvl3pPr>
      <a:lvl4pPr marL="1200150" indent="-171450" algn="l" rtl="0" eaLnBrk="0" fontAlgn="base" hangingPunct="0">
        <a:spcBef>
          <a:spcPct val="20000"/>
        </a:spcBef>
        <a:spcAft>
          <a:spcPct val="0"/>
        </a:spcAft>
        <a:buChar char="–"/>
        <a:defRPr sz="1500">
          <a:solidFill>
            <a:schemeClr val="tx1"/>
          </a:solidFill>
          <a:latin typeface="+mn-lt"/>
          <a:ea typeface="+mn-ea"/>
          <a:cs typeface="+mn-cs"/>
        </a:defRPr>
      </a:lvl4pPr>
      <a:lvl5pPr marL="1543050" indent="-171450" algn="l" rtl="0" eaLnBrk="0" fontAlgn="base" hangingPunct="0">
        <a:spcBef>
          <a:spcPct val="20000"/>
        </a:spcBef>
        <a:spcAft>
          <a:spcPct val="0"/>
        </a:spcAft>
        <a:buChar char="»"/>
        <a:defRPr sz="1500">
          <a:solidFill>
            <a:schemeClr val="tx1"/>
          </a:solidFill>
          <a:latin typeface="+mn-lt"/>
          <a:ea typeface="+mn-ea"/>
          <a:cs typeface="+mn-cs"/>
        </a:defRPr>
      </a:lvl5pPr>
      <a:lvl6pPr marL="1885950" indent="-171450" algn="l" rtl="0" fontAlgn="base">
        <a:spcBef>
          <a:spcPct val="20000"/>
        </a:spcBef>
        <a:spcAft>
          <a:spcPct val="0"/>
        </a:spcAft>
        <a:buChar char="»"/>
        <a:defRPr sz="1500">
          <a:solidFill>
            <a:schemeClr val="tx1"/>
          </a:solidFill>
          <a:latin typeface="+mn-lt"/>
          <a:ea typeface="+mn-ea"/>
          <a:cs typeface="+mn-cs"/>
        </a:defRPr>
      </a:lvl6pPr>
      <a:lvl7pPr marL="2228850" indent="-171450" algn="l" rtl="0" fontAlgn="base">
        <a:spcBef>
          <a:spcPct val="20000"/>
        </a:spcBef>
        <a:spcAft>
          <a:spcPct val="0"/>
        </a:spcAft>
        <a:buChar char="»"/>
        <a:defRPr sz="1500">
          <a:solidFill>
            <a:schemeClr val="tx1"/>
          </a:solidFill>
          <a:latin typeface="+mn-lt"/>
          <a:ea typeface="+mn-ea"/>
          <a:cs typeface="+mn-cs"/>
        </a:defRPr>
      </a:lvl7pPr>
      <a:lvl8pPr marL="2571750" indent="-171450" algn="l" rtl="0" fontAlgn="base">
        <a:spcBef>
          <a:spcPct val="20000"/>
        </a:spcBef>
        <a:spcAft>
          <a:spcPct val="0"/>
        </a:spcAft>
        <a:buChar char="»"/>
        <a:defRPr sz="1500">
          <a:solidFill>
            <a:schemeClr val="tx1"/>
          </a:solidFill>
          <a:latin typeface="+mn-lt"/>
          <a:ea typeface="+mn-ea"/>
          <a:cs typeface="+mn-cs"/>
        </a:defRPr>
      </a:lvl8pPr>
      <a:lvl9pPr marL="2914650" indent="-171450" algn="l" rtl="0" fontAlgn="base">
        <a:spcBef>
          <a:spcPct val="20000"/>
        </a:spcBef>
        <a:spcAft>
          <a:spcPct val="0"/>
        </a:spcAft>
        <a:buChar char="»"/>
        <a:defRPr sz="15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91779297-0929-D509-2A5E-620E1F6CEC6F}"/>
              </a:ext>
            </a:extLst>
          </p:cNvPr>
          <p:cNvSpPr>
            <a:spLocks noGrp="1" noChangeArrowheads="1"/>
          </p:cNvSpPr>
          <p:nvPr>
            <p:ph type="title"/>
          </p:nvPr>
        </p:nvSpPr>
        <p:spPr bwMode="auto">
          <a:xfrm>
            <a:off x="685800" y="76200"/>
            <a:ext cx="7772400"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Rectangle 3">
            <a:extLst>
              <a:ext uri="{FF2B5EF4-FFF2-40B4-BE49-F238E27FC236}">
                <a16:creationId xmlns:a16="http://schemas.microsoft.com/office/drawing/2014/main" id="{5090654E-E232-56D6-31F6-32C52F8C411A}"/>
              </a:ext>
            </a:extLst>
          </p:cNvPr>
          <p:cNvSpPr>
            <a:spLocks noGrp="1" noChangeArrowheads="1"/>
          </p:cNvSpPr>
          <p:nvPr>
            <p:ph type="body" idx="1"/>
          </p:nvPr>
        </p:nvSpPr>
        <p:spPr bwMode="auto">
          <a:xfrm>
            <a:off x="685800" y="914400"/>
            <a:ext cx="7772400"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63204" name="Rectangle 4">
            <a:extLst>
              <a:ext uri="{FF2B5EF4-FFF2-40B4-BE49-F238E27FC236}">
                <a16:creationId xmlns:a16="http://schemas.microsoft.com/office/drawing/2014/main" id="{72B5F847-BE3F-2693-1353-08C0D96DF609}"/>
              </a:ext>
            </a:extLst>
          </p:cNvPr>
          <p:cNvSpPr>
            <a:spLocks noGrp="1" noChangeArrowheads="1"/>
          </p:cNvSpPr>
          <p:nvPr>
            <p:ph type="dt" sz="half" idx="2"/>
          </p:nvPr>
        </p:nvSpPr>
        <p:spPr bwMode="auto">
          <a:xfrm>
            <a:off x="6858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0" hangingPunct="0">
              <a:defRPr sz="1050">
                <a:solidFill>
                  <a:srgbClr val="000000"/>
                </a:solidFill>
                <a:latin typeface="Times New Roman" pitchFamily="18" charset="0"/>
                <a:cs typeface="+mn-cs"/>
              </a:defRPr>
            </a:lvl1pPr>
          </a:lstStyle>
          <a:p>
            <a:pPr>
              <a:defRPr/>
            </a:pPr>
            <a:endParaRPr lang="en-US"/>
          </a:p>
        </p:txBody>
      </p:sp>
      <p:sp>
        <p:nvSpPr>
          <p:cNvPr id="563205" name="Rectangle 5">
            <a:extLst>
              <a:ext uri="{FF2B5EF4-FFF2-40B4-BE49-F238E27FC236}">
                <a16:creationId xmlns:a16="http://schemas.microsoft.com/office/drawing/2014/main" id="{AB380F54-BCD4-11AB-7358-C85BD82AB484}"/>
              </a:ext>
            </a:extLst>
          </p:cNvPr>
          <p:cNvSpPr>
            <a:spLocks noGrp="1" noChangeArrowheads="1"/>
          </p:cNvSpPr>
          <p:nvPr>
            <p:ph type="ftr" sz="quarter" idx="3"/>
          </p:nvPr>
        </p:nvSpPr>
        <p:spPr bwMode="auto">
          <a:xfrm>
            <a:off x="3124200" y="6248400"/>
            <a:ext cx="28956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0" hangingPunct="0">
              <a:defRPr sz="1050">
                <a:solidFill>
                  <a:srgbClr val="000000"/>
                </a:solidFill>
                <a:latin typeface="Times New Roman" pitchFamily="18" charset="0"/>
                <a:cs typeface="+mn-cs"/>
              </a:defRPr>
            </a:lvl1pPr>
          </a:lstStyle>
          <a:p>
            <a:pPr>
              <a:defRPr/>
            </a:pPr>
            <a:endParaRPr lang="en-US"/>
          </a:p>
        </p:txBody>
      </p:sp>
      <p:sp>
        <p:nvSpPr>
          <p:cNvPr id="563206" name="Rectangle 6">
            <a:extLst>
              <a:ext uri="{FF2B5EF4-FFF2-40B4-BE49-F238E27FC236}">
                <a16:creationId xmlns:a16="http://schemas.microsoft.com/office/drawing/2014/main" id="{255A431F-76E7-7A5B-328F-42B0C75D2DB8}"/>
              </a:ext>
            </a:extLst>
          </p:cNvPr>
          <p:cNvSpPr>
            <a:spLocks noGrp="1" noChangeArrowheads="1"/>
          </p:cNvSpPr>
          <p:nvPr>
            <p:ph type="sldNum" sz="quarter" idx="4"/>
          </p:nvPr>
        </p:nvSpPr>
        <p:spPr bwMode="auto">
          <a:xfrm>
            <a:off x="6553200" y="6248400"/>
            <a:ext cx="19050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a:defRPr sz="1050">
                <a:solidFill>
                  <a:srgbClr val="000000"/>
                </a:solidFill>
                <a:latin typeface="Times New Roman" panose="02020603050405020304" pitchFamily="18" charset="0"/>
              </a:defRPr>
            </a:lvl1pPr>
          </a:lstStyle>
          <a:p>
            <a:pPr>
              <a:defRPr/>
            </a:pPr>
            <a:fld id="{17C1AE1B-AF8F-4C0F-97C1-27D54A0BEF0B}" type="slidenum">
              <a:rPr lang="en-US" altLang="en-US"/>
              <a:pPr>
                <a:defRPr/>
              </a:pPr>
              <a:t>‹#›</a:t>
            </a:fld>
            <a:endParaRPr lang="en-US" altLang="en-US"/>
          </a:p>
        </p:txBody>
      </p:sp>
      <p:sp>
        <p:nvSpPr>
          <p:cNvPr id="7175" name="Line 7">
            <a:extLst>
              <a:ext uri="{FF2B5EF4-FFF2-40B4-BE49-F238E27FC236}">
                <a16:creationId xmlns:a16="http://schemas.microsoft.com/office/drawing/2014/main" id="{B13EBE1D-B2B3-F50E-5FDB-BE901FD49AB3}"/>
              </a:ext>
            </a:extLst>
          </p:cNvPr>
          <p:cNvSpPr>
            <a:spLocks noChangeShapeType="1"/>
          </p:cNvSpPr>
          <p:nvPr/>
        </p:nvSpPr>
        <p:spPr bwMode="auto">
          <a:xfrm>
            <a:off x="685800" y="838200"/>
            <a:ext cx="7772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4500"/>
          </a:p>
        </p:txBody>
      </p:sp>
    </p:spTree>
    <p:extLst>
      <p:ext uri="{BB962C8B-B14F-4D97-AF65-F5344CB8AC3E}">
        <p14:creationId xmlns:p14="http://schemas.microsoft.com/office/powerpoint/2010/main" val="1409568190"/>
      </p:ext>
    </p:extLst>
  </p:cSld>
  <p:clrMap bg1="lt1" tx1="dk1" bg2="lt2" tx2="dk2" accent1="accent1" accent2="accent2" accent3="accent3" accent4="accent4" accent5="accent5" accent6="accent6" hlink="hlink" folHlink="folHlink"/>
  <p:sldLayoutIdLst>
    <p:sldLayoutId id="2147484000" r:id="rId1"/>
    <p:sldLayoutId id="2147484001" r:id="rId2"/>
    <p:sldLayoutId id="2147484002" r:id="rId3"/>
    <p:sldLayoutId id="2147484003" r:id="rId4"/>
    <p:sldLayoutId id="2147484004" r:id="rId5"/>
    <p:sldLayoutId id="2147484005" r:id="rId6"/>
    <p:sldLayoutId id="2147484006" r:id="rId7"/>
    <p:sldLayoutId id="2147484007" r:id="rId8"/>
    <p:sldLayoutId id="2147484008" r:id="rId9"/>
    <p:sldLayoutId id="2147484009" r:id="rId10"/>
    <p:sldLayoutId id="2147484010" r:id="rId11"/>
    <p:sldLayoutId id="2147484011" r:id="rId12"/>
  </p:sldLayoutIdLst>
  <p:txStyles>
    <p:titleStyle>
      <a:lvl1pPr algn="l" rtl="0" eaLnBrk="0" fontAlgn="base" hangingPunct="0">
        <a:spcBef>
          <a:spcPct val="0"/>
        </a:spcBef>
        <a:spcAft>
          <a:spcPct val="0"/>
        </a:spcAft>
        <a:defRPr sz="2550">
          <a:solidFill>
            <a:schemeClr val="tx2"/>
          </a:solidFill>
          <a:latin typeface="+mj-lt"/>
          <a:ea typeface="+mj-ea"/>
          <a:cs typeface="+mj-cs"/>
        </a:defRPr>
      </a:lvl1pPr>
      <a:lvl2pPr algn="l" rtl="0" eaLnBrk="0" fontAlgn="base" hangingPunct="0">
        <a:spcBef>
          <a:spcPct val="0"/>
        </a:spcBef>
        <a:spcAft>
          <a:spcPct val="0"/>
        </a:spcAft>
        <a:defRPr sz="2550">
          <a:solidFill>
            <a:schemeClr val="tx2"/>
          </a:solidFill>
          <a:latin typeface="Arial" charset="0"/>
          <a:cs typeface="Arial" charset="0"/>
        </a:defRPr>
      </a:lvl2pPr>
      <a:lvl3pPr algn="l" rtl="0" eaLnBrk="0" fontAlgn="base" hangingPunct="0">
        <a:spcBef>
          <a:spcPct val="0"/>
        </a:spcBef>
        <a:spcAft>
          <a:spcPct val="0"/>
        </a:spcAft>
        <a:defRPr sz="2550">
          <a:solidFill>
            <a:schemeClr val="tx2"/>
          </a:solidFill>
          <a:latin typeface="Arial" charset="0"/>
          <a:cs typeface="Arial" charset="0"/>
        </a:defRPr>
      </a:lvl3pPr>
      <a:lvl4pPr algn="l" rtl="0" eaLnBrk="0" fontAlgn="base" hangingPunct="0">
        <a:spcBef>
          <a:spcPct val="0"/>
        </a:spcBef>
        <a:spcAft>
          <a:spcPct val="0"/>
        </a:spcAft>
        <a:defRPr sz="2550">
          <a:solidFill>
            <a:schemeClr val="tx2"/>
          </a:solidFill>
          <a:latin typeface="Arial" charset="0"/>
          <a:cs typeface="Arial" charset="0"/>
        </a:defRPr>
      </a:lvl4pPr>
      <a:lvl5pPr algn="l" rtl="0" eaLnBrk="0" fontAlgn="base" hangingPunct="0">
        <a:spcBef>
          <a:spcPct val="0"/>
        </a:spcBef>
        <a:spcAft>
          <a:spcPct val="0"/>
        </a:spcAft>
        <a:defRPr sz="2550">
          <a:solidFill>
            <a:schemeClr val="tx2"/>
          </a:solidFill>
          <a:latin typeface="Arial" charset="0"/>
          <a:cs typeface="Arial" charset="0"/>
        </a:defRPr>
      </a:lvl5pPr>
      <a:lvl6pPr marL="342900" algn="l" rtl="0" fontAlgn="base">
        <a:spcBef>
          <a:spcPct val="0"/>
        </a:spcBef>
        <a:spcAft>
          <a:spcPct val="0"/>
        </a:spcAft>
        <a:defRPr sz="2550">
          <a:solidFill>
            <a:schemeClr val="tx2"/>
          </a:solidFill>
          <a:latin typeface="Arial" charset="0"/>
          <a:cs typeface="Arial" charset="0"/>
        </a:defRPr>
      </a:lvl6pPr>
      <a:lvl7pPr marL="685800" algn="l" rtl="0" fontAlgn="base">
        <a:spcBef>
          <a:spcPct val="0"/>
        </a:spcBef>
        <a:spcAft>
          <a:spcPct val="0"/>
        </a:spcAft>
        <a:defRPr sz="2550">
          <a:solidFill>
            <a:schemeClr val="tx2"/>
          </a:solidFill>
          <a:latin typeface="Arial" charset="0"/>
          <a:cs typeface="Arial" charset="0"/>
        </a:defRPr>
      </a:lvl7pPr>
      <a:lvl8pPr marL="1028700" algn="l" rtl="0" fontAlgn="base">
        <a:spcBef>
          <a:spcPct val="0"/>
        </a:spcBef>
        <a:spcAft>
          <a:spcPct val="0"/>
        </a:spcAft>
        <a:defRPr sz="2550">
          <a:solidFill>
            <a:schemeClr val="tx2"/>
          </a:solidFill>
          <a:latin typeface="Arial" charset="0"/>
          <a:cs typeface="Arial" charset="0"/>
        </a:defRPr>
      </a:lvl8pPr>
      <a:lvl9pPr marL="1371600" algn="l" rtl="0" fontAlgn="base">
        <a:spcBef>
          <a:spcPct val="0"/>
        </a:spcBef>
        <a:spcAft>
          <a:spcPct val="0"/>
        </a:spcAft>
        <a:defRPr sz="2550">
          <a:solidFill>
            <a:schemeClr val="tx2"/>
          </a:solidFill>
          <a:latin typeface="Arial" charset="0"/>
          <a:cs typeface="Arial" charset="0"/>
        </a:defRPr>
      </a:lvl9pPr>
    </p:titleStyle>
    <p:bodyStyle>
      <a:lvl1pPr marL="257175" indent="-257175" algn="l" rtl="0" eaLnBrk="0" fontAlgn="base" hangingPunct="0">
        <a:spcBef>
          <a:spcPct val="20000"/>
        </a:spcBef>
        <a:spcAft>
          <a:spcPct val="0"/>
        </a:spcAft>
        <a:defRPr sz="2100">
          <a:solidFill>
            <a:schemeClr val="tx1"/>
          </a:solidFill>
          <a:latin typeface="+mn-lt"/>
          <a:ea typeface="+mn-ea"/>
          <a:cs typeface="+mn-cs"/>
        </a:defRPr>
      </a:lvl1pPr>
      <a:lvl2pPr marL="557213" indent="-214313" algn="l" rtl="0" eaLnBrk="0" fontAlgn="base" hangingPunct="0">
        <a:spcBef>
          <a:spcPct val="20000"/>
        </a:spcBef>
        <a:spcAft>
          <a:spcPct val="0"/>
        </a:spcAft>
        <a:buChar char="•"/>
        <a:defRPr sz="1500">
          <a:solidFill>
            <a:schemeClr val="tx1"/>
          </a:solidFill>
          <a:latin typeface="+mn-lt"/>
          <a:cs typeface="+mn-cs"/>
        </a:defRPr>
      </a:lvl2pPr>
      <a:lvl3pPr marL="857250" indent="-171450" algn="l" rtl="0" eaLnBrk="0" fontAlgn="base" hangingPunct="0">
        <a:spcBef>
          <a:spcPct val="20000"/>
        </a:spcBef>
        <a:spcAft>
          <a:spcPct val="0"/>
        </a:spcAft>
        <a:buChar char="–"/>
        <a:defRPr>
          <a:solidFill>
            <a:schemeClr val="tx1"/>
          </a:solidFill>
          <a:latin typeface="+mn-lt"/>
          <a:cs typeface="+mn-cs"/>
        </a:defRPr>
      </a:lvl3pPr>
      <a:lvl4pPr marL="1200150" indent="-171450" algn="l" rtl="0" eaLnBrk="0" fontAlgn="base" hangingPunct="0">
        <a:spcBef>
          <a:spcPct val="20000"/>
        </a:spcBef>
        <a:spcAft>
          <a:spcPct val="0"/>
        </a:spcAft>
        <a:buChar char="»"/>
        <a:defRPr sz="1200">
          <a:solidFill>
            <a:schemeClr val="tx1"/>
          </a:solidFill>
          <a:latin typeface="+mn-lt"/>
          <a:cs typeface="+mn-cs"/>
        </a:defRPr>
      </a:lvl4pPr>
      <a:lvl5pPr marL="1543050" indent="-171450" algn="l" rtl="0" eaLnBrk="0" fontAlgn="base" hangingPunct="0">
        <a:spcBef>
          <a:spcPct val="20000"/>
        </a:spcBef>
        <a:spcAft>
          <a:spcPct val="0"/>
        </a:spcAft>
        <a:buChar char="»"/>
        <a:defRPr sz="1050">
          <a:solidFill>
            <a:schemeClr val="tx1"/>
          </a:solidFill>
          <a:latin typeface="+mn-lt"/>
          <a:cs typeface="+mn-cs"/>
        </a:defRPr>
      </a:lvl5pPr>
      <a:lvl6pPr marL="1885950" indent="-171450" algn="l" rtl="0" fontAlgn="base">
        <a:spcBef>
          <a:spcPct val="20000"/>
        </a:spcBef>
        <a:spcAft>
          <a:spcPct val="0"/>
        </a:spcAft>
        <a:buChar char="»"/>
        <a:defRPr sz="1050">
          <a:solidFill>
            <a:schemeClr val="tx1"/>
          </a:solidFill>
          <a:latin typeface="+mn-lt"/>
          <a:cs typeface="+mn-cs"/>
        </a:defRPr>
      </a:lvl6pPr>
      <a:lvl7pPr marL="2228850" indent="-171450" algn="l" rtl="0" fontAlgn="base">
        <a:spcBef>
          <a:spcPct val="20000"/>
        </a:spcBef>
        <a:spcAft>
          <a:spcPct val="0"/>
        </a:spcAft>
        <a:buChar char="»"/>
        <a:defRPr sz="1050">
          <a:solidFill>
            <a:schemeClr val="tx1"/>
          </a:solidFill>
          <a:latin typeface="+mn-lt"/>
          <a:cs typeface="+mn-cs"/>
        </a:defRPr>
      </a:lvl7pPr>
      <a:lvl8pPr marL="2571750" indent="-171450" algn="l" rtl="0" fontAlgn="base">
        <a:spcBef>
          <a:spcPct val="20000"/>
        </a:spcBef>
        <a:spcAft>
          <a:spcPct val="0"/>
        </a:spcAft>
        <a:buChar char="»"/>
        <a:defRPr sz="1050">
          <a:solidFill>
            <a:schemeClr val="tx1"/>
          </a:solidFill>
          <a:latin typeface="+mn-lt"/>
          <a:cs typeface="+mn-cs"/>
        </a:defRPr>
      </a:lvl8pPr>
      <a:lvl9pPr marL="2914650" indent="-171450" algn="l" rtl="0" fontAlgn="base">
        <a:spcBef>
          <a:spcPct val="20000"/>
        </a:spcBef>
        <a:spcAft>
          <a:spcPct val="0"/>
        </a:spcAft>
        <a:buChar char="»"/>
        <a:defRPr sz="1050">
          <a:solidFill>
            <a:schemeClr val="tx1"/>
          </a:solidFill>
          <a:latin typeface="+mn-lt"/>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2806A795-684F-ADA4-A0E8-0B5C1F7D1771}"/>
              </a:ext>
            </a:extLst>
          </p:cNvPr>
          <p:cNvSpPr>
            <a:spLocks noGrp="1" noChangeArrowheads="1"/>
          </p:cNvSpPr>
          <p:nvPr>
            <p:ph type="title"/>
          </p:nvPr>
        </p:nvSpPr>
        <p:spPr bwMode="auto">
          <a:xfrm>
            <a:off x="457200" y="36513"/>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Rectangle 3">
            <a:extLst>
              <a:ext uri="{FF2B5EF4-FFF2-40B4-BE49-F238E27FC236}">
                <a16:creationId xmlns:a16="http://schemas.microsoft.com/office/drawing/2014/main" id="{9500A687-9231-38E0-D92E-29C68AA3778A}"/>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14404" name="Rectangle 4">
            <a:extLst>
              <a:ext uri="{FF2B5EF4-FFF2-40B4-BE49-F238E27FC236}">
                <a16:creationId xmlns:a16="http://schemas.microsoft.com/office/drawing/2014/main" id="{868D68A5-1AA8-4AB6-3AE5-AA35B67C2D18}"/>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solidFill>
                  <a:srgbClr val="000000"/>
                </a:solidFill>
                <a:latin typeface="Arial"/>
                <a:cs typeface="Arial"/>
              </a:defRPr>
            </a:lvl1pPr>
          </a:lstStyle>
          <a:p>
            <a:pPr>
              <a:defRPr/>
            </a:pPr>
            <a:endParaRPr lang="en-US"/>
          </a:p>
        </p:txBody>
      </p:sp>
      <p:sp>
        <p:nvSpPr>
          <p:cNvPr id="614405" name="Rectangle 5">
            <a:extLst>
              <a:ext uri="{FF2B5EF4-FFF2-40B4-BE49-F238E27FC236}">
                <a16:creationId xmlns:a16="http://schemas.microsoft.com/office/drawing/2014/main" id="{535FD325-6EEE-D545-1FB8-AAF9F794870B}"/>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solidFill>
                  <a:srgbClr val="000000"/>
                </a:solidFill>
                <a:latin typeface="Arial"/>
                <a:cs typeface="Arial"/>
              </a:defRPr>
            </a:lvl1pPr>
          </a:lstStyle>
          <a:p>
            <a:pPr>
              <a:defRPr/>
            </a:pPr>
            <a:endParaRPr lang="en-US"/>
          </a:p>
        </p:txBody>
      </p:sp>
      <p:sp>
        <p:nvSpPr>
          <p:cNvPr id="614406" name="Rectangle 6">
            <a:extLst>
              <a:ext uri="{FF2B5EF4-FFF2-40B4-BE49-F238E27FC236}">
                <a16:creationId xmlns:a16="http://schemas.microsoft.com/office/drawing/2014/main" id="{7A41D355-2730-EEF6-58AA-1492CEE14875}"/>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solidFill>
                  <a:srgbClr val="000000"/>
                </a:solidFill>
              </a:defRPr>
            </a:lvl1pPr>
          </a:lstStyle>
          <a:p>
            <a:fld id="{F65B31BF-0603-4944-BBA0-7B0541F3E435}" type="slidenum">
              <a:rPr lang="en-US" altLang="en-US"/>
              <a:pPr/>
              <a:t>‹#›</a:t>
            </a:fld>
            <a:endParaRPr lang="en-US" altLang="en-US"/>
          </a:p>
        </p:txBody>
      </p:sp>
    </p:spTree>
    <p:extLst>
      <p:ext uri="{BB962C8B-B14F-4D97-AF65-F5344CB8AC3E}">
        <p14:creationId xmlns:p14="http://schemas.microsoft.com/office/powerpoint/2010/main" val="2723593125"/>
      </p:ext>
    </p:extLst>
  </p:cSld>
  <p:clrMap bg1="lt1" tx1="dk1" bg2="lt2" tx2="dk2" accent1="accent1" accent2="accent2" accent3="accent3" accent4="accent4" accent5="accent5" accent6="accent6" hlink="hlink" folHlink="folHlink"/>
  <p:sldLayoutIdLst>
    <p:sldLayoutId id="2147484013" r:id="rId1"/>
    <p:sldLayoutId id="2147484014" r:id="rId2"/>
    <p:sldLayoutId id="2147484015" r:id="rId3"/>
    <p:sldLayoutId id="2147484016" r:id="rId4"/>
    <p:sldLayoutId id="2147484017" r:id="rId5"/>
    <p:sldLayoutId id="2147484018" r:id="rId6"/>
    <p:sldLayoutId id="2147484019" r:id="rId7"/>
    <p:sldLayoutId id="2147484020" r:id="rId8"/>
    <p:sldLayoutId id="2147484021" r:id="rId9"/>
    <p:sldLayoutId id="2147484022" r:id="rId10"/>
    <p:sldLayoutId id="2147484023"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cs typeface="Arial" pitchFamily="34" charset="0"/>
        </a:defRPr>
      </a:lvl2pPr>
      <a:lvl3pPr algn="ctr" rtl="0" eaLnBrk="0" fontAlgn="base" hangingPunct="0">
        <a:spcBef>
          <a:spcPct val="0"/>
        </a:spcBef>
        <a:spcAft>
          <a:spcPct val="0"/>
        </a:spcAft>
        <a:defRPr sz="4400">
          <a:solidFill>
            <a:schemeClr val="tx2"/>
          </a:solidFill>
          <a:latin typeface="Arial" pitchFamily="34" charset="0"/>
          <a:cs typeface="Arial" pitchFamily="34" charset="0"/>
        </a:defRPr>
      </a:lvl3pPr>
      <a:lvl4pPr algn="ctr" rtl="0" eaLnBrk="0" fontAlgn="base" hangingPunct="0">
        <a:spcBef>
          <a:spcPct val="0"/>
        </a:spcBef>
        <a:spcAft>
          <a:spcPct val="0"/>
        </a:spcAft>
        <a:defRPr sz="4400">
          <a:solidFill>
            <a:schemeClr val="tx2"/>
          </a:solidFill>
          <a:latin typeface="Arial" pitchFamily="34" charset="0"/>
          <a:cs typeface="Arial" pitchFamily="34" charset="0"/>
        </a:defRPr>
      </a:lvl4pPr>
      <a:lvl5pPr algn="ctr" rtl="0" eaLnBrk="0" fontAlgn="base" hangingPunct="0">
        <a:spcBef>
          <a:spcPct val="0"/>
        </a:spcBef>
        <a:spcAft>
          <a:spcPct val="0"/>
        </a:spcAft>
        <a:defRPr sz="4400">
          <a:solidFill>
            <a:schemeClr val="tx2"/>
          </a:solidFill>
          <a:latin typeface="Arial" pitchFamily="34" charset="0"/>
          <a:cs typeface="Arial" pitchFamily="34" charset="0"/>
        </a:defRPr>
      </a:lvl5pPr>
      <a:lvl6pPr marL="457200" algn="ctr" rtl="0" fontAlgn="base">
        <a:spcBef>
          <a:spcPct val="0"/>
        </a:spcBef>
        <a:spcAft>
          <a:spcPct val="0"/>
        </a:spcAft>
        <a:defRPr sz="4400">
          <a:solidFill>
            <a:schemeClr val="tx2"/>
          </a:solidFill>
          <a:latin typeface="Arial" pitchFamily="34" charset="0"/>
          <a:cs typeface="Arial" pitchFamily="34" charset="0"/>
        </a:defRPr>
      </a:lvl6pPr>
      <a:lvl7pPr marL="914400" algn="ctr" rtl="0" fontAlgn="base">
        <a:spcBef>
          <a:spcPct val="0"/>
        </a:spcBef>
        <a:spcAft>
          <a:spcPct val="0"/>
        </a:spcAft>
        <a:defRPr sz="4400">
          <a:solidFill>
            <a:schemeClr val="tx2"/>
          </a:solidFill>
          <a:latin typeface="Arial" pitchFamily="34" charset="0"/>
          <a:cs typeface="Arial" pitchFamily="34" charset="0"/>
        </a:defRPr>
      </a:lvl7pPr>
      <a:lvl8pPr marL="1371600" algn="ctr" rtl="0" fontAlgn="base">
        <a:spcBef>
          <a:spcPct val="0"/>
        </a:spcBef>
        <a:spcAft>
          <a:spcPct val="0"/>
        </a:spcAft>
        <a:defRPr sz="4400">
          <a:solidFill>
            <a:schemeClr val="tx2"/>
          </a:solidFill>
          <a:latin typeface="Arial" pitchFamily="34" charset="0"/>
          <a:cs typeface="Arial" pitchFamily="34" charset="0"/>
        </a:defRPr>
      </a:lvl8pPr>
      <a:lvl9pPr marL="1828800" algn="ctr" rtl="0" fontAlgn="base">
        <a:spcBef>
          <a:spcPct val="0"/>
        </a:spcBef>
        <a:spcAft>
          <a:spcPct val="0"/>
        </a:spcAft>
        <a:defRPr sz="4400">
          <a:solidFill>
            <a:schemeClr val="tx2"/>
          </a:solidFill>
          <a:latin typeface="Arial" pitchFamily="34" charset="0"/>
          <a:cs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cs typeface="+mn-cs"/>
        </a:defRPr>
      </a:lvl2pPr>
      <a:lvl3pPr marL="1143000" indent="-228600" algn="l" rtl="0" eaLnBrk="0" fontAlgn="base" hangingPunct="0">
        <a:spcBef>
          <a:spcPct val="20000"/>
        </a:spcBef>
        <a:spcAft>
          <a:spcPct val="0"/>
        </a:spcAft>
        <a:buChar char="•"/>
        <a:defRPr sz="2400">
          <a:solidFill>
            <a:schemeClr val="tx1"/>
          </a:solidFill>
          <a:latin typeface="+mn-lt"/>
          <a:cs typeface="+mn-cs"/>
        </a:defRPr>
      </a:lvl3pPr>
      <a:lvl4pPr marL="1600200" indent="-228600" algn="l" rtl="0" eaLnBrk="0" fontAlgn="base" hangingPunct="0">
        <a:spcBef>
          <a:spcPct val="20000"/>
        </a:spcBef>
        <a:spcAft>
          <a:spcPct val="0"/>
        </a:spcAft>
        <a:buChar char="–"/>
        <a:defRPr sz="2000">
          <a:solidFill>
            <a:schemeClr val="tx1"/>
          </a:solidFill>
          <a:latin typeface="+mn-lt"/>
          <a:cs typeface="+mn-cs"/>
        </a:defRPr>
      </a:lvl4pPr>
      <a:lvl5pPr marL="2057400" indent="-228600" algn="l" rtl="0" eaLnBrk="0" fontAlgn="base" hangingPunct="0">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5.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73.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73.xml"/><Relationship Id="rId5" Type="http://schemas.openxmlformats.org/officeDocument/2006/relationships/image" Target="../media/image7.pn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3.xml"/></Relationships>
</file>

<file path=ppt/slides/_rels/slide5.xml.rels><?xml version="1.0" encoding="UTF-8" standalone="yes"?>
<Relationships xmlns="http://schemas.openxmlformats.org/package/2006/relationships"><Relationship Id="rId3" Type="http://schemas.openxmlformats.org/officeDocument/2006/relationships/image" Target="../media/image8.wmf"/><Relationship Id="rId7" Type="http://schemas.openxmlformats.org/officeDocument/2006/relationships/image" Target="../media/image10.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5" Type="http://schemas.openxmlformats.org/officeDocument/2006/relationships/image" Target="../media/image9.w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55.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156.xml"/></Relationships>
</file>

<file path=ppt/slides/_rels/slide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58.xml"/></Relationships>
</file>

<file path=ppt/slides/_rels/slide1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8.xml"/></Relationships>
</file>

<file path=ppt/slides/_rels/slide1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8.xml"/></Relationships>
</file>

<file path=ppt/slides/_rels/slide1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74.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1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8.xml"/></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4.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79.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9.xml"/></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90.xml"/></Relationships>
</file>

<file path=ppt/slides/_rels/slide23.xml.rels><?xml version="1.0" encoding="UTF-8" standalone="yes"?>
<Relationships xmlns="http://schemas.openxmlformats.org/package/2006/relationships"><Relationship Id="rId3" Type="http://schemas.openxmlformats.org/officeDocument/2006/relationships/image" Target="../media/image28.wmf"/><Relationship Id="rId7" Type="http://schemas.openxmlformats.org/officeDocument/2006/relationships/image" Target="../media/image32.wmf"/><Relationship Id="rId2" Type="http://schemas.openxmlformats.org/officeDocument/2006/relationships/image" Target="../media/image27.wmf"/><Relationship Id="rId1" Type="http://schemas.openxmlformats.org/officeDocument/2006/relationships/slideLayout" Target="../slideLayouts/slideLayout90.xml"/><Relationship Id="rId6" Type="http://schemas.openxmlformats.org/officeDocument/2006/relationships/image" Target="../media/image31.wmf"/><Relationship Id="rId5" Type="http://schemas.openxmlformats.org/officeDocument/2006/relationships/image" Target="../media/image30.wmf"/><Relationship Id="rId4" Type="http://schemas.openxmlformats.org/officeDocument/2006/relationships/image" Target="../media/image29.wmf"/></Relationships>
</file>

<file path=ppt/slides/_rels/slide24.xml.rels><?xml version="1.0" encoding="UTF-8" standalone="yes"?>
<Relationships xmlns="http://schemas.openxmlformats.org/package/2006/relationships"><Relationship Id="rId3" Type="http://schemas.openxmlformats.org/officeDocument/2006/relationships/image" Target="../media/image34.wmf"/><Relationship Id="rId2" Type="http://schemas.openxmlformats.org/officeDocument/2006/relationships/image" Target="../media/image33.wmf"/><Relationship Id="rId1" Type="http://schemas.openxmlformats.org/officeDocument/2006/relationships/slideLayout" Target="../slideLayouts/slideLayout90.xml"/><Relationship Id="rId4" Type="http://schemas.openxmlformats.org/officeDocument/2006/relationships/image" Target="../media/image35.wmf"/></Relationships>
</file>

<file path=ppt/slides/_rels/slide25.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4.wmf"/><Relationship Id="rId1" Type="http://schemas.openxmlformats.org/officeDocument/2006/relationships/slideLayout" Target="../slideLayouts/slideLayout90.xml"/><Relationship Id="rId4" Type="http://schemas.openxmlformats.org/officeDocument/2006/relationships/image" Target="../media/image37.wmf"/></Relationships>
</file>

<file path=ppt/slides/_rels/slide26.x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4.wmf"/><Relationship Id="rId1" Type="http://schemas.openxmlformats.org/officeDocument/2006/relationships/slideLayout" Target="../slideLayouts/slideLayout90.xml"/><Relationship Id="rId4" Type="http://schemas.openxmlformats.org/officeDocument/2006/relationships/image" Target="../media/image39.wmf"/></Relationships>
</file>

<file path=ppt/slides/_rels/slide27.xml.rels><?xml version="1.0" encoding="UTF-8" standalone="yes"?>
<Relationships xmlns="http://schemas.openxmlformats.org/package/2006/relationships"><Relationship Id="rId3" Type="http://schemas.openxmlformats.org/officeDocument/2006/relationships/image" Target="../media/image40.wmf"/><Relationship Id="rId2" Type="http://schemas.openxmlformats.org/officeDocument/2006/relationships/image" Target="../media/image34.wmf"/><Relationship Id="rId1" Type="http://schemas.openxmlformats.org/officeDocument/2006/relationships/slideLayout" Target="../slideLayouts/slideLayout90.xml"/><Relationship Id="rId4" Type="http://schemas.openxmlformats.org/officeDocument/2006/relationships/image" Target="../media/image41.wmf"/></Relationships>
</file>

<file path=ppt/slides/_rels/slide28.xml.rels><?xml version="1.0" encoding="UTF-8" standalone="yes"?>
<Relationships xmlns="http://schemas.openxmlformats.org/package/2006/relationships"><Relationship Id="rId3" Type="http://schemas.openxmlformats.org/officeDocument/2006/relationships/image" Target="../media/image41.wmf"/><Relationship Id="rId2" Type="http://schemas.openxmlformats.org/officeDocument/2006/relationships/image" Target="../media/image34.wmf"/><Relationship Id="rId1" Type="http://schemas.openxmlformats.org/officeDocument/2006/relationships/slideLayout" Target="../slideLayouts/slideLayout90.xml"/><Relationship Id="rId4" Type="http://schemas.openxmlformats.org/officeDocument/2006/relationships/image" Target="../media/image42.wmf"/></Relationships>
</file>

<file path=ppt/slides/_rels/slide29.xml.rels><?xml version="1.0" encoding="UTF-8" standalone="yes"?>
<Relationships xmlns="http://schemas.openxmlformats.org/package/2006/relationships"><Relationship Id="rId3" Type="http://schemas.openxmlformats.org/officeDocument/2006/relationships/image" Target="../media/image43.wmf"/><Relationship Id="rId2" Type="http://schemas.openxmlformats.org/officeDocument/2006/relationships/image" Target="../media/image34.wmf"/><Relationship Id="rId1" Type="http://schemas.openxmlformats.org/officeDocument/2006/relationships/slideLayout" Target="../slideLayouts/slideLayout90.xml"/></Relationships>
</file>

<file path=ppt/slides/_rels/slide30.xml.rels><?xml version="1.0" encoding="UTF-8" standalone="yes"?>
<Relationships xmlns="http://schemas.openxmlformats.org/package/2006/relationships"><Relationship Id="rId3" Type="http://schemas.openxmlformats.org/officeDocument/2006/relationships/image" Target="../media/image45.wmf"/><Relationship Id="rId2" Type="http://schemas.openxmlformats.org/officeDocument/2006/relationships/image" Target="../media/image44.wmf"/><Relationship Id="rId1" Type="http://schemas.openxmlformats.org/officeDocument/2006/relationships/slideLayout" Target="../slideLayouts/slideLayout90.xml"/><Relationship Id="rId4" Type="http://schemas.openxmlformats.org/officeDocument/2006/relationships/image" Target="../media/image46.wmf"/></Relationships>
</file>

<file path=ppt/slides/_rels/slide31.x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slideLayout" Target="../slideLayouts/slideLayout90.xml"/><Relationship Id="rId4" Type="http://schemas.openxmlformats.org/officeDocument/2006/relationships/image" Target="../media/image49.wmf"/></Relationships>
</file>

<file path=ppt/slides/_rels/slide3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90.xml"/></Relationships>
</file>

<file path=ppt/slides/_rels/slide3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90.xml"/></Relationships>
</file>

<file path=ppt/slides/_rels/slide34.xml.rels><?xml version="1.0" encoding="UTF-8" standalone="yes"?>
<Relationships xmlns="http://schemas.openxmlformats.org/package/2006/relationships"><Relationship Id="rId3" Type="http://schemas.openxmlformats.org/officeDocument/2006/relationships/image" Target="../media/image52.wmf"/><Relationship Id="rId7" Type="http://schemas.openxmlformats.org/officeDocument/2006/relationships/image" Target="../media/image56.wmf"/><Relationship Id="rId2" Type="http://schemas.openxmlformats.org/officeDocument/2006/relationships/image" Target="../media/image51.wmf"/><Relationship Id="rId1" Type="http://schemas.openxmlformats.org/officeDocument/2006/relationships/slideLayout" Target="../slideLayouts/slideLayout90.xml"/><Relationship Id="rId6" Type="http://schemas.openxmlformats.org/officeDocument/2006/relationships/image" Target="../media/image55.wmf"/><Relationship Id="rId5" Type="http://schemas.openxmlformats.org/officeDocument/2006/relationships/image" Target="../media/image54.wmf"/><Relationship Id="rId4" Type="http://schemas.openxmlformats.org/officeDocument/2006/relationships/image" Target="../media/image53.wmf"/></Relationships>
</file>

<file path=ppt/slides/_rels/slide35.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7.xml"/><Relationship Id="rId1" Type="http://schemas.openxmlformats.org/officeDocument/2006/relationships/slideLayout" Target="../slideLayouts/slideLayout112.xml"/><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00.xm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00.xml"/></Relationships>
</file>

<file path=ppt/slides/_rels/slide38.x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slideLayout" Target="../slideLayouts/slideLayout90.xml"/></Relationships>
</file>

<file path=ppt/slides/_rels/slide39.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90.xml"/></Relationships>
</file>

<file path=ppt/slides/_rels/slide40.xml.rels><?xml version="1.0" encoding="UTF-8" standalone="yes"?>
<Relationships xmlns="http://schemas.openxmlformats.org/package/2006/relationships"><Relationship Id="rId8" Type="http://schemas.openxmlformats.org/officeDocument/2006/relationships/image" Target="../media/image67.wmf"/><Relationship Id="rId3" Type="http://schemas.openxmlformats.org/officeDocument/2006/relationships/image" Target="../media/image63.wmf"/><Relationship Id="rId7" Type="http://schemas.openxmlformats.org/officeDocument/2006/relationships/image" Target="../media/image66.wmf"/><Relationship Id="rId2" Type="http://schemas.openxmlformats.org/officeDocument/2006/relationships/image" Target="../media/image30.wmf"/><Relationship Id="rId1" Type="http://schemas.openxmlformats.org/officeDocument/2006/relationships/slideLayout" Target="../slideLayouts/slideLayout90.xml"/><Relationship Id="rId6" Type="http://schemas.openxmlformats.org/officeDocument/2006/relationships/image" Target="../media/image65.wmf"/><Relationship Id="rId5" Type="http://schemas.openxmlformats.org/officeDocument/2006/relationships/image" Target="../media/image64.wmf"/><Relationship Id="rId4" Type="http://schemas.openxmlformats.org/officeDocument/2006/relationships/image" Target="../media/image32.wmf"/></Relationships>
</file>

<file path=ppt/slides/_rels/slide41.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slideLayout" Target="../slideLayouts/slideLayout90.xml"/><Relationship Id="rId1" Type="http://schemas.openxmlformats.org/officeDocument/2006/relationships/video" Target="https://www.youtube.com/embed/IOHayh06LJ4" TargetMode="External"/><Relationship Id="rId4" Type="http://schemas.openxmlformats.org/officeDocument/2006/relationships/hyperlink" Target="https://www.youtube.com/watch?v=IOHayh06LJ4" TargetMode="Externa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90.xml"/></Relationships>
</file>

<file path=ppt/slides/_rels/slide43.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xml"/><Relationship Id="rId1" Type="http://schemas.openxmlformats.org/officeDocument/2006/relationships/slideLayout" Target="../slideLayouts/slideLayout89.xml"/></Relationships>
</file>

<file path=ppt/slides/_rels/slide44.xml.rels><?xml version="1.0" encoding="UTF-8" standalone="yes"?>
<Relationships xmlns="http://schemas.openxmlformats.org/package/2006/relationships"><Relationship Id="rId3" Type="http://schemas.openxmlformats.org/officeDocument/2006/relationships/image" Target="../media/image71.wmf"/><Relationship Id="rId2" Type="http://schemas.openxmlformats.org/officeDocument/2006/relationships/image" Target="../media/image70.wmf"/><Relationship Id="rId1" Type="http://schemas.openxmlformats.org/officeDocument/2006/relationships/slideLayout" Target="../slideLayouts/slideLayout90.xml"/></Relationships>
</file>

<file path=ppt/slides/_rels/slide45.x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image" Target="../media/image72.wmf"/><Relationship Id="rId1" Type="http://schemas.openxmlformats.org/officeDocument/2006/relationships/slideLayout" Target="../slideLayouts/slideLayout90.xml"/></Relationships>
</file>

<file path=ppt/slides/_rels/slide46.xml.rels><?xml version="1.0" encoding="UTF-8" standalone="yes"?>
<Relationships xmlns="http://schemas.openxmlformats.org/package/2006/relationships"><Relationship Id="rId3" Type="http://schemas.openxmlformats.org/officeDocument/2006/relationships/image" Target="../media/image75.wmf"/><Relationship Id="rId2" Type="http://schemas.openxmlformats.org/officeDocument/2006/relationships/image" Target="../media/image74.wmf"/><Relationship Id="rId1" Type="http://schemas.openxmlformats.org/officeDocument/2006/relationships/slideLayout" Target="../slideLayouts/slideLayout90.xml"/><Relationship Id="rId4" Type="http://schemas.openxmlformats.org/officeDocument/2006/relationships/image" Target="../media/image76.wmf"/></Relationships>
</file>

<file path=ppt/slides/_rels/slide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36.xml"/><Relationship Id="rId4" Type="http://schemas.openxmlformats.org/officeDocument/2006/relationships/image" Target="../media/image79.png"/></Relationships>
</file>

<file path=ppt/slides/_rels/slide4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136.xml"/></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136.xml"/></Relationships>
</file>

<file path=ppt/slides/_rels/slide50.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notesSlide" Target="../notesSlides/notesSlide9.xml"/><Relationship Id="rId1" Type="http://schemas.openxmlformats.org/officeDocument/2006/relationships/slideLayout" Target="../slideLayouts/slideLayout124.xml"/></Relationships>
</file>

<file path=ppt/slides/_rels/slide51.xml.rels><?xml version="1.0" encoding="UTF-8" standalone="yes"?>
<Relationships xmlns="http://schemas.openxmlformats.org/package/2006/relationships"><Relationship Id="rId3" Type="http://schemas.openxmlformats.org/officeDocument/2006/relationships/image" Target="../media/image85.wmf"/><Relationship Id="rId2" Type="http://schemas.openxmlformats.org/officeDocument/2006/relationships/image" Target="../media/image84.wmf"/><Relationship Id="rId1" Type="http://schemas.openxmlformats.org/officeDocument/2006/relationships/slideLayout" Target="../slideLayouts/slideLayout90.xml"/><Relationship Id="rId4" Type="http://schemas.openxmlformats.org/officeDocument/2006/relationships/image" Target="../media/image86.wmf"/></Relationships>
</file>

<file path=ppt/slides/_rels/slide52.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10.xml"/><Relationship Id="rId1" Type="http://schemas.openxmlformats.org/officeDocument/2006/relationships/slideLayout" Target="../slideLayouts/slideLayout100.xml"/></Relationships>
</file>

<file path=ppt/slides/_rels/slide53.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1.xml"/><Relationship Id="rId1" Type="http://schemas.openxmlformats.org/officeDocument/2006/relationships/slideLayout" Target="../slideLayouts/slideLayout106.xml"/></Relationships>
</file>

<file path=ppt/slides/_rels/slide54.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00.xml"/></Relationships>
</file>

<file path=ppt/slides/_rels/slide5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notesSlide" Target="../notesSlides/notesSlide12.xml"/><Relationship Id="rId1" Type="http://schemas.openxmlformats.org/officeDocument/2006/relationships/slideLayout" Target="../slideLayouts/slideLayout19.xml"/><Relationship Id="rId4" Type="http://schemas.openxmlformats.org/officeDocument/2006/relationships/image" Target="../media/image93.jpeg"/></Relationships>
</file>

<file path=ppt/slides/_rels/slide58.xml.rels><?xml version="1.0" encoding="UTF-8" standalone="yes"?>
<Relationships xmlns="http://schemas.openxmlformats.org/package/2006/relationships"><Relationship Id="rId3" Type="http://schemas.openxmlformats.org/officeDocument/2006/relationships/image" Target="../media/image94.jpeg"/><Relationship Id="rId2" Type="http://schemas.openxmlformats.org/officeDocument/2006/relationships/notesSlide" Target="../notesSlides/notesSlide13.xml"/><Relationship Id="rId1" Type="http://schemas.openxmlformats.org/officeDocument/2006/relationships/slideLayout" Target="../slideLayouts/slideLayout19.xml"/><Relationship Id="rId4" Type="http://schemas.openxmlformats.org/officeDocument/2006/relationships/image" Target="../media/image95.jpeg"/></Relationships>
</file>

<file path=ppt/slides/_rels/slide59.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notesSlide" Target="../notesSlides/notesSlide14.xml"/><Relationship Id="rId1" Type="http://schemas.openxmlformats.org/officeDocument/2006/relationships/slideLayout" Target="../slideLayouts/slideLayout19.xml"/><Relationship Id="rId4" Type="http://schemas.openxmlformats.org/officeDocument/2006/relationships/image" Target="../media/image97.jpeg"/></Relationships>
</file>

<file path=ppt/slides/_rels/slide6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notesSlide" Target="../notesSlides/notesSlide15.xml"/><Relationship Id="rId1" Type="http://schemas.openxmlformats.org/officeDocument/2006/relationships/slideLayout" Target="../slideLayouts/slideLayout19.xml"/><Relationship Id="rId4" Type="http://schemas.openxmlformats.org/officeDocument/2006/relationships/image" Target="../media/image99.jpeg"/></Relationships>
</file>

<file path=ppt/slides/_rels/slide61.xml.rels><?xml version="1.0" encoding="UTF-8" standalone="yes"?>
<Relationships xmlns="http://schemas.openxmlformats.org/package/2006/relationships"><Relationship Id="rId3" Type="http://schemas.openxmlformats.org/officeDocument/2006/relationships/image" Target="../media/image101.jpeg"/><Relationship Id="rId2" Type="http://schemas.openxmlformats.org/officeDocument/2006/relationships/image" Target="../media/image100.jpeg"/><Relationship Id="rId1" Type="http://schemas.openxmlformats.org/officeDocument/2006/relationships/slideLayout" Target="../slideLayouts/slideLayout19.xml"/></Relationships>
</file>

<file path=ppt/slides/_rels/slide62.xml.rels><?xml version="1.0" encoding="UTF-8" standalone="yes"?>
<Relationships xmlns="http://schemas.openxmlformats.org/package/2006/relationships"><Relationship Id="rId3" Type="http://schemas.openxmlformats.org/officeDocument/2006/relationships/image" Target="../media/image102.jpeg"/><Relationship Id="rId2" Type="http://schemas.openxmlformats.org/officeDocument/2006/relationships/notesSlide" Target="../notesSlides/notesSlide16.xml"/><Relationship Id="rId1" Type="http://schemas.openxmlformats.org/officeDocument/2006/relationships/slideLayout" Target="../slideLayouts/slideLayout19.xml"/><Relationship Id="rId4" Type="http://schemas.openxmlformats.org/officeDocument/2006/relationships/image" Target="../media/image103.jpeg"/></Relationships>
</file>

<file path=ppt/slides/_rels/slide63.xml.rels><?xml version="1.0" encoding="UTF-8" standalone="yes"?>
<Relationships xmlns="http://schemas.openxmlformats.org/package/2006/relationships"><Relationship Id="rId3" Type="http://schemas.openxmlformats.org/officeDocument/2006/relationships/image" Target="../media/image104.jpeg"/><Relationship Id="rId2" Type="http://schemas.openxmlformats.org/officeDocument/2006/relationships/notesSlide" Target="../notesSlides/notesSlide17.xml"/><Relationship Id="rId1" Type="http://schemas.openxmlformats.org/officeDocument/2006/relationships/slideLayout" Target="../slideLayouts/slideLayout19.xml"/><Relationship Id="rId4" Type="http://schemas.openxmlformats.org/officeDocument/2006/relationships/image" Target="../media/image105.jpeg"/></Relationships>
</file>

<file path=ppt/slides/_rels/slide6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notesSlide" Target="../notesSlides/notesSlide18.xml"/><Relationship Id="rId1" Type="http://schemas.openxmlformats.org/officeDocument/2006/relationships/slideLayout" Target="../slideLayouts/slideLayout19.xml"/><Relationship Id="rId4" Type="http://schemas.openxmlformats.org/officeDocument/2006/relationships/image" Target="../media/image107.jpeg"/></Relationships>
</file>

<file path=ppt/slides/_rels/slide65.xml.rels><?xml version="1.0" encoding="UTF-8" standalone="yes"?>
<Relationships xmlns="http://schemas.openxmlformats.org/package/2006/relationships"><Relationship Id="rId3" Type="http://schemas.openxmlformats.org/officeDocument/2006/relationships/image" Target="../media/image108.jpeg"/><Relationship Id="rId2" Type="http://schemas.openxmlformats.org/officeDocument/2006/relationships/notesSlide" Target="../notesSlides/notesSlide19.xml"/><Relationship Id="rId1" Type="http://schemas.openxmlformats.org/officeDocument/2006/relationships/slideLayout" Target="../slideLayouts/slideLayout19.xml"/><Relationship Id="rId4" Type="http://schemas.openxmlformats.org/officeDocument/2006/relationships/image" Target="../media/image109.jpeg"/></Relationships>
</file>

<file path=ppt/slides/_rels/slide66.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notesSlide" Target="../notesSlides/notesSlide20.xml"/><Relationship Id="rId1" Type="http://schemas.openxmlformats.org/officeDocument/2006/relationships/slideLayout" Target="../slideLayouts/slideLayout19.xml"/><Relationship Id="rId4" Type="http://schemas.openxmlformats.org/officeDocument/2006/relationships/image" Target="../media/image111.jpeg"/></Relationships>
</file>

<file path=ppt/slides/_rels/slide67.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notesSlide" Target="../notesSlides/notesSlide21.xml"/><Relationship Id="rId1" Type="http://schemas.openxmlformats.org/officeDocument/2006/relationships/slideLayout" Target="../slideLayouts/slideLayout19.xml"/><Relationship Id="rId4" Type="http://schemas.openxmlformats.org/officeDocument/2006/relationships/image" Target="../media/image113.jpeg"/></Relationships>
</file>

<file path=ppt/slides/_rels/slide68.xml.rels><?xml version="1.0" encoding="UTF-8" standalone="yes"?>
<Relationships xmlns="http://schemas.openxmlformats.org/package/2006/relationships"><Relationship Id="rId3" Type="http://schemas.openxmlformats.org/officeDocument/2006/relationships/image" Target="../media/image114.jpeg"/><Relationship Id="rId2" Type="http://schemas.openxmlformats.org/officeDocument/2006/relationships/notesSlide" Target="../notesSlides/notesSlide22.xml"/><Relationship Id="rId1" Type="http://schemas.openxmlformats.org/officeDocument/2006/relationships/slideLayout" Target="../slideLayouts/slideLayout19.xml"/><Relationship Id="rId4" Type="http://schemas.openxmlformats.org/officeDocument/2006/relationships/image" Target="../media/image115.jpeg"/></Relationships>
</file>

<file path=ppt/slides/_rels/slide69.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notesSlide" Target="../notesSlides/notesSlide23.xml"/><Relationship Id="rId1" Type="http://schemas.openxmlformats.org/officeDocument/2006/relationships/slideLayout" Target="../slideLayouts/slideLayout19.xml"/><Relationship Id="rId4" Type="http://schemas.openxmlformats.org/officeDocument/2006/relationships/image" Target="../media/image117.jpeg"/></Relationships>
</file>

<file path=ppt/slides/_rels/slide70.xml.rels><?xml version="1.0" encoding="UTF-8" standalone="yes"?>
<Relationships xmlns="http://schemas.openxmlformats.org/package/2006/relationships"><Relationship Id="rId3" Type="http://schemas.openxmlformats.org/officeDocument/2006/relationships/image" Target="../media/image118.jpeg"/><Relationship Id="rId2" Type="http://schemas.openxmlformats.org/officeDocument/2006/relationships/notesSlide" Target="../notesSlides/notesSlide24.xml"/><Relationship Id="rId1" Type="http://schemas.openxmlformats.org/officeDocument/2006/relationships/slideLayout" Target="../slideLayouts/slideLayout19.xml"/><Relationship Id="rId4" Type="http://schemas.openxmlformats.org/officeDocument/2006/relationships/image" Target="../media/image119.jpeg"/></Relationships>
</file>

<file path=ppt/slides/_rels/slide71.xml.rels><?xml version="1.0" encoding="UTF-8" standalone="yes"?>
<Relationships xmlns="http://schemas.openxmlformats.org/package/2006/relationships"><Relationship Id="rId3" Type="http://schemas.openxmlformats.org/officeDocument/2006/relationships/image" Target="../media/image120.jpeg"/><Relationship Id="rId2" Type="http://schemas.openxmlformats.org/officeDocument/2006/relationships/notesSlide" Target="../notesSlides/notesSlide25.xml"/><Relationship Id="rId1" Type="http://schemas.openxmlformats.org/officeDocument/2006/relationships/slideLayout" Target="../slideLayouts/slideLayout19.xml"/><Relationship Id="rId4" Type="http://schemas.openxmlformats.org/officeDocument/2006/relationships/image" Target="../media/image121.jpeg"/></Relationships>
</file>

<file path=ppt/slides/_rels/slide72.xml.rels><?xml version="1.0" encoding="UTF-8" standalone="yes"?>
<Relationships xmlns="http://schemas.openxmlformats.org/package/2006/relationships"><Relationship Id="rId3" Type="http://schemas.openxmlformats.org/officeDocument/2006/relationships/image" Target="../media/image122.jpeg"/><Relationship Id="rId2" Type="http://schemas.openxmlformats.org/officeDocument/2006/relationships/notesSlide" Target="../notesSlides/notesSlide26.xml"/><Relationship Id="rId1" Type="http://schemas.openxmlformats.org/officeDocument/2006/relationships/slideLayout" Target="../slideLayouts/slideLayout19.xml"/><Relationship Id="rId4" Type="http://schemas.openxmlformats.org/officeDocument/2006/relationships/image" Target="../media/image123.jpeg"/></Relationships>
</file>

<file path=ppt/slides/_rels/slide73.xml.rels><?xml version="1.0" encoding="UTF-8" standalone="yes"?>
<Relationships xmlns="http://schemas.openxmlformats.org/package/2006/relationships"><Relationship Id="rId3" Type="http://schemas.openxmlformats.org/officeDocument/2006/relationships/image" Target="../media/image125.jpeg"/><Relationship Id="rId2" Type="http://schemas.openxmlformats.org/officeDocument/2006/relationships/image" Target="../media/image124.jpeg"/><Relationship Id="rId1" Type="http://schemas.openxmlformats.org/officeDocument/2006/relationships/slideLayout" Target="../slideLayouts/slideLayout19.xml"/></Relationships>
</file>

<file path=ppt/slides/_rels/slide74.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notesSlide" Target="../notesSlides/notesSlide27.xml"/><Relationship Id="rId1" Type="http://schemas.openxmlformats.org/officeDocument/2006/relationships/slideLayout" Target="../slideLayouts/slideLayout19.xml"/><Relationship Id="rId4" Type="http://schemas.openxmlformats.org/officeDocument/2006/relationships/image" Target="../media/image127.jpeg"/></Relationships>
</file>

<file path=ppt/slides/_rels/slide75.xml.rels><?xml version="1.0" encoding="UTF-8" standalone="yes"?>
<Relationships xmlns="http://schemas.openxmlformats.org/package/2006/relationships"><Relationship Id="rId3" Type="http://schemas.openxmlformats.org/officeDocument/2006/relationships/image" Target="../media/image128.jpeg"/><Relationship Id="rId2" Type="http://schemas.openxmlformats.org/officeDocument/2006/relationships/notesSlide" Target="../notesSlides/notesSlide28.xml"/><Relationship Id="rId1" Type="http://schemas.openxmlformats.org/officeDocument/2006/relationships/slideLayout" Target="../slideLayouts/slideLayout19.xml"/><Relationship Id="rId5" Type="http://schemas.openxmlformats.org/officeDocument/2006/relationships/image" Target="../media/image91.jpeg"/><Relationship Id="rId4" Type="http://schemas.openxmlformats.org/officeDocument/2006/relationships/image" Target="../media/image129.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77.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161.xml"/></Relationships>
</file>

<file path=ppt/slides/_rels/slide78.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0.png"/><Relationship Id="rId1" Type="http://schemas.openxmlformats.org/officeDocument/2006/relationships/slideLayout" Target="../slideLayouts/slideLayout161.xml"/><Relationship Id="rId4" Type="http://schemas.openxmlformats.org/officeDocument/2006/relationships/image" Target="../media/image131.png"/></Relationships>
</file>

<file path=ppt/slides/_rels/slide79.xml.rels><?xml version="1.0" encoding="UTF-8" standalone="yes"?>
<Relationships xmlns="http://schemas.openxmlformats.org/package/2006/relationships"><Relationship Id="rId3" Type="http://schemas.openxmlformats.org/officeDocument/2006/relationships/image" Target="../media/image132.png"/><Relationship Id="rId2" Type="http://schemas.openxmlformats.org/officeDocument/2006/relationships/image" Target="../media/image130.png"/><Relationship Id="rId1" Type="http://schemas.openxmlformats.org/officeDocument/2006/relationships/slideLayout" Target="../slideLayouts/slideLayout161.xml"/></Relationships>
</file>

<file path=ppt/slides/_rels/slide80.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161.xml"/></Relationships>
</file>

<file path=ppt/slides/_rels/slide81.xml.rels><?xml version="1.0" encoding="UTF-8" standalone="yes"?>
<Relationships xmlns="http://schemas.openxmlformats.org/package/2006/relationships"><Relationship Id="rId3" Type="http://schemas.openxmlformats.org/officeDocument/2006/relationships/image" Target="../media/image134.jpeg"/><Relationship Id="rId7" Type="http://schemas.openxmlformats.org/officeDocument/2006/relationships/image" Target="../media/image138.jpeg"/><Relationship Id="rId2" Type="http://schemas.openxmlformats.org/officeDocument/2006/relationships/image" Target="../media/image133.png"/><Relationship Id="rId1" Type="http://schemas.openxmlformats.org/officeDocument/2006/relationships/slideLayout" Target="../slideLayouts/slideLayout161.xml"/><Relationship Id="rId6" Type="http://schemas.openxmlformats.org/officeDocument/2006/relationships/image" Target="../media/image137.png"/><Relationship Id="rId5" Type="http://schemas.openxmlformats.org/officeDocument/2006/relationships/image" Target="../media/image136.jpeg"/><Relationship Id="rId4" Type="http://schemas.openxmlformats.org/officeDocument/2006/relationships/image" Target="../media/image135.png"/></Relationships>
</file>

<file path=ppt/slides/_rels/slide82.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165.xml"/><Relationship Id="rId4" Type="http://schemas.openxmlformats.org/officeDocument/2006/relationships/image" Target="../media/image141.png"/></Relationships>
</file>

<file path=ppt/slides/_rels/slide83.xml.rels><?xml version="1.0" encoding="UTF-8" standalone="yes"?>
<Relationships xmlns="http://schemas.openxmlformats.org/package/2006/relationships"><Relationship Id="rId2" Type="http://schemas.openxmlformats.org/officeDocument/2006/relationships/image" Target="../media/image142.png"/><Relationship Id="rId1" Type="http://schemas.openxmlformats.org/officeDocument/2006/relationships/slideLayout" Target="../slideLayouts/slideLayout165.xml"/></Relationships>
</file>

<file path=ppt/slides/_rels/slide84.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30.png"/><Relationship Id="rId1" Type="http://schemas.openxmlformats.org/officeDocument/2006/relationships/slideLayout" Target="../slideLayouts/slideLayout161.xml"/><Relationship Id="rId4" Type="http://schemas.openxmlformats.org/officeDocument/2006/relationships/image" Target="../media/image144.png"/></Relationships>
</file>

<file path=ppt/slides/_rels/slide85.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29.xml"/><Relationship Id="rId1" Type="http://schemas.openxmlformats.org/officeDocument/2006/relationships/slideLayout" Target="../slideLayouts/slideLayout161.xml"/><Relationship Id="rId6" Type="http://schemas.openxmlformats.org/officeDocument/2006/relationships/image" Target="../media/image148.png"/><Relationship Id="rId5" Type="http://schemas.openxmlformats.org/officeDocument/2006/relationships/image" Target="../media/image147.png"/><Relationship Id="rId4" Type="http://schemas.openxmlformats.org/officeDocument/2006/relationships/image" Target="../media/image146.png"/></Relationships>
</file>

<file path=ppt/slides/_rels/slide86.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161.xml"/><Relationship Id="rId5" Type="http://schemas.openxmlformats.org/officeDocument/2006/relationships/image" Target="../media/image152.png"/><Relationship Id="rId4" Type="http://schemas.openxmlformats.org/officeDocument/2006/relationships/image" Target="../media/image151.png"/></Relationships>
</file>

<file path=ppt/slides/_rels/slide87.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notesSlide" Target="../notesSlides/notesSlide30.xml"/><Relationship Id="rId1" Type="http://schemas.openxmlformats.org/officeDocument/2006/relationships/slideLayout" Target="../slideLayouts/slideLayout161.xml"/><Relationship Id="rId6" Type="http://schemas.openxmlformats.org/officeDocument/2006/relationships/image" Target="../media/image156.png"/><Relationship Id="rId5" Type="http://schemas.openxmlformats.org/officeDocument/2006/relationships/image" Target="../media/image155.png"/><Relationship Id="rId4" Type="http://schemas.openxmlformats.org/officeDocument/2006/relationships/image" Target="../media/image154.png"/></Relationships>
</file>

<file path=ppt/slides/_rels/slide8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notesSlide" Target="../notesSlides/notesSlide31.xml"/><Relationship Id="rId1" Type="http://schemas.openxmlformats.org/officeDocument/2006/relationships/slideLayout" Target="../slideLayouts/slideLayout161.xml"/><Relationship Id="rId6" Type="http://schemas.openxmlformats.org/officeDocument/2006/relationships/image" Target="../media/image148.png"/><Relationship Id="rId5" Type="http://schemas.openxmlformats.org/officeDocument/2006/relationships/image" Target="../media/image159.png"/><Relationship Id="rId4" Type="http://schemas.openxmlformats.org/officeDocument/2006/relationships/image" Target="../media/image158.png"/></Relationships>
</file>

<file path=ppt/slides/_rels/slide89.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notesSlide" Target="../notesSlides/notesSlide32.xml"/><Relationship Id="rId1" Type="http://schemas.openxmlformats.org/officeDocument/2006/relationships/slideLayout" Target="../slideLayouts/slideLayout161.xml"/><Relationship Id="rId4" Type="http://schemas.openxmlformats.org/officeDocument/2006/relationships/image" Target="../media/image148.png"/></Relationships>
</file>

<file path=ppt/slides/_rels/slide90.xml.rels><?xml version="1.0" encoding="UTF-8" standalone="yes"?>
<Relationships xmlns="http://schemas.openxmlformats.org/package/2006/relationships"><Relationship Id="rId2" Type="http://schemas.openxmlformats.org/officeDocument/2006/relationships/image" Target="../media/image161.jpeg"/><Relationship Id="rId1" Type="http://schemas.openxmlformats.org/officeDocument/2006/relationships/slideLayout" Target="../slideLayouts/slideLayout161.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61.xml"/></Relationships>
</file>

<file path=ppt/slides/_rels/slide93.xml.rels><?xml version="1.0" encoding="UTF-8" standalone="yes"?>
<Relationships xmlns="http://schemas.openxmlformats.org/package/2006/relationships"><Relationship Id="rId2" Type="http://schemas.openxmlformats.org/officeDocument/2006/relationships/image" Target="../media/image162.png"/><Relationship Id="rId1" Type="http://schemas.openxmlformats.org/officeDocument/2006/relationships/slideLayout" Target="../slideLayouts/slideLayout166.xml"/></Relationships>
</file>

<file path=ppt/slides/_rels/slide94.xml.rels><?xml version="1.0" encoding="UTF-8" standalone="yes"?>
<Relationships xmlns="http://schemas.openxmlformats.org/package/2006/relationships"><Relationship Id="rId2" Type="http://schemas.openxmlformats.org/officeDocument/2006/relationships/image" Target="../media/image163.png"/><Relationship Id="rId1" Type="http://schemas.openxmlformats.org/officeDocument/2006/relationships/slideLayout" Target="../slideLayouts/slideLayout42.xml"/></Relationships>
</file>

<file path=ppt/slides/_rels/slide95.xml.rels><?xml version="1.0" encoding="UTF-8" standalone="yes"?>
<Relationships xmlns="http://schemas.openxmlformats.org/package/2006/relationships"><Relationship Id="rId3" Type="http://schemas.openxmlformats.org/officeDocument/2006/relationships/image" Target="../media/image165.png"/><Relationship Id="rId2" Type="http://schemas.openxmlformats.org/officeDocument/2006/relationships/image" Target="../media/image164.png"/><Relationship Id="rId1" Type="http://schemas.openxmlformats.org/officeDocument/2006/relationships/slideLayout" Target="../slideLayouts/slideLayout42.xml"/><Relationship Id="rId4" Type="http://schemas.openxmlformats.org/officeDocument/2006/relationships/image" Target="../media/image166.jpeg"/></Relationships>
</file>

<file path=ppt/slides/_rels/slide96.xml.rels><?xml version="1.0" encoding="UTF-8" standalone="yes"?>
<Relationships xmlns="http://schemas.openxmlformats.org/package/2006/relationships"><Relationship Id="rId3" Type="http://schemas.openxmlformats.org/officeDocument/2006/relationships/image" Target="../media/image167.png"/><Relationship Id="rId2" Type="http://schemas.openxmlformats.org/officeDocument/2006/relationships/image" Target="../media/image164.png"/><Relationship Id="rId1" Type="http://schemas.openxmlformats.org/officeDocument/2006/relationships/slideLayout" Target="../slideLayouts/slideLayout42.xml"/><Relationship Id="rId5" Type="http://schemas.openxmlformats.org/officeDocument/2006/relationships/image" Target="../media/image166.jpeg"/><Relationship Id="rId4" Type="http://schemas.openxmlformats.org/officeDocument/2006/relationships/image" Target="../media/image168.png"/></Relationships>
</file>

<file path=ppt/slides/_rels/slide97.xml.rels><?xml version="1.0" encoding="UTF-8" standalone="yes"?>
<Relationships xmlns="http://schemas.openxmlformats.org/package/2006/relationships"><Relationship Id="rId3" Type="http://schemas.openxmlformats.org/officeDocument/2006/relationships/image" Target="../media/image162.png"/><Relationship Id="rId2" Type="http://schemas.openxmlformats.org/officeDocument/2006/relationships/image" Target="../media/image161.jpeg"/><Relationship Id="rId1" Type="http://schemas.openxmlformats.org/officeDocument/2006/relationships/slideLayout" Target="../slideLayouts/slideLayout43.xml"/></Relationships>
</file>

<file path=ppt/slides/_rels/slide98.xml.rels><?xml version="1.0" encoding="UTF-8" standalone="yes"?>
<Relationships xmlns="http://schemas.openxmlformats.org/package/2006/relationships"><Relationship Id="rId8" Type="http://schemas.openxmlformats.org/officeDocument/2006/relationships/image" Target="../media/image173.jpeg"/><Relationship Id="rId3" Type="http://schemas.openxmlformats.org/officeDocument/2006/relationships/image" Target="../media/image167.png"/><Relationship Id="rId7" Type="http://schemas.openxmlformats.org/officeDocument/2006/relationships/image" Target="../media/image172.jpeg"/><Relationship Id="rId12" Type="http://schemas.openxmlformats.org/officeDocument/2006/relationships/image" Target="../media/image177.png"/><Relationship Id="rId2" Type="http://schemas.openxmlformats.org/officeDocument/2006/relationships/image" Target="../media/image169.png"/><Relationship Id="rId1" Type="http://schemas.openxmlformats.org/officeDocument/2006/relationships/slideLayout" Target="../slideLayouts/slideLayout147.xml"/><Relationship Id="rId6" Type="http://schemas.openxmlformats.org/officeDocument/2006/relationships/image" Target="../media/image171.jpeg"/><Relationship Id="rId11" Type="http://schemas.openxmlformats.org/officeDocument/2006/relationships/image" Target="../media/image176.jpeg"/><Relationship Id="rId5" Type="http://schemas.openxmlformats.org/officeDocument/2006/relationships/image" Target="../media/image165.png"/><Relationship Id="rId10" Type="http://schemas.openxmlformats.org/officeDocument/2006/relationships/image" Target="../media/image175.jpeg"/><Relationship Id="rId4" Type="http://schemas.openxmlformats.org/officeDocument/2006/relationships/image" Target="../media/image170.png"/><Relationship Id="rId9" Type="http://schemas.openxmlformats.org/officeDocument/2006/relationships/image" Target="../media/image174.jpeg"/></Relationships>
</file>

<file path=ppt/slides/_rels/slide99.xml.rels><?xml version="1.0" encoding="UTF-8" standalone="yes"?>
<Relationships xmlns="http://schemas.openxmlformats.org/package/2006/relationships"><Relationship Id="rId8" Type="http://schemas.openxmlformats.org/officeDocument/2006/relationships/oleObject" Target="../embeddings/oleObject7.bin"/><Relationship Id="rId13" Type="http://schemas.openxmlformats.org/officeDocument/2006/relationships/image" Target="../media/image183.png"/><Relationship Id="rId18" Type="http://schemas.openxmlformats.org/officeDocument/2006/relationships/oleObject" Target="../embeddings/oleObject12.bin"/><Relationship Id="rId3" Type="http://schemas.openxmlformats.org/officeDocument/2006/relationships/image" Target="../media/image178.png"/><Relationship Id="rId21" Type="http://schemas.openxmlformats.org/officeDocument/2006/relationships/image" Target="../media/image187.png"/><Relationship Id="rId7" Type="http://schemas.openxmlformats.org/officeDocument/2006/relationships/image" Target="../media/image180.png"/><Relationship Id="rId12" Type="http://schemas.openxmlformats.org/officeDocument/2006/relationships/oleObject" Target="../embeddings/oleObject9.bin"/><Relationship Id="rId17" Type="http://schemas.openxmlformats.org/officeDocument/2006/relationships/image" Target="../media/image185.png"/><Relationship Id="rId2" Type="http://schemas.openxmlformats.org/officeDocument/2006/relationships/oleObject" Target="../embeddings/oleObject4.bin"/><Relationship Id="rId16" Type="http://schemas.openxmlformats.org/officeDocument/2006/relationships/oleObject" Target="../embeddings/oleObject11.bin"/><Relationship Id="rId20" Type="http://schemas.openxmlformats.org/officeDocument/2006/relationships/oleObject" Target="../embeddings/oleObject13.bin"/><Relationship Id="rId1" Type="http://schemas.openxmlformats.org/officeDocument/2006/relationships/slideLayout" Target="../slideLayouts/slideLayout54.xml"/><Relationship Id="rId6" Type="http://schemas.openxmlformats.org/officeDocument/2006/relationships/oleObject" Target="../embeddings/oleObject6.bin"/><Relationship Id="rId11" Type="http://schemas.openxmlformats.org/officeDocument/2006/relationships/image" Target="../media/image182.png"/><Relationship Id="rId5" Type="http://schemas.openxmlformats.org/officeDocument/2006/relationships/image" Target="../media/image179.png"/><Relationship Id="rId15" Type="http://schemas.openxmlformats.org/officeDocument/2006/relationships/image" Target="../media/image184.png"/><Relationship Id="rId10" Type="http://schemas.openxmlformats.org/officeDocument/2006/relationships/oleObject" Target="../embeddings/oleObject8.bin"/><Relationship Id="rId19" Type="http://schemas.openxmlformats.org/officeDocument/2006/relationships/image" Target="../media/image186.png"/><Relationship Id="rId4" Type="http://schemas.openxmlformats.org/officeDocument/2006/relationships/oleObject" Target="../embeddings/oleObject5.bin"/><Relationship Id="rId9" Type="http://schemas.openxmlformats.org/officeDocument/2006/relationships/image" Target="../media/image181.png"/><Relationship Id="rId14" Type="http://schemas.openxmlformats.org/officeDocument/2006/relationships/oleObject" Target="../embeddings/oleObject10.bin"/></Relationships>
</file>

<file path=ppt/slides/_rels/slide10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50.xml"/><Relationship Id="rId4" Type="http://schemas.openxmlformats.org/officeDocument/2006/relationships/image" Target="../media/image21.png"/></Relationships>
</file>

<file path=ppt/slides/_rels/slide101.xml.rels><?xml version="1.0" encoding="UTF-8" standalone="yes"?>
<Relationships xmlns="http://schemas.openxmlformats.org/package/2006/relationships"><Relationship Id="rId2" Type="http://schemas.openxmlformats.org/officeDocument/2006/relationships/image" Target="../media/image188.wmf"/><Relationship Id="rId1" Type="http://schemas.openxmlformats.org/officeDocument/2006/relationships/slideLayout" Target="../slideLayouts/slideLayout54.xml"/></Relationships>
</file>

<file path=ppt/slides/_rels/slide102.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image" Target="../media/image189.wmf"/><Relationship Id="rId1" Type="http://schemas.openxmlformats.org/officeDocument/2006/relationships/slideLayout" Target="../slideLayouts/slideLayout54.xml"/><Relationship Id="rId4" Type="http://schemas.openxmlformats.org/officeDocument/2006/relationships/image" Target="../media/image190.png"/></Relationships>
</file>

<file path=ppt/slides/_rels/slide103.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image" Target="../media/image191.wmf"/><Relationship Id="rId1" Type="http://schemas.openxmlformats.org/officeDocument/2006/relationships/slideLayout" Target="../slideLayouts/slideLayout54.xml"/><Relationship Id="rId4" Type="http://schemas.openxmlformats.org/officeDocument/2006/relationships/image" Target="../media/image190.png"/></Relationships>
</file>

<file path=ppt/slides/_rels/slide10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image" Target="../media/image192.wmf"/><Relationship Id="rId1" Type="http://schemas.openxmlformats.org/officeDocument/2006/relationships/slideLayout" Target="../slideLayouts/slideLayout54.xml"/><Relationship Id="rId6" Type="http://schemas.openxmlformats.org/officeDocument/2006/relationships/image" Target="../media/image193.png"/><Relationship Id="rId5" Type="http://schemas.openxmlformats.org/officeDocument/2006/relationships/oleObject" Target="../embeddings/oleObject16.bin"/><Relationship Id="rId4" Type="http://schemas.openxmlformats.org/officeDocument/2006/relationships/image" Target="../media/image190.png"/></Relationships>
</file>

<file path=ppt/slides/_rels/slide105.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image" Target="../media/image194.wmf"/><Relationship Id="rId1" Type="http://schemas.openxmlformats.org/officeDocument/2006/relationships/slideLayout" Target="../slideLayouts/slideLayout54.xml"/><Relationship Id="rId6" Type="http://schemas.openxmlformats.org/officeDocument/2006/relationships/image" Target="../media/image195.png"/><Relationship Id="rId5" Type="http://schemas.openxmlformats.org/officeDocument/2006/relationships/oleObject" Target="../embeddings/oleObject18.bin"/><Relationship Id="rId4" Type="http://schemas.openxmlformats.org/officeDocument/2006/relationships/image" Target="../media/image190.png"/></Relationships>
</file>

<file path=ppt/slides/_rels/slide10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image" Target="../media/image196.wmf"/><Relationship Id="rId1" Type="http://schemas.openxmlformats.org/officeDocument/2006/relationships/slideLayout" Target="../slideLayouts/slideLayout54.xml"/><Relationship Id="rId6" Type="http://schemas.openxmlformats.org/officeDocument/2006/relationships/image" Target="../media/image197.png"/><Relationship Id="rId5" Type="http://schemas.openxmlformats.org/officeDocument/2006/relationships/oleObject" Target="../embeddings/oleObject19.bin"/><Relationship Id="rId4" Type="http://schemas.openxmlformats.org/officeDocument/2006/relationships/image" Target="../media/image190.png"/></Relationships>
</file>

<file path=ppt/slides/_rels/slide107.xml.rels><?xml version="1.0" encoding="UTF-8" standalone="yes"?>
<Relationships xmlns="http://schemas.openxmlformats.org/package/2006/relationships"><Relationship Id="rId8" Type="http://schemas.openxmlformats.org/officeDocument/2006/relationships/image" Target="../media/image195.png"/><Relationship Id="rId3" Type="http://schemas.openxmlformats.org/officeDocument/2006/relationships/oleObject" Target="../embeddings/oleObject20.bin"/><Relationship Id="rId7" Type="http://schemas.openxmlformats.org/officeDocument/2006/relationships/oleObject" Target="../embeddings/oleObject21.bin"/><Relationship Id="rId2" Type="http://schemas.openxmlformats.org/officeDocument/2006/relationships/image" Target="../media/image198.wmf"/><Relationship Id="rId1" Type="http://schemas.openxmlformats.org/officeDocument/2006/relationships/slideLayout" Target="../slideLayouts/slideLayout54.xml"/><Relationship Id="rId6" Type="http://schemas.openxmlformats.org/officeDocument/2006/relationships/image" Target="../media/image193.png"/><Relationship Id="rId5" Type="http://schemas.openxmlformats.org/officeDocument/2006/relationships/oleObject" Target="../embeddings/oleObject16.bin"/><Relationship Id="rId10" Type="http://schemas.openxmlformats.org/officeDocument/2006/relationships/image" Target="../media/image197.png"/><Relationship Id="rId4" Type="http://schemas.openxmlformats.org/officeDocument/2006/relationships/image" Target="../media/image190.png"/><Relationship Id="rId9" Type="http://schemas.openxmlformats.org/officeDocument/2006/relationships/oleObject" Target="../embeddings/oleObject19.bin"/></Relationships>
</file>

<file path=ppt/slides/_rels/slide108.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29.xml"/></Relationships>
</file>

<file path=ppt/slides/_rels/slide109.xml.rels><?xml version="1.0" encoding="UTF-8" standalone="yes"?>
<Relationships xmlns="http://schemas.openxmlformats.org/package/2006/relationships"><Relationship Id="rId3" Type="http://schemas.openxmlformats.org/officeDocument/2006/relationships/slideLayout" Target="../slideLayouts/slideLayout31.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200.png"/></Relationships>
</file>

<file path=ppt/slides/_rels/slide110.xml.rels><?xml version="1.0" encoding="UTF-8" standalone="yes"?>
<Relationships xmlns="http://schemas.openxmlformats.org/package/2006/relationships"><Relationship Id="rId2" Type="http://schemas.openxmlformats.org/officeDocument/2006/relationships/image" Target="../media/image201.png"/><Relationship Id="rId1" Type="http://schemas.openxmlformats.org/officeDocument/2006/relationships/slideLayout" Target="../slideLayouts/slideLayout2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3394" name="Rectangle 2"/>
          <p:cNvSpPr>
            <a:spLocks noGrp="1" noChangeArrowheads="1"/>
          </p:cNvSpPr>
          <p:nvPr>
            <p:ph type="title"/>
          </p:nvPr>
        </p:nvSpPr>
        <p:spPr>
          <a:xfrm>
            <a:off x="609600" y="76200"/>
            <a:ext cx="8001000" cy="838200"/>
          </a:xfrm>
        </p:spPr>
        <p:txBody>
          <a:bodyPr/>
          <a:lstStyle/>
          <a:p>
            <a:r>
              <a:rPr lang="en-US" dirty="0"/>
              <a:t>Texture: statistical models of vision</a:t>
            </a:r>
          </a:p>
        </p:txBody>
      </p:sp>
      <p:sp>
        <p:nvSpPr>
          <p:cNvPr id="443397" name="Text Box 5"/>
          <p:cNvSpPr txBox="1">
            <a:spLocks noChangeArrowheads="1"/>
          </p:cNvSpPr>
          <p:nvPr/>
        </p:nvSpPr>
        <p:spPr bwMode="auto">
          <a:xfrm>
            <a:off x="1327769" y="5745162"/>
            <a:ext cx="28352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sz="1200" dirty="0">
                <a:solidFill>
                  <a:srgbClr val="000000"/>
                </a:solidFill>
                <a:cs typeface="Arial" charset="0"/>
              </a:rPr>
              <a:t>Somewhere in Cinque Terre, May 2005</a:t>
            </a:r>
          </a:p>
        </p:txBody>
      </p:sp>
      <p:pic>
        <p:nvPicPr>
          <p:cNvPr id="443400"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6675" y="965200"/>
            <a:ext cx="6435725" cy="4826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 Box 4"/>
          <p:cNvSpPr txBox="1">
            <a:spLocks noChangeArrowheads="1"/>
          </p:cNvSpPr>
          <p:nvPr/>
        </p:nvSpPr>
        <p:spPr bwMode="auto">
          <a:xfrm>
            <a:off x="1879711" y="5959475"/>
            <a:ext cx="709283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400">
                <a:solidFill>
                  <a:schemeClr val="tx1"/>
                </a:solidFill>
                <a:latin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defRPr>
            </a:lvl9pPr>
          </a:lstStyle>
          <a:p>
            <a:pPr algn="r" eaLnBrk="1" hangingPunct="1">
              <a:spcBef>
                <a:spcPct val="0"/>
              </a:spcBef>
            </a:pPr>
            <a:r>
              <a:rPr lang="en-US" altLang="en-US" dirty="0"/>
              <a:t>CS180: Intro to Computer Vision and Comp. Photo</a:t>
            </a:r>
          </a:p>
          <a:p>
            <a:pPr algn="r" eaLnBrk="1" hangingPunct="1">
              <a:spcBef>
                <a:spcPct val="0"/>
              </a:spcBef>
            </a:pPr>
            <a:r>
              <a:rPr lang="en-US" altLang="en-US" dirty="0"/>
              <a:t>Efros &amp; Ng, UC Berkeley, Fall 2026</a:t>
            </a:r>
          </a:p>
        </p:txBody>
      </p:sp>
    </p:spTree>
    <p:extLst>
      <p:ext uri="{BB962C8B-B14F-4D97-AF65-F5344CB8AC3E}">
        <p14:creationId xmlns:p14="http://schemas.microsoft.com/office/powerpoint/2010/main" val="4940739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a:extLst>
              <a:ext uri="{FF2B5EF4-FFF2-40B4-BE49-F238E27FC236}">
                <a16:creationId xmlns:a16="http://schemas.microsoft.com/office/drawing/2014/main" id="{DD6FC579-0EA3-56C8-0B50-0407238B4725}"/>
              </a:ext>
            </a:extLst>
          </p:cNvPr>
          <p:cNvSpPr>
            <a:spLocks noGrp="1" noChangeArrowheads="1"/>
          </p:cNvSpPr>
          <p:nvPr>
            <p:ph type="title"/>
          </p:nvPr>
        </p:nvSpPr>
        <p:spPr/>
        <p:txBody>
          <a:bodyPr/>
          <a:lstStyle/>
          <a:p>
            <a:pPr eaLnBrk="1" hangingPunct="1"/>
            <a:r>
              <a:rPr lang="en-US" altLang="en-US" sz="4000"/>
              <a:t>Object recognition</a:t>
            </a:r>
            <a:br>
              <a:rPr lang="en-US" altLang="en-US" sz="4000"/>
            </a:br>
            <a:r>
              <a:rPr lang="en-US" altLang="en-US" sz="4000"/>
              <a:t>Is it really so hard?</a:t>
            </a:r>
          </a:p>
        </p:txBody>
      </p:sp>
      <p:grpSp>
        <p:nvGrpSpPr>
          <p:cNvPr id="615427" name="Group 3">
            <a:extLst>
              <a:ext uri="{FF2B5EF4-FFF2-40B4-BE49-F238E27FC236}">
                <a16:creationId xmlns:a16="http://schemas.microsoft.com/office/drawing/2014/main" id="{BD7D495A-C9B1-CB1D-E3E9-AC38A47B95DB}"/>
              </a:ext>
            </a:extLst>
          </p:cNvPr>
          <p:cNvGrpSpPr>
            <a:grpSpLocks/>
          </p:cNvGrpSpPr>
          <p:nvPr/>
        </p:nvGrpSpPr>
        <p:grpSpPr bwMode="auto">
          <a:xfrm>
            <a:off x="196850" y="2408238"/>
            <a:ext cx="1593850" cy="2597150"/>
            <a:chOff x="262" y="1190"/>
            <a:chExt cx="1004" cy="1636"/>
          </a:xfrm>
        </p:grpSpPr>
        <p:pic>
          <p:nvPicPr>
            <p:cNvPr id="144396" name="Picture 4">
              <a:extLst>
                <a:ext uri="{FF2B5EF4-FFF2-40B4-BE49-F238E27FC236}">
                  <a16:creationId xmlns:a16="http://schemas.microsoft.com/office/drawing/2014/main" id="{3975F33E-7AD3-7F66-19DF-C06E64CDB0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398" t="12192" r="39519" b="44617"/>
            <a:stretch>
              <a:fillRect/>
            </a:stretch>
          </p:blipFill>
          <p:spPr bwMode="auto">
            <a:xfrm>
              <a:off x="359" y="1499"/>
              <a:ext cx="829" cy="1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4397" name="Text Box 5">
              <a:extLst>
                <a:ext uri="{FF2B5EF4-FFF2-40B4-BE49-F238E27FC236}">
                  <a16:creationId xmlns:a16="http://schemas.microsoft.com/office/drawing/2014/main" id="{1C3D3F2D-ABEF-4334-A4B7-4F3F7AD4D9EE}"/>
                </a:ext>
              </a:extLst>
            </p:cNvPr>
            <p:cNvSpPr txBox="1">
              <a:spLocks noChangeArrowheads="1"/>
            </p:cNvSpPr>
            <p:nvPr/>
          </p:nvSpPr>
          <p:spPr bwMode="auto">
            <a:xfrm>
              <a:off x="262" y="1190"/>
              <a:ext cx="1004"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This is a chair</a:t>
              </a:r>
            </a:p>
          </p:txBody>
        </p:sp>
      </p:grpSp>
      <p:grpSp>
        <p:nvGrpSpPr>
          <p:cNvPr id="615430" name="Group 6">
            <a:extLst>
              <a:ext uri="{FF2B5EF4-FFF2-40B4-BE49-F238E27FC236}">
                <a16:creationId xmlns:a16="http://schemas.microsoft.com/office/drawing/2014/main" id="{2F5ECDF3-8CC8-B2BA-1DB6-5C07CF4A1618}"/>
              </a:ext>
            </a:extLst>
          </p:cNvPr>
          <p:cNvGrpSpPr>
            <a:grpSpLocks/>
          </p:cNvGrpSpPr>
          <p:nvPr/>
        </p:nvGrpSpPr>
        <p:grpSpPr bwMode="auto">
          <a:xfrm>
            <a:off x="1981200" y="1666875"/>
            <a:ext cx="3462338" cy="3829050"/>
            <a:chOff x="1988" y="823"/>
            <a:chExt cx="2181" cy="2412"/>
          </a:xfrm>
        </p:grpSpPr>
        <p:pic>
          <p:nvPicPr>
            <p:cNvPr id="144394" name="Picture 7">
              <a:extLst>
                <a:ext uri="{FF2B5EF4-FFF2-40B4-BE49-F238E27FC236}">
                  <a16:creationId xmlns:a16="http://schemas.microsoft.com/office/drawing/2014/main" id="{4A7EB4D8-1A99-1406-E166-0199846801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8" y="1045"/>
              <a:ext cx="2181" cy="2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4395" name="Text Box 8">
              <a:extLst>
                <a:ext uri="{FF2B5EF4-FFF2-40B4-BE49-F238E27FC236}">
                  <a16:creationId xmlns:a16="http://schemas.microsoft.com/office/drawing/2014/main" id="{BC9E72D9-36A1-9314-D575-29B1F57A7756}"/>
                </a:ext>
              </a:extLst>
            </p:cNvPr>
            <p:cNvSpPr txBox="1">
              <a:spLocks noChangeArrowheads="1"/>
            </p:cNvSpPr>
            <p:nvPr/>
          </p:nvSpPr>
          <p:spPr bwMode="auto">
            <a:xfrm>
              <a:off x="2148" y="823"/>
              <a:ext cx="18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Find the chair in this image </a:t>
              </a:r>
            </a:p>
          </p:txBody>
        </p:sp>
      </p:grpSp>
      <p:pic>
        <p:nvPicPr>
          <p:cNvPr id="615433" name="Picture 9">
            <a:extLst>
              <a:ext uri="{FF2B5EF4-FFF2-40B4-BE49-F238E27FC236}">
                <a16:creationId xmlns:a16="http://schemas.microsoft.com/office/drawing/2014/main" id="{56AC4B52-9B57-4D5E-D9D1-A49D57F3F8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2450" y="2001838"/>
            <a:ext cx="3511550" cy="347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434" name="Rectangle 10">
            <a:extLst>
              <a:ext uri="{FF2B5EF4-FFF2-40B4-BE49-F238E27FC236}">
                <a16:creationId xmlns:a16="http://schemas.microsoft.com/office/drawing/2014/main" id="{3AC1EE6B-93D7-5C08-027D-EA3D4F220079}"/>
              </a:ext>
            </a:extLst>
          </p:cNvPr>
          <p:cNvSpPr>
            <a:spLocks noChangeArrowheads="1"/>
          </p:cNvSpPr>
          <p:nvPr/>
        </p:nvSpPr>
        <p:spPr bwMode="auto">
          <a:xfrm>
            <a:off x="6918325" y="2659063"/>
            <a:ext cx="769938" cy="1195387"/>
          </a:xfrm>
          <a:prstGeom prst="rect">
            <a:avLst/>
          </a:prstGeom>
          <a:noFill/>
          <a:ln w="57150">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5435" name="Rectangle 11">
            <a:extLst>
              <a:ext uri="{FF2B5EF4-FFF2-40B4-BE49-F238E27FC236}">
                <a16:creationId xmlns:a16="http://schemas.microsoft.com/office/drawing/2014/main" id="{D88C8427-EE1E-8D26-1871-8F3AE32380D1}"/>
              </a:ext>
            </a:extLst>
          </p:cNvPr>
          <p:cNvSpPr>
            <a:spLocks noChangeArrowheads="1"/>
          </p:cNvSpPr>
          <p:nvPr/>
        </p:nvSpPr>
        <p:spPr bwMode="auto">
          <a:xfrm>
            <a:off x="1978025" y="2011363"/>
            <a:ext cx="769938" cy="1195387"/>
          </a:xfrm>
          <a:prstGeom prst="rect">
            <a:avLst/>
          </a:prstGeom>
          <a:noFill/>
          <a:ln w="57150">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15436" name="Text Box 12">
            <a:extLst>
              <a:ext uri="{FF2B5EF4-FFF2-40B4-BE49-F238E27FC236}">
                <a16:creationId xmlns:a16="http://schemas.microsoft.com/office/drawing/2014/main" id="{D7AD3E5E-2E70-77F4-54E8-3BD6CADC6709}"/>
              </a:ext>
            </a:extLst>
          </p:cNvPr>
          <p:cNvSpPr txBox="1">
            <a:spLocks noChangeArrowheads="1"/>
          </p:cNvSpPr>
          <p:nvPr/>
        </p:nvSpPr>
        <p:spPr bwMode="auto">
          <a:xfrm>
            <a:off x="5688013" y="1641475"/>
            <a:ext cx="34353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Output of normalized correlation</a:t>
            </a:r>
          </a:p>
        </p:txBody>
      </p:sp>
      <p:sp>
        <p:nvSpPr>
          <p:cNvPr id="144393" name="Text Box 13">
            <a:extLst>
              <a:ext uri="{FF2B5EF4-FFF2-40B4-BE49-F238E27FC236}">
                <a16:creationId xmlns:a16="http://schemas.microsoft.com/office/drawing/2014/main" id="{B2B3923B-569B-1D12-265B-36FAA057CB5D}"/>
              </a:ext>
            </a:extLst>
          </p:cNvPr>
          <p:cNvSpPr txBox="1">
            <a:spLocks noChangeArrowheads="1"/>
          </p:cNvSpPr>
          <p:nvPr/>
        </p:nvSpPr>
        <p:spPr bwMode="auto">
          <a:xfrm>
            <a:off x="6107113" y="6461125"/>
            <a:ext cx="30368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Slide by Antonio Torralba</a:t>
            </a:r>
            <a:endParaRPr kumimoji="0" lang="ru-RU" alt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54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543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1543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0" presetClass="path" presetSubtype="0" accel="50000" decel="50000" fill="hold" grpId="1" nodeType="clickEffect">
                                  <p:stCondLst>
                                    <p:cond delay="0"/>
                                  </p:stCondLst>
                                  <p:childTnLst>
                                    <p:animMotion origin="layout" path="M 4.16667E-6 -4.07407E-6 L 0.3125 -4.07407E-6 L 0.3125 0.02871 L 0.0033 0.02871 L 0.0033 0.05903 L 0.3125 0.05903 L 0.3125 0.08797 L 0.00677 0.08797 L 0.00677 0.11505 L 0.31128 0.11505 L 0.31128 0.14399 L 0.00555 0.14399 L 0.00555 0.17732 L 0.31128 0.17732 L 0.31128 0.21204 L 0.00677 0.21204 L 0.00677 0.24838 L 0.3125 0.24838 L 0.31024 0.29098 L 0.00903 0.29098 L 0.00903 0.33334 L 0.3125 0.33473 L 0.3125 0.3757 L 0.01024 0.37431 " pathEditMode="relative" ptsTypes="AAAAAAAAAAAAAAAAAAAAAAAA">
                                      <p:cBhvr>
                                        <p:cTn id="18" dur="2000" fill="hold"/>
                                        <p:tgtEl>
                                          <p:spTgt spid="615435"/>
                                        </p:tgtEl>
                                        <p:attrNameLst>
                                          <p:attrName>ppt_x</p:attrName>
                                          <p:attrName>ppt_y</p:attrName>
                                        </p:attrNameLst>
                                      </p:cBhvr>
                                    </p:animMotion>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15436"/>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61543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154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434" grpId="0" animBg="1"/>
      <p:bldP spid="615435" grpId="0" animBg="1"/>
      <p:bldP spid="615435" grpId="1" animBg="1"/>
      <p:bldP spid="61543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a:extLst>
              <a:ext uri="{FF2B5EF4-FFF2-40B4-BE49-F238E27FC236}">
                <a16:creationId xmlns:a16="http://schemas.microsoft.com/office/drawing/2014/main" id="{4504617A-0567-341C-84BF-6744D2840458}"/>
              </a:ext>
            </a:extLst>
          </p:cNvPr>
          <p:cNvSpPr>
            <a:spLocks noGrp="1" noChangeArrowheads="1"/>
          </p:cNvSpPr>
          <p:nvPr>
            <p:ph type="title"/>
          </p:nvPr>
        </p:nvSpPr>
        <p:spPr>
          <a:xfrm>
            <a:off x="457200" y="138113"/>
            <a:ext cx="8229600" cy="1143000"/>
          </a:xfrm>
        </p:spPr>
        <p:txBody>
          <a:bodyPr/>
          <a:lstStyle/>
          <a:p>
            <a:pPr eaLnBrk="1" hangingPunct="1"/>
            <a:r>
              <a:rPr lang="en-US" altLang="en-US" sz="4000"/>
              <a:t>Object recognition</a:t>
            </a:r>
            <a:br>
              <a:rPr lang="en-US" altLang="en-US" sz="4000"/>
            </a:br>
            <a:r>
              <a:rPr lang="en-US" altLang="en-US" sz="4000"/>
              <a:t>Is it really so hard?</a:t>
            </a:r>
          </a:p>
        </p:txBody>
      </p:sp>
      <p:pic>
        <p:nvPicPr>
          <p:cNvPr id="146435" name="Picture 3">
            <a:extLst>
              <a:ext uri="{FF2B5EF4-FFF2-40B4-BE49-F238E27FC236}">
                <a16:creationId xmlns:a16="http://schemas.microsoft.com/office/drawing/2014/main" id="{72A072FC-E752-1644-880F-C2586F0EEF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3398" t="12192" r="39519" b="44617"/>
          <a:stretch>
            <a:fillRect/>
          </a:stretch>
        </p:blipFill>
        <p:spPr bwMode="auto">
          <a:xfrm>
            <a:off x="644525" y="165100"/>
            <a:ext cx="744538" cy="1192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17477" name="Group 5">
            <a:extLst>
              <a:ext uri="{FF2B5EF4-FFF2-40B4-BE49-F238E27FC236}">
                <a16:creationId xmlns:a16="http://schemas.microsoft.com/office/drawing/2014/main" id="{DBE387C7-E6EA-AB48-C5B5-4C999AB17197}"/>
              </a:ext>
            </a:extLst>
          </p:cNvPr>
          <p:cNvGrpSpPr>
            <a:grpSpLocks/>
          </p:cNvGrpSpPr>
          <p:nvPr/>
        </p:nvGrpSpPr>
        <p:grpSpPr bwMode="auto">
          <a:xfrm>
            <a:off x="136525" y="1751013"/>
            <a:ext cx="4179888" cy="3451225"/>
            <a:chOff x="86" y="1103"/>
            <a:chExt cx="2633" cy="2174"/>
          </a:xfrm>
        </p:grpSpPr>
        <p:pic>
          <p:nvPicPr>
            <p:cNvPr id="146453" name="Picture 6" descr="indoor_0255">
              <a:extLst>
                <a:ext uri="{FF2B5EF4-FFF2-40B4-BE49-F238E27FC236}">
                  <a16:creationId xmlns:a16="http://schemas.microsoft.com/office/drawing/2014/main" id="{72D794AF-81BE-A15A-4A84-D32A8BB5451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 y="1328"/>
              <a:ext cx="2633" cy="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6454" name="Rectangle 7">
              <a:extLst>
                <a:ext uri="{FF2B5EF4-FFF2-40B4-BE49-F238E27FC236}">
                  <a16:creationId xmlns:a16="http://schemas.microsoft.com/office/drawing/2014/main" id="{25C46CBC-5593-DE54-038B-47958E3B0B48}"/>
                </a:ext>
              </a:extLst>
            </p:cNvPr>
            <p:cNvSpPr>
              <a:spLocks noChangeArrowheads="1"/>
            </p:cNvSpPr>
            <p:nvPr/>
          </p:nvSpPr>
          <p:spPr bwMode="auto">
            <a:xfrm>
              <a:off x="476" y="1103"/>
              <a:ext cx="187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8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Find the chair in this image </a:t>
              </a:r>
            </a:p>
          </p:txBody>
        </p:sp>
      </p:grpSp>
      <p:pic>
        <p:nvPicPr>
          <p:cNvPr id="617480" name="Picture 8">
            <a:extLst>
              <a:ext uri="{FF2B5EF4-FFF2-40B4-BE49-F238E27FC236}">
                <a16:creationId xmlns:a16="http://schemas.microsoft.com/office/drawing/2014/main" id="{2797C27E-FB1B-233C-445A-2CE1B50C8C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97413" y="2116138"/>
            <a:ext cx="4224337"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7482" name="Group 10">
            <a:extLst>
              <a:ext uri="{FF2B5EF4-FFF2-40B4-BE49-F238E27FC236}">
                <a16:creationId xmlns:a16="http://schemas.microsoft.com/office/drawing/2014/main" id="{87C7E1DA-4288-64A3-6F8F-761BED58A9DD}"/>
              </a:ext>
            </a:extLst>
          </p:cNvPr>
          <p:cNvGrpSpPr>
            <a:grpSpLocks/>
          </p:cNvGrpSpPr>
          <p:nvPr/>
        </p:nvGrpSpPr>
        <p:grpSpPr bwMode="auto">
          <a:xfrm>
            <a:off x="5695950" y="3009900"/>
            <a:ext cx="2657475" cy="1895475"/>
            <a:chOff x="3588" y="1896"/>
            <a:chExt cx="1674" cy="1194"/>
          </a:xfrm>
        </p:grpSpPr>
        <p:sp>
          <p:nvSpPr>
            <p:cNvPr id="146447" name="Rectangle 11">
              <a:extLst>
                <a:ext uri="{FF2B5EF4-FFF2-40B4-BE49-F238E27FC236}">
                  <a16:creationId xmlns:a16="http://schemas.microsoft.com/office/drawing/2014/main" id="{C0631249-4990-B655-0393-F6080C0B678C}"/>
                </a:ext>
              </a:extLst>
            </p:cNvPr>
            <p:cNvSpPr>
              <a:spLocks noChangeArrowheads="1"/>
            </p:cNvSpPr>
            <p:nvPr/>
          </p:nvSpPr>
          <p:spPr bwMode="auto">
            <a:xfrm>
              <a:off x="3960" y="2034"/>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6448" name="Rectangle 12">
              <a:extLst>
                <a:ext uri="{FF2B5EF4-FFF2-40B4-BE49-F238E27FC236}">
                  <a16:creationId xmlns:a16="http://schemas.microsoft.com/office/drawing/2014/main" id="{082F40D9-CE02-FE41-AADC-5EE309DA17B5}"/>
                </a:ext>
              </a:extLst>
            </p:cNvPr>
            <p:cNvSpPr>
              <a:spLocks noChangeArrowheads="1"/>
            </p:cNvSpPr>
            <p:nvPr/>
          </p:nvSpPr>
          <p:spPr bwMode="auto">
            <a:xfrm>
              <a:off x="4470" y="1896"/>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6449" name="Rectangle 13">
              <a:extLst>
                <a:ext uri="{FF2B5EF4-FFF2-40B4-BE49-F238E27FC236}">
                  <a16:creationId xmlns:a16="http://schemas.microsoft.com/office/drawing/2014/main" id="{9C33D816-22BA-1404-788E-74B37EA65BFB}"/>
                </a:ext>
              </a:extLst>
            </p:cNvPr>
            <p:cNvSpPr>
              <a:spLocks noChangeArrowheads="1"/>
            </p:cNvSpPr>
            <p:nvPr/>
          </p:nvSpPr>
          <p:spPr bwMode="auto">
            <a:xfrm>
              <a:off x="4956" y="2076"/>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6450" name="Rectangle 14">
              <a:extLst>
                <a:ext uri="{FF2B5EF4-FFF2-40B4-BE49-F238E27FC236}">
                  <a16:creationId xmlns:a16="http://schemas.microsoft.com/office/drawing/2014/main" id="{70C0DAB4-D52F-7C53-2308-4EFF3F4DA7E9}"/>
                </a:ext>
              </a:extLst>
            </p:cNvPr>
            <p:cNvSpPr>
              <a:spLocks noChangeArrowheads="1"/>
            </p:cNvSpPr>
            <p:nvPr/>
          </p:nvSpPr>
          <p:spPr bwMode="auto">
            <a:xfrm>
              <a:off x="3588" y="2481"/>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6451" name="Rectangle 15">
              <a:extLst>
                <a:ext uri="{FF2B5EF4-FFF2-40B4-BE49-F238E27FC236}">
                  <a16:creationId xmlns:a16="http://schemas.microsoft.com/office/drawing/2014/main" id="{B713B7EA-7A23-A576-DF03-3FB5C6C8C418}"/>
                </a:ext>
              </a:extLst>
            </p:cNvPr>
            <p:cNvSpPr>
              <a:spLocks noChangeArrowheads="1"/>
            </p:cNvSpPr>
            <p:nvPr/>
          </p:nvSpPr>
          <p:spPr bwMode="auto">
            <a:xfrm>
              <a:off x="3972" y="2649"/>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6452" name="Rectangle 16">
              <a:extLst>
                <a:ext uri="{FF2B5EF4-FFF2-40B4-BE49-F238E27FC236}">
                  <a16:creationId xmlns:a16="http://schemas.microsoft.com/office/drawing/2014/main" id="{A1BDD5D6-9495-BD72-441B-5B20271B055D}"/>
                </a:ext>
              </a:extLst>
            </p:cNvPr>
            <p:cNvSpPr>
              <a:spLocks noChangeArrowheads="1"/>
            </p:cNvSpPr>
            <p:nvPr/>
          </p:nvSpPr>
          <p:spPr bwMode="auto">
            <a:xfrm>
              <a:off x="4152" y="2631"/>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grpSp>
        <p:nvGrpSpPr>
          <p:cNvPr id="617489" name="Group 17">
            <a:extLst>
              <a:ext uri="{FF2B5EF4-FFF2-40B4-BE49-F238E27FC236}">
                <a16:creationId xmlns:a16="http://schemas.microsoft.com/office/drawing/2014/main" id="{81A54557-3EA9-1A05-3467-27AEB56D19B1}"/>
              </a:ext>
            </a:extLst>
          </p:cNvPr>
          <p:cNvGrpSpPr>
            <a:grpSpLocks/>
          </p:cNvGrpSpPr>
          <p:nvPr/>
        </p:nvGrpSpPr>
        <p:grpSpPr bwMode="auto">
          <a:xfrm>
            <a:off x="1144588" y="2981325"/>
            <a:ext cx="2635250" cy="1895475"/>
            <a:chOff x="3588" y="1896"/>
            <a:chExt cx="1674" cy="1194"/>
          </a:xfrm>
        </p:grpSpPr>
        <p:sp>
          <p:nvSpPr>
            <p:cNvPr id="146441" name="Rectangle 18">
              <a:extLst>
                <a:ext uri="{FF2B5EF4-FFF2-40B4-BE49-F238E27FC236}">
                  <a16:creationId xmlns:a16="http://schemas.microsoft.com/office/drawing/2014/main" id="{8C75611B-0CC7-8923-58E6-3CF35510E0FB}"/>
                </a:ext>
              </a:extLst>
            </p:cNvPr>
            <p:cNvSpPr>
              <a:spLocks noChangeArrowheads="1"/>
            </p:cNvSpPr>
            <p:nvPr/>
          </p:nvSpPr>
          <p:spPr bwMode="auto">
            <a:xfrm>
              <a:off x="3960" y="2034"/>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6442" name="Rectangle 19">
              <a:extLst>
                <a:ext uri="{FF2B5EF4-FFF2-40B4-BE49-F238E27FC236}">
                  <a16:creationId xmlns:a16="http://schemas.microsoft.com/office/drawing/2014/main" id="{0C389774-3AD7-406D-77D6-E8D2D5C67B0C}"/>
                </a:ext>
              </a:extLst>
            </p:cNvPr>
            <p:cNvSpPr>
              <a:spLocks noChangeArrowheads="1"/>
            </p:cNvSpPr>
            <p:nvPr/>
          </p:nvSpPr>
          <p:spPr bwMode="auto">
            <a:xfrm>
              <a:off x="4470" y="1896"/>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6443" name="Rectangle 20">
              <a:extLst>
                <a:ext uri="{FF2B5EF4-FFF2-40B4-BE49-F238E27FC236}">
                  <a16:creationId xmlns:a16="http://schemas.microsoft.com/office/drawing/2014/main" id="{ADA32815-ABA6-9DD2-915D-AF3F4F075BAF}"/>
                </a:ext>
              </a:extLst>
            </p:cNvPr>
            <p:cNvSpPr>
              <a:spLocks noChangeArrowheads="1"/>
            </p:cNvSpPr>
            <p:nvPr/>
          </p:nvSpPr>
          <p:spPr bwMode="auto">
            <a:xfrm>
              <a:off x="4956" y="2076"/>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6444" name="Rectangle 21">
              <a:extLst>
                <a:ext uri="{FF2B5EF4-FFF2-40B4-BE49-F238E27FC236}">
                  <a16:creationId xmlns:a16="http://schemas.microsoft.com/office/drawing/2014/main" id="{B1AACD72-AAD0-5BE2-E5A4-0DC3EAF4516E}"/>
                </a:ext>
              </a:extLst>
            </p:cNvPr>
            <p:cNvSpPr>
              <a:spLocks noChangeArrowheads="1"/>
            </p:cNvSpPr>
            <p:nvPr/>
          </p:nvSpPr>
          <p:spPr bwMode="auto">
            <a:xfrm>
              <a:off x="3588" y="2481"/>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6445" name="Rectangle 22">
              <a:extLst>
                <a:ext uri="{FF2B5EF4-FFF2-40B4-BE49-F238E27FC236}">
                  <a16:creationId xmlns:a16="http://schemas.microsoft.com/office/drawing/2014/main" id="{AF9789D2-4EB8-1086-6E74-C7F6BAEB9B0B}"/>
                </a:ext>
              </a:extLst>
            </p:cNvPr>
            <p:cNvSpPr>
              <a:spLocks noChangeArrowheads="1"/>
            </p:cNvSpPr>
            <p:nvPr/>
          </p:nvSpPr>
          <p:spPr bwMode="auto">
            <a:xfrm>
              <a:off x="3972" y="2649"/>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146446" name="Rectangle 23">
              <a:extLst>
                <a:ext uri="{FF2B5EF4-FFF2-40B4-BE49-F238E27FC236}">
                  <a16:creationId xmlns:a16="http://schemas.microsoft.com/office/drawing/2014/main" id="{30F86ECE-EBBE-CFAE-398D-4E8190D9CB36}"/>
                </a:ext>
              </a:extLst>
            </p:cNvPr>
            <p:cNvSpPr>
              <a:spLocks noChangeArrowheads="1"/>
            </p:cNvSpPr>
            <p:nvPr/>
          </p:nvSpPr>
          <p:spPr bwMode="auto">
            <a:xfrm>
              <a:off x="4152" y="2631"/>
              <a:ext cx="306" cy="441"/>
            </a:xfrm>
            <a:prstGeom prst="rect">
              <a:avLst/>
            </a:prstGeom>
            <a:noFill/>
            <a:ln w="28575">
              <a:solidFill>
                <a:srgbClr val="F1010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grpSp>
      <p:sp>
        <p:nvSpPr>
          <p:cNvPr id="146440" name="Text Box 25">
            <a:extLst>
              <a:ext uri="{FF2B5EF4-FFF2-40B4-BE49-F238E27FC236}">
                <a16:creationId xmlns:a16="http://schemas.microsoft.com/office/drawing/2014/main" id="{7B697FBE-48B6-4F48-DA1E-A5648DCC134B}"/>
              </a:ext>
            </a:extLst>
          </p:cNvPr>
          <p:cNvSpPr txBox="1">
            <a:spLocks noChangeArrowheads="1"/>
          </p:cNvSpPr>
          <p:nvPr/>
        </p:nvSpPr>
        <p:spPr bwMode="auto">
          <a:xfrm>
            <a:off x="6107113" y="6461125"/>
            <a:ext cx="30368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Slide by Antonio Torralba</a:t>
            </a:r>
            <a:endParaRPr kumimoji="0" lang="ru-RU" altLang="en-US" sz="20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747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1748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748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174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6D2336-7551-82A5-F102-9E29F6E24618}"/>
              </a:ext>
            </a:extLst>
          </p:cNvPr>
          <p:cNvSpPr>
            <a:spLocks noGrp="1"/>
          </p:cNvSpPr>
          <p:nvPr>
            <p:ph idx="1"/>
          </p:nvPr>
        </p:nvSpPr>
        <p:spPr>
          <a:xfrm>
            <a:off x="457200" y="1066800"/>
            <a:ext cx="8229600" cy="5562600"/>
          </a:xfrm>
        </p:spPr>
        <p:txBody>
          <a:bodyPr/>
          <a:lstStyle/>
          <a:p>
            <a:pPr eaLnBrk="1" hangingPunct="1"/>
            <a:r>
              <a:rPr lang="en-US" altLang="en-US" dirty="0"/>
              <a:t>Instance recognition:</a:t>
            </a:r>
          </a:p>
          <a:p>
            <a:pPr lvl="1" eaLnBrk="1" hangingPunct="1"/>
            <a:r>
              <a:rPr lang="en-US" altLang="en-US" dirty="0"/>
              <a:t>“Find me this particular chair again”</a:t>
            </a:r>
          </a:p>
          <a:p>
            <a:pPr lvl="1" eaLnBrk="1" hangingPunct="1"/>
            <a:r>
              <a:rPr lang="en-US" altLang="en-US" dirty="0"/>
              <a:t>Often simple template matching works OK</a:t>
            </a:r>
          </a:p>
          <a:p>
            <a:pPr lvl="2" eaLnBrk="1" hangingPunct="1"/>
            <a:r>
              <a:rPr lang="en-US" altLang="en-US" dirty="0"/>
              <a:t>Even better with many small templates, a.k.a. feature descriptors </a:t>
            </a:r>
          </a:p>
          <a:p>
            <a:pPr eaLnBrk="1" hangingPunct="1"/>
            <a:r>
              <a:rPr lang="en-US" altLang="en-US" dirty="0"/>
              <a:t>Category recognition:</a:t>
            </a:r>
          </a:p>
          <a:p>
            <a:pPr lvl="1" eaLnBrk="1" hangingPunct="1"/>
            <a:r>
              <a:rPr lang="en-US" altLang="en-US" dirty="0"/>
              <a:t>“find me a chair”</a:t>
            </a:r>
          </a:p>
          <a:p>
            <a:pPr lvl="1" eaLnBrk="1" hangingPunct="1"/>
            <a:r>
              <a:rPr lang="en-US" altLang="en-US" dirty="0"/>
              <a:t>Templates don’t work. Why?</a:t>
            </a:r>
          </a:p>
          <a:p>
            <a:pPr lvl="1" eaLnBrk="1" hangingPunct="1"/>
            <a:r>
              <a:rPr lang="en-US" altLang="en-US" dirty="0"/>
              <a:t>Focus on things that might be </a:t>
            </a:r>
            <a:r>
              <a:rPr lang="en-US" altLang="en-US" u="sng" dirty="0"/>
              <a:t>invariant</a:t>
            </a:r>
            <a:r>
              <a:rPr lang="en-US" altLang="en-US" dirty="0"/>
              <a:t> across the category</a:t>
            </a:r>
          </a:p>
          <a:p>
            <a:pPr lvl="1" eaLnBrk="1" hangingPunct="1"/>
            <a:r>
              <a:rPr lang="en-US" altLang="en-US" dirty="0"/>
              <a:t>A more statistical notion of appearance</a:t>
            </a:r>
          </a:p>
          <a:p>
            <a:pPr lvl="1" eaLnBrk="1" hangingPunct="1"/>
            <a:endParaRPr lang="en-US" altLang="en-US" dirty="0"/>
          </a:p>
        </p:txBody>
      </p:sp>
      <p:sp>
        <p:nvSpPr>
          <p:cNvPr id="148483" name="Title 3">
            <a:extLst>
              <a:ext uri="{FF2B5EF4-FFF2-40B4-BE49-F238E27FC236}">
                <a16:creationId xmlns:a16="http://schemas.microsoft.com/office/drawing/2014/main" id="{822EC109-D5D9-D6CC-6ED5-00F8D75655D3}"/>
              </a:ext>
            </a:extLst>
          </p:cNvPr>
          <p:cNvSpPr>
            <a:spLocks noGrp="1"/>
          </p:cNvSpPr>
          <p:nvPr>
            <p:ph type="title"/>
          </p:nvPr>
        </p:nvSpPr>
        <p:spPr>
          <a:xfrm>
            <a:off x="0" y="-76200"/>
            <a:ext cx="9144000" cy="1143000"/>
          </a:xfrm>
        </p:spPr>
        <p:txBody>
          <a:bodyPr/>
          <a:lstStyle/>
          <a:p>
            <a:pPr eaLnBrk="1" hangingPunct="1"/>
            <a:r>
              <a:rPr lang="en-US" altLang="en-US"/>
              <a:t>Recognition: Instance vs. Category</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US" altLang="en-US"/>
              <a:t>What is Texture?</a:t>
            </a:r>
            <a:endParaRPr lang="en-US" altLang="en-US" sz="1900" i="1"/>
          </a:p>
        </p:txBody>
      </p:sp>
      <p:sp>
        <p:nvSpPr>
          <p:cNvPr id="9219" name="Rectangle 3"/>
          <p:cNvSpPr>
            <a:spLocks noGrp="1" noChangeArrowheads="1"/>
          </p:cNvSpPr>
          <p:nvPr>
            <p:ph type="body" idx="1"/>
          </p:nvPr>
        </p:nvSpPr>
        <p:spPr>
          <a:xfrm>
            <a:off x="609600" y="1295400"/>
            <a:ext cx="7772400" cy="1600200"/>
          </a:xfrm>
        </p:spPr>
        <p:txBody>
          <a:bodyPr/>
          <a:lstStyle/>
          <a:p>
            <a:pPr eaLnBrk="1" hangingPunct="1"/>
            <a:r>
              <a:rPr lang="en-US" altLang="en-US"/>
              <a:t>Texture depicts spatially repeating patterns</a:t>
            </a:r>
          </a:p>
          <a:p>
            <a:pPr eaLnBrk="1" hangingPunct="1"/>
            <a:r>
              <a:rPr lang="en-US" altLang="en-US"/>
              <a:t>Many natural phenomena are textures</a:t>
            </a:r>
          </a:p>
        </p:txBody>
      </p:sp>
      <p:graphicFrame>
        <p:nvGraphicFramePr>
          <p:cNvPr id="9220" name="Object 4"/>
          <p:cNvGraphicFramePr>
            <a:graphicFrameLocks noChangeAspect="1"/>
          </p:cNvGraphicFramePr>
          <p:nvPr/>
        </p:nvGraphicFramePr>
        <p:xfrm>
          <a:off x="762000" y="3505200"/>
          <a:ext cx="1828800" cy="1828800"/>
        </p:xfrm>
        <a:graphic>
          <a:graphicData uri="http://schemas.openxmlformats.org/presentationml/2006/ole">
            <mc:AlternateContent xmlns:mc="http://schemas.openxmlformats.org/markup-compatibility/2006">
              <mc:Choice xmlns:v="urn:schemas-microsoft-com:vml" Requires="v">
                <p:oleObj name="PhotoSuite Image" r:id="rId2" imgW="2438400" imgH="2438400" progId="PhotoSuite Image">
                  <p:embed/>
                </p:oleObj>
              </mc:Choice>
              <mc:Fallback>
                <p:oleObj name="PhotoSuite Image" r:id="rId2" imgW="2438400" imgH="2438400" progId="PhotoSuite Image">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3505200"/>
                        <a:ext cx="18288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07763" dir="2700000" algn="ctr" rotWithShape="0">
                                <a:srgbClr val="808080"/>
                              </a:outerShdw>
                            </a:effectLst>
                          </a14:hiddenEffects>
                        </a:ext>
                      </a:extLst>
                    </p:spPr>
                  </p:pic>
                </p:oleObj>
              </mc:Fallback>
            </mc:AlternateContent>
          </a:graphicData>
        </a:graphic>
      </p:graphicFrame>
      <p:graphicFrame>
        <p:nvGraphicFramePr>
          <p:cNvPr id="9221" name="Object 5"/>
          <p:cNvGraphicFramePr>
            <a:graphicFrameLocks noChangeAspect="1"/>
          </p:cNvGraphicFramePr>
          <p:nvPr/>
        </p:nvGraphicFramePr>
        <p:xfrm>
          <a:off x="6096000" y="3533775"/>
          <a:ext cx="2000250" cy="1800225"/>
        </p:xfrm>
        <a:graphic>
          <a:graphicData uri="http://schemas.openxmlformats.org/presentationml/2006/ole">
            <mc:AlternateContent xmlns:mc="http://schemas.openxmlformats.org/markup-compatibility/2006">
              <mc:Choice xmlns:v="urn:schemas-microsoft-com:vml" Requires="v">
                <p:oleObj name="PhotoSuite Image" r:id="rId4" imgW="1619250" imgH="1457325" progId="PhotoSuite Image">
                  <p:embed/>
                </p:oleObj>
              </mc:Choice>
              <mc:Fallback>
                <p:oleObj name="PhotoSuite Image" r:id="rId4" imgW="1619250" imgH="1457325" progId="PhotoSuite Imag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0" y="3533775"/>
                        <a:ext cx="20002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9222" name="Object 6"/>
          <p:cNvGraphicFramePr>
            <a:graphicFrameLocks noChangeAspect="1"/>
          </p:cNvGraphicFramePr>
          <p:nvPr/>
        </p:nvGraphicFramePr>
        <p:xfrm>
          <a:off x="3429000" y="3505200"/>
          <a:ext cx="1828800" cy="1828800"/>
        </p:xfrm>
        <a:graphic>
          <a:graphicData uri="http://schemas.openxmlformats.org/presentationml/2006/ole">
            <mc:AlternateContent xmlns:mc="http://schemas.openxmlformats.org/markup-compatibility/2006">
              <mc:Choice xmlns:v="urn:schemas-microsoft-com:vml" Requires="v">
                <p:oleObj name="PhotoSuite Image" r:id="rId6" imgW="1219200" imgH="1219200" progId="PhotoSuite Image">
                  <p:embed/>
                </p:oleObj>
              </mc:Choice>
              <mc:Fallback>
                <p:oleObj name="PhotoSuite Image" r:id="rId6" imgW="1219200" imgH="1219200" progId="PhotoSuite Imag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429000" y="3505200"/>
                        <a:ext cx="1828800" cy="182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3" name="Text Box 7"/>
          <p:cNvSpPr txBox="1">
            <a:spLocks noChangeArrowheads="1"/>
          </p:cNvSpPr>
          <p:nvPr/>
        </p:nvSpPr>
        <p:spPr bwMode="auto">
          <a:xfrm>
            <a:off x="990600" y="5334000"/>
            <a:ext cx="1182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sz="2400">
                <a:latin typeface="Times New Roman" pitchFamily="18" charset="0"/>
              </a:rPr>
              <a:t>radishes</a:t>
            </a:r>
          </a:p>
        </p:txBody>
      </p:sp>
      <p:sp>
        <p:nvSpPr>
          <p:cNvPr id="9224" name="Text Box 8"/>
          <p:cNvSpPr txBox="1">
            <a:spLocks noChangeArrowheads="1"/>
          </p:cNvSpPr>
          <p:nvPr/>
        </p:nvSpPr>
        <p:spPr bwMode="auto">
          <a:xfrm>
            <a:off x="3886200" y="5334000"/>
            <a:ext cx="844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sz="2400">
                <a:latin typeface="Times New Roman" pitchFamily="18" charset="0"/>
              </a:rPr>
              <a:t>rocks</a:t>
            </a:r>
          </a:p>
        </p:txBody>
      </p:sp>
      <p:sp>
        <p:nvSpPr>
          <p:cNvPr id="9225" name="Text Box 9"/>
          <p:cNvSpPr txBox="1">
            <a:spLocks noChangeArrowheads="1"/>
          </p:cNvSpPr>
          <p:nvPr/>
        </p:nvSpPr>
        <p:spPr bwMode="auto">
          <a:xfrm>
            <a:off x="6553200" y="5334000"/>
            <a:ext cx="979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r>
              <a:rPr lang="en-US" altLang="en-US" sz="2400">
                <a:latin typeface="Times New Roman" pitchFamily="18" charset="0"/>
              </a:rPr>
              <a:t>yogurt</a:t>
            </a:r>
          </a:p>
        </p:txBody>
      </p:sp>
    </p:spTree>
    <p:extLst>
      <p:ext uri="{BB962C8B-B14F-4D97-AF65-F5344CB8AC3E}">
        <p14:creationId xmlns:p14="http://schemas.microsoft.com/office/powerpoint/2010/main" val="4183728580"/>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t>When are two textures similar?</a:t>
            </a:r>
          </a:p>
        </p:txBody>
      </p:sp>
      <p:pic>
        <p:nvPicPr>
          <p:cNvPr id="36867" name="Picture 3" descr="http://www.cs.berkeley.edu/~efros/research/quilting/figs/synth/3_out.gif"/>
          <p:cNvPicPr>
            <a:picLocks noChangeAspect="1" noChangeArrowheads="1"/>
          </p:cNvPicPr>
          <p:nvPr/>
        </p:nvPicPr>
        <p:blipFill>
          <a:blip r:embed="rId2"/>
          <a:srcRect t="65605" r="62170"/>
          <a:stretch>
            <a:fillRect/>
          </a:stretch>
        </p:blipFill>
        <p:spPr bwMode="auto">
          <a:xfrm>
            <a:off x="5943600" y="2154238"/>
            <a:ext cx="1660525" cy="1509712"/>
          </a:xfrm>
          <a:prstGeom prst="rect">
            <a:avLst/>
          </a:prstGeom>
          <a:noFill/>
          <a:ln w="9525">
            <a:noFill/>
            <a:miter lim="800000"/>
            <a:headEnd/>
            <a:tailEnd/>
          </a:ln>
        </p:spPr>
      </p:pic>
      <p:pic>
        <p:nvPicPr>
          <p:cNvPr id="36868" name="Picture 4" descr="http://www.cs.berkeley.edu/~efros/research/quilting/figs/synth/3_out.gif"/>
          <p:cNvPicPr>
            <a:picLocks noChangeAspect="1" noChangeArrowheads="1"/>
          </p:cNvPicPr>
          <p:nvPr/>
        </p:nvPicPr>
        <p:blipFill>
          <a:blip r:embed="rId2"/>
          <a:srcRect t="29150" r="63544" b="36130"/>
          <a:stretch>
            <a:fillRect/>
          </a:stretch>
        </p:blipFill>
        <p:spPr bwMode="auto">
          <a:xfrm>
            <a:off x="889000" y="1336675"/>
            <a:ext cx="1600200" cy="1524000"/>
          </a:xfrm>
          <a:prstGeom prst="rect">
            <a:avLst/>
          </a:prstGeom>
          <a:noFill/>
          <a:ln w="9525">
            <a:noFill/>
            <a:miter lim="800000"/>
            <a:headEnd/>
            <a:tailEnd/>
          </a:ln>
        </p:spPr>
      </p:pic>
      <p:pic>
        <p:nvPicPr>
          <p:cNvPr id="36869" name="Picture 5" descr="http://www.cs.berkeley.edu/~efros/research/quilting/figs/synth/3_out.gif"/>
          <p:cNvPicPr>
            <a:picLocks noChangeAspect="1" noChangeArrowheads="1"/>
          </p:cNvPicPr>
          <p:nvPr/>
        </p:nvPicPr>
        <p:blipFill>
          <a:blip r:embed="rId2"/>
          <a:srcRect r="61809" b="65280"/>
          <a:stretch>
            <a:fillRect/>
          </a:stretch>
        </p:blipFill>
        <p:spPr bwMode="auto">
          <a:xfrm>
            <a:off x="1682750" y="3398838"/>
            <a:ext cx="1676400" cy="1524000"/>
          </a:xfrm>
          <a:prstGeom prst="rect">
            <a:avLst/>
          </a:prstGeom>
          <a:noFill/>
          <a:ln w="9525">
            <a:noFill/>
            <a:miter lim="800000"/>
            <a:headEnd/>
            <a:tailEnd/>
          </a:ln>
        </p:spPr>
      </p:pic>
      <p:pic>
        <p:nvPicPr>
          <p:cNvPr id="36870" name="Picture 6" descr="http://www.cs.berkeley.edu/~efros/research/quilting/figs/synth/3_out.gif"/>
          <p:cNvPicPr>
            <a:picLocks noChangeAspect="1" noChangeArrowheads="1"/>
          </p:cNvPicPr>
          <p:nvPr/>
        </p:nvPicPr>
        <p:blipFill>
          <a:blip r:embed="rId2"/>
          <a:srcRect l="50343" t="65280" r="11465"/>
          <a:stretch>
            <a:fillRect/>
          </a:stretch>
        </p:blipFill>
        <p:spPr bwMode="auto">
          <a:xfrm>
            <a:off x="3516313" y="1346200"/>
            <a:ext cx="1676400" cy="1524000"/>
          </a:xfrm>
          <a:prstGeom prst="rect">
            <a:avLst/>
          </a:prstGeom>
          <a:noFill/>
          <a:ln w="9525">
            <a:noFill/>
            <a:miter lim="800000"/>
            <a:headEnd/>
            <a:tailEnd/>
          </a:ln>
        </p:spPr>
      </p:pic>
      <p:pic>
        <p:nvPicPr>
          <p:cNvPr id="36871" name="Picture 7" descr="http://www.cs.berkeley.edu/~efros/research/quilting/figs/synth/3_out.gif"/>
          <p:cNvPicPr>
            <a:picLocks noChangeAspect="1" noChangeArrowheads="1"/>
          </p:cNvPicPr>
          <p:nvPr/>
        </p:nvPicPr>
        <p:blipFill>
          <a:blip r:embed="rId2"/>
          <a:srcRect l="62495" r="-687" b="65280"/>
          <a:stretch>
            <a:fillRect/>
          </a:stretch>
        </p:blipFill>
        <p:spPr bwMode="auto">
          <a:xfrm>
            <a:off x="3978275" y="3581400"/>
            <a:ext cx="1676400" cy="1524000"/>
          </a:xfrm>
          <a:prstGeom prst="rect">
            <a:avLst/>
          </a:prstGeom>
          <a:noFill/>
          <a:ln w="9525">
            <a:noFill/>
            <a:miter lim="800000"/>
            <a:headEnd/>
            <a:tailEnd/>
          </a:ln>
        </p:spPr>
      </p:pic>
      <p:sp>
        <p:nvSpPr>
          <p:cNvPr id="36872" name="Text Box 8"/>
          <p:cNvSpPr txBox="1">
            <a:spLocks noChangeArrowheads="1"/>
          </p:cNvSpPr>
          <p:nvPr/>
        </p:nvSpPr>
        <p:spPr bwMode="auto">
          <a:xfrm>
            <a:off x="5008563" y="1733550"/>
            <a:ext cx="184150" cy="457200"/>
          </a:xfrm>
          <a:prstGeom prst="rect">
            <a:avLst/>
          </a:prstGeom>
          <a:noFill/>
          <a:ln w="9525">
            <a:noFill/>
            <a:miter lim="800000"/>
            <a:headEnd/>
            <a:tailEnd/>
          </a:ln>
        </p:spPr>
        <p:txBody>
          <a:bodyPr wrap="none">
            <a:prstTxWarp prst="textNoShape">
              <a:avLst/>
            </a:prstTxWarp>
            <a:spAutoFit/>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ＭＳ Ｐゴシック" pitchFamily="-84" charset="-128"/>
              <a:cs typeface="Arial"/>
            </a:endParaRPr>
          </a:p>
        </p:txBody>
      </p:sp>
    </p:spTree>
    <p:extLst>
      <p:ext uri="{BB962C8B-B14F-4D97-AF65-F5344CB8AC3E}">
        <p14:creationId xmlns:p14="http://schemas.microsoft.com/office/powerpoint/2010/main" val="22989593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lstStyle/>
          <a:p>
            <a:r>
              <a:rPr lang="en-US" dirty="0"/>
              <a:t>Texture as “stuff”</a:t>
            </a:r>
          </a:p>
        </p:txBody>
      </p:sp>
      <p:pic>
        <p:nvPicPr>
          <p:cNvPr id="57347" name="Picture 2"/>
          <p:cNvPicPr>
            <a:picLocks noChangeAspect="1" noChangeArrowheads="1"/>
          </p:cNvPicPr>
          <p:nvPr/>
        </p:nvPicPr>
        <p:blipFill>
          <a:blip r:embed="rId2" cstate="print"/>
          <a:srcRect/>
          <a:stretch>
            <a:fillRect/>
          </a:stretch>
        </p:blipFill>
        <p:spPr bwMode="auto">
          <a:xfrm>
            <a:off x="914400" y="1219200"/>
            <a:ext cx="7315200" cy="4876800"/>
          </a:xfrm>
          <a:prstGeom prst="rect">
            <a:avLst/>
          </a:prstGeom>
          <a:noFill/>
          <a:ln w="9525">
            <a:noFill/>
            <a:miter lim="800000"/>
            <a:headEnd/>
            <a:tailEnd/>
          </a:ln>
        </p:spPr>
      </p:pic>
      <p:sp>
        <p:nvSpPr>
          <p:cNvPr id="47108" name="TextBox 4"/>
          <p:cNvSpPr txBox="1">
            <a:spLocks noChangeArrowheads="1"/>
          </p:cNvSpPr>
          <p:nvPr/>
        </p:nvSpPr>
        <p:spPr bwMode="auto">
          <a:xfrm>
            <a:off x="7510463" y="6519863"/>
            <a:ext cx="1633537" cy="338137"/>
          </a:xfrm>
          <a:prstGeom prst="rect">
            <a:avLst/>
          </a:prstGeom>
          <a:noFill/>
          <a:ln w="9525">
            <a:noFill/>
            <a:miter lim="800000"/>
            <a:headEnd/>
            <a:tailEnd/>
          </a:ln>
        </p:spPr>
        <p:txBody>
          <a:bodyPr wrap="none">
            <a:spAutoFit/>
          </a:bodyPr>
          <a:lstStyle/>
          <a:p>
            <a:pPr fontAlgn="base">
              <a:spcBef>
                <a:spcPct val="0"/>
              </a:spcBef>
              <a:spcAft>
                <a:spcPct val="0"/>
              </a:spcAft>
              <a:defRPr/>
            </a:pPr>
            <a:r>
              <a:rPr lang="en-US" sz="1600">
                <a:solidFill>
                  <a:prstClr val="white">
                    <a:lumMod val="50000"/>
                  </a:prstClr>
                </a:solidFill>
                <a:latin typeface="Arial" charset="0"/>
              </a:rPr>
              <a:t>Source: Forsyth</a:t>
            </a:r>
          </a:p>
        </p:txBody>
      </p:sp>
    </p:spTree>
    <p:extLst>
      <p:ext uri="{BB962C8B-B14F-4D97-AF65-F5344CB8AC3E}">
        <p14:creationId xmlns:p14="http://schemas.microsoft.com/office/powerpoint/2010/main" val="1101899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304800" y="152400"/>
            <a:ext cx="7772400" cy="1143000"/>
          </a:xfrm>
        </p:spPr>
        <p:txBody>
          <a:bodyPr/>
          <a:lstStyle/>
          <a:p>
            <a:pPr eaLnBrk="1" hangingPunct="1"/>
            <a:r>
              <a:rPr lang="en-US"/>
              <a:t>Texture Analysis</a:t>
            </a:r>
          </a:p>
        </p:txBody>
      </p:sp>
      <p:sp>
        <p:nvSpPr>
          <p:cNvPr id="37891" name="Rectangle 3"/>
          <p:cNvSpPr>
            <a:spLocks noGrp="1" noChangeArrowheads="1"/>
          </p:cNvSpPr>
          <p:nvPr>
            <p:ph type="body" idx="1"/>
          </p:nvPr>
        </p:nvSpPr>
        <p:spPr>
          <a:xfrm>
            <a:off x="228600" y="4648200"/>
            <a:ext cx="8561388" cy="2057400"/>
          </a:xfrm>
        </p:spPr>
        <p:txBody>
          <a:bodyPr/>
          <a:lstStyle/>
          <a:p>
            <a:pPr eaLnBrk="1" hangingPunct="1">
              <a:spcBef>
                <a:spcPts val="513"/>
              </a:spcBef>
              <a:buFontTx/>
              <a:buNone/>
            </a:pPr>
            <a:r>
              <a:rPr lang="en-GB" sz="2900"/>
              <a:t>Compare textures and decide if they’re made of the same “stuff”.</a:t>
            </a:r>
            <a:endParaRPr lang="en-GB" sz="2800"/>
          </a:p>
          <a:p>
            <a:pPr lvl="1" eaLnBrk="1" hangingPunct="1">
              <a:spcBef>
                <a:spcPct val="0"/>
              </a:spcBef>
              <a:spcAft>
                <a:spcPts val="1125"/>
              </a:spcAft>
            </a:pPr>
            <a:endParaRPr lang="en-US" sz="2400"/>
          </a:p>
        </p:txBody>
      </p:sp>
      <p:pic>
        <p:nvPicPr>
          <p:cNvPr id="37892" name="Picture 4"/>
          <p:cNvPicPr>
            <a:picLocks noChangeAspect="1" noChangeArrowheads="1"/>
          </p:cNvPicPr>
          <p:nvPr/>
        </p:nvPicPr>
        <p:blipFill>
          <a:blip r:embed="rId3">
            <a:clrChange>
              <a:clrFrom>
                <a:srgbClr val="FFFFFF"/>
              </a:clrFrom>
              <a:clrTo>
                <a:srgbClr val="FFFFFF">
                  <a:alpha val="0"/>
                </a:srgbClr>
              </a:clrTo>
            </a:clrChange>
          </a:blip>
          <a:srcRect/>
          <a:stretch>
            <a:fillRect/>
          </a:stretch>
        </p:blipFill>
        <p:spPr bwMode="auto">
          <a:xfrm>
            <a:off x="1981200" y="1295400"/>
            <a:ext cx="4948238" cy="2946400"/>
          </a:xfrm>
          <a:prstGeom prst="rect">
            <a:avLst/>
          </a:prstGeom>
          <a:noFill/>
          <a:ln w="9525">
            <a:noFill/>
            <a:miter lim="800000"/>
            <a:headEnd/>
            <a:tailEnd/>
          </a:ln>
        </p:spPr>
      </p:pic>
      <p:sp>
        <p:nvSpPr>
          <p:cNvPr id="37893" name="Freeform 5"/>
          <p:cNvSpPr>
            <a:spLocks noChangeArrowheads="1"/>
          </p:cNvSpPr>
          <p:nvPr/>
        </p:nvSpPr>
        <p:spPr bwMode="auto">
          <a:xfrm rot="-5400000">
            <a:off x="7167563" y="2525713"/>
            <a:ext cx="376237" cy="681037"/>
          </a:xfrm>
          <a:custGeom>
            <a:avLst/>
            <a:gdLst>
              <a:gd name="T0" fmla="*/ 2147483647 w 1051"/>
              <a:gd name="T1" fmla="*/ 0 h 1897"/>
              <a:gd name="T2" fmla="*/ 2147483647 w 1051"/>
              <a:gd name="T3" fmla="*/ 0 h 1897"/>
              <a:gd name="T4" fmla="*/ 2147483647 w 1051"/>
              <a:gd name="T5" fmla="*/ 2147483647 h 1897"/>
              <a:gd name="T6" fmla="*/ 0 w 1051"/>
              <a:gd name="T7" fmla="*/ 2147483647 h 1897"/>
              <a:gd name="T8" fmla="*/ 2147483647 w 1051"/>
              <a:gd name="T9" fmla="*/ 2147483647 h 1897"/>
              <a:gd name="T10" fmla="*/ 2147483647 w 1051"/>
              <a:gd name="T11" fmla="*/ 2147483647 h 1897"/>
              <a:gd name="T12" fmla="*/ 2147483647 w 1051"/>
              <a:gd name="T13" fmla="*/ 2147483647 h 1897"/>
              <a:gd name="T14" fmla="*/ 2147483647 w 1051"/>
              <a:gd name="T15" fmla="*/ 0 h 1897"/>
              <a:gd name="T16" fmla="*/ 0 60000 65536"/>
              <a:gd name="T17" fmla="*/ 0 60000 65536"/>
              <a:gd name="T18" fmla="*/ 0 60000 65536"/>
              <a:gd name="T19" fmla="*/ 0 60000 65536"/>
              <a:gd name="T20" fmla="*/ 0 60000 65536"/>
              <a:gd name="T21" fmla="*/ 0 60000 65536"/>
              <a:gd name="T22" fmla="*/ 0 60000 65536"/>
              <a:gd name="T23" fmla="*/ 0 60000 65536"/>
              <a:gd name="T24" fmla="*/ 0 w 1051"/>
              <a:gd name="T25" fmla="*/ 0 h 1897"/>
              <a:gd name="T26" fmla="*/ 1051 w 1051"/>
              <a:gd name="T27" fmla="*/ 1897 h 189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51" h="1897">
                <a:moveTo>
                  <a:pt x="787" y="0"/>
                </a:moveTo>
                <a:lnTo>
                  <a:pt x="263" y="0"/>
                </a:lnTo>
                <a:lnTo>
                  <a:pt x="263" y="1421"/>
                </a:lnTo>
                <a:lnTo>
                  <a:pt x="0" y="1421"/>
                </a:lnTo>
                <a:lnTo>
                  <a:pt x="525" y="1896"/>
                </a:lnTo>
                <a:lnTo>
                  <a:pt x="1050" y="1421"/>
                </a:lnTo>
                <a:lnTo>
                  <a:pt x="787" y="1421"/>
                </a:lnTo>
                <a:lnTo>
                  <a:pt x="787" y="0"/>
                </a:lnTo>
              </a:path>
            </a:pathLst>
          </a:custGeom>
          <a:solidFill>
            <a:srgbClr val="66FF33"/>
          </a:solidFill>
          <a:ln w="1440">
            <a:solidFill>
              <a:srgbClr val="000000"/>
            </a:solidFill>
            <a:round/>
            <a:headEnd/>
            <a:tailEnd/>
          </a:ln>
        </p:spPr>
        <p:txBody>
          <a:bodyPr wrap="none" anchor="ctr">
            <a:prstTxWarp prst="textNoShape">
              <a:avLst/>
            </a:prstTxWarp>
          </a:bodyPr>
          <a:lstStyle/>
          <a:p>
            <a:pPr marL="0" marR="0" lvl="0" indent="0" algn="l" defTabSz="457200" rtl="0" eaLnBrk="1" fontAlgn="base" latinLnBrk="0" hangingPunct="1">
              <a:lnSpc>
                <a:spcPct val="100000"/>
              </a:lnSpc>
              <a:spcBef>
                <a:spcPct val="0"/>
              </a:spcBef>
              <a:spcAft>
                <a:spcPct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ＭＳ Ｐゴシック" pitchFamily="-84" charset="-128"/>
              <a:cs typeface="Arial"/>
            </a:endParaRPr>
          </a:p>
        </p:txBody>
      </p:sp>
      <p:sp>
        <p:nvSpPr>
          <p:cNvPr id="37894" name="Text Box 6"/>
          <p:cNvSpPr txBox="1">
            <a:spLocks noChangeArrowheads="1"/>
          </p:cNvSpPr>
          <p:nvPr/>
        </p:nvSpPr>
        <p:spPr bwMode="auto">
          <a:xfrm>
            <a:off x="1752600" y="4038600"/>
            <a:ext cx="3260725" cy="519113"/>
          </a:xfrm>
          <a:prstGeom prst="rect">
            <a:avLst/>
          </a:prstGeom>
          <a:noFill/>
          <a:ln w="9525">
            <a:noFill/>
            <a:miter lim="800000"/>
            <a:headEnd/>
            <a:tailEnd/>
          </a:ln>
        </p:spPr>
        <p:txBody>
          <a:bodyPr wrap="none">
            <a:prstTxWarp prst="textNoShape">
              <a:avLst/>
            </a:prstTxWarp>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800" b="0" i="1" u="none" strike="noStrike" kern="1200" cap="none" spc="0" normalizeH="0" baseline="0" noProof="0">
                <a:ln>
                  <a:noFill/>
                </a:ln>
                <a:solidFill>
                  <a:srgbClr val="000000"/>
                </a:solidFill>
                <a:effectLst/>
                <a:uLnTx/>
                <a:uFillTx/>
                <a:latin typeface="Times New Roman" pitchFamily="-84" charset="0"/>
                <a:ea typeface="ＭＳ Ｐゴシック" pitchFamily="-84" charset="-128"/>
                <a:cs typeface="Arial"/>
              </a:rPr>
              <a:t>True (infinite) texture</a:t>
            </a:r>
            <a:endParaRPr kumimoji="0" lang="en-US" sz="2800" b="0" i="0" u="none" strike="noStrike" kern="1200" cap="none" spc="0" normalizeH="0" baseline="0" noProof="0">
              <a:ln>
                <a:noFill/>
              </a:ln>
              <a:solidFill>
                <a:srgbClr val="000000"/>
              </a:solidFill>
              <a:effectLst/>
              <a:uLnTx/>
              <a:uFillTx/>
              <a:latin typeface="Times New Roman" pitchFamily="-84" charset="0"/>
              <a:ea typeface="ＭＳ Ｐゴシック" pitchFamily="-84" charset="-128"/>
              <a:cs typeface="Arial"/>
            </a:endParaRPr>
          </a:p>
        </p:txBody>
      </p:sp>
      <p:sp>
        <p:nvSpPr>
          <p:cNvPr id="37895" name="Text Box 7"/>
          <p:cNvSpPr txBox="1">
            <a:spLocks noChangeArrowheads="1"/>
          </p:cNvSpPr>
          <p:nvPr/>
        </p:nvSpPr>
        <p:spPr bwMode="auto">
          <a:xfrm>
            <a:off x="5029200" y="2590800"/>
            <a:ext cx="1984375" cy="519113"/>
          </a:xfrm>
          <a:prstGeom prst="rect">
            <a:avLst/>
          </a:prstGeom>
          <a:noFill/>
          <a:ln w="9525">
            <a:noFill/>
            <a:miter lim="800000"/>
            <a:headEnd/>
            <a:tailEnd/>
          </a:ln>
        </p:spPr>
        <p:txBody>
          <a:bodyPr wrap="none">
            <a:prstTxWarp prst="textNoShape">
              <a:avLst/>
            </a:prstTxWarp>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Times New Roman" pitchFamily="-84" charset="0"/>
                <a:ea typeface="ＭＳ Ｐゴシック" pitchFamily="-84" charset="-128"/>
                <a:cs typeface="Arial"/>
              </a:rPr>
              <a:t>ANALYSIS</a:t>
            </a:r>
          </a:p>
        </p:txBody>
      </p:sp>
      <p:sp>
        <p:nvSpPr>
          <p:cNvPr id="37898" name="Text Box 10"/>
          <p:cNvSpPr txBox="1">
            <a:spLocks noChangeArrowheads="1"/>
          </p:cNvSpPr>
          <p:nvPr/>
        </p:nvSpPr>
        <p:spPr bwMode="auto">
          <a:xfrm>
            <a:off x="7620000" y="2438400"/>
            <a:ext cx="1524000" cy="822325"/>
          </a:xfrm>
          <a:prstGeom prst="rect">
            <a:avLst/>
          </a:prstGeom>
          <a:noFill/>
          <a:ln w="9525">
            <a:noFill/>
            <a:miter lim="800000"/>
            <a:headEnd/>
            <a:tailEnd/>
          </a:ln>
        </p:spPr>
        <p:txBody>
          <a:bodyPr>
            <a:prstTxWarp prst="textNoShape">
              <a:avLst/>
            </a:prstTxWarp>
            <a:spAutoFit/>
          </a:bodyPr>
          <a:lstStyle/>
          <a:p>
            <a:pPr marL="0" marR="0" lvl="0" indent="0" algn="l" defTabSz="457200" rtl="0" eaLnBrk="0" fontAlgn="base" latinLnBrk="0" hangingPunct="0">
              <a:lnSpc>
                <a:spcPct val="100000"/>
              </a:lnSpc>
              <a:spcBef>
                <a:spcPct val="0"/>
              </a:spcBef>
              <a:spcAft>
                <a:spcPct val="0"/>
              </a:spcAft>
              <a:buClrTx/>
              <a:buSzTx/>
              <a:buFontTx/>
              <a:buNone/>
              <a:tabLst/>
              <a:defRPr/>
            </a:pPr>
            <a:r>
              <a:rPr kumimoji="0" lang="en-US" sz="2400" b="0" i="0" u="none" strike="noStrike" kern="1200" cap="none" spc="0" normalizeH="0" baseline="0" noProof="0">
                <a:ln>
                  <a:noFill/>
                </a:ln>
                <a:solidFill>
                  <a:srgbClr val="000000"/>
                </a:solidFill>
                <a:effectLst/>
                <a:uLnTx/>
                <a:uFillTx/>
                <a:latin typeface="Times New Roman" pitchFamily="-84" charset="0"/>
                <a:ea typeface="ＭＳ Ｐゴシック" pitchFamily="-84" charset="-128"/>
                <a:cs typeface="Arial"/>
              </a:rPr>
              <a:t>“Same” or “different”</a:t>
            </a:r>
          </a:p>
        </p:txBody>
      </p:sp>
    </p:spTree>
    <p:extLst>
      <p:ext uri="{BB962C8B-B14F-4D97-AF65-F5344CB8AC3E}">
        <p14:creationId xmlns:p14="http://schemas.microsoft.com/office/powerpoint/2010/main" val="957449178"/>
      </p:ext>
    </p:extLst>
  </p:cSld>
  <p:clrMapOvr>
    <a:masterClrMapping/>
  </p:clrMapOvr>
  <p:transition advTm="44544"/>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43000"/>
          </a:xfrm>
        </p:spPr>
        <p:txBody>
          <a:bodyPr/>
          <a:lstStyle/>
          <a:p>
            <a:r>
              <a:rPr lang="en-US" dirty="0" err="1"/>
              <a:t>Béla</a:t>
            </a:r>
            <a:r>
              <a:rPr lang="en-US" dirty="0"/>
              <a:t> </a:t>
            </a:r>
            <a:r>
              <a:rPr lang="en-US" dirty="0" err="1"/>
              <a:t>Julesz</a:t>
            </a:r>
            <a:r>
              <a:rPr lang="en-US" dirty="0"/>
              <a:t>, father of texture</a:t>
            </a:r>
          </a:p>
        </p:txBody>
      </p:sp>
      <p:sp>
        <p:nvSpPr>
          <p:cNvPr id="3" name="Content Placeholder 2"/>
          <p:cNvSpPr>
            <a:spLocks noGrp="1"/>
          </p:cNvSpPr>
          <p:nvPr>
            <p:ph idx="1"/>
          </p:nvPr>
        </p:nvSpPr>
        <p:spPr/>
        <p:txBody>
          <a:bodyPr/>
          <a:lstStyle/>
          <a:p>
            <a:endParaRPr lang="en-US"/>
          </a:p>
        </p:txBody>
      </p:sp>
      <p:pic>
        <p:nvPicPr>
          <p:cNvPr id="15362" name="Picture 2" descr="https://upload.wikimedia.org/wikipedia/commons/c/c2/B%C3%A9la_Julez.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67000" y="1066800"/>
            <a:ext cx="3840835" cy="548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11245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9" name="Rectangle 2"/>
          <p:cNvSpPr txBox="1">
            <a:spLocks noGrp="1"/>
          </p:cNvSpPr>
          <p:nvPr>
            <p:ph type="title"/>
          </p:nvPr>
        </p:nvSpPr>
        <p:spPr>
          <a:xfrm>
            <a:off x="1543050" y="1257300"/>
            <a:ext cx="6115050" cy="857250"/>
          </a:xfrm>
          <a:prstGeom prst="rect">
            <a:avLst/>
          </a:prstGeom>
        </p:spPr>
        <p:txBody>
          <a:bodyPr/>
          <a:lstStyle>
            <a:lvl1pPr defTabSz="1700783">
              <a:defRPr sz="8184"/>
            </a:lvl1pPr>
          </a:lstStyle>
          <a:p>
            <a:endParaRPr dirty="0"/>
          </a:p>
        </p:txBody>
      </p:sp>
      <p:sp>
        <p:nvSpPr>
          <p:cNvPr id="860" name="Rectangle 5"/>
          <p:cNvSpPr txBox="1"/>
          <p:nvPr/>
        </p:nvSpPr>
        <p:spPr>
          <a:xfrm>
            <a:off x="4457700" y="5486400"/>
            <a:ext cx="3429000" cy="3462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tIns="34290" bIns="34290">
            <a:spAutoFit/>
          </a:bodyPr>
          <a:lstStyle>
            <a:lvl1pPr algn="l" defTabSz="914400">
              <a:defRPr sz="2400" b="0">
                <a:latin typeface="+mj-lt"/>
                <a:ea typeface="+mj-ea"/>
                <a:cs typeface="+mj-cs"/>
                <a:sym typeface="Arial"/>
              </a:defRPr>
            </a:lvl1pPr>
          </a:lstStyle>
          <a:p>
            <a:pPr defTabSz="342900" hangingPunct="0"/>
            <a:r>
              <a:rPr sz="900" kern="0">
                <a:solidFill>
                  <a:srgbClr val="000000"/>
                </a:solidFill>
                <a:latin typeface="Arial"/>
                <a:cs typeface="Arial"/>
              </a:rPr>
              <a:t>Bela Julesz, "Textons, the Elements of Texture Perception, and their Interactions". Nature 290: 91-97. March, 1981. </a:t>
            </a:r>
          </a:p>
        </p:txBody>
      </p:sp>
      <p:pic>
        <p:nvPicPr>
          <p:cNvPr id="861" name="Picture 6" descr="Picture 6"/>
          <p:cNvPicPr>
            <a:picLocks noChangeAspect="1"/>
          </p:cNvPicPr>
          <p:nvPr/>
        </p:nvPicPr>
        <p:blipFill>
          <a:blip r:embed="rId2"/>
          <a:stretch>
            <a:fillRect/>
          </a:stretch>
        </p:blipFill>
        <p:spPr>
          <a:xfrm>
            <a:off x="1143000" y="857250"/>
            <a:ext cx="6880623" cy="3188494"/>
          </a:xfrm>
          <a:prstGeom prst="rect">
            <a:avLst/>
          </a:prstGeom>
          <a:ln w="12700">
            <a:miter lim="400000"/>
          </a:ln>
        </p:spPr>
      </p:pic>
      <p:pic>
        <p:nvPicPr>
          <p:cNvPr id="862" name="Picture 7" descr="Picture 7"/>
          <p:cNvPicPr>
            <a:picLocks noChangeAspect="1"/>
          </p:cNvPicPr>
          <p:nvPr/>
        </p:nvPicPr>
        <p:blipFill>
          <a:blip r:embed="rId3"/>
          <a:stretch>
            <a:fillRect/>
          </a:stretch>
        </p:blipFill>
        <p:spPr>
          <a:xfrm>
            <a:off x="1312069" y="4105275"/>
            <a:ext cx="1339454" cy="1740694"/>
          </a:xfrm>
          <a:prstGeom prst="rect">
            <a:avLst/>
          </a:prstGeom>
          <a:ln w="12700">
            <a:miter lim="400000"/>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altLang="en-US"/>
              <a:t>Texton Discrimination (Julesz)</a:t>
            </a:r>
          </a:p>
        </p:txBody>
      </p:sp>
      <p:pic>
        <p:nvPicPr>
          <p:cNvPr id="10243" name="Picture 3" descr="texton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1295400"/>
            <a:ext cx="5562600" cy="3883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 Box 4"/>
          <p:cNvSpPr txBox="1">
            <a:spLocks noChangeArrowheads="1"/>
          </p:cNvSpPr>
          <p:nvPr/>
        </p:nvSpPr>
        <p:spPr bwMode="auto">
          <a:xfrm>
            <a:off x="1066800" y="5334000"/>
            <a:ext cx="6959600"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000">
                <a:solidFill>
                  <a:srgbClr val="000000"/>
                </a:solidFill>
                <a:latin typeface="Arial Narrow" pitchFamily="34" charset="0"/>
              </a:rPr>
              <a:t>Human vision is sensitive to the difference of some types of elements and</a:t>
            </a:r>
          </a:p>
          <a:p>
            <a:pPr eaLnBrk="1" fontAlgn="base" hangingPunct="1">
              <a:spcBef>
                <a:spcPct val="0"/>
              </a:spcBef>
              <a:spcAft>
                <a:spcPct val="0"/>
              </a:spcAft>
            </a:pPr>
            <a:r>
              <a:rPr lang="en-US" altLang="en-US" sz="2000">
                <a:solidFill>
                  <a:srgbClr val="000000"/>
                </a:solidFill>
                <a:latin typeface="Arial Narrow" pitchFamily="34" charset="0"/>
              </a:rPr>
              <a:t>  appears to be “numb” on other types of differences.</a:t>
            </a:r>
          </a:p>
        </p:txBody>
      </p:sp>
    </p:spTree>
    <p:extLst>
      <p:ext uri="{BB962C8B-B14F-4D97-AF65-F5344CB8AC3E}">
        <p14:creationId xmlns:p14="http://schemas.microsoft.com/office/powerpoint/2010/main" val="6074819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a:t>Search Experiment I</a:t>
            </a:r>
          </a:p>
        </p:txBody>
      </p:sp>
      <p:pic>
        <p:nvPicPr>
          <p:cNvPr id="11267" name="Picture 3" descr="texton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219200"/>
            <a:ext cx="5029200" cy="347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8" name="Text Box 4"/>
          <p:cNvSpPr txBox="1">
            <a:spLocks noChangeArrowheads="1"/>
          </p:cNvSpPr>
          <p:nvPr/>
        </p:nvSpPr>
        <p:spPr bwMode="auto">
          <a:xfrm>
            <a:off x="533400" y="5105400"/>
            <a:ext cx="842486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000">
                <a:solidFill>
                  <a:srgbClr val="000000"/>
                </a:solidFill>
                <a:latin typeface="Arial Narrow" pitchFamily="34" charset="0"/>
              </a:rPr>
              <a:t>The subject is told to detect a target element in a number of background elements.</a:t>
            </a:r>
          </a:p>
          <a:p>
            <a:pPr eaLnBrk="1" fontAlgn="base" hangingPunct="1">
              <a:spcBef>
                <a:spcPct val="0"/>
              </a:spcBef>
              <a:spcAft>
                <a:spcPct val="0"/>
              </a:spcAft>
            </a:pPr>
            <a:r>
              <a:rPr lang="en-US" altLang="en-US" sz="2000">
                <a:solidFill>
                  <a:srgbClr val="000000"/>
                </a:solidFill>
                <a:latin typeface="Arial Narrow" pitchFamily="34" charset="0"/>
              </a:rPr>
              <a:t>In this example, the detection time is independent of the number of background elements.</a:t>
            </a:r>
          </a:p>
        </p:txBody>
      </p:sp>
    </p:spTree>
    <p:extLst>
      <p:ext uri="{BB962C8B-B14F-4D97-AF65-F5344CB8AC3E}">
        <p14:creationId xmlns:p14="http://schemas.microsoft.com/office/powerpoint/2010/main" val="18674318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altLang="en-US"/>
              <a:t>Search Experiment  II</a:t>
            </a:r>
          </a:p>
        </p:txBody>
      </p:sp>
      <p:pic>
        <p:nvPicPr>
          <p:cNvPr id="12291" name="Picture 3" descr="texton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1219200"/>
            <a:ext cx="5257800" cy="358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2" name="Text Box 4"/>
          <p:cNvSpPr txBox="1">
            <a:spLocks noChangeArrowheads="1"/>
          </p:cNvSpPr>
          <p:nvPr/>
        </p:nvSpPr>
        <p:spPr bwMode="auto">
          <a:xfrm>
            <a:off x="533400" y="5029200"/>
            <a:ext cx="8378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000">
                <a:solidFill>
                  <a:srgbClr val="000000"/>
                </a:solidFill>
                <a:latin typeface="Arial Narrow" pitchFamily="34" charset="0"/>
              </a:rPr>
              <a:t>In this example, the detection time is proportional to the number of background elements,</a:t>
            </a:r>
          </a:p>
          <a:p>
            <a:pPr eaLnBrk="1" fontAlgn="base" hangingPunct="1">
              <a:spcBef>
                <a:spcPct val="0"/>
              </a:spcBef>
              <a:spcAft>
                <a:spcPct val="0"/>
              </a:spcAft>
            </a:pPr>
            <a:r>
              <a:rPr lang="en-US" altLang="en-US" sz="2000">
                <a:solidFill>
                  <a:srgbClr val="000000"/>
                </a:solidFill>
                <a:latin typeface="Arial Narrow" pitchFamily="34" charset="0"/>
              </a:rPr>
              <a:t>And thus suggests that the subject is doing element-by-element scrutiny.</a:t>
            </a:r>
          </a:p>
        </p:txBody>
      </p:sp>
    </p:spTree>
    <p:extLst>
      <p:ext uri="{BB962C8B-B14F-4D97-AF65-F5344CB8AC3E}">
        <p14:creationId xmlns:p14="http://schemas.microsoft.com/office/powerpoint/2010/main" val="38015275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r>
              <a:rPr lang="en-US" altLang="en-US" dirty="0" err="1"/>
              <a:t>Preattentive</a:t>
            </a:r>
            <a:r>
              <a:rPr lang="en-US" altLang="en-US" dirty="0"/>
              <a:t> vs Attentive Vision (</a:t>
            </a:r>
            <a:r>
              <a:rPr lang="en-US" altLang="en-US" dirty="0" err="1"/>
              <a:t>Julesz</a:t>
            </a:r>
            <a:r>
              <a:rPr lang="en-US" altLang="en-US" dirty="0"/>
              <a:t>)</a:t>
            </a:r>
          </a:p>
        </p:txBody>
      </p:sp>
      <p:sp>
        <p:nvSpPr>
          <p:cNvPr id="102404" name="Text Box 4"/>
          <p:cNvSpPr txBox="1">
            <a:spLocks noChangeArrowheads="1"/>
          </p:cNvSpPr>
          <p:nvPr/>
        </p:nvSpPr>
        <p:spPr bwMode="auto">
          <a:xfrm>
            <a:off x="152400" y="1600200"/>
            <a:ext cx="861060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eaLnBrk="1" hangingPunct="1">
              <a:spcBef>
                <a:spcPct val="0"/>
              </a:spcBef>
            </a:pPr>
            <a:r>
              <a:rPr lang="en-US" altLang="en-US" sz="3200" dirty="0">
                <a:latin typeface="Arial Narrow" panose="020B0606020202030204" pitchFamily="34" charset="0"/>
              </a:rPr>
              <a:t>Human vision operates in two distinct modes:</a:t>
            </a:r>
          </a:p>
          <a:p>
            <a:pPr eaLnBrk="1" hangingPunct="1">
              <a:spcBef>
                <a:spcPct val="0"/>
              </a:spcBef>
            </a:pPr>
            <a:endParaRPr lang="en-US" altLang="en-US" sz="3200" dirty="0">
              <a:latin typeface="Arial Narrow" panose="020B0606020202030204" pitchFamily="34" charset="0"/>
            </a:endParaRPr>
          </a:p>
          <a:p>
            <a:pPr eaLnBrk="1" hangingPunct="1">
              <a:spcBef>
                <a:spcPct val="0"/>
              </a:spcBef>
            </a:pPr>
            <a:r>
              <a:rPr lang="en-US" altLang="en-US" sz="3200" b="1" dirty="0">
                <a:latin typeface="Arial Narrow" panose="020B0606020202030204" pitchFamily="34" charset="0"/>
              </a:rPr>
              <a:t>   1. </a:t>
            </a:r>
            <a:r>
              <a:rPr lang="en-US" altLang="en-US" sz="3200" b="1" dirty="0" err="1">
                <a:latin typeface="Arial Narrow" panose="020B0606020202030204" pitchFamily="34" charset="0"/>
              </a:rPr>
              <a:t>Preattentive</a:t>
            </a:r>
            <a:r>
              <a:rPr lang="en-US" altLang="en-US" sz="3200" b="1" dirty="0">
                <a:latin typeface="Arial Narrow" panose="020B0606020202030204" pitchFamily="34" charset="0"/>
              </a:rPr>
              <a:t> vision</a:t>
            </a:r>
          </a:p>
          <a:p>
            <a:pPr eaLnBrk="1" hangingPunct="1">
              <a:spcBef>
                <a:spcPct val="0"/>
              </a:spcBef>
            </a:pPr>
            <a:r>
              <a:rPr lang="en-US" altLang="en-US" sz="3200" dirty="0">
                <a:latin typeface="Arial Narrow" panose="020B0606020202030204" pitchFamily="34" charset="0"/>
              </a:rPr>
              <a:t>          </a:t>
            </a:r>
            <a:r>
              <a:rPr lang="en-US" altLang="en-US" dirty="0">
                <a:latin typeface="Arial Narrow" panose="020B0606020202030204" pitchFamily="34" charset="0"/>
              </a:rPr>
              <a:t>parallel,  instantaneous </a:t>
            </a:r>
            <a:r>
              <a:rPr lang="en-US" altLang="en-US" sz="2400" i="1" dirty="0">
                <a:latin typeface="Arial Narrow" panose="020B0606020202030204" pitchFamily="34" charset="0"/>
              </a:rPr>
              <a:t>(~100--200ms</a:t>
            </a:r>
            <a:r>
              <a:rPr lang="en-US" altLang="en-US" i="1" dirty="0">
                <a:latin typeface="Arial Narrow" panose="020B0606020202030204" pitchFamily="34" charset="0"/>
              </a:rPr>
              <a:t>),</a:t>
            </a:r>
            <a:r>
              <a:rPr lang="en-US" altLang="en-US" dirty="0">
                <a:latin typeface="Arial Narrow" panose="020B0606020202030204" pitchFamily="34" charset="0"/>
              </a:rPr>
              <a:t>  without scrutiny,</a:t>
            </a:r>
          </a:p>
          <a:p>
            <a:pPr eaLnBrk="1" hangingPunct="1">
              <a:spcBef>
                <a:spcPct val="0"/>
              </a:spcBef>
            </a:pPr>
            <a:r>
              <a:rPr lang="en-US" altLang="en-US" dirty="0">
                <a:latin typeface="Arial Narrow" panose="020B0606020202030204" pitchFamily="34" charset="0"/>
              </a:rPr>
              <a:t>            independent of the number of patterns, covering a large 	visual field.</a:t>
            </a:r>
            <a:endParaRPr lang="en-US" altLang="en-US" sz="3200" dirty="0">
              <a:latin typeface="Arial Narrow" panose="020B0606020202030204" pitchFamily="34" charset="0"/>
            </a:endParaRPr>
          </a:p>
          <a:p>
            <a:pPr eaLnBrk="1" hangingPunct="1">
              <a:spcBef>
                <a:spcPct val="0"/>
              </a:spcBef>
            </a:pPr>
            <a:r>
              <a:rPr lang="en-US" altLang="en-US" sz="3200" dirty="0">
                <a:latin typeface="Arial Narrow" panose="020B0606020202030204" pitchFamily="34" charset="0"/>
              </a:rPr>
              <a:t>           </a:t>
            </a:r>
          </a:p>
          <a:p>
            <a:pPr eaLnBrk="1" hangingPunct="1">
              <a:spcBef>
                <a:spcPct val="0"/>
              </a:spcBef>
            </a:pPr>
            <a:r>
              <a:rPr lang="en-US" altLang="en-US" sz="3200" b="1" dirty="0">
                <a:latin typeface="Arial Narrow" panose="020B0606020202030204" pitchFamily="34" charset="0"/>
              </a:rPr>
              <a:t>   2. Attentive vision</a:t>
            </a:r>
          </a:p>
          <a:p>
            <a:pPr eaLnBrk="1" hangingPunct="1">
              <a:spcBef>
                <a:spcPct val="0"/>
              </a:spcBef>
            </a:pPr>
            <a:r>
              <a:rPr lang="en-US" altLang="en-US" sz="3200" dirty="0">
                <a:latin typeface="Arial Narrow" panose="020B0606020202030204" pitchFamily="34" charset="0"/>
              </a:rPr>
              <a:t>         </a:t>
            </a:r>
            <a:r>
              <a:rPr lang="en-US" altLang="en-US" dirty="0">
                <a:latin typeface="Arial Narrow" panose="020B0606020202030204" pitchFamily="34" charset="0"/>
              </a:rPr>
              <a:t>serial search by focal attention in 50ms steps limited to 	small aperture.</a:t>
            </a:r>
          </a:p>
        </p:txBody>
      </p:sp>
    </p:spTree>
    <p:extLst>
      <p:ext uri="{BB962C8B-B14F-4D97-AF65-F5344CB8AC3E}">
        <p14:creationId xmlns:p14="http://schemas.microsoft.com/office/powerpoint/2010/main" val="37340515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xfrm>
            <a:off x="228600" y="45720"/>
            <a:ext cx="9105900" cy="857250"/>
          </a:xfrm>
        </p:spPr>
        <p:txBody>
          <a:bodyPr>
            <a:normAutofit fontScale="90000"/>
          </a:bodyPr>
          <a:lstStyle/>
          <a:p>
            <a:r>
              <a:rPr lang="en-US" altLang="zh-CN" dirty="0"/>
              <a:t>Evidence for Pre-attentive Recognition (Thorpe)</a:t>
            </a:r>
          </a:p>
        </p:txBody>
      </p:sp>
      <p:sp>
        <p:nvSpPr>
          <p:cNvPr id="190467" name="Rectangle 3"/>
          <p:cNvSpPr>
            <a:spLocks noGrp="1" noChangeArrowheads="1"/>
          </p:cNvSpPr>
          <p:nvPr>
            <p:ph idx="1"/>
          </p:nvPr>
        </p:nvSpPr>
        <p:spPr>
          <a:xfrm>
            <a:off x="304800" y="990600"/>
            <a:ext cx="4895850" cy="3771900"/>
          </a:xfrm>
        </p:spPr>
        <p:txBody>
          <a:bodyPr/>
          <a:lstStyle/>
          <a:p>
            <a:pPr>
              <a:lnSpc>
                <a:spcPct val="90000"/>
              </a:lnSpc>
            </a:pPr>
            <a:r>
              <a:rPr lang="en-US" altLang="zh-CN" dirty="0"/>
              <a:t>On a task of judging </a:t>
            </a:r>
            <a:r>
              <a:rPr lang="en-US" altLang="zh-CN" b="1" u="sng" dirty="0"/>
              <a:t>animal vs no animal</a:t>
            </a:r>
            <a:r>
              <a:rPr lang="en-US" altLang="zh-CN" dirty="0"/>
              <a:t>, humans can make mostly correct saccades in 150 ms (Kirchner &amp; Thorpe, 2006)</a:t>
            </a:r>
          </a:p>
          <a:p>
            <a:pPr lvl="1">
              <a:lnSpc>
                <a:spcPct val="90000"/>
              </a:lnSpc>
              <a:buFontTx/>
              <a:buNone/>
            </a:pPr>
            <a:endParaRPr lang="en-US" altLang="zh-CN" dirty="0"/>
          </a:p>
          <a:p>
            <a:pPr lvl="1">
              <a:lnSpc>
                <a:spcPct val="90000"/>
              </a:lnSpc>
            </a:pPr>
            <a:r>
              <a:rPr lang="en-US" altLang="zh-CN" dirty="0"/>
              <a:t>Comparable to synaptic delay in the retina, </a:t>
            </a:r>
            <a:r>
              <a:rPr lang="en-US" altLang="zh-CN" dirty="0">
                <a:sym typeface="Wingdings" charset="2"/>
              </a:rPr>
              <a:t>LGN, V1, V2, V4, IT pathway. </a:t>
            </a:r>
          </a:p>
          <a:p>
            <a:pPr lvl="1">
              <a:lnSpc>
                <a:spcPct val="90000"/>
              </a:lnSpc>
            </a:pPr>
            <a:r>
              <a:rPr lang="en-US" altLang="zh-CN" dirty="0"/>
              <a:t>Doesn’t rule out feed back but shows </a:t>
            </a:r>
            <a:r>
              <a:rPr lang="en-US" altLang="zh-CN" dirty="0">
                <a:solidFill>
                  <a:schemeClr val="accent1"/>
                </a:solidFill>
              </a:rPr>
              <a:t>feed forward only is very powerful</a:t>
            </a:r>
          </a:p>
          <a:p>
            <a:pPr>
              <a:lnSpc>
                <a:spcPct val="90000"/>
              </a:lnSpc>
            </a:pPr>
            <a:r>
              <a:rPr lang="en-US" altLang="zh-CN" dirty="0"/>
              <a:t>Detection and categorization are practically simultaneous (Grill-</a:t>
            </a:r>
            <a:r>
              <a:rPr lang="en-US" altLang="zh-CN" dirty="0" err="1"/>
              <a:t>Spector</a:t>
            </a:r>
            <a:r>
              <a:rPr lang="en-US" altLang="zh-CN" dirty="0"/>
              <a:t> &amp; </a:t>
            </a:r>
            <a:r>
              <a:rPr lang="en-US" altLang="zh-CN" dirty="0" err="1"/>
              <a:t>Kanwisher</a:t>
            </a:r>
            <a:r>
              <a:rPr lang="en-US" altLang="zh-CN" dirty="0"/>
              <a:t>, 2005)</a:t>
            </a:r>
          </a:p>
          <a:p>
            <a:pPr lvl="1">
              <a:lnSpc>
                <a:spcPct val="90000"/>
              </a:lnSpc>
            </a:pPr>
            <a:endParaRPr lang="en-US" altLang="zh-CN" sz="1500" dirty="0"/>
          </a:p>
        </p:txBody>
      </p:sp>
      <p:pic>
        <p:nvPicPr>
          <p:cNvPr id="190468" name="Picture 4"/>
          <p:cNvPicPr>
            <a:picLocks noChangeAspect="1" noChangeArrowheads="1"/>
          </p:cNvPicPr>
          <p:nvPr/>
        </p:nvPicPr>
        <p:blipFill>
          <a:blip r:embed="rId3"/>
          <a:srcRect/>
          <a:stretch>
            <a:fillRect/>
          </a:stretch>
        </p:blipFill>
        <p:spPr bwMode="auto">
          <a:xfrm>
            <a:off x="5429250" y="1920478"/>
            <a:ext cx="3479618" cy="2537222"/>
          </a:xfrm>
          <a:prstGeom prst="rect">
            <a:avLst/>
          </a:prstGeom>
          <a:noFill/>
          <a:ln w="9525">
            <a:noFill/>
            <a:miter lim="800000"/>
            <a:headEnd/>
            <a:tailEnd/>
          </a:ln>
          <a:effectLst/>
        </p:spPr>
      </p:pic>
      <p:pic>
        <p:nvPicPr>
          <p:cNvPr id="190469" name="Picture 5"/>
          <p:cNvPicPr>
            <a:picLocks noChangeAspect="1" noChangeArrowheads="1"/>
          </p:cNvPicPr>
          <p:nvPr/>
        </p:nvPicPr>
        <p:blipFill>
          <a:blip r:embed="rId4"/>
          <a:srcRect/>
          <a:stretch>
            <a:fillRect/>
          </a:stretch>
        </p:blipFill>
        <p:spPr bwMode="auto">
          <a:xfrm>
            <a:off x="5981700" y="4556521"/>
            <a:ext cx="2343150" cy="1272779"/>
          </a:xfrm>
          <a:prstGeom prst="rect">
            <a:avLst/>
          </a:prstGeom>
          <a:noFill/>
          <a:ln w="9525">
            <a:noFill/>
            <a:miter lim="800000"/>
            <a:headEnd/>
            <a:tailEnd/>
          </a:ln>
          <a:effectLst/>
        </p:spPr>
      </p:pic>
    </p:spTree>
    <p:extLst>
      <p:ext uri="{BB962C8B-B14F-4D97-AF65-F5344CB8AC3E}">
        <p14:creationId xmlns:p14="http://schemas.microsoft.com/office/powerpoint/2010/main" val="13796778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US" altLang="en-US" dirty="0" err="1"/>
              <a:t>Julesz</a:t>
            </a:r>
            <a:r>
              <a:rPr lang="en-US" altLang="en-US" dirty="0"/>
              <a:t> Conjecture</a:t>
            </a:r>
          </a:p>
        </p:txBody>
      </p:sp>
      <p:sp>
        <p:nvSpPr>
          <p:cNvPr id="103427" name="Rectangle 3"/>
          <p:cNvSpPr>
            <a:spLocks noGrp="1" noChangeArrowheads="1"/>
          </p:cNvSpPr>
          <p:nvPr>
            <p:ph type="body" idx="1"/>
          </p:nvPr>
        </p:nvSpPr>
        <p:spPr>
          <a:xfrm>
            <a:off x="757237" y="1828800"/>
            <a:ext cx="7629525" cy="4133850"/>
          </a:xfrm>
        </p:spPr>
        <p:txBody>
          <a:bodyPr>
            <a:normAutofit fontScale="47500" lnSpcReduction="20000"/>
          </a:bodyPr>
          <a:lstStyle/>
          <a:p>
            <a:pPr marL="0" indent="0" eaLnBrk="1" hangingPunct="1"/>
            <a:r>
              <a:rPr lang="en-US" altLang="en-US" sz="8600" i="1" dirty="0"/>
              <a:t>Textures cannot be spontaneously discriminated if they have the </a:t>
            </a:r>
            <a:r>
              <a:rPr lang="en-US" altLang="en-US" sz="8600" b="1" i="1" dirty="0"/>
              <a:t>same first-order and second-order statistics</a:t>
            </a:r>
            <a:r>
              <a:rPr lang="en-US" altLang="en-US" sz="8600" i="1" dirty="0"/>
              <a:t> of texture features (</a:t>
            </a:r>
            <a:r>
              <a:rPr lang="en-US" altLang="en-US" sz="8600" i="1" dirty="0" err="1"/>
              <a:t>textons</a:t>
            </a:r>
            <a:r>
              <a:rPr lang="en-US" altLang="en-US" sz="8600" i="1" dirty="0"/>
              <a:t>) and differ only in their third-order or higher-order statistics.</a:t>
            </a:r>
            <a:r>
              <a:rPr lang="en-US" altLang="en-US" sz="8600" dirty="0"/>
              <a:t> </a:t>
            </a:r>
          </a:p>
          <a:p>
            <a:pPr marL="0" indent="0" eaLnBrk="1" hangingPunct="1"/>
            <a:r>
              <a:rPr lang="en-US" altLang="en-US" dirty="0"/>
              <a:t>			</a:t>
            </a:r>
          </a:p>
        </p:txBody>
      </p:sp>
    </p:spTree>
    <p:extLst>
      <p:ext uri="{BB962C8B-B14F-4D97-AF65-F5344CB8AC3E}">
        <p14:creationId xmlns:p14="http://schemas.microsoft.com/office/powerpoint/2010/main" val="28660198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altLang="en-US"/>
              <a:t>1</a:t>
            </a:r>
            <a:r>
              <a:rPr lang="en-US" altLang="en-US" baseline="30000"/>
              <a:t>st</a:t>
            </a:r>
            <a:r>
              <a:rPr lang="en-US" altLang="en-US"/>
              <a:t> Order Statistics</a:t>
            </a:r>
          </a:p>
        </p:txBody>
      </p:sp>
      <p:pic>
        <p:nvPicPr>
          <p:cNvPr id="18435" name="Picture 3" descr="julesz5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6900" y="1524000"/>
            <a:ext cx="7861300" cy="398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5428" name="Group 4"/>
          <p:cNvGrpSpPr>
            <a:grpSpLocks/>
          </p:cNvGrpSpPr>
          <p:nvPr/>
        </p:nvGrpSpPr>
        <p:grpSpPr bwMode="auto">
          <a:xfrm>
            <a:off x="1660525" y="1524000"/>
            <a:ext cx="5976938" cy="4572000"/>
            <a:chOff x="1046" y="960"/>
            <a:chExt cx="3765" cy="2880"/>
          </a:xfrm>
        </p:grpSpPr>
        <p:sp>
          <p:nvSpPr>
            <p:cNvPr id="18437" name="Text Box 5"/>
            <p:cNvSpPr txBox="1">
              <a:spLocks noChangeArrowheads="1"/>
            </p:cNvSpPr>
            <p:nvPr/>
          </p:nvSpPr>
          <p:spPr bwMode="auto">
            <a:xfrm>
              <a:off x="1046" y="3513"/>
              <a:ext cx="99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2800">
                  <a:solidFill>
                    <a:srgbClr val="000000"/>
                  </a:solidFill>
                  <a:latin typeface="Trebuchet MS" pitchFamily="34" charset="0"/>
                </a:rPr>
                <a:t>5% white</a:t>
              </a:r>
            </a:p>
          </p:txBody>
        </p:sp>
        <p:sp>
          <p:nvSpPr>
            <p:cNvPr id="18438" name="Text Box 6"/>
            <p:cNvSpPr txBox="1">
              <a:spLocks noChangeArrowheads="1"/>
            </p:cNvSpPr>
            <p:nvPr/>
          </p:nvSpPr>
          <p:spPr bwMode="auto">
            <a:xfrm>
              <a:off x="3696" y="3513"/>
              <a:ext cx="11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2800">
                  <a:solidFill>
                    <a:srgbClr val="000000"/>
                  </a:solidFill>
                  <a:latin typeface="Trebuchet MS" pitchFamily="34" charset="0"/>
                </a:rPr>
                <a:t>20% white</a:t>
              </a:r>
            </a:p>
          </p:txBody>
        </p:sp>
        <p:sp>
          <p:nvSpPr>
            <p:cNvPr id="18439" name="Line 7"/>
            <p:cNvSpPr>
              <a:spLocks noChangeShapeType="1"/>
            </p:cNvSpPr>
            <p:nvPr/>
          </p:nvSpPr>
          <p:spPr bwMode="auto">
            <a:xfrm>
              <a:off x="2832" y="960"/>
              <a:ext cx="0" cy="2544"/>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grpSp>
    </p:spTree>
    <p:extLst>
      <p:ext uri="{BB962C8B-B14F-4D97-AF65-F5344CB8AC3E}">
        <p14:creationId xmlns:p14="http://schemas.microsoft.com/office/powerpoint/2010/main" val="233027660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154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eaLnBrk="1" hangingPunct="1"/>
            <a:r>
              <a:rPr lang="en-US" altLang="en-US"/>
              <a:t>2</a:t>
            </a:r>
            <a:r>
              <a:rPr lang="en-US" altLang="en-US" baseline="30000"/>
              <a:t>nd</a:t>
            </a:r>
            <a:r>
              <a:rPr lang="en-US" altLang="en-US"/>
              <a:t> Order Statistics</a:t>
            </a:r>
          </a:p>
        </p:txBody>
      </p:sp>
      <p:pic>
        <p:nvPicPr>
          <p:cNvPr id="19459" name="Picture 3" descr="julesz4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524000"/>
            <a:ext cx="8077200" cy="3983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16452" name="Group 4"/>
          <p:cNvGrpSpPr>
            <a:grpSpLocks/>
          </p:cNvGrpSpPr>
          <p:nvPr/>
        </p:nvGrpSpPr>
        <p:grpSpPr bwMode="auto">
          <a:xfrm>
            <a:off x="3505200" y="1524000"/>
            <a:ext cx="1770063" cy="4572000"/>
            <a:chOff x="2208" y="960"/>
            <a:chExt cx="1115" cy="2880"/>
          </a:xfrm>
        </p:grpSpPr>
        <p:sp>
          <p:nvSpPr>
            <p:cNvPr id="19461" name="Text Box 5"/>
            <p:cNvSpPr txBox="1">
              <a:spLocks noChangeArrowheads="1"/>
            </p:cNvSpPr>
            <p:nvPr/>
          </p:nvSpPr>
          <p:spPr bwMode="auto">
            <a:xfrm>
              <a:off x="2208" y="3513"/>
              <a:ext cx="1115"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fontAlgn="base">
                <a:spcBef>
                  <a:spcPct val="0"/>
                </a:spcBef>
                <a:spcAft>
                  <a:spcPct val="0"/>
                </a:spcAft>
              </a:pPr>
              <a:r>
                <a:rPr lang="en-US" altLang="en-US" sz="2800">
                  <a:solidFill>
                    <a:srgbClr val="000000"/>
                  </a:solidFill>
                  <a:latin typeface="Trebuchet MS" pitchFamily="34" charset="0"/>
                </a:rPr>
                <a:t>10% white</a:t>
              </a:r>
            </a:p>
          </p:txBody>
        </p:sp>
        <p:sp>
          <p:nvSpPr>
            <p:cNvPr id="19462" name="Line 6"/>
            <p:cNvSpPr>
              <a:spLocks noChangeShapeType="1"/>
            </p:cNvSpPr>
            <p:nvPr/>
          </p:nvSpPr>
          <p:spPr bwMode="auto">
            <a:xfrm>
              <a:off x="2832" y="960"/>
              <a:ext cx="0" cy="2544"/>
            </a:xfrm>
            <a:prstGeom prst="line">
              <a:avLst/>
            </a:prstGeom>
            <a:noFill/>
            <a:ln w="38100">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grpSp>
    </p:spTree>
    <p:extLst>
      <p:ext uri="{BB962C8B-B14F-4D97-AF65-F5344CB8AC3E}">
        <p14:creationId xmlns:p14="http://schemas.microsoft.com/office/powerpoint/2010/main" val="33586523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6164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0724" y="-13330"/>
            <a:ext cx="8153400" cy="994172"/>
          </a:xfrm>
        </p:spPr>
        <p:txBody>
          <a:bodyPr>
            <a:normAutofit/>
          </a:bodyPr>
          <a:lstStyle/>
          <a:p>
            <a:r>
              <a:rPr lang="en-US" sz="4050" dirty="0"/>
              <a:t>Big Question</a:t>
            </a:r>
          </a:p>
        </p:txBody>
      </p:sp>
      <p:sp>
        <p:nvSpPr>
          <p:cNvPr id="3" name="Content Placeholder 2"/>
          <p:cNvSpPr>
            <a:spLocks noGrp="1"/>
          </p:cNvSpPr>
          <p:nvPr>
            <p:ph idx="1"/>
          </p:nvPr>
        </p:nvSpPr>
        <p:spPr>
          <a:xfrm>
            <a:off x="834965" y="2286000"/>
            <a:ext cx="8039159" cy="3651647"/>
          </a:xfrm>
        </p:spPr>
        <p:txBody>
          <a:bodyPr>
            <a:normAutofit/>
          </a:bodyPr>
          <a:lstStyle/>
          <a:p>
            <a:endParaRPr lang="en-US" sz="2400" dirty="0"/>
          </a:p>
          <a:p>
            <a:pPr marL="0" indent="0"/>
            <a:r>
              <a:rPr lang="en-US" sz="4000" dirty="0"/>
              <a:t>What is the statistical unit (</a:t>
            </a:r>
            <a:r>
              <a:rPr lang="en-US" sz="4000" dirty="0" err="1"/>
              <a:t>texton</a:t>
            </a:r>
            <a:r>
              <a:rPr lang="en-US" sz="4000" dirty="0"/>
              <a:t>) of texture in real images?  </a:t>
            </a:r>
          </a:p>
          <a:p>
            <a:pPr marL="0" indent="0"/>
            <a:endParaRPr lang="en-US" sz="2400" dirty="0"/>
          </a:p>
          <a:p>
            <a:pPr marL="0" indent="0"/>
            <a:endParaRPr lang="en-US" sz="2400" dirty="0"/>
          </a:p>
        </p:txBody>
      </p:sp>
    </p:spTree>
    <p:extLst>
      <p:ext uri="{BB962C8B-B14F-4D97-AF65-F5344CB8AC3E}">
        <p14:creationId xmlns:p14="http://schemas.microsoft.com/office/powerpoint/2010/main" val="2908546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348" name="Picture 4" descr="scan0003"/>
          <p:cNvPicPr>
            <a:picLocks noChangeAspect="1" noChangeArrowheads="1"/>
          </p:cNvPicPr>
          <p:nvPr/>
        </p:nvPicPr>
        <p:blipFill>
          <a:blip r:embed="rId3"/>
          <a:srcRect/>
          <a:stretch>
            <a:fillRect/>
          </a:stretch>
        </p:blipFill>
        <p:spPr bwMode="auto">
          <a:xfrm>
            <a:off x="533400" y="533400"/>
            <a:ext cx="7467600" cy="6172200"/>
          </a:xfrm>
          <a:prstGeom prst="rect">
            <a:avLst/>
          </a:prstGeom>
          <a:noFill/>
        </p:spPr>
      </p:pic>
    </p:spTree>
    <p:extLst>
      <p:ext uri="{BB962C8B-B14F-4D97-AF65-F5344CB8AC3E}">
        <p14:creationId xmlns:p14="http://schemas.microsoft.com/office/powerpoint/2010/main" val="32683878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4" name="Picture 4" descr="scan0005"/>
          <p:cNvPicPr>
            <a:picLocks noChangeAspect="1" noChangeArrowheads="1"/>
          </p:cNvPicPr>
          <p:nvPr/>
        </p:nvPicPr>
        <p:blipFill>
          <a:blip r:embed="rId3"/>
          <a:srcRect/>
          <a:stretch>
            <a:fillRect/>
          </a:stretch>
        </p:blipFill>
        <p:spPr bwMode="auto">
          <a:xfrm>
            <a:off x="228600" y="685800"/>
            <a:ext cx="8458200" cy="5746750"/>
          </a:xfrm>
          <a:prstGeom prst="rect">
            <a:avLst/>
          </a:prstGeom>
          <a:noFill/>
        </p:spPr>
      </p:pic>
    </p:spTree>
    <p:extLst>
      <p:ext uri="{BB962C8B-B14F-4D97-AF65-F5344CB8AC3E}">
        <p14:creationId xmlns:p14="http://schemas.microsoft.com/office/powerpoint/2010/main" val="401928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2370" name="Group 2"/>
          <p:cNvGrpSpPr>
            <a:grpSpLocks/>
          </p:cNvGrpSpPr>
          <p:nvPr/>
        </p:nvGrpSpPr>
        <p:grpSpPr bwMode="auto">
          <a:xfrm>
            <a:off x="0" y="0"/>
            <a:ext cx="9144000" cy="6858000"/>
            <a:chOff x="0" y="0"/>
            <a:chExt cx="5760" cy="4320"/>
          </a:xfrm>
        </p:grpSpPr>
        <p:sp>
          <p:nvSpPr>
            <p:cNvPr id="442371"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42372" name="Group 4"/>
            <p:cNvGrpSpPr>
              <a:grpSpLocks/>
            </p:cNvGrpSpPr>
            <p:nvPr/>
          </p:nvGrpSpPr>
          <p:grpSpPr bwMode="auto">
            <a:xfrm>
              <a:off x="96" y="528"/>
              <a:ext cx="5472" cy="96"/>
              <a:chOff x="96" y="528"/>
              <a:chExt cx="5472" cy="96"/>
            </a:xfrm>
          </p:grpSpPr>
          <p:sp>
            <p:nvSpPr>
              <p:cNvPr id="442373"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2374"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2375"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42376" name="Group 8"/>
            <p:cNvGrpSpPr>
              <a:grpSpLocks/>
            </p:cNvGrpSpPr>
            <p:nvPr/>
          </p:nvGrpSpPr>
          <p:grpSpPr bwMode="auto">
            <a:xfrm>
              <a:off x="383" y="96"/>
              <a:ext cx="97" cy="4128"/>
              <a:chOff x="383" y="96"/>
              <a:chExt cx="96" cy="4224"/>
            </a:xfrm>
          </p:grpSpPr>
          <p:sp>
            <p:nvSpPr>
              <p:cNvPr id="442377"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2378"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2379"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pic>
        <p:nvPicPr>
          <p:cNvPr id="442381"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1990725"/>
            <a:ext cx="4572000" cy="454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2382" name="Text Box 14"/>
          <p:cNvSpPr txBox="1">
            <a:spLocks noChangeArrowheads="1"/>
          </p:cNvSpPr>
          <p:nvPr/>
        </p:nvSpPr>
        <p:spPr bwMode="auto">
          <a:xfrm>
            <a:off x="2203450" y="120650"/>
            <a:ext cx="4908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Single Cell Recording</a:t>
            </a:r>
          </a:p>
        </p:txBody>
      </p:sp>
      <p:sp>
        <p:nvSpPr>
          <p:cNvPr id="442383" name="Rectangle 15"/>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13472494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9298" name="Group 2"/>
          <p:cNvGrpSpPr>
            <a:grpSpLocks/>
          </p:cNvGrpSpPr>
          <p:nvPr/>
        </p:nvGrpSpPr>
        <p:grpSpPr bwMode="auto">
          <a:xfrm>
            <a:off x="0" y="0"/>
            <a:ext cx="9144000" cy="6858000"/>
            <a:chOff x="0" y="0"/>
            <a:chExt cx="5760" cy="4320"/>
          </a:xfrm>
        </p:grpSpPr>
        <p:sp>
          <p:nvSpPr>
            <p:cNvPr id="439299"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39300" name="Group 4"/>
            <p:cNvGrpSpPr>
              <a:grpSpLocks/>
            </p:cNvGrpSpPr>
            <p:nvPr/>
          </p:nvGrpSpPr>
          <p:grpSpPr bwMode="auto">
            <a:xfrm>
              <a:off x="96" y="528"/>
              <a:ext cx="5472" cy="96"/>
              <a:chOff x="96" y="528"/>
              <a:chExt cx="5472" cy="96"/>
            </a:xfrm>
          </p:grpSpPr>
          <p:sp>
            <p:nvSpPr>
              <p:cNvPr id="439301"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39302"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39303"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39304" name="Group 8"/>
            <p:cNvGrpSpPr>
              <a:grpSpLocks/>
            </p:cNvGrpSpPr>
            <p:nvPr/>
          </p:nvGrpSpPr>
          <p:grpSpPr bwMode="auto">
            <a:xfrm>
              <a:off x="383" y="96"/>
              <a:ext cx="97" cy="4128"/>
              <a:chOff x="383" y="96"/>
              <a:chExt cx="96" cy="4224"/>
            </a:xfrm>
          </p:grpSpPr>
          <p:sp>
            <p:nvSpPr>
              <p:cNvPr id="439305"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39306"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39307"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39308" name="Text Box 12"/>
          <p:cNvSpPr txBox="1">
            <a:spLocks noChangeArrowheads="1"/>
          </p:cNvSpPr>
          <p:nvPr/>
        </p:nvSpPr>
        <p:spPr bwMode="auto">
          <a:xfrm>
            <a:off x="2203450" y="120650"/>
            <a:ext cx="49085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Single Cell Recording</a:t>
            </a:r>
          </a:p>
        </p:txBody>
      </p:sp>
      <p:sp>
        <p:nvSpPr>
          <p:cNvPr id="439309" name="Text Box 13"/>
          <p:cNvSpPr txBox="1">
            <a:spLocks noChangeArrowheads="1"/>
          </p:cNvSpPr>
          <p:nvPr/>
        </p:nvSpPr>
        <p:spPr bwMode="auto">
          <a:xfrm>
            <a:off x="6019800" y="1096963"/>
            <a:ext cx="28448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a:solidFill>
                  <a:srgbClr val="FFFF00"/>
                </a:solidFill>
                <a:latin typeface="Helvetica" pitchFamily="34" charset="0"/>
              </a:rPr>
              <a:t>Microelectrode</a:t>
            </a:r>
          </a:p>
        </p:txBody>
      </p:sp>
      <p:sp>
        <p:nvSpPr>
          <p:cNvPr id="439310" name="Text Box 14"/>
          <p:cNvSpPr txBox="1">
            <a:spLocks noChangeArrowheads="1"/>
          </p:cNvSpPr>
          <p:nvPr/>
        </p:nvSpPr>
        <p:spPr bwMode="auto">
          <a:xfrm>
            <a:off x="6678613" y="3276600"/>
            <a:ext cx="1627187" cy="576263"/>
          </a:xfrm>
          <a:prstGeom prst="rect">
            <a:avLst/>
          </a:prstGeom>
          <a:noFill/>
          <a:ln w="57150">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Amplifier</a:t>
            </a:r>
          </a:p>
        </p:txBody>
      </p:sp>
      <p:pic>
        <p:nvPicPr>
          <p:cNvPr id="439311" name="Picture 1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51550" y="2224088"/>
            <a:ext cx="1282700"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9312" name="Picture 1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97638" y="5372100"/>
            <a:ext cx="2463800" cy="44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39313" name="Group 17"/>
          <p:cNvGrpSpPr>
            <a:grpSpLocks/>
          </p:cNvGrpSpPr>
          <p:nvPr/>
        </p:nvGrpSpPr>
        <p:grpSpPr bwMode="auto">
          <a:xfrm>
            <a:off x="1981200" y="5283200"/>
            <a:ext cx="7086600" cy="1147763"/>
            <a:chOff x="1008" y="3328"/>
            <a:chExt cx="4464" cy="723"/>
          </a:xfrm>
        </p:grpSpPr>
        <p:pic>
          <p:nvPicPr>
            <p:cNvPr id="439314" name="Picture 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84" y="3328"/>
              <a:ext cx="1688" cy="6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9315" name="Text Box 19"/>
            <p:cNvSpPr txBox="1">
              <a:spLocks noChangeArrowheads="1"/>
            </p:cNvSpPr>
            <p:nvPr/>
          </p:nvSpPr>
          <p:spPr bwMode="auto">
            <a:xfrm>
              <a:off x="1008" y="3379"/>
              <a:ext cx="2276" cy="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Electrical response</a:t>
              </a:r>
            </a:p>
            <a:p>
              <a:pPr algn="ctr" eaLnBrk="0" fontAlgn="base" hangingPunct="0">
                <a:spcBef>
                  <a:spcPct val="0"/>
                </a:spcBef>
                <a:spcAft>
                  <a:spcPct val="0"/>
                </a:spcAft>
              </a:pPr>
              <a:r>
                <a:rPr lang="en-US" altLang="en-US" sz="3200">
                  <a:solidFill>
                    <a:srgbClr val="FFFF00"/>
                  </a:solidFill>
                  <a:latin typeface="Helvetica" pitchFamily="34" charset="0"/>
                </a:rPr>
                <a:t>(action potentials)</a:t>
              </a:r>
            </a:p>
          </p:txBody>
        </p:sp>
        <p:sp>
          <p:nvSpPr>
            <p:cNvPr id="439316" name="Text Box 20"/>
            <p:cNvSpPr txBox="1">
              <a:spLocks noChangeArrowheads="1"/>
            </p:cNvSpPr>
            <p:nvPr/>
          </p:nvSpPr>
          <p:spPr bwMode="auto">
            <a:xfrm>
              <a:off x="3436" y="3398"/>
              <a:ext cx="35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000">
                  <a:solidFill>
                    <a:srgbClr val="FFFF00"/>
                  </a:solidFill>
                  <a:latin typeface="Helvetica" pitchFamily="34" charset="0"/>
                </a:rPr>
                <a:t>mV</a:t>
              </a:r>
            </a:p>
          </p:txBody>
        </p:sp>
      </p:grpSp>
      <p:pic>
        <p:nvPicPr>
          <p:cNvPr id="439317" name="Picture 2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800" y="1676400"/>
            <a:ext cx="41402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9318" name="Picture 2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48300" y="2438400"/>
            <a:ext cx="647700" cy="844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39319" name="Group 23"/>
          <p:cNvGrpSpPr>
            <a:grpSpLocks/>
          </p:cNvGrpSpPr>
          <p:nvPr/>
        </p:nvGrpSpPr>
        <p:grpSpPr bwMode="auto">
          <a:xfrm>
            <a:off x="914400" y="2514600"/>
            <a:ext cx="1117600" cy="2984500"/>
            <a:chOff x="576" y="1584"/>
            <a:chExt cx="704" cy="1880"/>
          </a:xfrm>
        </p:grpSpPr>
        <p:pic>
          <p:nvPicPr>
            <p:cNvPr id="439320" name="Picture 2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76" y="1584"/>
              <a:ext cx="704" cy="1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9321" name="Oval 25"/>
            <p:cNvSpPr>
              <a:spLocks noChangeArrowheads="1"/>
            </p:cNvSpPr>
            <p:nvPr/>
          </p:nvSpPr>
          <p:spPr bwMode="auto">
            <a:xfrm>
              <a:off x="864" y="2496"/>
              <a:ext cx="96" cy="9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sp>
        <p:nvSpPr>
          <p:cNvPr id="439322" name="Rectangle 26"/>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4219173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3394" name="Group 2"/>
          <p:cNvGrpSpPr>
            <a:grpSpLocks/>
          </p:cNvGrpSpPr>
          <p:nvPr/>
        </p:nvGrpSpPr>
        <p:grpSpPr bwMode="auto">
          <a:xfrm>
            <a:off x="0" y="0"/>
            <a:ext cx="9144000" cy="6858000"/>
            <a:chOff x="0" y="0"/>
            <a:chExt cx="5760" cy="4320"/>
          </a:xfrm>
        </p:grpSpPr>
        <p:sp>
          <p:nvSpPr>
            <p:cNvPr id="443395"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43396" name="Group 4"/>
            <p:cNvGrpSpPr>
              <a:grpSpLocks/>
            </p:cNvGrpSpPr>
            <p:nvPr/>
          </p:nvGrpSpPr>
          <p:grpSpPr bwMode="auto">
            <a:xfrm>
              <a:off x="96" y="528"/>
              <a:ext cx="5472" cy="96"/>
              <a:chOff x="96" y="528"/>
              <a:chExt cx="5472" cy="96"/>
            </a:xfrm>
          </p:grpSpPr>
          <p:sp>
            <p:nvSpPr>
              <p:cNvPr id="443397"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3398"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3399"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43400" name="Group 8"/>
            <p:cNvGrpSpPr>
              <a:grpSpLocks/>
            </p:cNvGrpSpPr>
            <p:nvPr/>
          </p:nvGrpSpPr>
          <p:grpSpPr bwMode="auto">
            <a:xfrm>
              <a:off x="383" y="96"/>
              <a:ext cx="97" cy="4128"/>
              <a:chOff x="383" y="96"/>
              <a:chExt cx="96" cy="4224"/>
            </a:xfrm>
          </p:grpSpPr>
          <p:sp>
            <p:nvSpPr>
              <p:cNvPr id="443401"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3402"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3403"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43404" name="Text Box 12"/>
          <p:cNvSpPr txBox="1">
            <a:spLocks noChangeArrowheads="1"/>
          </p:cNvSpPr>
          <p:nvPr/>
        </p:nvSpPr>
        <p:spPr bwMode="auto">
          <a:xfrm>
            <a:off x="1936750" y="120650"/>
            <a:ext cx="544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Retinal Receptive Fields</a:t>
            </a:r>
          </a:p>
        </p:txBody>
      </p:sp>
      <p:sp>
        <p:nvSpPr>
          <p:cNvPr id="443405" name="Text Box 13"/>
          <p:cNvSpPr txBox="1">
            <a:spLocks noChangeArrowheads="1"/>
          </p:cNvSpPr>
          <p:nvPr/>
        </p:nvSpPr>
        <p:spPr bwMode="auto">
          <a:xfrm>
            <a:off x="936625" y="1295400"/>
            <a:ext cx="76501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dirty="0">
                <a:solidFill>
                  <a:srgbClr val="FFFF00"/>
                </a:solidFill>
                <a:latin typeface="Helvetica" pitchFamily="34" charset="0"/>
              </a:rPr>
              <a:t>Receptive field structure in </a:t>
            </a:r>
            <a:r>
              <a:rPr lang="en-US" altLang="en-US" sz="3200" u="sng" dirty="0">
                <a:solidFill>
                  <a:srgbClr val="CC0099"/>
                </a:solidFill>
                <a:latin typeface="Helvetica" pitchFamily="34" charset="0"/>
              </a:rPr>
              <a:t>ganglion cells</a:t>
            </a:r>
            <a:r>
              <a:rPr lang="en-US" altLang="en-US" sz="3200" dirty="0">
                <a:solidFill>
                  <a:srgbClr val="FFFF00"/>
                </a:solidFill>
                <a:latin typeface="Helvetica" pitchFamily="34" charset="0"/>
              </a:rPr>
              <a:t>:</a:t>
            </a:r>
          </a:p>
          <a:p>
            <a:pPr algn="ctr" eaLnBrk="0" fontAlgn="base" hangingPunct="0">
              <a:spcBef>
                <a:spcPct val="0"/>
              </a:spcBef>
              <a:spcAft>
                <a:spcPct val="0"/>
              </a:spcAft>
            </a:pPr>
            <a:r>
              <a:rPr lang="en-US" altLang="en-US" sz="3200" dirty="0">
                <a:solidFill>
                  <a:srgbClr val="FFFFFF"/>
                </a:solidFill>
                <a:latin typeface="Helvetica" pitchFamily="34" charset="0"/>
              </a:rPr>
              <a:t>On-center Off-surround</a:t>
            </a:r>
            <a:r>
              <a:rPr lang="en-US" altLang="en-US" sz="3200" dirty="0">
                <a:solidFill>
                  <a:srgbClr val="FFFF00"/>
                </a:solidFill>
                <a:latin typeface="Helvetica" pitchFamily="34" charset="0"/>
              </a:rPr>
              <a:t> </a:t>
            </a:r>
          </a:p>
        </p:txBody>
      </p:sp>
      <p:grpSp>
        <p:nvGrpSpPr>
          <p:cNvPr id="443406" name="Group 14"/>
          <p:cNvGrpSpPr>
            <a:grpSpLocks/>
          </p:cNvGrpSpPr>
          <p:nvPr/>
        </p:nvGrpSpPr>
        <p:grpSpPr bwMode="auto">
          <a:xfrm>
            <a:off x="1371600" y="3200400"/>
            <a:ext cx="3581400" cy="3200400"/>
            <a:chOff x="864" y="2016"/>
            <a:chExt cx="2256" cy="2016"/>
          </a:xfrm>
        </p:grpSpPr>
        <p:grpSp>
          <p:nvGrpSpPr>
            <p:cNvPr id="443407" name="Group 15"/>
            <p:cNvGrpSpPr>
              <a:grpSpLocks/>
            </p:cNvGrpSpPr>
            <p:nvPr/>
          </p:nvGrpSpPr>
          <p:grpSpPr bwMode="auto">
            <a:xfrm>
              <a:off x="864" y="2016"/>
              <a:ext cx="2256" cy="1392"/>
              <a:chOff x="864" y="2016"/>
              <a:chExt cx="2256" cy="1392"/>
            </a:xfrm>
          </p:grpSpPr>
          <p:sp>
            <p:nvSpPr>
              <p:cNvPr id="443408" name="Rectangle 16"/>
              <p:cNvSpPr>
                <a:spLocks noChangeArrowheads="1"/>
              </p:cNvSpPr>
              <p:nvPr/>
            </p:nvSpPr>
            <p:spPr bwMode="auto">
              <a:xfrm>
                <a:off x="864" y="2016"/>
                <a:ext cx="2256" cy="139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800">
                  <a:solidFill>
                    <a:srgbClr val="FFFF00"/>
                  </a:solidFill>
                  <a:latin typeface="Helvetica" pitchFamily="34" charset="0"/>
                </a:endParaRPr>
              </a:p>
            </p:txBody>
          </p:sp>
          <p:pic>
            <p:nvPicPr>
              <p:cNvPr id="443409" name="Picture 1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17" y="2229"/>
                <a:ext cx="1482" cy="9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43410" name="Text Box 18"/>
            <p:cNvSpPr txBox="1">
              <a:spLocks noChangeArrowheads="1"/>
            </p:cNvSpPr>
            <p:nvPr/>
          </p:nvSpPr>
          <p:spPr bwMode="auto">
            <a:xfrm>
              <a:off x="960" y="3705"/>
              <a:ext cx="193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Stimulus condition</a:t>
              </a:r>
            </a:p>
          </p:txBody>
        </p:sp>
      </p:grpSp>
      <p:grpSp>
        <p:nvGrpSpPr>
          <p:cNvPr id="443411" name="Group 19"/>
          <p:cNvGrpSpPr>
            <a:grpSpLocks/>
          </p:cNvGrpSpPr>
          <p:nvPr/>
        </p:nvGrpSpPr>
        <p:grpSpPr bwMode="auto">
          <a:xfrm>
            <a:off x="5556250" y="3810000"/>
            <a:ext cx="3216275" cy="2578100"/>
            <a:chOff x="3500" y="2400"/>
            <a:chExt cx="2026" cy="1624"/>
          </a:xfrm>
        </p:grpSpPr>
        <p:sp>
          <p:nvSpPr>
            <p:cNvPr id="443412" name="Text Box 20"/>
            <p:cNvSpPr txBox="1">
              <a:spLocks noChangeArrowheads="1"/>
            </p:cNvSpPr>
            <p:nvPr/>
          </p:nvSpPr>
          <p:spPr bwMode="auto">
            <a:xfrm>
              <a:off x="3514" y="3697"/>
              <a:ext cx="20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Electrical response</a:t>
              </a:r>
            </a:p>
          </p:txBody>
        </p:sp>
        <p:pic>
          <p:nvPicPr>
            <p:cNvPr id="443413" name="Picture 2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00" y="2400"/>
              <a:ext cx="1972" cy="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43414" name="Picture 2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0400" y="3962400"/>
            <a:ext cx="1504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3415" name="Rectangle 23"/>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5141144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4418" name="Group 2"/>
          <p:cNvGrpSpPr>
            <a:grpSpLocks/>
          </p:cNvGrpSpPr>
          <p:nvPr/>
        </p:nvGrpSpPr>
        <p:grpSpPr bwMode="auto">
          <a:xfrm>
            <a:off x="0" y="0"/>
            <a:ext cx="9144000" cy="6858000"/>
            <a:chOff x="0" y="0"/>
            <a:chExt cx="5760" cy="4320"/>
          </a:xfrm>
        </p:grpSpPr>
        <p:sp>
          <p:nvSpPr>
            <p:cNvPr id="444419"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44420" name="Group 4"/>
            <p:cNvGrpSpPr>
              <a:grpSpLocks/>
            </p:cNvGrpSpPr>
            <p:nvPr/>
          </p:nvGrpSpPr>
          <p:grpSpPr bwMode="auto">
            <a:xfrm>
              <a:off x="96" y="528"/>
              <a:ext cx="5472" cy="96"/>
              <a:chOff x="96" y="528"/>
              <a:chExt cx="5472" cy="96"/>
            </a:xfrm>
          </p:grpSpPr>
          <p:sp>
            <p:nvSpPr>
              <p:cNvPr id="444421"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4422"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4423"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44424" name="Group 8"/>
            <p:cNvGrpSpPr>
              <a:grpSpLocks/>
            </p:cNvGrpSpPr>
            <p:nvPr/>
          </p:nvGrpSpPr>
          <p:grpSpPr bwMode="auto">
            <a:xfrm>
              <a:off x="383" y="96"/>
              <a:ext cx="97" cy="4128"/>
              <a:chOff x="383" y="96"/>
              <a:chExt cx="96" cy="4224"/>
            </a:xfrm>
          </p:grpSpPr>
          <p:sp>
            <p:nvSpPr>
              <p:cNvPr id="444425"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4426"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4427"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44428" name="Text Box 12"/>
          <p:cNvSpPr txBox="1">
            <a:spLocks noChangeArrowheads="1"/>
          </p:cNvSpPr>
          <p:nvPr/>
        </p:nvSpPr>
        <p:spPr bwMode="auto">
          <a:xfrm>
            <a:off x="936625" y="1295400"/>
            <a:ext cx="76501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Receptive field structure in </a:t>
            </a:r>
            <a:r>
              <a:rPr lang="en-US" altLang="en-US" sz="3200" u="sng">
                <a:solidFill>
                  <a:srgbClr val="CC0099"/>
                </a:solidFill>
                <a:latin typeface="Helvetica" pitchFamily="34" charset="0"/>
              </a:rPr>
              <a:t>ganglion cells</a:t>
            </a:r>
            <a:r>
              <a:rPr lang="en-US" altLang="en-US" sz="3200">
                <a:solidFill>
                  <a:srgbClr val="FFFF00"/>
                </a:solidFill>
                <a:latin typeface="Helvetica" pitchFamily="34" charset="0"/>
              </a:rPr>
              <a:t>:</a:t>
            </a:r>
          </a:p>
          <a:p>
            <a:pPr algn="ctr" eaLnBrk="0" fontAlgn="base" hangingPunct="0">
              <a:spcBef>
                <a:spcPct val="0"/>
              </a:spcBef>
              <a:spcAft>
                <a:spcPct val="0"/>
              </a:spcAft>
            </a:pPr>
            <a:r>
              <a:rPr lang="en-US" altLang="en-US" sz="3200">
                <a:solidFill>
                  <a:srgbClr val="FFFFFF"/>
                </a:solidFill>
                <a:latin typeface="Helvetica" pitchFamily="34" charset="0"/>
              </a:rPr>
              <a:t>On-center Off-surround</a:t>
            </a:r>
            <a:r>
              <a:rPr lang="en-US" altLang="en-US" sz="3200">
                <a:solidFill>
                  <a:srgbClr val="FFFF00"/>
                </a:solidFill>
                <a:latin typeface="Helvetica" pitchFamily="34" charset="0"/>
              </a:rPr>
              <a:t> </a:t>
            </a:r>
          </a:p>
        </p:txBody>
      </p:sp>
      <p:grpSp>
        <p:nvGrpSpPr>
          <p:cNvPr id="444429" name="Group 13"/>
          <p:cNvGrpSpPr>
            <a:grpSpLocks/>
          </p:cNvGrpSpPr>
          <p:nvPr/>
        </p:nvGrpSpPr>
        <p:grpSpPr bwMode="auto">
          <a:xfrm>
            <a:off x="1371600" y="3200400"/>
            <a:ext cx="7400925" cy="3200400"/>
            <a:chOff x="864" y="2016"/>
            <a:chExt cx="4662" cy="2016"/>
          </a:xfrm>
        </p:grpSpPr>
        <p:sp>
          <p:nvSpPr>
            <p:cNvPr id="444430" name="Rectangle 14"/>
            <p:cNvSpPr>
              <a:spLocks noChangeArrowheads="1"/>
            </p:cNvSpPr>
            <p:nvPr/>
          </p:nvSpPr>
          <p:spPr bwMode="auto">
            <a:xfrm>
              <a:off x="864" y="2016"/>
              <a:ext cx="2256" cy="139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800">
                <a:solidFill>
                  <a:srgbClr val="FFFF00"/>
                </a:solidFill>
                <a:latin typeface="Helvetica" pitchFamily="34" charset="0"/>
              </a:endParaRPr>
            </a:p>
          </p:txBody>
        </p:sp>
        <p:sp>
          <p:nvSpPr>
            <p:cNvPr id="444431" name="Text Box 15"/>
            <p:cNvSpPr txBox="1">
              <a:spLocks noChangeArrowheads="1"/>
            </p:cNvSpPr>
            <p:nvPr/>
          </p:nvSpPr>
          <p:spPr bwMode="auto">
            <a:xfrm>
              <a:off x="960" y="3705"/>
              <a:ext cx="193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Stimulus condition</a:t>
              </a:r>
            </a:p>
          </p:txBody>
        </p:sp>
        <p:grpSp>
          <p:nvGrpSpPr>
            <p:cNvPr id="444432" name="Group 16"/>
            <p:cNvGrpSpPr>
              <a:grpSpLocks/>
            </p:cNvGrpSpPr>
            <p:nvPr/>
          </p:nvGrpSpPr>
          <p:grpSpPr bwMode="auto">
            <a:xfrm>
              <a:off x="3500" y="2400"/>
              <a:ext cx="2026" cy="1624"/>
              <a:chOff x="3500" y="2400"/>
              <a:chExt cx="2026" cy="1624"/>
            </a:xfrm>
          </p:grpSpPr>
          <p:sp>
            <p:nvSpPr>
              <p:cNvPr id="444433" name="Text Box 17"/>
              <p:cNvSpPr txBox="1">
                <a:spLocks noChangeArrowheads="1"/>
              </p:cNvSpPr>
              <p:nvPr/>
            </p:nvSpPr>
            <p:spPr bwMode="auto">
              <a:xfrm>
                <a:off x="3514" y="3697"/>
                <a:ext cx="20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Electrical response</a:t>
                </a:r>
              </a:p>
            </p:txBody>
          </p:sp>
          <p:pic>
            <p:nvPicPr>
              <p:cNvPr id="444434" name="Picture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0" y="2400"/>
                <a:ext cx="1972" cy="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444435" name="Picture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9150" y="3536950"/>
            <a:ext cx="236537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4436" name="Picture 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58000" y="3962400"/>
            <a:ext cx="17145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4437" name="Text Box 21"/>
          <p:cNvSpPr txBox="1">
            <a:spLocks noChangeArrowheads="1"/>
          </p:cNvSpPr>
          <p:nvPr/>
        </p:nvSpPr>
        <p:spPr bwMode="auto">
          <a:xfrm>
            <a:off x="1936750" y="120650"/>
            <a:ext cx="544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Retinal Receptive Fields</a:t>
            </a:r>
          </a:p>
        </p:txBody>
      </p:sp>
      <p:sp>
        <p:nvSpPr>
          <p:cNvPr id="444438" name="Rectangle 22"/>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38277137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5442" name="Group 2"/>
          <p:cNvGrpSpPr>
            <a:grpSpLocks/>
          </p:cNvGrpSpPr>
          <p:nvPr/>
        </p:nvGrpSpPr>
        <p:grpSpPr bwMode="auto">
          <a:xfrm>
            <a:off x="0" y="0"/>
            <a:ext cx="9144000" cy="6858000"/>
            <a:chOff x="0" y="0"/>
            <a:chExt cx="5760" cy="4320"/>
          </a:xfrm>
        </p:grpSpPr>
        <p:sp>
          <p:nvSpPr>
            <p:cNvPr id="445443"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45444" name="Group 4"/>
            <p:cNvGrpSpPr>
              <a:grpSpLocks/>
            </p:cNvGrpSpPr>
            <p:nvPr/>
          </p:nvGrpSpPr>
          <p:grpSpPr bwMode="auto">
            <a:xfrm>
              <a:off x="96" y="528"/>
              <a:ext cx="5472" cy="96"/>
              <a:chOff x="96" y="528"/>
              <a:chExt cx="5472" cy="96"/>
            </a:xfrm>
          </p:grpSpPr>
          <p:sp>
            <p:nvSpPr>
              <p:cNvPr id="445445"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5446"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5447"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45448" name="Group 8"/>
            <p:cNvGrpSpPr>
              <a:grpSpLocks/>
            </p:cNvGrpSpPr>
            <p:nvPr/>
          </p:nvGrpSpPr>
          <p:grpSpPr bwMode="auto">
            <a:xfrm>
              <a:off x="383" y="96"/>
              <a:ext cx="97" cy="4128"/>
              <a:chOff x="383" y="96"/>
              <a:chExt cx="96" cy="4224"/>
            </a:xfrm>
          </p:grpSpPr>
          <p:sp>
            <p:nvSpPr>
              <p:cNvPr id="445449"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5450"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5451"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45452" name="Text Box 12"/>
          <p:cNvSpPr txBox="1">
            <a:spLocks noChangeArrowheads="1"/>
          </p:cNvSpPr>
          <p:nvPr/>
        </p:nvSpPr>
        <p:spPr bwMode="auto">
          <a:xfrm>
            <a:off x="936625" y="1295400"/>
            <a:ext cx="76501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Receptive field structure in </a:t>
            </a:r>
            <a:r>
              <a:rPr lang="en-US" altLang="en-US" sz="3200" u="sng">
                <a:solidFill>
                  <a:srgbClr val="CC0099"/>
                </a:solidFill>
                <a:latin typeface="Helvetica" pitchFamily="34" charset="0"/>
              </a:rPr>
              <a:t>ganglion cells</a:t>
            </a:r>
            <a:r>
              <a:rPr lang="en-US" altLang="en-US" sz="3200">
                <a:solidFill>
                  <a:srgbClr val="FFFF00"/>
                </a:solidFill>
                <a:latin typeface="Helvetica" pitchFamily="34" charset="0"/>
              </a:rPr>
              <a:t>:</a:t>
            </a:r>
          </a:p>
          <a:p>
            <a:pPr algn="ctr" eaLnBrk="0" fontAlgn="base" hangingPunct="0">
              <a:spcBef>
                <a:spcPct val="0"/>
              </a:spcBef>
              <a:spcAft>
                <a:spcPct val="0"/>
              </a:spcAft>
            </a:pPr>
            <a:r>
              <a:rPr lang="en-US" altLang="en-US" sz="3200">
                <a:solidFill>
                  <a:srgbClr val="FFFFFF"/>
                </a:solidFill>
                <a:latin typeface="Helvetica" pitchFamily="34" charset="0"/>
              </a:rPr>
              <a:t>On-center Off-surround</a:t>
            </a:r>
            <a:r>
              <a:rPr lang="en-US" altLang="en-US" sz="3200">
                <a:solidFill>
                  <a:srgbClr val="FFFF00"/>
                </a:solidFill>
                <a:latin typeface="Helvetica" pitchFamily="34" charset="0"/>
              </a:rPr>
              <a:t> </a:t>
            </a:r>
          </a:p>
        </p:txBody>
      </p:sp>
      <p:grpSp>
        <p:nvGrpSpPr>
          <p:cNvPr id="445453" name="Group 13"/>
          <p:cNvGrpSpPr>
            <a:grpSpLocks/>
          </p:cNvGrpSpPr>
          <p:nvPr/>
        </p:nvGrpSpPr>
        <p:grpSpPr bwMode="auto">
          <a:xfrm>
            <a:off x="1371600" y="3200400"/>
            <a:ext cx="7400925" cy="3200400"/>
            <a:chOff x="864" y="2016"/>
            <a:chExt cx="4662" cy="2016"/>
          </a:xfrm>
        </p:grpSpPr>
        <p:sp>
          <p:nvSpPr>
            <p:cNvPr id="445454" name="Rectangle 14"/>
            <p:cNvSpPr>
              <a:spLocks noChangeArrowheads="1"/>
            </p:cNvSpPr>
            <p:nvPr/>
          </p:nvSpPr>
          <p:spPr bwMode="auto">
            <a:xfrm>
              <a:off x="864" y="2016"/>
              <a:ext cx="2256" cy="139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800">
                <a:solidFill>
                  <a:srgbClr val="FFFF00"/>
                </a:solidFill>
                <a:latin typeface="Helvetica" pitchFamily="34" charset="0"/>
              </a:endParaRPr>
            </a:p>
          </p:txBody>
        </p:sp>
        <p:sp>
          <p:nvSpPr>
            <p:cNvPr id="445455" name="Text Box 15"/>
            <p:cNvSpPr txBox="1">
              <a:spLocks noChangeArrowheads="1"/>
            </p:cNvSpPr>
            <p:nvPr/>
          </p:nvSpPr>
          <p:spPr bwMode="auto">
            <a:xfrm>
              <a:off x="960" y="3705"/>
              <a:ext cx="193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Stimulus condition</a:t>
              </a:r>
            </a:p>
          </p:txBody>
        </p:sp>
        <p:grpSp>
          <p:nvGrpSpPr>
            <p:cNvPr id="445456" name="Group 16"/>
            <p:cNvGrpSpPr>
              <a:grpSpLocks/>
            </p:cNvGrpSpPr>
            <p:nvPr/>
          </p:nvGrpSpPr>
          <p:grpSpPr bwMode="auto">
            <a:xfrm>
              <a:off x="3500" y="2400"/>
              <a:ext cx="2026" cy="1624"/>
              <a:chOff x="3500" y="2400"/>
              <a:chExt cx="2026" cy="1624"/>
            </a:xfrm>
          </p:grpSpPr>
          <p:sp>
            <p:nvSpPr>
              <p:cNvPr id="445457" name="Text Box 17"/>
              <p:cNvSpPr txBox="1">
                <a:spLocks noChangeArrowheads="1"/>
              </p:cNvSpPr>
              <p:nvPr/>
            </p:nvSpPr>
            <p:spPr bwMode="auto">
              <a:xfrm>
                <a:off x="3514" y="3697"/>
                <a:ext cx="20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Electrical response</a:t>
                </a:r>
              </a:p>
            </p:txBody>
          </p:sp>
          <p:pic>
            <p:nvPicPr>
              <p:cNvPr id="445458" name="Picture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0" y="2400"/>
                <a:ext cx="1972" cy="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445459" name="Picture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0738" y="3540125"/>
            <a:ext cx="235267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5460" name="Picture 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934200" y="3962400"/>
            <a:ext cx="15049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5461" name="Text Box 21"/>
          <p:cNvSpPr txBox="1">
            <a:spLocks noChangeArrowheads="1"/>
          </p:cNvSpPr>
          <p:nvPr/>
        </p:nvSpPr>
        <p:spPr bwMode="auto">
          <a:xfrm>
            <a:off x="1936750" y="120650"/>
            <a:ext cx="544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Retinal Receptive Fields</a:t>
            </a:r>
          </a:p>
        </p:txBody>
      </p:sp>
      <p:sp>
        <p:nvSpPr>
          <p:cNvPr id="445462" name="Rectangle 22"/>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27641432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6466" name="Group 2"/>
          <p:cNvGrpSpPr>
            <a:grpSpLocks/>
          </p:cNvGrpSpPr>
          <p:nvPr/>
        </p:nvGrpSpPr>
        <p:grpSpPr bwMode="auto">
          <a:xfrm>
            <a:off x="0" y="0"/>
            <a:ext cx="9144000" cy="6858000"/>
            <a:chOff x="0" y="0"/>
            <a:chExt cx="5760" cy="4320"/>
          </a:xfrm>
        </p:grpSpPr>
        <p:sp>
          <p:nvSpPr>
            <p:cNvPr id="446467"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46468" name="Group 4"/>
            <p:cNvGrpSpPr>
              <a:grpSpLocks/>
            </p:cNvGrpSpPr>
            <p:nvPr/>
          </p:nvGrpSpPr>
          <p:grpSpPr bwMode="auto">
            <a:xfrm>
              <a:off x="96" y="528"/>
              <a:ext cx="5472" cy="96"/>
              <a:chOff x="96" y="528"/>
              <a:chExt cx="5472" cy="96"/>
            </a:xfrm>
          </p:grpSpPr>
          <p:sp>
            <p:nvSpPr>
              <p:cNvPr id="446469"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6470"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6471"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46472" name="Group 8"/>
            <p:cNvGrpSpPr>
              <a:grpSpLocks/>
            </p:cNvGrpSpPr>
            <p:nvPr/>
          </p:nvGrpSpPr>
          <p:grpSpPr bwMode="auto">
            <a:xfrm>
              <a:off x="383" y="96"/>
              <a:ext cx="97" cy="4128"/>
              <a:chOff x="383" y="96"/>
              <a:chExt cx="96" cy="4224"/>
            </a:xfrm>
          </p:grpSpPr>
          <p:sp>
            <p:nvSpPr>
              <p:cNvPr id="446473"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6474"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6475"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46476" name="Text Box 12"/>
          <p:cNvSpPr txBox="1">
            <a:spLocks noChangeArrowheads="1"/>
          </p:cNvSpPr>
          <p:nvPr/>
        </p:nvSpPr>
        <p:spPr bwMode="auto">
          <a:xfrm>
            <a:off x="936625" y="1295400"/>
            <a:ext cx="76501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Receptive field structure in </a:t>
            </a:r>
            <a:r>
              <a:rPr lang="en-US" altLang="en-US" sz="3200" u="sng">
                <a:solidFill>
                  <a:srgbClr val="CC0099"/>
                </a:solidFill>
                <a:latin typeface="Helvetica" pitchFamily="34" charset="0"/>
              </a:rPr>
              <a:t>ganglion cells</a:t>
            </a:r>
            <a:r>
              <a:rPr lang="en-US" altLang="en-US" sz="3200">
                <a:solidFill>
                  <a:srgbClr val="FFFF00"/>
                </a:solidFill>
                <a:latin typeface="Helvetica" pitchFamily="34" charset="0"/>
              </a:rPr>
              <a:t>:</a:t>
            </a:r>
          </a:p>
          <a:p>
            <a:pPr algn="ctr" eaLnBrk="0" fontAlgn="base" hangingPunct="0">
              <a:spcBef>
                <a:spcPct val="0"/>
              </a:spcBef>
              <a:spcAft>
                <a:spcPct val="0"/>
              </a:spcAft>
            </a:pPr>
            <a:r>
              <a:rPr lang="en-US" altLang="en-US" sz="3200">
                <a:solidFill>
                  <a:srgbClr val="FFFFFF"/>
                </a:solidFill>
                <a:latin typeface="Helvetica" pitchFamily="34" charset="0"/>
              </a:rPr>
              <a:t>On-center Off-surround</a:t>
            </a:r>
            <a:r>
              <a:rPr lang="en-US" altLang="en-US" sz="3200">
                <a:solidFill>
                  <a:srgbClr val="FFFF00"/>
                </a:solidFill>
                <a:latin typeface="Helvetica" pitchFamily="34" charset="0"/>
              </a:rPr>
              <a:t> </a:t>
            </a:r>
          </a:p>
        </p:txBody>
      </p:sp>
      <p:grpSp>
        <p:nvGrpSpPr>
          <p:cNvPr id="446477" name="Group 13"/>
          <p:cNvGrpSpPr>
            <a:grpSpLocks/>
          </p:cNvGrpSpPr>
          <p:nvPr/>
        </p:nvGrpSpPr>
        <p:grpSpPr bwMode="auto">
          <a:xfrm>
            <a:off x="1371600" y="3200400"/>
            <a:ext cx="7400925" cy="3200400"/>
            <a:chOff x="864" y="2016"/>
            <a:chExt cx="4662" cy="2016"/>
          </a:xfrm>
        </p:grpSpPr>
        <p:sp>
          <p:nvSpPr>
            <p:cNvPr id="446478" name="Rectangle 14"/>
            <p:cNvSpPr>
              <a:spLocks noChangeArrowheads="1"/>
            </p:cNvSpPr>
            <p:nvPr/>
          </p:nvSpPr>
          <p:spPr bwMode="auto">
            <a:xfrm>
              <a:off x="864" y="2016"/>
              <a:ext cx="2256" cy="139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800">
                <a:solidFill>
                  <a:srgbClr val="FFFF00"/>
                </a:solidFill>
                <a:latin typeface="Helvetica" pitchFamily="34" charset="0"/>
              </a:endParaRPr>
            </a:p>
          </p:txBody>
        </p:sp>
        <p:sp>
          <p:nvSpPr>
            <p:cNvPr id="446479" name="Text Box 15"/>
            <p:cNvSpPr txBox="1">
              <a:spLocks noChangeArrowheads="1"/>
            </p:cNvSpPr>
            <p:nvPr/>
          </p:nvSpPr>
          <p:spPr bwMode="auto">
            <a:xfrm>
              <a:off x="960" y="3705"/>
              <a:ext cx="193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Stimulus condition</a:t>
              </a:r>
            </a:p>
          </p:txBody>
        </p:sp>
        <p:grpSp>
          <p:nvGrpSpPr>
            <p:cNvPr id="446480" name="Group 16"/>
            <p:cNvGrpSpPr>
              <a:grpSpLocks/>
            </p:cNvGrpSpPr>
            <p:nvPr/>
          </p:nvGrpSpPr>
          <p:grpSpPr bwMode="auto">
            <a:xfrm>
              <a:off x="3500" y="2400"/>
              <a:ext cx="2026" cy="1624"/>
              <a:chOff x="3500" y="2400"/>
              <a:chExt cx="2026" cy="1624"/>
            </a:xfrm>
          </p:grpSpPr>
          <p:sp>
            <p:nvSpPr>
              <p:cNvPr id="446481" name="Text Box 17"/>
              <p:cNvSpPr txBox="1">
                <a:spLocks noChangeArrowheads="1"/>
              </p:cNvSpPr>
              <p:nvPr/>
            </p:nvSpPr>
            <p:spPr bwMode="auto">
              <a:xfrm>
                <a:off x="3514" y="3697"/>
                <a:ext cx="20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Electrical response</a:t>
                </a:r>
              </a:p>
            </p:txBody>
          </p:sp>
          <p:pic>
            <p:nvPicPr>
              <p:cNvPr id="446482" name="Picture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0" y="2400"/>
                <a:ext cx="1972" cy="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446483" name="Picture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90738" y="3538538"/>
            <a:ext cx="237807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6484" name="Picture 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2800" y="3962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6485" name="Text Box 21"/>
          <p:cNvSpPr txBox="1">
            <a:spLocks noChangeArrowheads="1"/>
          </p:cNvSpPr>
          <p:nvPr/>
        </p:nvSpPr>
        <p:spPr bwMode="auto">
          <a:xfrm>
            <a:off x="1936750" y="120650"/>
            <a:ext cx="544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Retinal Receptive Fields</a:t>
            </a:r>
          </a:p>
        </p:txBody>
      </p:sp>
      <p:sp>
        <p:nvSpPr>
          <p:cNvPr id="446486" name="Rectangle 22"/>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4228349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7490" name="Group 2"/>
          <p:cNvGrpSpPr>
            <a:grpSpLocks/>
          </p:cNvGrpSpPr>
          <p:nvPr/>
        </p:nvGrpSpPr>
        <p:grpSpPr bwMode="auto">
          <a:xfrm>
            <a:off x="0" y="0"/>
            <a:ext cx="9144000" cy="6858000"/>
            <a:chOff x="0" y="0"/>
            <a:chExt cx="5760" cy="4320"/>
          </a:xfrm>
        </p:grpSpPr>
        <p:sp>
          <p:nvSpPr>
            <p:cNvPr id="447491"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47492" name="Group 4"/>
            <p:cNvGrpSpPr>
              <a:grpSpLocks/>
            </p:cNvGrpSpPr>
            <p:nvPr/>
          </p:nvGrpSpPr>
          <p:grpSpPr bwMode="auto">
            <a:xfrm>
              <a:off x="96" y="528"/>
              <a:ext cx="5472" cy="96"/>
              <a:chOff x="96" y="528"/>
              <a:chExt cx="5472" cy="96"/>
            </a:xfrm>
          </p:grpSpPr>
          <p:sp>
            <p:nvSpPr>
              <p:cNvPr id="447493"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7494"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7495"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47496" name="Group 8"/>
            <p:cNvGrpSpPr>
              <a:grpSpLocks/>
            </p:cNvGrpSpPr>
            <p:nvPr/>
          </p:nvGrpSpPr>
          <p:grpSpPr bwMode="auto">
            <a:xfrm>
              <a:off x="383" y="96"/>
              <a:ext cx="97" cy="4128"/>
              <a:chOff x="383" y="96"/>
              <a:chExt cx="96" cy="4224"/>
            </a:xfrm>
          </p:grpSpPr>
          <p:sp>
            <p:nvSpPr>
              <p:cNvPr id="447497"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7498"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7499"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47500" name="Text Box 12"/>
          <p:cNvSpPr txBox="1">
            <a:spLocks noChangeArrowheads="1"/>
          </p:cNvSpPr>
          <p:nvPr/>
        </p:nvSpPr>
        <p:spPr bwMode="auto">
          <a:xfrm>
            <a:off x="936625" y="1295400"/>
            <a:ext cx="76501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Receptive field structure in </a:t>
            </a:r>
            <a:r>
              <a:rPr lang="en-US" altLang="en-US" sz="3200" u="sng">
                <a:solidFill>
                  <a:srgbClr val="CC0099"/>
                </a:solidFill>
                <a:latin typeface="Helvetica" pitchFamily="34" charset="0"/>
              </a:rPr>
              <a:t>ganglion cells</a:t>
            </a:r>
            <a:r>
              <a:rPr lang="en-US" altLang="en-US" sz="3200">
                <a:solidFill>
                  <a:srgbClr val="FFFF00"/>
                </a:solidFill>
                <a:latin typeface="Helvetica" pitchFamily="34" charset="0"/>
              </a:rPr>
              <a:t>:</a:t>
            </a:r>
          </a:p>
          <a:p>
            <a:pPr algn="ctr" eaLnBrk="0" fontAlgn="base" hangingPunct="0">
              <a:spcBef>
                <a:spcPct val="0"/>
              </a:spcBef>
              <a:spcAft>
                <a:spcPct val="0"/>
              </a:spcAft>
            </a:pPr>
            <a:r>
              <a:rPr lang="en-US" altLang="en-US" sz="3200">
                <a:solidFill>
                  <a:srgbClr val="FFFFFF"/>
                </a:solidFill>
                <a:latin typeface="Helvetica" pitchFamily="34" charset="0"/>
              </a:rPr>
              <a:t>On-center Off-surround</a:t>
            </a:r>
            <a:r>
              <a:rPr lang="en-US" altLang="en-US" sz="3200">
                <a:solidFill>
                  <a:srgbClr val="FFFF00"/>
                </a:solidFill>
                <a:latin typeface="Helvetica" pitchFamily="34" charset="0"/>
              </a:rPr>
              <a:t> </a:t>
            </a:r>
          </a:p>
        </p:txBody>
      </p:sp>
      <p:grpSp>
        <p:nvGrpSpPr>
          <p:cNvPr id="447501" name="Group 13"/>
          <p:cNvGrpSpPr>
            <a:grpSpLocks/>
          </p:cNvGrpSpPr>
          <p:nvPr/>
        </p:nvGrpSpPr>
        <p:grpSpPr bwMode="auto">
          <a:xfrm>
            <a:off x="1371600" y="3200400"/>
            <a:ext cx="7400925" cy="3200400"/>
            <a:chOff x="864" y="2016"/>
            <a:chExt cx="4662" cy="2016"/>
          </a:xfrm>
        </p:grpSpPr>
        <p:sp>
          <p:nvSpPr>
            <p:cNvPr id="447502" name="Rectangle 14"/>
            <p:cNvSpPr>
              <a:spLocks noChangeArrowheads="1"/>
            </p:cNvSpPr>
            <p:nvPr/>
          </p:nvSpPr>
          <p:spPr bwMode="auto">
            <a:xfrm>
              <a:off x="864" y="2016"/>
              <a:ext cx="2256" cy="139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800">
                <a:solidFill>
                  <a:srgbClr val="FFFF00"/>
                </a:solidFill>
                <a:latin typeface="Helvetica" pitchFamily="34" charset="0"/>
              </a:endParaRPr>
            </a:p>
          </p:txBody>
        </p:sp>
        <p:sp>
          <p:nvSpPr>
            <p:cNvPr id="447503" name="Text Box 15"/>
            <p:cNvSpPr txBox="1">
              <a:spLocks noChangeArrowheads="1"/>
            </p:cNvSpPr>
            <p:nvPr/>
          </p:nvSpPr>
          <p:spPr bwMode="auto">
            <a:xfrm>
              <a:off x="960" y="3705"/>
              <a:ext cx="193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Stimulus condition</a:t>
              </a:r>
            </a:p>
          </p:txBody>
        </p:sp>
        <p:grpSp>
          <p:nvGrpSpPr>
            <p:cNvPr id="447504" name="Group 16"/>
            <p:cNvGrpSpPr>
              <a:grpSpLocks/>
            </p:cNvGrpSpPr>
            <p:nvPr/>
          </p:nvGrpSpPr>
          <p:grpSpPr bwMode="auto">
            <a:xfrm>
              <a:off x="3500" y="2400"/>
              <a:ext cx="2026" cy="1624"/>
              <a:chOff x="3500" y="2400"/>
              <a:chExt cx="2026" cy="1624"/>
            </a:xfrm>
          </p:grpSpPr>
          <p:sp>
            <p:nvSpPr>
              <p:cNvPr id="447505" name="Text Box 17"/>
              <p:cNvSpPr txBox="1">
                <a:spLocks noChangeArrowheads="1"/>
              </p:cNvSpPr>
              <p:nvPr/>
            </p:nvSpPr>
            <p:spPr bwMode="auto">
              <a:xfrm>
                <a:off x="3514" y="3697"/>
                <a:ext cx="20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Electrical response</a:t>
                </a:r>
              </a:p>
            </p:txBody>
          </p:sp>
          <p:pic>
            <p:nvPicPr>
              <p:cNvPr id="447506" name="Picture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0" y="2400"/>
                <a:ext cx="1972" cy="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447507" name="Picture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62800" y="3962400"/>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7508" name="Picture 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58963" y="3267075"/>
            <a:ext cx="2606675" cy="199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7509" name="Text Box 21"/>
          <p:cNvSpPr txBox="1">
            <a:spLocks noChangeArrowheads="1"/>
          </p:cNvSpPr>
          <p:nvPr/>
        </p:nvSpPr>
        <p:spPr bwMode="auto">
          <a:xfrm>
            <a:off x="1936750" y="120650"/>
            <a:ext cx="544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Retinal Receptive Fields</a:t>
            </a:r>
          </a:p>
        </p:txBody>
      </p:sp>
      <p:sp>
        <p:nvSpPr>
          <p:cNvPr id="447510" name="Rectangle 22"/>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9201039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8514" name="Group 2"/>
          <p:cNvGrpSpPr>
            <a:grpSpLocks/>
          </p:cNvGrpSpPr>
          <p:nvPr/>
        </p:nvGrpSpPr>
        <p:grpSpPr bwMode="auto">
          <a:xfrm>
            <a:off x="0" y="0"/>
            <a:ext cx="9144000" cy="6858000"/>
            <a:chOff x="0" y="0"/>
            <a:chExt cx="5760" cy="4320"/>
          </a:xfrm>
        </p:grpSpPr>
        <p:sp>
          <p:nvSpPr>
            <p:cNvPr id="448515"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48516" name="Group 4"/>
            <p:cNvGrpSpPr>
              <a:grpSpLocks/>
            </p:cNvGrpSpPr>
            <p:nvPr/>
          </p:nvGrpSpPr>
          <p:grpSpPr bwMode="auto">
            <a:xfrm>
              <a:off x="96" y="528"/>
              <a:ext cx="5472" cy="96"/>
              <a:chOff x="96" y="528"/>
              <a:chExt cx="5472" cy="96"/>
            </a:xfrm>
          </p:grpSpPr>
          <p:sp>
            <p:nvSpPr>
              <p:cNvPr id="448517"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8518"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8519"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48520" name="Group 8"/>
            <p:cNvGrpSpPr>
              <a:grpSpLocks/>
            </p:cNvGrpSpPr>
            <p:nvPr/>
          </p:nvGrpSpPr>
          <p:grpSpPr bwMode="auto">
            <a:xfrm>
              <a:off x="383" y="96"/>
              <a:ext cx="97" cy="4128"/>
              <a:chOff x="383" y="96"/>
              <a:chExt cx="96" cy="4224"/>
            </a:xfrm>
          </p:grpSpPr>
          <p:sp>
            <p:nvSpPr>
              <p:cNvPr id="448521"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8522"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8523"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48524" name="Text Box 12"/>
          <p:cNvSpPr txBox="1">
            <a:spLocks noChangeArrowheads="1"/>
          </p:cNvSpPr>
          <p:nvPr/>
        </p:nvSpPr>
        <p:spPr bwMode="auto">
          <a:xfrm>
            <a:off x="936625" y="1295400"/>
            <a:ext cx="7650163"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dirty="0">
                <a:solidFill>
                  <a:srgbClr val="FFFF00"/>
                </a:solidFill>
                <a:latin typeface="Helvetica" pitchFamily="34" charset="0"/>
              </a:rPr>
              <a:t>Receptive field structure in </a:t>
            </a:r>
            <a:r>
              <a:rPr lang="en-US" altLang="en-US" sz="3200" u="sng" dirty="0">
                <a:solidFill>
                  <a:srgbClr val="CC0099"/>
                </a:solidFill>
                <a:latin typeface="Helvetica" pitchFamily="34" charset="0"/>
              </a:rPr>
              <a:t>ganglion cells</a:t>
            </a:r>
            <a:r>
              <a:rPr lang="en-US" altLang="en-US" sz="3200" dirty="0">
                <a:solidFill>
                  <a:srgbClr val="FFFF00"/>
                </a:solidFill>
                <a:latin typeface="Helvetica" pitchFamily="34" charset="0"/>
              </a:rPr>
              <a:t>:</a:t>
            </a:r>
          </a:p>
          <a:p>
            <a:pPr algn="ctr" eaLnBrk="0" fontAlgn="base" hangingPunct="0">
              <a:spcBef>
                <a:spcPct val="0"/>
              </a:spcBef>
              <a:spcAft>
                <a:spcPct val="0"/>
              </a:spcAft>
            </a:pPr>
            <a:r>
              <a:rPr lang="en-US" altLang="en-US" sz="3200" dirty="0">
                <a:solidFill>
                  <a:srgbClr val="FFFFFF"/>
                </a:solidFill>
                <a:latin typeface="Helvetica" pitchFamily="34" charset="0"/>
              </a:rPr>
              <a:t>On-center Off-surround</a:t>
            </a:r>
            <a:r>
              <a:rPr lang="en-US" altLang="en-US" sz="3200" dirty="0">
                <a:solidFill>
                  <a:srgbClr val="FFFF00"/>
                </a:solidFill>
                <a:latin typeface="Helvetica" pitchFamily="34" charset="0"/>
              </a:rPr>
              <a:t> </a:t>
            </a:r>
          </a:p>
        </p:txBody>
      </p:sp>
      <p:grpSp>
        <p:nvGrpSpPr>
          <p:cNvPr id="448525" name="Group 13"/>
          <p:cNvGrpSpPr>
            <a:grpSpLocks/>
          </p:cNvGrpSpPr>
          <p:nvPr/>
        </p:nvGrpSpPr>
        <p:grpSpPr bwMode="auto">
          <a:xfrm>
            <a:off x="1371600" y="3200400"/>
            <a:ext cx="7400925" cy="3200400"/>
            <a:chOff x="864" y="2016"/>
            <a:chExt cx="4662" cy="2016"/>
          </a:xfrm>
        </p:grpSpPr>
        <p:sp>
          <p:nvSpPr>
            <p:cNvPr id="448526" name="Rectangle 14"/>
            <p:cNvSpPr>
              <a:spLocks noChangeArrowheads="1"/>
            </p:cNvSpPr>
            <p:nvPr/>
          </p:nvSpPr>
          <p:spPr bwMode="auto">
            <a:xfrm>
              <a:off x="864" y="2016"/>
              <a:ext cx="2256" cy="139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800">
                <a:solidFill>
                  <a:srgbClr val="FFFF00"/>
                </a:solidFill>
                <a:latin typeface="Helvetica" pitchFamily="34" charset="0"/>
              </a:endParaRPr>
            </a:p>
          </p:txBody>
        </p:sp>
        <p:sp>
          <p:nvSpPr>
            <p:cNvPr id="448527" name="Text Box 15"/>
            <p:cNvSpPr txBox="1">
              <a:spLocks noChangeArrowheads="1"/>
            </p:cNvSpPr>
            <p:nvPr/>
          </p:nvSpPr>
          <p:spPr bwMode="auto">
            <a:xfrm>
              <a:off x="960" y="3705"/>
              <a:ext cx="1937"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Stimulus condition</a:t>
              </a:r>
            </a:p>
          </p:txBody>
        </p:sp>
        <p:grpSp>
          <p:nvGrpSpPr>
            <p:cNvPr id="448528" name="Group 16"/>
            <p:cNvGrpSpPr>
              <a:grpSpLocks/>
            </p:cNvGrpSpPr>
            <p:nvPr/>
          </p:nvGrpSpPr>
          <p:grpSpPr bwMode="auto">
            <a:xfrm>
              <a:off x="3500" y="2400"/>
              <a:ext cx="2026" cy="1624"/>
              <a:chOff x="3500" y="2400"/>
              <a:chExt cx="2026" cy="1624"/>
            </a:xfrm>
          </p:grpSpPr>
          <p:sp>
            <p:nvSpPr>
              <p:cNvPr id="448529" name="Text Box 17"/>
              <p:cNvSpPr txBox="1">
                <a:spLocks noChangeArrowheads="1"/>
              </p:cNvSpPr>
              <p:nvPr/>
            </p:nvSpPr>
            <p:spPr bwMode="auto">
              <a:xfrm>
                <a:off x="3514" y="3697"/>
                <a:ext cx="201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Electrical response</a:t>
                </a:r>
              </a:p>
            </p:txBody>
          </p:sp>
          <p:pic>
            <p:nvPicPr>
              <p:cNvPr id="448530" name="Picture 1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00" y="2400"/>
                <a:ext cx="1972" cy="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pic>
        <p:nvPicPr>
          <p:cNvPr id="448531" name="Picture 1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84388" y="3516313"/>
            <a:ext cx="2378075" cy="1524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8532" name="Line 20"/>
          <p:cNvSpPr>
            <a:spLocks noChangeShapeType="1"/>
          </p:cNvSpPr>
          <p:nvPr/>
        </p:nvSpPr>
        <p:spPr bwMode="auto">
          <a:xfrm flipV="1">
            <a:off x="7543800" y="3962400"/>
            <a:ext cx="0" cy="457200"/>
          </a:xfrm>
          <a:prstGeom prst="line">
            <a:avLst/>
          </a:prstGeom>
          <a:noFill/>
          <a:ln w="38100">
            <a:solidFill>
              <a:srgbClr val="FFFF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8533" name="Text Box 21"/>
          <p:cNvSpPr txBox="1">
            <a:spLocks noChangeArrowheads="1"/>
          </p:cNvSpPr>
          <p:nvPr/>
        </p:nvSpPr>
        <p:spPr bwMode="auto">
          <a:xfrm>
            <a:off x="1936750" y="120650"/>
            <a:ext cx="544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Retinal Receptive Fields</a:t>
            </a:r>
          </a:p>
        </p:txBody>
      </p:sp>
      <p:sp>
        <p:nvSpPr>
          <p:cNvPr id="448534" name="Rectangle 22"/>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18832077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9538" name="Group 2"/>
          <p:cNvGrpSpPr>
            <a:grpSpLocks/>
          </p:cNvGrpSpPr>
          <p:nvPr/>
        </p:nvGrpSpPr>
        <p:grpSpPr bwMode="auto">
          <a:xfrm>
            <a:off x="0" y="0"/>
            <a:ext cx="9144000" cy="6858000"/>
            <a:chOff x="0" y="0"/>
            <a:chExt cx="5760" cy="4320"/>
          </a:xfrm>
        </p:grpSpPr>
        <p:sp>
          <p:nvSpPr>
            <p:cNvPr id="449539"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49540" name="Group 4"/>
            <p:cNvGrpSpPr>
              <a:grpSpLocks/>
            </p:cNvGrpSpPr>
            <p:nvPr/>
          </p:nvGrpSpPr>
          <p:grpSpPr bwMode="auto">
            <a:xfrm>
              <a:off x="96" y="528"/>
              <a:ext cx="5472" cy="96"/>
              <a:chOff x="96" y="528"/>
              <a:chExt cx="5472" cy="96"/>
            </a:xfrm>
          </p:grpSpPr>
          <p:sp>
            <p:nvSpPr>
              <p:cNvPr id="449541"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9542"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9543"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49544" name="Group 8"/>
            <p:cNvGrpSpPr>
              <a:grpSpLocks/>
            </p:cNvGrpSpPr>
            <p:nvPr/>
          </p:nvGrpSpPr>
          <p:grpSpPr bwMode="auto">
            <a:xfrm>
              <a:off x="383" y="96"/>
              <a:ext cx="97" cy="4128"/>
              <a:chOff x="383" y="96"/>
              <a:chExt cx="96" cy="4224"/>
            </a:xfrm>
          </p:grpSpPr>
          <p:sp>
            <p:nvSpPr>
              <p:cNvPr id="449545"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9546"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49547"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49548" name="Text Box 12"/>
          <p:cNvSpPr txBox="1">
            <a:spLocks noChangeArrowheads="1"/>
          </p:cNvSpPr>
          <p:nvPr/>
        </p:nvSpPr>
        <p:spPr bwMode="auto">
          <a:xfrm>
            <a:off x="1504950" y="1554163"/>
            <a:ext cx="65198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RF of On-center Off-surround cells </a:t>
            </a:r>
          </a:p>
        </p:txBody>
      </p:sp>
      <p:pic>
        <p:nvPicPr>
          <p:cNvPr id="449549" name="Picture 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8225" y="2959100"/>
            <a:ext cx="1981200" cy="2374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9550"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460500" y="2957513"/>
            <a:ext cx="2806700" cy="284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9551" name="Picture 1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72150" y="2955925"/>
            <a:ext cx="2686050" cy="2705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9552" name="Text Box 16"/>
          <p:cNvSpPr txBox="1">
            <a:spLocks noChangeArrowheads="1"/>
          </p:cNvSpPr>
          <p:nvPr/>
        </p:nvSpPr>
        <p:spPr bwMode="auto">
          <a:xfrm>
            <a:off x="1936750" y="120650"/>
            <a:ext cx="544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Retinal Receptive Fields</a:t>
            </a:r>
          </a:p>
        </p:txBody>
      </p:sp>
      <p:sp>
        <p:nvSpPr>
          <p:cNvPr id="449553" name="Rectangle 17"/>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1643014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0562" name="Group 2"/>
          <p:cNvGrpSpPr>
            <a:grpSpLocks/>
          </p:cNvGrpSpPr>
          <p:nvPr/>
        </p:nvGrpSpPr>
        <p:grpSpPr bwMode="auto">
          <a:xfrm>
            <a:off x="0" y="0"/>
            <a:ext cx="9144000" cy="6858000"/>
            <a:chOff x="0" y="0"/>
            <a:chExt cx="5760" cy="4320"/>
          </a:xfrm>
        </p:grpSpPr>
        <p:sp>
          <p:nvSpPr>
            <p:cNvPr id="450563"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50564" name="Group 4"/>
            <p:cNvGrpSpPr>
              <a:grpSpLocks/>
            </p:cNvGrpSpPr>
            <p:nvPr/>
          </p:nvGrpSpPr>
          <p:grpSpPr bwMode="auto">
            <a:xfrm>
              <a:off x="96" y="528"/>
              <a:ext cx="5472" cy="96"/>
              <a:chOff x="96" y="528"/>
              <a:chExt cx="5472" cy="96"/>
            </a:xfrm>
          </p:grpSpPr>
          <p:sp>
            <p:nvSpPr>
              <p:cNvPr id="450565"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0566"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0567"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50568" name="Group 8"/>
            <p:cNvGrpSpPr>
              <a:grpSpLocks/>
            </p:cNvGrpSpPr>
            <p:nvPr/>
          </p:nvGrpSpPr>
          <p:grpSpPr bwMode="auto">
            <a:xfrm>
              <a:off x="383" y="96"/>
              <a:ext cx="97" cy="4128"/>
              <a:chOff x="383" y="96"/>
              <a:chExt cx="96" cy="4224"/>
            </a:xfrm>
          </p:grpSpPr>
          <p:sp>
            <p:nvSpPr>
              <p:cNvPr id="450569"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0570"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0571"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50572" name="Text Box 12"/>
          <p:cNvSpPr txBox="1">
            <a:spLocks noChangeArrowheads="1"/>
          </p:cNvSpPr>
          <p:nvPr/>
        </p:nvSpPr>
        <p:spPr bwMode="auto">
          <a:xfrm>
            <a:off x="1504950" y="1554163"/>
            <a:ext cx="6519863"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RF of </a:t>
            </a:r>
            <a:r>
              <a:rPr lang="en-US" altLang="en-US" sz="3200" u="sng">
                <a:solidFill>
                  <a:srgbClr val="FFFF00"/>
                </a:solidFill>
                <a:latin typeface="Helvetica" pitchFamily="34" charset="0"/>
              </a:rPr>
              <a:t>Off</a:t>
            </a:r>
            <a:r>
              <a:rPr lang="en-US" altLang="en-US" sz="3200">
                <a:solidFill>
                  <a:srgbClr val="FFFF00"/>
                </a:solidFill>
                <a:latin typeface="Helvetica" pitchFamily="34" charset="0"/>
              </a:rPr>
              <a:t>-center </a:t>
            </a:r>
            <a:r>
              <a:rPr lang="en-US" altLang="en-US" sz="3200" u="sng">
                <a:solidFill>
                  <a:srgbClr val="FFFF00"/>
                </a:solidFill>
                <a:latin typeface="Helvetica" pitchFamily="34" charset="0"/>
              </a:rPr>
              <a:t>On</a:t>
            </a:r>
            <a:r>
              <a:rPr lang="en-US" altLang="en-US" sz="3200">
                <a:solidFill>
                  <a:srgbClr val="FFFF00"/>
                </a:solidFill>
                <a:latin typeface="Helvetica" pitchFamily="34" charset="0"/>
              </a:rPr>
              <a:t>-surround cells </a:t>
            </a:r>
          </a:p>
        </p:txBody>
      </p:sp>
      <p:pic>
        <p:nvPicPr>
          <p:cNvPr id="450573" name="Picture 1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78225" y="3200400"/>
            <a:ext cx="1981200"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574" name="Picture 1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15013" y="3208338"/>
            <a:ext cx="2686050" cy="261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575" name="Text Box 15"/>
          <p:cNvSpPr txBox="1">
            <a:spLocks noChangeArrowheads="1"/>
          </p:cNvSpPr>
          <p:nvPr/>
        </p:nvSpPr>
        <p:spPr bwMode="auto">
          <a:xfrm>
            <a:off x="1936750" y="120650"/>
            <a:ext cx="544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Retinal Receptive Fields</a:t>
            </a:r>
          </a:p>
        </p:txBody>
      </p:sp>
      <p:sp>
        <p:nvSpPr>
          <p:cNvPr id="450576" name="Rectangle 16"/>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grpSp>
        <p:nvGrpSpPr>
          <p:cNvPr id="450577" name="Group 17"/>
          <p:cNvGrpSpPr>
            <a:grpSpLocks/>
          </p:cNvGrpSpPr>
          <p:nvPr/>
        </p:nvGrpSpPr>
        <p:grpSpPr bwMode="auto">
          <a:xfrm>
            <a:off x="1416050" y="3194050"/>
            <a:ext cx="3079750" cy="2705100"/>
            <a:chOff x="892" y="2012"/>
            <a:chExt cx="1940" cy="1704"/>
          </a:xfrm>
        </p:grpSpPr>
        <p:pic>
          <p:nvPicPr>
            <p:cNvPr id="450578" name="Picture 18"/>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92" y="2012"/>
              <a:ext cx="1800" cy="17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579" name="Text Box 19"/>
            <p:cNvSpPr txBox="1">
              <a:spLocks noChangeArrowheads="1"/>
            </p:cNvSpPr>
            <p:nvPr/>
          </p:nvSpPr>
          <p:spPr bwMode="auto">
            <a:xfrm>
              <a:off x="972" y="2286"/>
              <a:ext cx="708" cy="231"/>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a:solidFill>
                    <a:srgbClr val="FFFFFF"/>
                  </a:solidFill>
                  <a:latin typeface="Helvetica" pitchFamily="34" charset="0"/>
                </a:rPr>
                <a:t>Surround</a:t>
              </a:r>
              <a:endParaRPr lang="en-US" altLang="en-US" sz="1400">
                <a:solidFill>
                  <a:srgbClr val="FFFF00"/>
                </a:solidFill>
                <a:latin typeface="Helvetica" pitchFamily="34" charset="0"/>
              </a:endParaRPr>
            </a:p>
          </p:txBody>
        </p:sp>
        <p:sp>
          <p:nvSpPr>
            <p:cNvPr id="450580" name="Text Box 20"/>
            <p:cNvSpPr txBox="1">
              <a:spLocks noChangeArrowheads="1"/>
            </p:cNvSpPr>
            <p:nvPr/>
          </p:nvSpPr>
          <p:spPr bwMode="auto">
            <a:xfrm>
              <a:off x="1008" y="2919"/>
              <a:ext cx="708" cy="231"/>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a:solidFill>
                    <a:srgbClr val="FFFFFF"/>
                  </a:solidFill>
                  <a:latin typeface="Helvetica" pitchFamily="34" charset="0"/>
                </a:rPr>
                <a:t>  Center  </a:t>
              </a:r>
              <a:endParaRPr lang="en-US" altLang="en-US" sz="1400">
                <a:solidFill>
                  <a:srgbClr val="FFFF00"/>
                </a:solidFill>
                <a:latin typeface="Helvetica" pitchFamily="34" charset="0"/>
              </a:endParaRPr>
            </a:p>
          </p:txBody>
        </p:sp>
        <p:sp>
          <p:nvSpPr>
            <p:cNvPr id="450581" name="Rectangle 21"/>
            <p:cNvSpPr>
              <a:spLocks noChangeArrowheads="1"/>
            </p:cNvSpPr>
            <p:nvPr/>
          </p:nvSpPr>
          <p:spPr bwMode="auto">
            <a:xfrm>
              <a:off x="2544" y="2736"/>
              <a:ext cx="144" cy="96"/>
            </a:xfrm>
            <a:prstGeom prst="rect">
              <a:avLst/>
            </a:prstGeom>
            <a:solidFill>
              <a:srgbClr val="FFFF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800">
                <a:solidFill>
                  <a:srgbClr val="FFFF00"/>
                </a:solidFill>
                <a:latin typeface="Helvetica" pitchFamily="34" charset="0"/>
              </a:endParaRPr>
            </a:p>
          </p:txBody>
        </p:sp>
        <p:sp>
          <p:nvSpPr>
            <p:cNvPr id="450582" name="Line 22"/>
            <p:cNvSpPr>
              <a:spLocks noChangeShapeType="1"/>
            </p:cNvSpPr>
            <p:nvPr/>
          </p:nvSpPr>
          <p:spPr bwMode="auto">
            <a:xfrm flipH="1">
              <a:off x="1973" y="2937"/>
              <a:ext cx="859" cy="21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spTree>
    <p:extLst>
      <p:ext uri="{BB962C8B-B14F-4D97-AF65-F5344CB8AC3E}">
        <p14:creationId xmlns:p14="http://schemas.microsoft.com/office/powerpoint/2010/main" val="18960807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4658" name="Group 2"/>
          <p:cNvGrpSpPr>
            <a:grpSpLocks/>
          </p:cNvGrpSpPr>
          <p:nvPr/>
        </p:nvGrpSpPr>
        <p:grpSpPr bwMode="auto">
          <a:xfrm>
            <a:off x="0" y="0"/>
            <a:ext cx="9144000" cy="6858000"/>
            <a:chOff x="0" y="0"/>
            <a:chExt cx="5760" cy="4320"/>
          </a:xfrm>
        </p:grpSpPr>
        <p:sp>
          <p:nvSpPr>
            <p:cNvPr id="454659"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54660" name="Group 4"/>
            <p:cNvGrpSpPr>
              <a:grpSpLocks/>
            </p:cNvGrpSpPr>
            <p:nvPr/>
          </p:nvGrpSpPr>
          <p:grpSpPr bwMode="auto">
            <a:xfrm>
              <a:off x="96" y="528"/>
              <a:ext cx="5472" cy="96"/>
              <a:chOff x="96" y="528"/>
              <a:chExt cx="5472" cy="96"/>
            </a:xfrm>
          </p:grpSpPr>
          <p:sp>
            <p:nvSpPr>
              <p:cNvPr id="454661"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4662"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4663"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54664" name="Group 8"/>
            <p:cNvGrpSpPr>
              <a:grpSpLocks/>
            </p:cNvGrpSpPr>
            <p:nvPr/>
          </p:nvGrpSpPr>
          <p:grpSpPr bwMode="auto">
            <a:xfrm>
              <a:off x="383" y="96"/>
              <a:ext cx="97" cy="4128"/>
              <a:chOff x="383" y="96"/>
              <a:chExt cx="96" cy="4224"/>
            </a:xfrm>
          </p:grpSpPr>
          <p:sp>
            <p:nvSpPr>
              <p:cNvPr id="454665"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4666"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4667"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54673" name="Text Box 17"/>
          <p:cNvSpPr txBox="1">
            <a:spLocks noChangeArrowheads="1"/>
          </p:cNvSpPr>
          <p:nvPr/>
        </p:nvSpPr>
        <p:spPr bwMode="auto">
          <a:xfrm>
            <a:off x="1936750" y="120650"/>
            <a:ext cx="544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Retinal Receptive Fields</a:t>
            </a:r>
          </a:p>
        </p:txBody>
      </p:sp>
      <p:pic>
        <p:nvPicPr>
          <p:cNvPr id="454676" name="Picture 20" descr="scan00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838200"/>
            <a:ext cx="8458200" cy="5746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862248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1586" name="Group 2"/>
          <p:cNvGrpSpPr>
            <a:grpSpLocks/>
          </p:cNvGrpSpPr>
          <p:nvPr/>
        </p:nvGrpSpPr>
        <p:grpSpPr bwMode="auto">
          <a:xfrm>
            <a:off x="0" y="0"/>
            <a:ext cx="9144000" cy="6858000"/>
            <a:chOff x="0" y="0"/>
            <a:chExt cx="5760" cy="4320"/>
          </a:xfrm>
        </p:grpSpPr>
        <p:sp>
          <p:nvSpPr>
            <p:cNvPr id="451587"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51588" name="Group 4"/>
            <p:cNvGrpSpPr>
              <a:grpSpLocks/>
            </p:cNvGrpSpPr>
            <p:nvPr/>
          </p:nvGrpSpPr>
          <p:grpSpPr bwMode="auto">
            <a:xfrm>
              <a:off x="96" y="528"/>
              <a:ext cx="5472" cy="96"/>
              <a:chOff x="96" y="528"/>
              <a:chExt cx="5472" cy="96"/>
            </a:xfrm>
          </p:grpSpPr>
          <p:sp>
            <p:nvSpPr>
              <p:cNvPr id="451589"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1590"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1591"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51592" name="Group 8"/>
            <p:cNvGrpSpPr>
              <a:grpSpLocks/>
            </p:cNvGrpSpPr>
            <p:nvPr/>
          </p:nvGrpSpPr>
          <p:grpSpPr bwMode="auto">
            <a:xfrm>
              <a:off x="383" y="96"/>
              <a:ext cx="97" cy="4128"/>
              <a:chOff x="383" y="96"/>
              <a:chExt cx="96" cy="4224"/>
            </a:xfrm>
          </p:grpSpPr>
          <p:sp>
            <p:nvSpPr>
              <p:cNvPr id="451593"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1594"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1595"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51596" name="Text Box 12"/>
          <p:cNvSpPr txBox="1">
            <a:spLocks noChangeArrowheads="1"/>
          </p:cNvSpPr>
          <p:nvPr/>
        </p:nvSpPr>
        <p:spPr bwMode="auto">
          <a:xfrm>
            <a:off x="1150938" y="1295400"/>
            <a:ext cx="72215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Receptive field structure in bipolar cells</a:t>
            </a:r>
          </a:p>
        </p:txBody>
      </p:sp>
      <p:pic>
        <p:nvPicPr>
          <p:cNvPr id="451597" name="Picture 1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52600" y="2133600"/>
            <a:ext cx="6096000" cy="4330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51598" name="Group 14"/>
          <p:cNvGrpSpPr>
            <a:grpSpLocks/>
          </p:cNvGrpSpPr>
          <p:nvPr/>
        </p:nvGrpSpPr>
        <p:grpSpPr bwMode="auto">
          <a:xfrm>
            <a:off x="838200" y="4495800"/>
            <a:ext cx="1371600" cy="1058863"/>
            <a:chOff x="528" y="2832"/>
            <a:chExt cx="864" cy="667"/>
          </a:xfrm>
        </p:grpSpPr>
        <p:sp>
          <p:nvSpPr>
            <p:cNvPr id="451599" name="AutoShape 15"/>
            <p:cNvSpPr>
              <a:spLocks noChangeArrowheads="1"/>
            </p:cNvSpPr>
            <p:nvPr/>
          </p:nvSpPr>
          <p:spPr bwMode="auto">
            <a:xfrm>
              <a:off x="576" y="2832"/>
              <a:ext cx="816" cy="336"/>
            </a:xfrm>
            <a:prstGeom prst="rightArrow">
              <a:avLst>
                <a:gd name="adj1" fmla="val 50000"/>
                <a:gd name="adj2" fmla="val 60714"/>
              </a:avLst>
            </a:prstGeom>
            <a:solidFill>
              <a:srgbClr val="FFFF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1600" name="Text Box 16"/>
            <p:cNvSpPr txBox="1">
              <a:spLocks noChangeArrowheads="1"/>
            </p:cNvSpPr>
            <p:nvPr/>
          </p:nvSpPr>
          <p:spPr bwMode="auto">
            <a:xfrm>
              <a:off x="528" y="3172"/>
              <a:ext cx="60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Light</a:t>
              </a:r>
            </a:p>
          </p:txBody>
        </p:sp>
      </p:grpSp>
      <p:sp>
        <p:nvSpPr>
          <p:cNvPr id="451601" name="Text Box 17"/>
          <p:cNvSpPr txBox="1">
            <a:spLocks noChangeArrowheads="1"/>
          </p:cNvSpPr>
          <p:nvPr/>
        </p:nvSpPr>
        <p:spPr bwMode="auto">
          <a:xfrm>
            <a:off x="1936750" y="120650"/>
            <a:ext cx="544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Retinal Receptive Fields</a:t>
            </a:r>
          </a:p>
        </p:txBody>
      </p:sp>
      <p:sp>
        <p:nvSpPr>
          <p:cNvPr id="451602" name="Rectangle 18"/>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743415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2610" name="Group 2"/>
          <p:cNvGrpSpPr>
            <a:grpSpLocks/>
          </p:cNvGrpSpPr>
          <p:nvPr/>
        </p:nvGrpSpPr>
        <p:grpSpPr bwMode="auto">
          <a:xfrm>
            <a:off x="0" y="0"/>
            <a:ext cx="9144000" cy="6858000"/>
            <a:chOff x="0" y="0"/>
            <a:chExt cx="5760" cy="4320"/>
          </a:xfrm>
        </p:grpSpPr>
        <p:sp>
          <p:nvSpPr>
            <p:cNvPr id="452611"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52612" name="Group 4"/>
            <p:cNvGrpSpPr>
              <a:grpSpLocks/>
            </p:cNvGrpSpPr>
            <p:nvPr/>
          </p:nvGrpSpPr>
          <p:grpSpPr bwMode="auto">
            <a:xfrm>
              <a:off x="96" y="528"/>
              <a:ext cx="5472" cy="96"/>
              <a:chOff x="96" y="528"/>
              <a:chExt cx="5472" cy="96"/>
            </a:xfrm>
          </p:grpSpPr>
          <p:sp>
            <p:nvSpPr>
              <p:cNvPr id="452613"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2614"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2615"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52616" name="Group 8"/>
            <p:cNvGrpSpPr>
              <a:grpSpLocks/>
            </p:cNvGrpSpPr>
            <p:nvPr/>
          </p:nvGrpSpPr>
          <p:grpSpPr bwMode="auto">
            <a:xfrm>
              <a:off x="383" y="96"/>
              <a:ext cx="97" cy="4128"/>
              <a:chOff x="383" y="96"/>
              <a:chExt cx="96" cy="4224"/>
            </a:xfrm>
          </p:grpSpPr>
          <p:sp>
            <p:nvSpPr>
              <p:cNvPr id="452617"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2618"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2619"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52620" name="Text Box 12"/>
          <p:cNvSpPr txBox="1">
            <a:spLocks noChangeArrowheads="1"/>
          </p:cNvSpPr>
          <p:nvPr/>
        </p:nvSpPr>
        <p:spPr bwMode="auto">
          <a:xfrm>
            <a:off x="1150938" y="1295400"/>
            <a:ext cx="7221537"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Receptive field structure in bipolar cells</a:t>
            </a:r>
          </a:p>
        </p:txBody>
      </p:sp>
      <p:grpSp>
        <p:nvGrpSpPr>
          <p:cNvPr id="452621" name="Group 13"/>
          <p:cNvGrpSpPr>
            <a:grpSpLocks/>
          </p:cNvGrpSpPr>
          <p:nvPr/>
        </p:nvGrpSpPr>
        <p:grpSpPr bwMode="auto">
          <a:xfrm>
            <a:off x="827088" y="1905000"/>
            <a:ext cx="4495800" cy="4495800"/>
            <a:chOff x="521" y="1200"/>
            <a:chExt cx="2832" cy="2832"/>
          </a:xfrm>
        </p:grpSpPr>
        <p:pic>
          <p:nvPicPr>
            <p:cNvPr id="452622"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6" y="1728"/>
              <a:ext cx="2752" cy="2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2623" name="Rectangle 15"/>
            <p:cNvSpPr>
              <a:spLocks noChangeArrowheads="1"/>
            </p:cNvSpPr>
            <p:nvPr/>
          </p:nvSpPr>
          <p:spPr bwMode="auto">
            <a:xfrm>
              <a:off x="521" y="1200"/>
              <a:ext cx="2832" cy="2832"/>
            </a:xfrm>
            <a:prstGeom prst="rect">
              <a:avLst/>
            </a:prstGeom>
            <a:noFill/>
            <a:ln w="2857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52624" name="Group 16"/>
          <p:cNvGrpSpPr>
            <a:grpSpLocks/>
          </p:cNvGrpSpPr>
          <p:nvPr/>
        </p:nvGrpSpPr>
        <p:grpSpPr bwMode="auto">
          <a:xfrm>
            <a:off x="5389563" y="1905000"/>
            <a:ext cx="3733800" cy="4495800"/>
            <a:chOff x="3395" y="1200"/>
            <a:chExt cx="2352" cy="2832"/>
          </a:xfrm>
        </p:grpSpPr>
        <p:pic>
          <p:nvPicPr>
            <p:cNvPr id="452625" name="Picture 17"/>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56" y="1688"/>
              <a:ext cx="2256" cy="21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2626" name="Rectangle 18"/>
            <p:cNvSpPr>
              <a:spLocks noChangeArrowheads="1"/>
            </p:cNvSpPr>
            <p:nvPr/>
          </p:nvSpPr>
          <p:spPr bwMode="auto">
            <a:xfrm>
              <a:off x="3395" y="1200"/>
              <a:ext cx="2352" cy="2832"/>
            </a:xfrm>
            <a:prstGeom prst="rect">
              <a:avLst/>
            </a:prstGeom>
            <a:noFill/>
            <a:ln w="28575">
              <a:solidFill>
                <a:srgbClr val="FFFF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pic>
        <p:nvPicPr>
          <p:cNvPr id="452627" name="Picture 19"/>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5975" y="2105025"/>
            <a:ext cx="4114800" cy="300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2628" name="Picture 20"/>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27088" y="3271838"/>
            <a:ext cx="3225800" cy="237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2629" name="Picture 2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34038" y="3048000"/>
            <a:ext cx="3324225" cy="1539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2630" name="Picture 2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562600" y="4670425"/>
            <a:ext cx="3197225" cy="958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2631" name="Text Box 23"/>
          <p:cNvSpPr txBox="1">
            <a:spLocks noChangeArrowheads="1"/>
          </p:cNvSpPr>
          <p:nvPr/>
        </p:nvSpPr>
        <p:spPr bwMode="auto">
          <a:xfrm>
            <a:off x="1936750" y="120650"/>
            <a:ext cx="54419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Retinal Receptive Fields</a:t>
            </a:r>
          </a:p>
        </p:txBody>
      </p:sp>
      <p:sp>
        <p:nvSpPr>
          <p:cNvPr id="452632" name="Rectangle 24"/>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70558041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526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5262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452628"/>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52629"/>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4526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4" name="Picture 4" descr="scan0013"/>
          <p:cNvPicPr>
            <a:picLocks noChangeAspect="1" noChangeArrowheads="1"/>
          </p:cNvPicPr>
          <p:nvPr/>
        </p:nvPicPr>
        <p:blipFill>
          <a:blip r:embed="rId3"/>
          <a:srcRect b="42360"/>
          <a:stretch>
            <a:fillRect/>
          </a:stretch>
        </p:blipFill>
        <p:spPr bwMode="auto">
          <a:xfrm>
            <a:off x="152400" y="1676400"/>
            <a:ext cx="4398963" cy="3467100"/>
          </a:xfrm>
          <a:prstGeom prst="rect">
            <a:avLst/>
          </a:prstGeom>
          <a:noFill/>
        </p:spPr>
      </p:pic>
      <p:pic>
        <p:nvPicPr>
          <p:cNvPr id="194565" name="Picture 5" descr="scan0013"/>
          <p:cNvPicPr>
            <a:picLocks noChangeAspect="1" noChangeArrowheads="1"/>
          </p:cNvPicPr>
          <p:nvPr/>
        </p:nvPicPr>
        <p:blipFill>
          <a:blip r:embed="rId3"/>
          <a:srcRect t="49924"/>
          <a:stretch>
            <a:fillRect/>
          </a:stretch>
        </p:blipFill>
        <p:spPr bwMode="auto">
          <a:xfrm>
            <a:off x="4745038" y="1905000"/>
            <a:ext cx="4398962" cy="3040063"/>
          </a:xfrm>
          <a:prstGeom prst="rect">
            <a:avLst/>
          </a:prstGeom>
          <a:noFill/>
        </p:spPr>
      </p:pic>
      <p:sp>
        <p:nvSpPr>
          <p:cNvPr id="6" name="Title 5"/>
          <p:cNvSpPr>
            <a:spLocks noGrp="1"/>
          </p:cNvSpPr>
          <p:nvPr>
            <p:ph type="title"/>
          </p:nvPr>
        </p:nvSpPr>
        <p:spPr>
          <a:xfrm>
            <a:off x="152400" y="228600"/>
            <a:ext cx="8991600" cy="1143000"/>
          </a:xfrm>
        </p:spPr>
        <p:txBody>
          <a:bodyPr>
            <a:normAutofit/>
          </a:bodyPr>
          <a:lstStyle/>
          <a:p>
            <a:r>
              <a:rPr lang="en-US" sz="3200" dirty="0"/>
              <a:t>The receptive field of a retinal ganglion cell can be modeled as a “Difference of Gaussians”</a:t>
            </a:r>
          </a:p>
        </p:txBody>
      </p:sp>
      <p:pic>
        <p:nvPicPr>
          <p:cNvPr id="2" name="Picture 1" descr="Screen Shot 2015-02-10 at 11.23.22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90808" y="5315328"/>
            <a:ext cx="4406900" cy="1168400"/>
          </a:xfrm>
          <a:prstGeom prst="rect">
            <a:avLst/>
          </a:prstGeom>
        </p:spPr>
      </p:pic>
    </p:spTree>
    <p:extLst>
      <p:ext uri="{BB962C8B-B14F-4D97-AF65-F5344CB8AC3E}">
        <p14:creationId xmlns:p14="http://schemas.microsoft.com/office/powerpoint/2010/main" val="32480704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0" name="Picture 2" descr="&#10;kal7f0616.png                                                  00009F37350MHz                         B551EE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304800"/>
            <a:ext cx="4537075" cy="5410200"/>
          </a:xfrm>
          <a:prstGeom prst="rect">
            <a:avLst/>
          </a:prstGeom>
          <a:noFill/>
          <a:extLst>
            <a:ext uri="{909E8E84-426E-40DD-AFC4-6F175D3DCCD1}">
              <a14:hiddenFill xmlns:a14="http://schemas.microsoft.com/office/drawing/2010/main">
                <a:solidFill>
                  <a:srgbClr val="FFFFFF"/>
                </a:solidFill>
              </a14:hiddenFill>
            </a:ext>
          </a:extLst>
        </p:spPr>
      </p:pic>
      <p:sp>
        <p:nvSpPr>
          <p:cNvPr id="63491" name="Rectangle 3"/>
          <p:cNvSpPr>
            <a:spLocks noChangeArrowheads="1"/>
          </p:cNvSpPr>
          <p:nvPr/>
        </p:nvSpPr>
        <p:spPr bwMode="auto">
          <a:xfrm>
            <a:off x="742950" y="5635625"/>
            <a:ext cx="7696200"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eaLnBrk="0" fontAlgn="base" hangingPunct="0">
              <a:spcBef>
                <a:spcPct val="0"/>
              </a:spcBef>
              <a:spcAft>
                <a:spcPct val="0"/>
              </a:spcAft>
            </a:pPr>
            <a:r>
              <a:rPr lang="en-US" sz="1600" b="1">
                <a:solidFill>
                  <a:srgbClr val="010103"/>
                </a:solidFill>
                <a:latin typeface="Arial" charset="0"/>
              </a:rPr>
              <a:t>Figure 6.16  Receptive fields</a:t>
            </a:r>
            <a:endParaRPr lang="en-US" sz="1600">
              <a:solidFill>
                <a:srgbClr val="010103"/>
              </a:solidFill>
              <a:latin typeface="Arial" charset="0"/>
            </a:endParaRPr>
          </a:p>
          <a:p>
            <a:pPr eaLnBrk="0" fontAlgn="base" hangingPunct="0">
              <a:spcBef>
                <a:spcPct val="0"/>
              </a:spcBef>
              <a:spcAft>
                <a:spcPct val="0"/>
              </a:spcAft>
            </a:pPr>
            <a:r>
              <a:rPr lang="en-US" sz="1600">
                <a:solidFill>
                  <a:srgbClr val="010103"/>
                </a:solidFill>
                <a:latin typeface="Arial" charset="0"/>
              </a:rPr>
              <a:t>The receptive field of a receptor is simply the area of the visual field from which light strikes that receptor. For any other cell in the visual system, the receptive </a:t>
            </a:r>
          </a:p>
          <a:p>
            <a:pPr eaLnBrk="0" fontAlgn="base" hangingPunct="0">
              <a:spcBef>
                <a:spcPct val="0"/>
              </a:spcBef>
              <a:spcAft>
                <a:spcPct val="0"/>
              </a:spcAft>
            </a:pPr>
            <a:r>
              <a:rPr lang="en-US" sz="1600">
                <a:solidFill>
                  <a:srgbClr val="010103"/>
                </a:solidFill>
                <a:latin typeface="Arial" charset="0"/>
              </a:rPr>
              <a:t>field is determined by which receptors connect to the cell in question.</a:t>
            </a:r>
            <a:endParaRPr lang="en-US" sz="1600">
              <a:solidFill>
                <a:prstClr val="black"/>
              </a:solidFill>
              <a:latin typeface="Times New Roman" charset="0"/>
            </a:endParaRPr>
          </a:p>
        </p:txBody>
      </p:sp>
      <p:sp>
        <p:nvSpPr>
          <p:cNvPr id="63492" name="Rectangle 4"/>
          <p:cNvSpPr>
            <a:spLocks noGrp="1" noChangeArrowheads="1"/>
          </p:cNvSpPr>
          <p:nvPr>
            <p:ph type="title"/>
          </p:nvPr>
        </p:nvSpPr>
        <p:spPr>
          <a:xfrm>
            <a:off x="685800" y="609600"/>
            <a:ext cx="2514600" cy="1143000"/>
          </a:xfrm>
        </p:spPr>
        <p:txBody>
          <a:bodyPr>
            <a:normAutofit fontScale="90000"/>
          </a:bodyPr>
          <a:lstStyle/>
          <a:p>
            <a:r>
              <a:rPr lang="en-US"/>
              <a:t>Receptive Fields</a:t>
            </a:r>
          </a:p>
        </p:txBody>
      </p:sp>
    </p:spTree>
    <p:extLst>
      <p:ext uri="{BB962C8B-B14F-4D97-AF65-F5344CB8AC3E}">
        <p14:creationId xmlns:p14="http://schemas.microsoft.com/office/powerpoint/2010/main" val="3051635758"/>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Picture 2" descr="Screen Shot 2015-02-10 at 10.14.03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 y="0"/>
            <a:ext cx="9082216" cy="6858000"/>
          </a:xfrm>
          <a:prstGeom prst="rect">
            <a:avLst/>
          </a:prstGeom>
        </p:spPr>
      </p:pic>
    </p:spTree>
    <p:extLst>
      <p:ext uri="{BB962C8B-B14F-4D97-AF65-F5344CB8AC3E}">
        <p14:creationId xmlns:p14="http://schemas.microsoft.com/office/powerpoint/2010/main" val="95612570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10" name="Rectangle 2"/>
          <p:cNvSpPr>
            <a:spLocks noChangeArrowheads="1"/>
          </p:cNvSpPr>
          <p:nvPr/>
        </p:nvSpPr>
        <p:spPr bwMode="auto">
          <a:xfrm>
            <a:off x="228600" y="152400"/>
            <a:ext cx="8686800" cy="6553200"/>
          </a:xfrm>
          <a:prstGeom prst="rect">
            <a:avLst/>
          </a:prstGeom>
          <a:gradFill rotWithShape="0">
            <a:gsLst>
              <a:gs pos="0">
                <a:srgbClr val="CC0099"/>
              </a:gs>
              <a:gs pos="100000">
                <a:srgbClr val="CC0099">
                  <a:gamma/>
                  <a:shade val="46275"/>
                  <a:invGamma/>
                </a:srgbClr>
              </a:gs>
            </a:gsLst>
            <a:path path="rect">
              <a:fillToRect l="100000" t="100000"/>
            </a:path>
          </a:gradFill>
          <a:ln w="9525">
            <a:solidFill>
              <a:schemeClr val="accent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3200">
              <a:solidFill>
                <a:srgbClr val="000000"/>
              </a:solidFill>
              <a:latin typeface="Helvetica" pitchFamily="34" charset="0"/>
            </a:endParaRPr>
          </a:p>
        </p:txBody>
      </p:sp>
      <p:sp>
        <p:nvSpPr>
          <p:cNvPr id="478211" name="Rectangle 3"/>
          <p:cNvSpPr>
            <a:spLocks noChangeArrowheads="1"/>
          </p:cNvSpPr>
          <p:nvPr/>
        </p:nvSpPr>
        <p:spPr bwMode="auto">
          <a:xfrm>
            <a:off x="762000" y="990600"/>
            <a:ext cx="457200" cy="457200"/>
          </a:xfrm>
          <a:prstGeom prst="rect">
            <a:avLst/>
          </a:prstGeom>
          <a:solidFill>
            <a:srgbClr val="0033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78212" name="Line 4"/>
          <p:cNvSpPr>
            <a:spLocks noChangeShapeType="1"/>
          </p:cNvSpPr>
          <p:nvPr/>
        </p:nvSpPr>
        <p:spPr bwMode="auto">
          <a:xfrm>
            <a:off x="685800" y="1295400"/>
            <a:ext cx="8077200" cy="0"/>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78213" name="Line 5"/>
          <p:cNvSpPr>
            <a:spLocks noChangeShapeType="1"/>
          </p:cNvSpPr>
          <p:nvPr/>
        </p:nvSpPr>
        <p:spPr bwMode="auto">
          <a:xfrm>
            <a:off x="457200" y="1143000"/>
            <a:ext cx="8077200" cy="0"/>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78214" name="Line 6"/>
          <p:cNvSpPr>
            <a:spLocks noChangeShapeType="1"/>
          </p:cNvSpPr>
          <p:nvPr/>
        </p:nvSpPr>
        <p:spPr bwMode="auto">
          <a:xfrm>
            <a:off x="1066800" y="381000"/>
            <a:ext cx="0" cy="5791200"/>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78215" name="Line 7"/>
          <p:cNvSpPr>
            <a:spLocks noChangeShapeType="1"/>
          </p:cNvSpPr>
          <p:nvPr/>
        </p:nvSpPr>
        <p:spPr bwMode="auto">
          <a:xfrm>
            <a:off x="914400" y="609600"/>
            <a:ext cx="0" cy="5867400"/>
          </a:xfrm>
          <a:prstGeom prst="line">
            <a:avLst/>
          </a:prstGeom>
          <a:noFill/>
          <a:ln w="38100">
            <a:solidFill>
              <a:schemeClr val="accent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78216" name="Rectangle 8"/>
          <p:cNvSpPr>
            <a:spLocks noChangeArrowheads="1"/>
          </p:cNvSpPr>
          <p:nvPr/>
        </p:nvSpPr>
        <p:spPr bwMode="auto">
          <a:xfrm>
            <a:off x="304800" y="533400"/>
            <a:ext cx="457200" cy="457200"/>
          </a:xfrm>
          <a:prstGeom prst="rect">
            <a:avLst/>
          </a:prstGeom>
          <a:solidFill>
            <a:srgbClr val="0000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78217" name="Rectangle 9"/>
          <p:cNvSpPr>
            <a:spLocks noChangeArrowheads="1"/>
          </p:cNvSpPr>
          <p:nvPr/>
        </p:nvSpPr>
        <p:spPr bwMode="auto">
          <a:xfrm>
            <a:off x="1219200" y="1447800"/>
            <a:ext cx="457200" cy="457200"/>
          </a:xfrm>
          <a:prstGeom prst="rect">
            <a:avLst/>
          </a:prstGeom>
          <a:solidFill>
            <a:srgbClr val="33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78218" name="Rectangle 10"/>
          <p:cNvSpPr>
            <a:spLocks noChangeArrowheads="1"/>
          </p:cNvSpPr>
          <p:nvPr/>
        </p:nvSpPr>
        <p:spPr bwMode="auto">
          <a:xfrm>
            <a:off x="7010400" y="6384925"/>
            <a:ext cx="180816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
        <p:nvSpPr>
          <p:cNvPr id="478219" name="Text Box 11"/>
          <p:cNvSpPr txBox="1">
            <a:spLocks noChangeArrowheads="1"/>
          </p:cNvSpPr>
          <p:nvPr/>
        </p:nvSpPr>
        <p:spPr bwMode="auto">
          <a:xfrm>
            <a:off x="3276600" y="361950"/>
            <a:ext cx="31051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600" b="1">
                <a:solidFill>
                  <a:srgbClr val="3399FF"/>
                </a:solidFill>
                <a:effectLst>
                  <a:outerShdw blurRad="38100" dist="38100" dir="2700000" algn="tl">
                    <a:srgbClr val="FFFFFF"/>
                  </a:outerShdw>
                </a:effectLst>
                <a:latin typeface="Helvetica" pitchFamily="34" charset="0"/>
              </a:rPr>
              <a:t>Visual Cortex</a:t>
            </a:r>
          </a:p>
        </p:txBody>
      </p:sp>
      <p:sp>
        <p:nvSpPr>
          <p:cNvPr id="478220" name="Text Box 12"/>
          <p:cNvSpPr txBox="1">
            <a:spLocks noChangeArrowheads="1"/>
          </p:cNvSpPr>
          <p:nvPr/>
        </p:nvSpPr>
        <p:spPr bwMode="auto">
          <a:xfrm>
            <a:off x="1219200" y="3035300"/>
            <a:ext cx="3014663"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400">
                <a:solidFill>
                  <a:srgbClr val="FFFF00"/>
                </a:solidFill>
                <a:latin typeface="Helvetica" pitchFamily="34" charset="0"/>
              </a:rPr>
              <a:t>	   aka:</a:t>
            </a:r>
          </a:p>
          <a:p>
            <a:pPr eaLnBrk="0" fontAlgn="base" hangingPunct="0">
              <a:spcBef>
                <a:spcPct val="0"/>
              </a:spcBef>
              <a:spcAft>
                <a:spcPct val="0"/>
              </a:spcAft>
            </a:pPr>
            <a:r>
              <a:rPr lang="en-US" altLang="en-US" sz="2400">
                <a:solidFill>
                  <a:srgbClr val="FFFF00"/>
                </a:solidFill>
                <a:latin typeface="Helvetica" pitchFamily="34" charset="0"/>
              </a:rPr>
              <a:t>Primary visual cortex</a:t>
            </a:r>
          </a:p>
          <a:p>
            <a:pPr eaLnBrk="0" fontAlgn="base" hangingPunct="0">
              <a:spcBef>
                <a:spcPct val="0"/>
              </a:spcBef>
              <a:spcAft>
                <a:spcPct val="0"/>
              </a:spcAft>
            </a:pPr>
            <a:r>
              <a:rPr lang="en-US" altLang="en-US" sz="2400">
                <a:solidFill>
                  <a:srgbClr val="FFFF00"/>
                </a:solidFill>
                <a:latin typeface="Helvetica" pitchFamily="34" charset="0"/>
              </a:rPr>
              <a:t>Striate cortex</a:t>
            </a:r>
          </a:p>
          <a:p>
            <a:pPr eaLnBrk="0" fontAlgn="base" hangingPunct="0">
              <a:spcBef>
                <a:spcPct val="0"/>
              </a:spcBef>
              <a:spcAft>
                <a:spcPct val="0"/>
              </a:spcAft>
            </a:pPr>
            <a:r>
              <a:rPr lang="en-US" altLang="en-US" sz="2400">
                <a:solidFill>
                  <a:srgbClr val="FFFF00"/>
                </a:solidFill>
                <a:latin typeface="Helvetica" pitchFamily="34" charset="0"/>
              </a:rPr>
              <a:t>Brodman’s area 17</a:t>
            </a:r>
          </a:p>
        </p:txBody>
      </p:sp>
      <p:sp>
        <p:nvSpPr>
          <p:cNvPr id="478221" name="Text Box 13"/>
          <p:cNvSpPr txBox="1">
            <a:spLocks noChangeArrowheads="1"/>
          </p:cNvSpPr>
          <p:nvPr/>
        </p:nvSpPr>
        <p:spPr bwMode="auto">
          <a:xfrm>
            <a:off x="3276600" y="1477963"/>
            <a:ext cx="314007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a:solidFill>
                  <a:srgbClr val="FFFF00"/>
                </a:solidFill>
                <a:latin typeface="Helvetica" pitchFamily="34" charset="0"/>
              </a:rPr>
              <a:t>Cortical Area V1</a:t>
            </a:r>
          </a:p>
        </p:txBody>
      </p:sp>
      <p:pic>
        <p:nvPicPr>
          <p:cNvPr id="478222"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35475" y="2209800"/>
            <a:ext cx="4175125" cy="4192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73873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8754" name="Group 2"/>
          <p:cNvGrpSpPr>
            <a:grpSpLocks/>
          </p:cNvGrpSpPr>
          <p:nvPr/>
        </p:nvGrpSpPr>
        <p:grpSpPr bwMode="auto">
          <a:xfrm>
            <a:off x="0" y="0"/>
            <a:ext cx="9144000" cy="6858000"/>
            <a:chOff x="0" y="0"/>
            <a:chExt cx="5760" cy="4320"/>
          </a:xfrm>
        </p:grpSpPr>
        <p:sp>
          <p:nvSpPr>
            <p:cNvPr id="458755"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58756" name="Group 4"/>
            <p:cNvGrpSpPr>
              <a:grpSpLocks/>
            </p:cNvGrpSpPr>
            <p:nvPr/>
          </p:nvGrpSpPr>
          <p:grpSpPr bwMode="auto">
            <a:xfrm>
              <a:off x="96" y="528"/>
              <a:ext cx="5472" cy="96"/>
              <a:chOff x="96" y="528"/>
              <a:chExt cx="5472" cy="96"/>
            </a:xfrm>
          </p:grpSpPr>
          <p:sp>
            <p:nvSpPr>
              <p:cNvPr id="458757"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8758"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8759"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58760" name="Group 8"/>
            <p:cNvGrpSpPr>
              <a:grpSpLocks/>
            </p:cNvGrpSpPr>
            <p:nvPr/>
          </p:nvGrpSpPr>
          <p:grpSpPr bwMode="auto">
            <a:xfrm>
              <a:off x="383" y="96"/>
              <a:ext cx="97" cy="4128"/>
              <a:chOff x="383" y="96"/>
              <a:chExt cx="96" cy="4224"/>
            </a:xfrm>
          </p:grpSpPr>
          <p:sp>
            <p:nvSpPr>
              <p:cNvPr id="458761"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8762"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8763"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58764" name="Text Box 12"/>
          <p:cNvSpPr txBox="1">
            <a:spLocks noChangeArrowheads="1"/>
          </p:cNvSpPr>
          <p:nvPr/>
        </p:nvSpPr>
        <p:spPr bwMode="auto">
          <a:xfrm>
            <a:off x="1847850" y="120650"/>
            <a:ext cx="5619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Cortical Receptive Fields</a:t>
            </a:r>
          </a:p>
        </p:txBody>
      </p:sp>
      <p:sp>
        <p:nvSpPr>
          <p:cNvPr id="458765" name="Text Box 13"/>
          <p:cNvSpPr txBox="1">
            <a:spLocks noChangeArrowheads="1"/>
          </p:cNvSpPr>
          <p:nvPr/>
        </p:nvSpPr>
        <p:spPr bwMode="auto">
          <a:xfrm>
            <a:off x="1214438" y="1219200"/>
            <a:ext cx="71532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Single-cell recording from visual cortex</a:t>
            </a:r>
          </a:p>
        </p:txBody>
      </p:sp>
      <p:grpSp>
        <p:nvGrpSpPr>
          <p:cNvPr id="458766" name="Group 14"/>
          <p:cNvGrpSpPr>
            <a:grpSpLocks/>
          </p:cNvGrpSpPr>
          <p:nvPr/>
        </p:nvGrpSpPr>
        <p:grpSpPr bwMode="auto">
          <a:xfrm>
            <a:off x="2133600" y="1971675"/>
            <a:ext cx="5457825" cy="4429125"/>
            <a:chOff x="1344" y="1242"/>
            <a:chExt cx="3438" cy="2790"/>
          </a:xfrm>
        </p:grpSpPr>
        <p:pic>
          <p:nvPicPr>
            <p:cNvPr id="458767"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4" y="1242"/>
              <a:ext cx="3438" cy="23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8768" name="Text Box 16"/>
            <p:cNvSpPr txBox="1">
              <a:spLocks noChangeArrowheads="1"/>
            </p:cNvSpPr>
            <p:nvPr/>
          </p:nvSpPr>
          <p:spPr bwMode="auto">
            <a:xfrm>
              <a:off x="1440" y="3705"/>
              <a:ext cx="3233"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2800">
                  <a:solidFill>
                    <a:srgbClr val="FFFF00"/>
                  </a:solidFill>
                  <a:latin typeface="Helvetica" pitchFamily="34" charset="0"/>
                </a:rPr>
                <a:t>David Hubel &amp; Thorston Wiesel</a:t>
              </a:r>
            </a:p>
          </p:txBody>
        </p:sp>
      </p:grpSp>
      <p:sp>
        <p:nvSpPr>
          <p:cNvPr id="458769" name="Rectangle 17"/>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8458366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9778" name="Group 2"/>
          <p:cNvGrpSpPr>
            <a:grpSpLocks/>
          </p:cNvGrpSpPr>
          <p:nvPr/>
        </p:nvGrpSpPr>
        <p:grpSpPr bwMode="auto">
          <a:xfrm>
            <a:off x="0" y="0"/>
            <a:ext cx="9144000" cy="6858000"/>
            <a:chOff x="0" y="0"/>
            <a:chExt cx="5760" cy="4320"/>
          </a:xfrm>
        </p:grpSpPr>
        <p:sp>
          <p:nvSpPr>
            <p:cNvPr id="459779"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59780" name="Group 4"/>
            <p:cNvGrpSpPr>
              <a:grpSpLocks/>
            </p:cNvGrpSpPr>
            <p:nvPr/>
          </p:nvGrpSpPr>
          <p:grpSpPr bwMode="auto">
            <a:xfrm>
              <a:off x="96" y="528"/>
              <a:ext cx="5472" cy="96"/>
              <a:chOff x="96" y="528"/>
              <a:chExt cx="5472" cy="96"/>
            </a:xfrm>
          </p:grpSpPr>
          <p:sp>
            <p:nvSpPr>
              <p:cNvPr id="459781"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9782"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9783"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59784" name="Group 8"/>
            <p:cNvGrpSpPr>
              <a:grpSpLocks/>
            </p:cNvGrpSpPr>
            <p:nvPr/>
          </p:nvGrpSpPr>
          <p:grpSpPr bwMode="auto">
            <a:xfrm>
              <a:off x="383" y="96"/>
              <a:ext cx="97" cy="4128"/>
              <a:chOff x="383" y="96"/>
              <a:chExt cx="96" cy="4224"/>
            </a:xfrm>
          </p:grpSpPr>
          <p:sp>
            <p:nvSpPr>
              <p:cNvPr id="459785"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9786"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59787"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59788" name="Text Box 12"/>
          <p:cNvSpPr txBox="1">
            <a:spLocks noChangeArrowheads="1"/>
          </p:cNvSpPr>
          <p:nvPr/>
        </p:nvSpPr>
        <p:spPr bwMode="auto">
          <a:xfrm>
            <a:off x="1847850" y="120650"/>
            <a:ext cx="5619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Cortical Receptive Fields</a:t>
            </a:r>
          </a:p>
        </p:txBody>
      </p:sp>
      <p:sp>
        <p:nvSpPr>
          <p:cNvPr id="459789" name="Text Box 13"/>
          <p:cNvSpPr txBox="1">
            <a:spLocks noChangeArrowheads="1"/>
          </p:cNvSpPr>
          <p:nvPr/>
        </p:nvSpPr>
        <p:spPr bwMode="auto">
          <a:xfrm>
            <a:off x="1214438" y="1219200"/>
            <a:ext cx="71532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Single-cell recording from visual cortex</a:t>
            </a:r>
          </a:p>
        </p:txBody>
      </p:sp>
      <p:pic>
        <p:nvPicPr>
          <p:cNvPr id="459790"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133600"/>
            <a:ext cx="4140200"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9791"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3350" y="3149600"/>
            <a:ext cx="1898650"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9792"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244600" y="2971800"/>
            <a:ext cx="1117600" cy="298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59793" name="Group 17"/>
          <p:cNvGrpSpPr>
            <a:grpSpLocks/>
          </p:cNvGrpSpPr>
          <p:nvPr/>
        </p:nvGrpSpPr>
        <p:grpSpPr bwMode="auto">
          <a:xfrm>
            <a:off x="1447800" y="3810000"/>
            <a:ext cx="7162800" cy="1336675"/>
            <a:chOff x="912" y="2430"/>
            <a:chExt cx="4512" cy="842"/>
          </a:xfrm>
        </p:grpSpPr>
        <p:pic>
          <p:nvPicPr>
            <p:cNvPr id="459794" name="Picture 1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12" y="2430"/>
              <a:ext cx="448" cy="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9795" name="Picture 19"/>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16" y="2736"/>
              <a:ext cx="808" cy="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59796" name="Group 20"/>
          <p:cNvGrpSpPr>
            <a:grpSpLocks/>
          </p:cNvGrpSpPr>
          <p:nvPr/>
        </p:nvGrpSpPr>
        <p:grpSpPr bwMode="auto">
          <a:xfrm>
            <a:off x="1447800" y="3841750"/>
            <a:ext cx="7162800" cy="1308100"/>
            <a:chOff x="912" y="2448"/>
            <a:chExt cx="4512" cy="824"/>
          </a:xfrm>
        </p:grpSpPr>
        <p:pic>
          <p:nvPicPr>
            <p:cNvPr id="459797" name="Picture 2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2" y="2448"/>
              <a:ext cx="448" cy="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9798" name="Picture 22"/>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616" y="2736"/>
              <a:ext cx="808" cy="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59799" name="Rectangle 23"/>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7708111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45979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597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OHayh06LJ4"/>
          <p:cNvPicPr>
            <a:picLocks noRot="1" noChangeAspect="1"/>
          </p:cNvPicPr>
          <p:nvPr>
            <a:videoFile r:link="rId1"/>
          </p:nvPr>
        </p:nvPicPr>
        <p:blipFill>
          <a:blip r:embed="rId3"/>
          <a:stretch>
            <a:fillRect/>
          </a:stretch>
        </p:blipFill>
        <p:spPr>
          <a:xfrm>
            <a:off x="0" y="914400"/>
            <a:ext cx="9210490" cy="5181600"/>
          </a:xfrm>
          <a:prstGeom prst="rect">
            <a:avLst/>
          </a:prstGeom>
        </p:spPr>
      </p:pic>
      <p:sp>
        <p:nvSpPr>
          <p:cNvPr id="3" name="Rectangle 2"/>
          <p:cNvSpPr/>
          <p:nvPr/>
        </p:nvSpPr>
        <p:spPr>
          <a:xfrm>
            <a:off x="1915599" y="6096000"/>
            <a:ext cx="5379292" cy="369247"/>
          </a:xfrm>
          <a:prstGeom prst="rect">
            <a:avLst/>
          </a:prstGeom>
        </p:spPr>
        <p:txBody>
          <a:bodyPr wrap="square" lIns="91350" tIns="45678" rIns="91350" bIns="45678">
            <a:spAutoFit/>
          </a:bodyPr>
          <a:lstStyle/>
          <a:p>
            <a:r>
              <a:rPr lang="en-US" sz="1800" dirty="0">
                <a:hlinkClick r:id="rId4"/>
              </a:rPr>
              <a:t>https://www.youtube.com/watch?v=IOHayh06LJ4</a:t>
            </a:r>
            <a:endParaRPr lang="en-US" sz="1800" dirty="0"/>
          </a:p>
        </p:txBody>
      </p:sp>
    </p:spTree>
    <p:extLst>
      <p:ext uri="{BB962C8B-B14F-4D97-AF65-F5344CB8AC3E}">
        <p14:creationId xmlns:p14="http://schemas.microsoft.com/office/powerpoint/2010/main" val="6808009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60802" name="Group 2"/>
          <p:cNvGrpSpPr>
            <a:grpSpLocks/>
          </p:cNvGrpSpPr>
          <p:nvPr/>
        </p:nvGrpSpPr>
        <p:grpSpPr bwMode="auto">
          <a:xfrm>
            <a:off x="0" y="0"/>
            <a:ext cx="9144000" cy="6858000"/>
            <a:chOff x="0" y="0"/>
            <a:chExt cx="5760" cy="4320"/>
          </a:xfrm>
        </p:grpSpPr>
        <p:sp>
          <p:nvSpPr>
            <p:cNvPr id="460803"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60804" name="Group 4"/>
            <p:cNvGrpSpPr>
              <a:grpSpLocks/>
            </p:cNvGrpSpPr>
            <p:nvPr/>
          </p:nvGrpSpPr>
          <p:grpSpPr bwMode="auto">
            <a:xfrm>
              <a:off x="96" y="528"/>
              <a:ext cx="5472" cy="96"/>
              <a:chOff x="96" y="528"/>
              <a:chExt cx="5472" cy="96"/>
            </a:xfrm>
          </p:grpSpPr>
          <p:sp>
            <p:nvSpPr>
              <p:cNvPr id="460805"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0806"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0807"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60808" name="Group 8"/>
            <p:cNvGrpSpPr>
              <a:grpSpLocks/>
            </p:cNvGrpSpPr>
            <p:nvPr/>
          </p:nvGrpSpPr>
          <p:grpSpPr bwMode="auto">
            <a:xfrm>
              <a:off x="383" y="96"/>
              <a:ext cx="97" cy="4128"/>
              <a:chOff x="383" y="96"/>
              <a:chExt cx="96" cy="4224"/>
            </a:xfrm>
          </p:grpSpPr>
          <p:sp>
            <p:nvSpPr>
              <p:cNvPr id="460809"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0810"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0811"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60812" name="Text Box 12"/>
          <p:cNvSpPr txBox="1">
            <a:spLocks noChangeArrowheads="1"/>
          </p:cNvSpPr>
          <p:nvPr/>
        </p:nvSpPr>
        <p:spPr bwMode="auto">
          <a:xfrm>
            <a:off x="1847850" y="120650"/>
            <a:ext cx="5619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Cortical Receptive Fields</a:t>
            </a:r>
          </a:p>
        </p:txBody>
      </p:sp>
      <p:sp>
        <p:nvSpPr>
          <p:cNvPr id="460813" name="Text Box 13"/>
          <p:cNvSpPr txBox="1">
            <a:spLocks noChangeArrowheads="1"/>
          </p:cNvSpPr>
          <p:nvPr/>
        </p:nvSpPr>
        <p:spPr bwMode="auto">
          <a:xfrm>
            <a:off x="2192338" y="1982788"/>
            <a:ext cx="5459412" cy="35036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3200" b="1">
                <a:solidFill>
                  <a:srgbClr val="FF00FF"/>
                </a:solidFill>
                <a:latin typeface="Helvetica" pitchFamily="34" charset="0"/>
              </a:rPr>
              <a:t>Three classes of cells in V1</a:t>
            </a:r>
            <a:endParaRPr lang="en-US" altLang="en-US" sz="3200">
              <a:solidFill>
                <a:srgbClr val="FFFF00"/>
              </a:solidFill>
              <a:latin typeface="Helvetica" pitchFamily="34" charset="0"/>
            </a:endParaRPr>
          </a:p>
          <a:p>
            <a:pPr eaLnBrk="0" fontAlgn="base" hangingPunct="0">
              <a:spcBef>
                <a:spcPct val="0"/>
              </a:spcBef>
              <a:spcAft>
                <a:spcPct val="0"/>
              </a:spcAft>
            </a:pPr>
            <a:endParaRPr lang="en-US" altLang="en-US" sz="3200">
              <a:solidFill>
                <a:srgbClr val="FFFF00"/>
              </a:solidFill>
              <a:latin typeface="Helvetica" pitchFamily="34" charset="0"/>
            </a:endParaRPr>
          </a:p>
          <a:p>
            <a:pPr eaLnBrk="0" fontAlgn="base" hangingPunct="0">
              <a:spcBef>
                <a:spcPct val="0"/>
              </a:spcBef>
              <a:spcAft>
                <a:spcPct val="0"/>
              </a:spcAft>
            </a:pPr>
            <a:r>
              <a:rPr lang="en-US" altLang="en-US" sz="3200">
                <a:solidFill>
                  <a:srgbClr val="FFFF00"/>
                </a:solidFill>
                <a:latin typeface="Helvetica" pitchFamily="34" charset="0"/>
              </a:rPr>
              <a:t>	Simple cells</a:t>
            </a:r>
          </a:p>
          <a:p>
            <a:pPr eaLnBrk="0" fontAlgn="base" hangingPunct="0">
              <a:spcBef>
                <a:spcPct val="0"/>
              </a:spcBef>
              <a:spcAft>
                <a:spcPct val="0"/>
              </a:spcAft>
            </a:pPr>
            <a:endParaRPr lang="en-US" altLang="en-US" sz="3200">
              <a:solidFill>
                <a:srgbClr val="FFFF00"/>
              </a:solidFill>
              <a:latin typeface="Helvetica" pitchFamily="34" charset="0"/>
            </a:endParaRPr>
          </a:p>
          <a:p>
            <a:pPr eaLnBrk="0" fontAlgn="base" hangingPunct="0">
              <a:spcBef>
                <a:spcPct val="0"/>
              </a:spcBef>
              <a:spcAft>
                <a:spcPct val="0"/>
              </a:spcAft>
            </a:pPr>
            <a:r>
              <a:rPr lang="en-US" altLang="en-US" sz="3200">
                <a:solidFill>
                  <a:srgbClr val="FFFF00"/>
                </a:solidFill>
                <a:latin typeface="Helvetica" pitchFamily="34" charset="0"/>
              </a:rPr>
              <a:t>	Complex cells</a:t>
            </a:r>
          </a:p>
          <a:p>
            <a:pPr eaLnBrk="0" fontAlgn="base" hangingPunct="0">
              <a:spcBef>
                <a:spcPct val="0"/>
              </a:spcBef>
              <a:spcAft>
                <a:spcPct val="0"/>
              </a:spcAft>
            </a:pPr>
            <a:endParaRPr lang="en-US" altLang="en-US" sz="3200">
              <a:solidFill>
                <a:srgbClr val="FFFF00"/>
              </a:solidFill>
              <a:latin typeface="Helvetica" pitchFamily="34" charset="0"/>
            </a:endParaRPr>
          </a:p>
          <a:p>
            <a:pPr eaLnBrk="0" fontAlgn="base" hangingPunct="0">
              <a:spcBef>
                <a:spcPct val="0"/>
              </a:spcBef>
              <a:spcAft>
                <a:spcPct val="0"/>
              </a:spcAft>
            </a:pPr>
            <a:r>
              <a:rPr lang="en-US" altLang="en-US" sz="3200">
                <a:solidFill>
                  <a:srgbClr val="FFFF00"/>
                </a:solidFill>
                <a:latin typeface="Helvetica" pitchFamily="34" charset="0"/>
              </a:rPr>
              <a:t>	Hypercomplex cells</a:t>
            </a:r>
          </a:p>
        </p:txBody>
      </p:sp>
      <p:sp>
        <p:nvSpPr>
          <p:cNvPr id="460814" name="Rectangle 14"/>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40859375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9444" name="Picture 4" descr="scan0006"/>
          <p:cNvPicPr>
            <a:picLocks noChangeAspect="1" noChangeArrowheads="1"/>
          </p:cNvPicPr>
          <p:nvPr/>
        </p:nvPicPr>
        <p:blipFill>
          <a:blip r:embed="rId3"/>
          <a:srcRect/>
          <a:stretch>
            <a:fillRect/>
          </a:stretch>
        </p:blipFill>
        <p:spPr bwMode="auto">
          <a:xfrm>
            <a:off x="1219200" y="1676400"/>
            <a:ext cx="6934200" cy="4405313"/>
          </a:xfrm>
          <a:prstGeom prst="rect">
            <a:avLst/>
          </a:prstGeom>
          <a:noFill/>
        </p:spPr>
      </p:pic>
      <p:sp>
        <p:nvSpPr>
          <p:cNvPr id="5" name="Title 4"/>
          <p:cNvSpPr>
            <a:spLocks noGrp="1"/>
          </p:cNvSpPr>
          <p:nvPr>
            <p:ph type="title"/>
          </p:nvPr>
        </p:nvSpPr>
        <p:spPr/>
        <p:txBody>
          <a:bodyPr/>
          <a:lstStyle/>
          <a:p>
            <a:r>
              <a:rPr lang="en-US" dirty="0"/>
              <a:t>Orientation Selectivity in V1</a:t>
            </a:r>
          </a:p>
        </p:txBody>
      </p:sp>
    </p:spTree>
    <p:extLst>
      <p:ext uri="{BB962C8B-B14F-4D97-AF65-F5344CB8AC3E}">
        <p14:creationId xmlns:p14="http://schemas.microsoft.com/office/powerpoint/2010/main" val="12286429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1826" name="Group 2"/>
          <p:cNvGrpSpPr>
            <a:grpSpLocks/>
          </p:cNvGrpSpPr>
          <p:nvPr/>
        </p:nvGrpSpPr>
        <p:grpSpPr bwMode="auto">
          <a:xfrm>
            <a:off x="0" y="0"/>
            <a:ext cx="9144000" cy="6858000"/>
            <a:chOff x="0" y="0"/>
            <a:chExt cx="5760" cy="4320"/>
          </a:xfrm>
        </p:grpSpPr>
        <p:sp>
          <p:nvSpPr>
            <p:cNvPr id="461827"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61828" name="Group 4"/>
            <p:cNvGrpSpPr>
              <a:grpSpLocks/>
            </p:cNvGrpSpPr>
            <p:nvPr/>
          </p:nvGrpSpPr>
          <p:grpSpPr bwMode="auto">
            <a:xfrm>
              <a:off x="96" y="528"/>
              <a:ext cx="5472" cy="96"/>
              <a:chOff x="96" y="528"/>
              <a:chExt cx="5472" cy="96"/>
            </a:xfrm>
          </p:grpSpPr>
          <p:sp>
            <p:nvSpPr>
              <p:cNvPr id="461829"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1830"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1831"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61832" name="Group 8"/>
            <p:cNvGrpSpPr>
              <a:grpSpLocks/>
            </p:cNvGrpSpPr>
            <p:nvPr/>
          </p:nvGrpSpPr>
          <p:grpSpPr bwMode="auto">
            <a:xfrm>
              <a:off x="383" y="96"/>
              <a:ext cx="97" cy="4128"/>
              <a:chOff x="383" y="96"/>
              <a:chExt cx="96" cy="4224"/>
            </a:xfrm>
          </p:grpSpPr>
          <p:sp>
            <p:nvSpPr>
              <p:cNvPr id="461833"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1834"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1835"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61836" name="Text Box 12"/>
          <p:cNvSpPr txBox="1">
            <a:spLocks noChangeArrowheads="1"/>
          </p:cNvSpPr>
          <p:nvPr/>
        </p:nvSpPr>
        <p:spPr bwMode="auto">
          <a:xfrm>
            <a:off x="1847850" y="120650"/>
            <a:ext cx="5619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Cortical Receptive Fields</a:t>
            </a:r>
          </a:p>
        </p:txBody>
      </p:sp>
      <p:sp>
        <p:nvSpPr>
          <p:cNvPr id="461837" name="Text Box 13"/>
          <p:cNvSpPr txBox="1">
            <a:spLocks noChangeArrowheads="1"/>
          </p:cNvSpPr>
          <p:nvPr/>
        </p:nvSpPr>
        <p:spPr bwMode="auto">
          <a:xfrm>
            <a:off x="2025650" y="1219200"/>
            <a:ext cx="55530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Simple Cells: “Line Detectors”</a:t>
            </a:r>
          </a:p>
        </p:txBody>
      </p:sp>
      <p:pic>
        <p:nvPicPr>
          <p:cNvPr id="461838"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524000" y="2133600"/>
            <a:ext cx="2686050" cy="414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1839"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022850" y="2133600"/>
            <a:ext cx="274955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1840" name="Rectangle 16"/>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216727863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2850" name="Group 2"/>
          <p:cNvGrpSpPr>
            <a:grpSpLocks/>
          </p:cNvGrpSpPr>
          <p:nvPr/>
        </p:nvGrpSpPr>
        <p:grpSpPr bwMode="auto">
          <a:xfrm>
            <a:off x="0" y="0"/>
            <a:ext cx="9144000" cy="6858000"/>
            <a:chOff x="0" y="0"/>
            <a:chExt cx="5760" cy="4320"/>
          </a:xfrm>
        </p:grpSpPr>
        <p:sp>
          <p:nvSpPr>
            <p:cNvPr id="462851"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62852" name="Group 4"/>
            <p:cNvGrpSpPr>
              <a:grpSpLocks/>
            </p:cNvGrpSpPr>
            <p:nvPr/>
          </p:nvGrpSpPr>
          <p:grpSpPr bwMode="auto">
            <a:xfrm>
              <a:off x="96" y="528"/>
              <a:ext cx="5472" cy="96"/>
              <a:chOff x="96" y="528"/>
              <a:chExt cx="5472" cy="96"/>
            </a:xfrm>
          </p:grpSpPr>
          <p:sp>
            <p:nvSpPr>
              <p:cNvPr id="462853"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2854"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2855"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62856" name="Group 8"/>
            <p:cNvGrpSpPr>
              <a:grpSpLocks/>
            </p:cNvGrpSpPr>
            <p:nvPr/>
          </p:nvGrpSpPr>
          <p:grpSpPr bwMode="auto">
            <a:xfrm>
              <a:off x="383" y="96"/>
              <a:ext cx="97" cy="4128"/>
              <a:chOff x="383" y="96"/>
              <a:chExt cx="96" cy="4224"/>
            </a:xfrm>
          </p:grpSpPr>
          <p:sp>
            <p:nvSpPr>
              <p:cNvPr id="462857"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2858"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2859"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62860" name="Text Box 12"/>
          <p:cNvSpPr txBox="1">
            <a:spLocks noChangeArrowheads="1"/>
          </p:cNvSpPr>
          <p:nvPr/>
        </p:nvSpPr>
        <p:spPr bwMode="auto">
          <a:xfrm>
            <a:off x="1847850" y="120650"/>
            <a:ext cx="5619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Cortical Receptive Fields</a:t>
            </a:r>
          </a:p>
        </p:txBody>
      </p:sp>
      <p:sp>
        <p:nvSpPr>
          <p:cNvPr id="462861" name="Text Box 13"/>
          <p:cNvSpPr txBox="1">
            <a:spLocks noChangeArrowheads="1"/>
          </p:cNvSpPr>
          <p:nvPr/>
        </p:nvSpPr>
        <p:spPr bwMode="auto">
          <a:xfrm>
            <a:off x="1935163" y="1219200"/>
            <a:ext cx="5734050"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Simple Cells: “Edge Detectors”</a:t>
            </a:r>
          </a:p>
        </p:txBody>
      </p:sp>
      <p:pic>
        <p:nvPicPr>
          <p:cNvPr id="462862"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0" y="2273300"/>
            <a:ext cx="3162300" cy="4051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2863"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81600" y="2284413"/>
            <a:ext cx="3282950" cy="402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2864" name="Rectangle 16"/>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380808779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3874" name="Group 2"/>
          <p:cNvGrpSpPr>
            <a:grpSpLocks/>
          </p:cNvGrpSpPr>
          <p:nvPr/>
        </p:nvGrpSpPr>
        <p:grpSpPr bwMode="auto">
          <a:xfrm>
            <a:off x="0" y="0"/>
            <a:ext cx="9144000" cy="6858000"/>
            <a:chOff x="0" y="0"/>
            <a:chExt cx="5760" cy="4320"/>
          </a:xfrm>
        </p:grpSpPr>
        <p:sp>
          <p:nvSpPr>
            <p:cNvPr id="463875"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63876" name="Group 4"/>
            <p:cNvGrpSpPr>
              <a:grpSpLocks/>
            </p:cNvGrpSpPr>
            <p:nvPr/>
          </p:nvGrpSpPr>
          <p:grpSpPr bwMode="auto">
            <a:xfrm>
              <a:off x="96" y="528"/>
              <a:ext cx="5472" cy="96"/>
              <a:chOff x="96" y="528"/>
              <a:chExt cx="5472" cy="96"/>
            </a:xfrm>
          </p:grpSpPr>
          <p:sp>
            <p:nvSpPr>
              <p:cNvPr id="463877"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3878"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3879"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63880" name="Group 8"/>
            <p:cNvGrpSpPr>
              <a:grpSpLocks/>
            </p:cNvGrpSpPr>
            <p:nvPr/>
          </p:nvGrpSpPr>
          <p:grpSpPr bwMode="auto">
            <a:xfrm>
              <a:off x="383" y="96"/>
              <a:ext cx="97" cy="4128"/>
              <a:chOff x="383" y="96"/>
              <a:chExt cx="96" cy="4224"/>
            </a:xfrm>
          </p:grpSpPr>
          <p:sp>
            <p:nvSpPr>
              <p:cNvPr id="463881"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3882"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3883"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63884" name="Text Box 12"/>
          <p:cNvSpPr txBox="1">
            <a:spLocks noChangeArrowheads="1"/>
          </p:cNvSpPr>
          <p:nvPr/>
        </p:nvSpPr>
        <p:spPr bwMode="auto">
          <a:xfrm>
            <a:off x="1847850" y="120650"/>
            <a:ext cx="5619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Cortical Receptive Fields</a:t>
            </a:r>
          </a:p>
        </p:txBody>
      </p:sp>
      <p:sp>
        <p:nvSpPr>
          <p:cNvPr id="463885" name="Text Box 13"/>
          <p:cNvSpPr txBox="1">
            <a:spLocks noChangeArrowheads="1"/>
          </p:cNvSpPr>
          <p:nvPr/>
        </p:nvSpPr>
        <p:spPr bwMode="auto">
          <a:xfrm>
            <a:off x="2247900" y="1219200"/>
            <a:ext cx="512286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Constructing a line detector</a:t>
            </a:r>
          </a:p>
        </p:txBody>
      </p:sp>
      <p:pic>
        <p:nvPicPr>
          <p:cNvPr id="463886"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879600" y="2590800"/>
            <a:ext cx="1955800" cy="3111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3887"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98738" y="2628900"/>
            <a:ext cx="2994025" cy="3314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3888"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32400" y="2476500"/>
            <a:ext cx="2387600"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3889" name="Rectangle 17"/>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154193376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1D Gaussian and its derivatives</a:t>
            </a:r>
          </a:p>
        </p:txBody>
      </p:sp>
      <p:pic>
        <p:nvPicPr>
          <p:cNvPr id="3" name="Picture 2" descr="Screen Shot 2015-02-08 at 10.22.14 PM.png"/>
          <p:cNvPicPr>
            <a:picLocks noChangeAspect="1"/>
          </p:cNvPicPr>
          <p:nvPr/>
        </p:nvPicPr>
        <p:blipFill rotWithShape="1">
          <a:blip r:embed="rId2">
            <a:extLst>
              <a:ext uri="{28A0092B-C50C-407E-A947-70E740481C1C}">
                <a14:useLocalDpi xmlns:a14="http://schemas.microsoft.com/office/drawing/2010/main" val="0"/>
              </a:ext>
            </a:extLst>
          </a:blip>
          <a:srcRect l="21347" t="22864" r="-817" b="-1873"/>
          <a:stretch/>
        </p:blipFill>
        <p:spPr>
          <a:xfrm>
            <a:off x="3810000" y="2971800"/>
            <a:ext cx="7266760" cy="2363749"/>
          </a:xfrm>
          <a:prstGeom prst="rect">
            <a:avLst/>
          </a:prstGeom>
        </p:spPr>
      </p:pic>
      <p:pic>
        <p:nvPicPr>
          <p:cNvPr id="4" name="Picture 3" descr="Screen Shot 2015-02-08 at 10.24.44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1828800"/>
            <a:ext cx="3851290" cy="2824279"/>
          </a:xfrm>
          <a:prstGeom prst="rect">
            <a:avLst/>
          </a:prstGeom>
        </p:spPr>
      </p:pic>
      <p:pic>
        <p:nvPicPr>
          <p:cNvPr id="5" name="Picture 4" descr="Screen Shot 2015-02-08 at 10.23.18 P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5791200"/>
            <a:ext cx="8305800" cy="779188"/>
          </a:xfrm>
          <a:prstGeom prst="rect">
            <a:avLst/>
          </a:prstGeom>
        </p:spPr>
      </p:pic>
    </p:spTree>
    <p:extLst>
      <p:ext uri="{BB962C8B-B14F-4D97-AF65-F5344CB8AC3E}">
        <p14:creationId xmlns:p14="http://schemas.microsoft.com/office/powerpoint/2010/main" val="27529896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Oriented Gaussian Derivatives in 2D</a:t>
            </a:r>
          </a:p>
        </p:txBody>
      </p:sp>
      <p:pic>
        <p:nvPicPr>
          <p:cNvPr id="3" name="Picture 2" descr="Screen Shot 2015-02-08 at 10.28.57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41980"/>
            <a:ext cx="9144000" cy="4385612"/>
          </a:xfrm>
          <a:prstGeom prst="rect">
            <a:avLst/>
          </a:prstGeom>
        </p:spPr>
      </p:pic>
    </p:spTree>
    <p:extLst>
      <p:ext uri="{BB962C8B-B14F-4D97-AF65-F5344CB8AC3E}">
        <p14:creationId xmlns:p14="http://schemas.microsoft.com/office/powerpoint/2010/main" val="262857999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Autofit/>
          </a:bodyPr>
          <a:lstStyle/>
          <a:p>
            <a:r>
              <a:rPr lang="en-US" sz="3600" dirty="0"/>
              <a:t>Oriented Gaussian First and Second Derivatives</a:t>
            </a:r>
          </a:p>
        </p:txBody>
      </p:sp>
      <p:pic>
        <p:nvPicPr>
          <p:cNvPr id="3" name="Picture 2" descr="Screen Shot 2015-02-08 at 10.55.38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227959"/>
            <a:ext cx="9144000" cy="1220957"/>
          </a:xfrm>
          <a:prstGeom prst="rect">
            <a:avLst/>
          </a:prstGeom>
        </p:spPr>
      </p:pic>
      <p:pic>
        <p:nvPicPr>
          <p:cNvPr id="4" name="Picture 3" descr="Screen Shot 2015-02-08 at 10.54.55 P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430030"/>
            <a:ext cx="9144000" cy="1223862"/>
          </a:xfrm>
          <a:prstGeom prst="rect">
            <a:avLst/>
          </a:prstGeom>
        </p:spPr>
      </p:pic>
    </p:spTree>
    <p:extLst>
      <p:ext uri="{BB962C8B-B14F-4D97-AF65-F5344CB8AC3E}">
        <p14:creationId xmlns:p14="http://schemas.microsoft.com/office/powerpoint/2010/main" val="9907407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91492" name="Picture 4" descr="scan0008"/>
          <p:cNvPicPr>
            <a:picLocks noChangeAspect="1" noChangeArrowheads="1"/>
          </p:cNvPicPr>
          <p:nvPr/>
        </p:nvPicPr>
        <p:blipFill>
          <a:blip r:embed="rId3"/>
          <a:srcRect/>
          <a:stretch>
            <a:fillRect/>
          </a:stretch>
        </p:blipFill>
        <p:spPr bwMode="auto">
          <a:xfrm>
            <a:off x="990600" y="1371600"/>
            <a:ext cx="7315200" cy="5241925"/>
          </a:xfrm>
          <a:prstGeom prst="rect">
            <a:avLst/>
          </a:prstGeom>
          <a:noFill/>
        </p:spPr>
      </p:pic>
      <p:sp>
        <p:nvSpPr>
          <p:cNvPr id="3" name="Title 2"/>
          <p:cNvSpPr>
            <a:spLocks noGrp="1"/>
          </p:cNvSpPr>
          <p:nvPr>
            <p:ph type="title"/>
          </p:nvPr>
        </p:nvSpPr>
        <p:spPr>
          <a:xfrm>
            <a:off x="685800" y="0"/>
            <a:ext cx="7848600" cy="1295400"/>
          </a:xfrm>
        </p:spPr>
        <p:txBody>
          <a:bodyPr/>
          <a:lstStyle/>
          <a:p>
            <a:r>
              <a:rPr lang="en-US" dirty="0"/>
              <a:t>Receptive fields of complex cells</a:t>
            </a:r>
          </a:p>
        </p:txBody>
      </p:sp>
    </p:spTree>
    <p:extLst>
      <p:ext uri="{BB962C8B-B14F-4D97-AF65-F5344CB8AC3E}">
        <p14:creationId xmlns:p14="http://schemas.microsoft.com/office/powerpoint/2010/main" val="188952764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68994" name="Group 2"/>
          <p:cNvGrpSpPr>
            <a:grpSpLocks/>
          </p:cNvGrpSpPr>
          <p:nvPr/>
        </p:nvGrpSpPr>
        <p:grpSpPr bwMode="auto">
          <a:xfrm>
            <a:off x="0" y="0"/>
            <a:ext cx="9144000" cy="6858000"/>
            <a:chOff x="0" y="0"/>
            <a:chExt cx="5760" cy="4320"/>
          </a:xfrm>
        </p:grpSpPr>
        <p:sp>
          <p:nvSpPr>
            <p:cNvPr id="468995" name="Rectangle 3"/>
            <p:cNvSpPr>
              <a:spLocks noChangeArrowheads="1"/>
            </p:cNvSpPr>
            <p:nvPr/>
          </p:nvSpPr>
          <p:spPr bwMode="auto">
            <a:xfrm>
              <a:off x="0" y="0"/>
              <a:ext cx="5760" cy="4320"/>
            </a:xfrm>
            <a:prstGeom prst="rect">
              <a:avLst/>
            </a:prstGeom>
            <a:gradFill rotWithShape="0">
              <a:gsLst>
                <a:gs pos="0">
                  <a:schemeClr val="accent2">
                    <a:gamma/>
                    <a:shade val="62745"/>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US" altLang="en-US" sz="2400">
                <a:solidFill>
                  <a:srgbClr val="000000"/>
                </a:solidFill>
              </a:endParaRPr>
            </a:p>
          </p:txBody>
        </p:sp>
        <p:grpSp>
          <p:nvGrpSpPr>
            <p:cNvPr id="468996" name="Group 4"/>
            <p:cNvGrpSpPr>
              <a:grpSpLocks/>
            </p:cNvGrpSpPr>
            <p:nvPr/>
          </p:nvGrpSpPr>
          <p:grpSpPr bwMode="auto">
            <a:xfrm>
              <a:off x="96" y="528"/>
              <a:ext cx="5472" cy="96"/>
              <a:chOff x="96" y="528"/>
              <a:chExt cx="5472" cy="96"/>
            </a:xfrm>
          </p:grpSpPr>
          <p:sp>
            <p:nvSpPr>
              <p:cNvPr id="468997" name="Line 5"/>
              <p:cNvSpPr>
                <a:spLocks noChangeShapeType="1"/>
              </p:cNvSpPr>
              <p:nvPr/>
            </p:nvSpPr>
            <p:spPr bwMode="auto">
              <a:xfrm>
                <a:off x="96" y="528"/>
                <a:ext cx="547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8998" name="Line 6"/>
              <p:cNvSpPr>
                <a:spLocks noChangeShapeType="1"/>
              </p:cNvSpPr>
              <p:nvPr/>
            </p:nvSpPr>
            <p:spPr bwMode="auto">
              <a:xfrm>
                <a:off x="213" y="576"/>
                <a:ext cx="518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8999" name="Line 7"/>
              <p:cNvSpPr>
                <a:spLocks noChangeShapeType="1"/>
              </p:cNvSpPr>
              <p:nvPr/>
            </p:nvSpPr>
            <p:spPr bwMode="auto">
              <a:xfrm>
                <a:off x="323" y="624"/>
                <a:ext cx="494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nvGrpSpPr>
            <p:cNvPr id="469000" name="Group 8"/>
            <p:cNvGrpSpPr>
              <a:grpSpLocks/>
            </p:cNvGrpSpPr>
            <p:nvPr/>
          </p:nvGrpSpPr>
          <p:grpSpPr bwMode="auto">
            <a:xfrm>
              <a:off x="383" y="96"/>
              <a:ext cx="97" cy="4128"/>
              <a:chOff x="383" y="96"/>
              <a:chExt cx="96" cy="4224"/>
            </a:xfrm>
          </p:grpSpPr>
          <p:sp>
            <p:nvSpPr>
              <p:cNvPr id="469001" name="Line 9"/>
              <p:cNvSpPr>
                <a:spLocks noChangeShapeType="1"/>
              </p:cNvSpPr>
              <p:nvPr/>
            </p:nvSpPr>
            <p:spPr bwMode="auto">
              <a:xfrm rot="-5400000">
                <a:off x="-1729" y="2208"/>
                <a:ext cx="4224"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9002" name="Line 10"/>
              <p:cNvSpPr>
                <a:spLocks noChangeShapeType="1"/>
              </p:cNvSpPr>
              <p:nvPr/>
            </p:nvSpPr>
            <p:spPr bwMode="auto">
              <a:xfrm rot="-5400000">
                <a:off x="-1570" y="2229"/>
                <a:ext cx="4002"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sp>
            <p:nvSpPr>
              <p:cNvPr id="469003" name="Line 11"/>
              <p:cNvSpPr>
                <a:spLocks noChangeShapeType="1"/>
              </p:cNvSpPr>
              <p:nvPr/>
            </p:nvSpPr>
            <p:spPr bwMode="auto">
              <a:xfrm rot="-5400000">
                <a:off x="-1430" y="2236"/>
                <a:ext cx="3817" cy="0"/>
              </a:xfrm>
              <a:prstGeom prst="line">
                <a:avLst/>
              </a:prstGeom>
              <a:noFill/>
              <a:ln w="190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srgbClr val="000000"/>
                  </a:solidFill>
                  <a:latin typeface="Arial" charset="0"/>
                </a:endParaRPr>
              </a:p>
            </p:txBody>
          </p:sp>
        </p:grpSp>
      </p:grpSp>
      <p:sp>
        <p:nvSpPr>
          <p:cNvPr id="469004" name="Text Box 12"/>
          <p:cNvSpPr txBox="1">
            <a:spLocks noChangeArrowheads="1"/>
          </p:cNvSpPr>
          <p:nvPr/>
        </p:nvSpPr>
        <p:spPr bwMode="auto">
          <a:xfrm>
            <a:off x="1847850" y="120650"/>
            <a:ext cx="561975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600" b="1">
                <a:solidFill>
                  <a:srgbClr val="FFFF00"/>
                </a:solidFill>
                <a:latin typeface="Helvetica" pitchFamily="34" charset="0"/>
              </a:rPr>
              <a:t>Cortical Receptive Fields</a:t>
            </a:r>
          </a:p>
        </p:txBody>
      </p:sp>
      <p:sp>
        <p:nvSpPr>
          <p:cNvPr id="469005" name="Text Box 13"/>
          <p:cNvSpPr txBox="1">
            <a:spLocks noChangeArrowheads="1"/>
          </p:cNvSpPr>
          <p:nvPr/>
        </p:nvSpPr>
        <p:spPr bwMode="auto">
          <a:xfrm>
            <a:off x="1981200" y="1477963"/>
            <a:ext cx="532765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57150">
                <a:solidFill>
                  <a:srgbClr val="FFFF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eaLnBrk="0" fontAlgn="base" hangingPunct="0">
              <a:spcBef>
                <a:spcPct val="0"/>
              </a:spcBef>
              <a:spcAft>
                <a:spcPct val="0"/>
              </a:spcAft>
            </a:pPr>
            <a:r>
              <a:rPr lang="en-US" altLang="en-US" sz="3200">
                <a:solidFill>
                  <a:srgbClr val="FFFF00"/>
                </a:solidFill>
                <a:latin typeface="Helvetica" pitchFamily="34" charset="0"/>
              </a:rPr>
              <a:t>Constructing a Complex Cell</a:t>
            </a:r>
          </a:p>
        </p:txBody>
      </p:sp>
      <p:pic>
        <p:nvPicPr>
          <p:cNvPr id="469006" name="Picture 1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0" y="2797175"/>
            <a:ext cx="3886200"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9007" name="Picture 1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75275" y="3517900"/>
            <a:ext cx="2374900" cy="2501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69008" name="Picture 1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939925" y="2765425"/>
            <a:ext cx="2403475" cy="330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69009" name="Rectangle 17"/>
          <p:cNvSpPr>
            <a:spLocks noChangeArrowheads="1"/>
          </p:cNvSpPr>
          <p:nvPr/>
        </p:nvSpPr>
        <p:spPr bwMode="auto">
          <a:xfrm>
            <a:off x="7335838" y="6537325"/>
            <a:ext cx="1808162"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fontAlgn="base" hangingPunct="0">
              <a:spcBef>
                <a:spcPct val="0"/>
              </a:spcBef>
              <a:spcAft>
                <a:spcPct val="0"/>
              </a:spcAft>
            </a:pPr>
            <a:r>
              <a:rPr lang="en-US" altLang="en-US" sz="1000">
                <a:solidFill>
                  <a:srgbClr val="FFFFFF"/>
                </a:solidFill>
                <a:latin typeface="EngraversGothic BT Regular" charset="0"/>
              </a:rPr>
              <a:t>© Stephen E. Palmer, 2002</a:t>
            </a:r>
          </a:p>
        </p:txBody>
      </p:sp>
    </p:spTree>
    <p:extLst>
      <p:ext uri="{BB962C8B-B14F-4D97-AF65-F5344CB8AC3E}">
        <p14:creationId xmlns:p14="http://schemas.microsoft.com/office/powerpoint/2010/main" val="14481943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5588" name="Picture 4" descr="scan0014"/>
          <p:cNvPicPr>
            <a:picLocks noChangeAspect="1" noChangeArrowheads="1"/>
          </p:cNvPicPr>
          <p:nvPr/>
        </p:nvPicPr>
        <p:blipFill>
          <a:blip r:embed="rId3"/>
          <a:srcRect/>
          <a:stretch>
            <a:fillRect/>
          </a:stretch>
        </p:blipFill>
        <p:spPr bwMode="auto">
          <a:xfrm>
            <a:off x="1066800" y="968375"/>
            <a:ext cx="7086600" cy="5889625"/>
          </a:xfrm>
          <a:prstGeom prst="rect">
            <a:avLst/>
          </a:prstGeom>
          <a:noFill/>
        </p:spPr>
      </p:pic>
      <p:sp>
        <p:nvSpPr>
          <p:cNvPr id="3" name="Title 2"/>
          <p:cNvSpPr>
            <a:spLocks noGrp="1"/>
          </p:cNvSpPr>
          <p:nvPr>
            <p:ph type="title"/>
          </p:nvPr>
        </p:nvSpPr>
        <p:spPr>
          <a:xfrm>
            <a:off x="685800" y="0"/>
            <a:ext cx="7848600" cy="1371600"/>
          </a:xfrm>
        </p:spPr>
        <p:txBody>
          <a:bodyPr/>
          <a:lstStyle/>
          <a:p>
            <a:r>
              <a:rPr lang="en-US" dirty="0" err="1"/>
              <a:t>Hypercolumns</a:t>
            </a:r>
            <a:r>
              <a:rPr lang="en-US" dirty="0"/>
              <a:t> in visual cortex</a:t>
            </a:r>
          </a:p>
        </p:txBody>
      </p:sp>
    </p:spTree>
    <p:extLst>
      <p:ext uri="{BB962C8B-B14F-4D97-AF65-F5344CB8AC3E}">
        <p14:creationId xmlns:p14="http://schemas.microsoft.com/office/powerpoint/2010/main" val="178987387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ChangeArrowheads="1"/>
          </p:cNvSpPr>
          <p:nvPr>
            <p:ph type="title"/>
          </p:nvPr>
        </p:nvSpPr>
        <p:spPr/>
        <p:txBody>
          <a:bodyPr/>
          <a:lstStyle/>
          <a:p>
            <a:r>
              <a:rPr lang="en-US" dirty="0"/>
              <a:t>Modeling </a:t>
            </a:r>
            <a:r>
              <a:rPr lang="en-US" dirty="0" err="1"/>
              <a:t>hypercolumns</a:t>
            </a:r>
            <a:endParaRPr lang="en-US" dirty="0"/>
          </a:p>
        </p:txBody>
      </p:sp>
      <p:sp>
        <p:nvSpPr>
          <p:cNvPr id="171011" name="Rectangle 3"/>
          <p:cNvSpPr>
            <a:spLocks noGrp="1" noChangeArrowheads="1"/>
          </p:cNvSpPr>
          <p:nvPr>
            <p:ph type="body" sz="half" idx="1"/>
          </p:nvPr>
        </p:nvSpPr>
        <p:spPr/>
        <p:txBody>
          <a:bodyPr>
            <a:normAutofit/>
          </a:bodyPr>
          <a:lstStyle/>
          <a:p>
            <a:r>
              <a:rPr lang="en-US" sz="2800" dirty="0"/>
              <a:t>Elongated directional Gaussian derivatives</a:t>
            </a:r>
          </a:p>
          <a:p>
            <a:r>
              <a:rPr lang="en-US" sz="2800" dirty="0"/>
              <a:t>Gabor filters could be used instead</a:t>
            </a:r>
          </a:p>
          <a:p>
            <a:r>
              <a:rPr lang="en-US" sz="2800" dirty="0"/>
              <a:t>Multiple orientations, scales</a:t>
            </a:r>
          </a:p>
        </p:txBody>
      </p:sp>
      <p:pic>
        <p:nvPicPr>
          <p:cNvPr id="171012" name="Picture 4" descr="univ_filt_set"/>
          <p:cNvPicPr>
            <a:picLocks noChangeAspect="1" noChangeArrowheads="1"/>
          </p:cNvPicPr>
          <p:nvPr/>
        </p:nvPicPr>
        <p:blipFill>
          <a:blip r:embed="rId3"/>
          <a:srcRect l="6380" t="1395" r="476" b="4449"/>
          <a:stretch>
            <a:fillRect/>
          </a:stretch>
        </p:blipFill>
        <p:spPr bwMode="auto">
          <a:xfrm>
            <a:off x="5105400" y="1981200"/>
            <a:ext cx="3406775" cy="3425825"/>
          </a:xfrm>
          <a:prstGeom prst="rect">
            <a:avLst/>
          </a:prstGeom>
          <a:noFill/>
        </p:spPr>
      </p:pic>
    </p:spTree>
    <p:extLst>
      <p:ext uri="{BB962C8B-B14F-4D97-AF65-F5344CB8AC3E}">
        <p14:creationId xmlns:p14="http://schemas.microsoft.com/office/powerpoint/2010/main" val="1222037363"/>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lstStyle/>
          <a:p>
            <a:r>
              <a:rPr lang="en-US" altLang="en-US"/>
              <a:t>Mapping from Retina to V1</a:t>
            </a:r>
          </a:p>
        </p:txBody>
      </p:sp>
      <p:pic>
        <p:nvPicPr>
          <p:cNvPr id="457731" name="Picture 3" descr="tootell-grid2"/>
          <p:cNvPicPr>
            <a:picLocks noChangeAspect="1" noChangeArrowheads="1"/>
          </p:cNvPicPr>
          <p:nvPr/>
        </p:nvPicPr>
        <p:blipFill>
          <a:blip r:embed="rId2">
            <a:extLst>
              <a:ext uri="{28A0092B-C50C-407E-A947-70E740481C1C}">
                <a14:useLocalDpi xmlns:a14="http://schemas.microsoft.com/office/drawing/2010/main" val="0"/>
              </a:ext>
            </a:extLst>
          </a:blip>
          <a:srcRect l="30429" t="10698" r="16614" b="54681"/>
          <a:stretch>
            <a:fillRect/>
          </a:stretch>
        </p:blipFill>
        <p:spPr bwMode="auto">
          <a:xfrm>
            <a:off x="533400" y="1874838"/>
            <a:ext cx="3581400" cy="3154362"/>
          </a:xfrm>
          <a:prstGeom prst="rect">
            <a:avLst/>
          </a:prstGeom>
          <a:noFill/>
          <a:extLst>
            <a:ext uri="{909E8E84-426E-40DD-AFC4-6F175D3DCCD1}">
              <a14:hiddenFill xmlns:a14="http://schemas.microsoft.com/office/drawing/2010/main">
                <a:solidFill>
                  <a:srgbClr val="FFFFFF"/>
                </a:solidFill>
              </a14:hiddenFill>
            </a:ext>
          </a:extLst>
        </p:spPr>
      </p:pic>
      <p:pic>
        <p:nvPicPr>
          <p:cNvPr id="457732" name="Picture 4" descr="tootell-grid2"/>
          <p:cNvPicPr>
            <a:picLocks noChangeAspect="1" noChangeArrowheads="1"/>
          </p:cNvPicPr>
          <p:nvPr/>
        </p:nvPicPr>
        <p:blipFill>
          <a:blip r:embed="rId2">
            <a:extLst>
              <a:ext uri="{28A0092B-C50C-407E-A947-70E740481C1C}">
                <a14:useLocalDpi xmlns:a14="http://schemas.microsoft.com/office/drawing/2010/main" val="0"/>
              </a:ext>
            </a:extLst>
          </a:blip>
          <a:srcRect l="12727" t="46884" b="19627"/>
          <a:stretch>
            <a:fillRect/>
          </a:stretch>
        </p:blipFill>
        <p:spPr bwMode="auto">
          <a:xfrm>
            <a:off x="4495800" y="2133600"/>
            <a:ext cx="4343400" cy="2622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04103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normAutofit fontScale="90000"/>
          </a:bodyPr>
          <a:lstStyle/>
          <a:p>
            <a:pPr>
              <a:defRPr/>
            </a:pPr>
            <a:r>
              <a:rPr lang="en-US" dirty="0" err="1"/>
              <a:t>Overcomplete</a:t>
            </a:r>
            <a:r>
              <a:rPr lang="en-US" dirty="0"/>
              <a:t> representation: filter banks</a:t>
            </a:r>
          </a:p>
        </p:txBody>
      </p:sp>
      <p:pic>
        <p:nvPicPr>
          <p:cNvPr id="63491" name="Picture 3"/>
          <p:cNvPicPr>
            <a:picLocks noChangeAspect="1" noChangeArrowheads="1"/>
          </p:cNvPicPr>
          <p:nvPr/>
        </p:nvPicPr>
        <p:blipFill>
          <a:blip r:embed="rId2" cstate="print"/>
          <a:srcRect/>
          <a:stretch>
            <a:fillRect/>
          </a:stretch>
        </p:blipFill>
        <p:spPr bwMode="auto">
          <a:xfrm>
            <a:off x="685800" y="2438400"/>
            <a:ext cx="7207250" cy="2438400"/>
          </a:xfrm>
          <a:prstGeom prst="rect">
            <a:avLst/>
          </a:prstGeom>
          <a:noFill/>
          <a:ln w="9525">
            <a:noFill/>
            <a:miter lim="800000"/>
            <a:headEnd/>
            <a:tailEnd/>
          </a:ln>
        </p:spPr>
      </p:pic>
      <p:sp>
        <p:nvSpPr>
          <p:cNvPr id="63492" name="TextBox 12"/>
          <p:cNvSpPr txBox="1">
            <a:spLocks noChangeArrowheads="1"/>
          </p:cNvSpPr>
          <p:nvPr/>
        </p:nvSpPr>
        <p:spPr bwMode="auto">
          <a:xfrm>
            <a:off x="3429000" y="2057400"/>
            <a:ext cx="1528763" cy="369888"/>
          </a:xfrm>
          <a:prstGeom prst="rect">
            <a:avLst/>
          </a:prstGeom>
          <a:noFill/>
          <a:ln w="9525">
            <a:noFill/>
            <a:miter lim="800000"/>
            <a:headEnd/>
            <a:tailEnd/>
          </a:ln>
        </p:spPr>
        <p:txBody>
          <a:bodyPr wrap="none">
            <a:spAutoFit/>
          </a:bodyPr>
          <a:lstStyle/>
          <a:p>
            <a:pPr fontAlgn="base">
              <a:spcBef>
                <a:spcPct val="0"/>
              </a:spcBef>
              <a:spcAft>
                <a:spcPct val="0"/>
              </a:spcAft>
            </a:pPr>
            <a:r>
              <a:rPr lang="en-US">
                <a:solidFill>
                  <a:prstClr val="black"/>
                </a:solidFill>
              </a:rPr>
              <a:t>LM Filter Bank</a:t>
            </a:r>
          </a:p>
        </p:txBody>
      </p:sp>
      <p:sp>
        <p:nvSpPr>
          <p:cNvPr id="63493" name="TextBox 5"/>
          <p:cNvSpPr txBox="1">
            <a:spLocks noChangeArrowheads="1"/>
          </p:cNvSpPr>
          <p:nvPr/>
        </p:nvSpPr>
        <p:spPr bwMode="auto">
          <a:xfrm>
            <a:off x="609600" y="6096000"/>
            <a:ext cx="8104188" cy="369888"/>
          </a:xfrm>
          <a:prstGeom prst="rect">
            <a:avLst/>
          </a:prstGeom>
          <a:noFill/>
          <a:ln w="9525">
            <a:noFill/>
            <a:miter lim="800000"/>
            <a:headEnd/>
            <a:tailEnd/>
          </a:ln>
        </p:spPr>
        <p:txBody>
          <a:bodyPr wrap="none">
            <a:spAutoFit/>
          </a:bodyPr>
          <a:lstStyle/>
          <a:p>
            <a:pPr fontAlgn="base">
              <a:spcBef>
                <a:spcPct val="0"/>
              </a:spcBef>
              <a:spcAft>
                <a:spcPct val="0"/>
              </a:spcAft>
            </a:pPr>
            <a:r>
              <a:rPr lang="en-US">
                <a:solidFill>
                  <a:prstClr val="black"/>
                </a:solidFill>
                <a:latin typeface="Arial" charset="0"/>
              </a:rPr>
              <a:t>Code for filter banks: </a:t>
            </a:r>
            <a:r>
              <a:rPr lang="en-US" i="1">
                <a:solidFill>
                  <a:prstClr val="black"/>
                </a:solidFill>
                <a:latin typeface="Arial" charset="0"/>
              </a:rPr>
              <a:t>www.robots.ox.ac.uk/~vgg/research/texclass/filters.html</a:t>
            </a:r>
            <a:endParaRPr lang="en-US">
              <a:solidFill>
                <a:prstClr val="black"/>
              </a:solidFill>
              <a:latin typeface="Arial" charset="0"/>
            </a:endParaRPr>
          </a:p>
        </p:txBody>
      </p:sp>
    </p:spTree>
    <p:extLst>
      <p:ext uri="{BB962C8B-B14F-4D97-AF65-F5344CB8AC3E}">
        <p14:creationId xmlns:p14="http://schemas.microsoft.com/office/powerpoint/2010/main" val="2320006982"/>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Title 1"/>
          <p:cNvSpPr>
            <a:spLocks noGrp="1"/>
          </p:cNvSpPr>
          <p:nvPr>
            <p:ph type="title"/>
          </p:nvPr>
        </p:nvSpPr>
        <p:spPr/>
        <p:txBody>
          <a:bodyPr/>
          <a:lstStyle/>
          <a:p>
            <a:endParaRPr lang="en-US"/>
          </a:p>
        </p:txBody>
      </p:sp>
      <p:pic>
        <p:nvPicPr>
          <p:cNvPr id="103427" name="Picture 4" descr="capital.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28800" y="101600"/>
            <a:ext cx="5486400" cy="665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rot="16200000">
            <a:off x="-4399757" y="2166144"/>
            <a:ext cx="9091613" cy="292100"/>
          </a:xfrm>
          <a:prstGeom prst="rect">
            <a:avLst/>
          </a:prstGeom>
          <a:noFill/>
        </p:spPr>
        <p:txBody>
          <a:bodyPr>
            <a:spAutoFit/>
          </a:bodyPr>
          <a:lstStyle/>
          <a:p>
            <a:pPr fontAlgn="base">
              <a:spcBef>
                <a:spcPct val="0"/>
              </a:spcBef>
              <a:spcAft>
                <a:spcPct val="0"/>
              </a:spcAft>
              <a:defRPr/>
            </a:pPr>
            <a:r>
              <a:rPr lang="en-US" sz="1300" dirty="0">
                <a:solidFill>
                  <a:srgbClr val="000000"/>
                </a:solidFill>
              </a:rPr>
              <a:t>Image from http://www.texasexplorer.com/austincap2.jpg</a:t>
            </a:r>
          </a:p>
        </p:txBody>
      </p:sp>
      <p:sp>
        <p:nvSpPr>
          <p:cNvPr id="7" name="TextBox 6"/>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233844355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709863" y="325438"/>
            <a:ext cx="4198937" cy="369887"/>
          </a:xfrm>
          <a:prstGeom prst="rect">
            <a:avLst/>
          </a:prstGeom>
          <a:noFill/>
        </p:spPr>
        <p:txBody>
          <a:bodyPr>
            <a:spAutoFit/>
          </a:bodyPr>
          <a:lstStyle/>
          <a:p>
            <a:pPr fontAlgn="base">
              <a:spcBef>
                <a:spcPct val="0"/>
              </a:spcBef>
              <a:spcAft>
                <a:spcPct val="0"/>
              </a:spcAft>
              <a:defRPr/>
            </a:pPr>
            <a:r>
              <a:rPr lang="en-US" dirty="0">
                <a:solidFill>
                  <a:srgbClr val="000000"/>
                </a:solidFill>
              </a:rPr>
              <a:t>Showing magnitude of responses</a:t>
            </a:r>
          </a:p>
        </p:txBody>
      </p:sp>
      <p:pic>
        <p:nvPicPr>
          <p:cNvPr id="104451" name="Picture 8" descr="capital.jpgfiltermag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452" name="Picture 9" descr="filter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73813" y="0"/>
            <a:ext cx="2770187"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37978628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lstStyle/>
          <a:p>
            <a:endParaRPr lang="en-US"/>
          </a:p>
        </p:txBody>
      </p:sp>
      <p:pic>
        <p:nvPicPr>
          <p:cNvPr id="105475" name="Picture 2" descr="capital.jpgfiltermag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Picture 3" descr="filter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7625" y="0"/>
            <a:ext cx="2746375"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123713907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itle 1"/>
          <p:cNvSpPr>
            <a:spLocks noGrp="1"/>
          </p:cNvSpPr>
          <p:nvPr>
            <p:ph type="title"/>
          </p:nvPr>
        </p:nvSpPr>
        <p:spPr/>
        <p:txBody>
          <a:bodyPr/>
          <a:lstStyle/>
          <a:p>
            <a:endParaRPr lang="en-US"/>
          </a:p>
        </p:txBody>
      </p:sp>
      <p:pic>
        <p:nvPicPr>
          <p:cNvPr id="106499" name="Picture 2" descr="capital.jpgfiltermag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0" name="Picture 3" descr="filter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70650" y="0"/>
            <a:ext cx="267335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9956940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endParaRPr lang="en-US"/>
          </a:p>
        </p:txBody>
      </p:sp>
      <p:pic>
        <p:nvPicPr>
          <p:cNvPr id="107523" name="Picture 2" descr="capital.jpgfiltermag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524" name="Picture 3" descr="filter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70650" y="0"/>
            <a:ext cx="267335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49026404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p:txBody>
          <a:bodyPr/>
          <a:lstStyle/>
          <a:p>
            <a:endParaRPr lang="en-US"/>
          </a:p>
        </p:txBody>
      </p:sp>
      <p:pic>
        <p:nvPicPr>
          <p:cNvPr id="108547" name="Picture 2" descr="capital.jpgfiltermag5.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8" name="Picture 3" descr="filter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70650" y="0"/>
            <a:ext cx="267335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315997961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1"/>
          <p:cNvSpPr>
            <a:spLocks noGrp="1"/>
          </p:cNvSpPr>
          <p:nvPr>
            <p:ph type="title"/>
          </p:nvPr>
        </p:nvSpPr>
        <p:spPr/>
        <p:txBody>
          <a:bodyPr/>
          <a:lstStyle/>
          <a:p>
            <a:endParaRPr lang="en-US"/>
          </a:p>
        </p:txBody>
      </p:sp>
      <p:pic>
        <p:nvPicPr>
          <p:cNvPr id="109571" name="Picture 2" descr="capital.jpgfiltermag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Picture 3" descr="filter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07163" y="0"/>
            <a:ext cx="2636837"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50502625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p:txBody>
          <a:bodyPr/>
          <a:lstStyle/>
          <a:p>
            <a:endParaRPr lang="en-US"/>
          </a:p>
        </p:txBody>
      </p:sp>
      <p:pic>
        <p:nvPicPr>
          <p:cNvPr id="110595" name="Picture 2" descr="capital.jpgfiltermag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6" name="Picture 3" descr="filter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70650" y="0"/>
            <a:ext cx="267335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355960283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p:txBody>
          <a:bodyPr/>
          <a:lstStyle/>
          <a:p>
            <a:endParaRPr lang="en-US"/>
          </a:p>
        </p:txBody>
      </p:sp>
      <p:pic>
        <p:nvPicPr>
          <p:cNvPr id="111619" name="Picture 2" descr="capital.jpgfiltermag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1620" name="Picture 3" descr="filter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70650" y="0"/>
            <a:ext cx="267335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23166800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1"/>
          <p:cNvSpPr>
            <a:spLocks noGrp="1"/>
          </p:cNvSpPr>
          <p:nvPr>
            <p:ph type="title"/>
          </p:nvPr>
        </p:nvSpPr>
        <p:spPr/>
        <p:txBody>
          <a:bodyPr/>
          <a:lstStyle/>
          <a:p>
            <a:endParaRPr lang="en-US"/>
          </a:p>
        </p:txBody>
      </p:sp>
      <p:pic>
        <p:nvPicPr>
          <p:cNvPr id="112643" name="Picture 2" descr="capital.jpgfiltermag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44" name="Picture 3" descr="filter9.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07163" y="0"/>
            <a:ext cx="2636837" cy="197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380285429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1"/>
          <p:cNvSpPr>
            <a:spLocks noGrp="1"/>
          </p:cNvSpPr>
          <p:nvPr>
            <p:ph type="title"/>
          </p:nvPr>
        </p:nvSpPr>
        <p:spPr/>
        <p:txBody>
          <a:bodyPr/>
          <a:lstStyle/>
          <a:p>
            <a:endParaRPr lang="en-US"/>
          </a:p>
        </p:txBody>
      </p:sp>
      <p:pic>
        <p:nvPicPr>
          <p:cNvPr id="113667" name="Picture 2" descr="capital.jpgfiltermag10.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3668" name="Picture 3" descr="filter10.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34138" y="0"/>
            <a:ext cx="2709862"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4464694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Title 1"/>
          <p:cNvSpPr>
            <a:spLocks noGrp="1"/>
          </p:cNvSpPr>
          <p:nvPr>
            <p:ph type="title"/>
          </p:nvPr>
        </p:nvSpPr>
        <p:spPr/>
        <p:txBody>
          <a:bodyPr/>
          <a:lstStyle/>
          <a:p>
            <a:endParaRPr lang="en-US"/>
          </a:p>
        </p:txBody>
      </p:sp>
      <p:pic>
        <p:nvPicPr>
          <p:cNvPr id="114691" name="Picture 2" descr="capital.jpgfiltermag1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4692" name="Picture 3" descr="filter11.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21438" y="0"/>
            <a:ext cx="2722562"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348239928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Title 1"/>
          <p:cNvSpPr>
            <a:spLocks noGrp="1"/>
          </p:cNvSpPr>
          <p:nvPr>
            <p:ph type="title"/>
          </p:nvPr>
        </p:nvSpPr>
        <p:spPr/>
        <p:txBody>
          <a:bodyPr/>
          <a:lstStyle/>
          <a:p>
            <a:endParaRPr lang="en-US"/>
          </a:p>
        </p:txBody>
      </p:sp>
      <p:pic>
        <p:nvPicPr>
          <p:cNvPr id="115715" name="Picture 2" descr="capital.jpgfiltermag12.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5716" name="Picture 4" descr="filter12.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713538" y="0"/>
            <a:ext cx="2430462" cy="182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15221042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Title 1"/>
          <p:cNvSpPr>
            <a:spLocks noGrp="1"/>
          </p:cNvSpPr>
          <p:nvPr>
            <p:ph type="title"/>
          </p:nvPr>
        </p:nvSpPr>
        <p:spPr/>
        <p:txBody>
          <a:bodyPr/>
          <a:lstStyle/>
          <a:p>
            <a:endParaRPr lang="en-US"/>
          </a:p>
        </p:txBody>
      </p:sp>
      <p:pic>
        <p:nvPicPr>
          <p:cNvPr id="116739" name="Picture 2" descr="capital.jpgfiltermag13.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0" name="Picture 3" descr="filter13.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67488" y="0"/>
            <a:ext cx="2576512" cy="193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34368419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p:cNvSpPr>
            <a:spLocks noGrp="1"/>
          </p:cNvSpPr>
          <p:nvPr>
            <p:ph type="title"/>
          </p:nvPr>
        </p:nvSpPr>
        <p:spPr/>
        <p:txBody>
          <a:bodyPr/>
          <a:lstStyle/>
          <a:p>
            <a:endParaRPr lang="en-US"/>
          </a:p>
        </p:txBody>
      </p:sp>
      <p:pic>
        <p:nvPicPr>
          <p:cNvPr id="117763" name="Picture 2" descr="capital.jpgfiltermag14.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7764" name="Picture 3" descr="filter14.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70650" y="0"/>
            <a:ext cx="2673350" cy="200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109096573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itle 1"/>
          <p:cNvSpPr>
            <a:spLocks noGrp="1"/>
          </p:cNvSpPr>
          <p:nvPr>
            <p:ph type="title"/>
          </p:nvPr>
        </p:nvSpPr>
        <p:spPr/>
        <p:txBody>
          <a:bodyPr/>
          <a:lstStyle/>
          <a:p>
            <a:endParaRPr lang="en-US"/>
          </a:p>
        </p:txBody>
      </p:sp>
      <p:pic>
        <p:nvPicPr>
          <p:cNvPr id="118787" name="Picture 2" descr="capital.jpgfiltermag1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8788" name="Picture 3" descr="filter1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34138" y="0"/>
            <a:ext cx="2709862"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412067759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Title 1"/>
          <p:cNvSpPr>
            <a:spLocks noGrp="1"/>
          </p:cNvSpPr>
          <p:nvPr>
            <p:ph type="title"/>
          </p:nvPr>
        </p:nvSpPr>
        <p:spPr/>
        <p:txBody>
          <a:bodyPr/>
          <a:lstStyle/>
          <a:p>
            <a:endParaRPr lang="en-US"/>
          </a:p>
        </p:txBody>
      </p:sp>
      <p:pic>
        <p:nvPicPr>
          <p:cNvPr id="119811" name="Picture 2" descr="capital.jpgfiltermag16.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9812" name="Picture 3" descr="filter16.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73813" y="0"/>
            <a:ext cx="2770187"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1292143431"/>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Title 1"/>
          <p:cNvSpPr>
            <a:spLocks noGrp="1"/>
          </p:cNvSpPr>
          <p:nvPr>
            <p:ph type="title"/>
          </p:nvPr>
        </p:nvSpPr>
        <p:spPr/>
        <p:txBody>
          <a:bodyPr/>
          <a:lstStyle/>
          <a:p>
            <a:endParaRPr lang="en-US"/>
          </a:p>
        </p:txBody>
      </p:sp>
      <p:pic>
        <p:nvPicPr>
          <p:cNvPr id="120835" name="Picture 2" descr="capital.jpgfiltermag17.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0836" name="Picture 3" descr="filter17.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75388" y="0"/>
            <a:ext cx="2868612" cy="2151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42017694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Title 1"/>
          <p:cNvSpPr>
            <a:spLocks noGrp="1"/>
          </p:cNvSpPr>
          <p:nvPr>
            <p:ph type="title"/>
          </p:nvPr>
        </p:nvSpPr>
        <p:spPr/>
        <p:txBody>
          <a:bodyPr/>
          <a:lstStyle/>
          <a:p>
            <a:endParaRPr lang="en-US"/>
          </a:p>
        </p:txBody>
      </p:sp>
      <p:pic>
        <p:nvPicPr>
          <p:cNvPr id="121859" name="Picture 2" descr="capital.jpgfiltermag18.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1860" name="Picture 3" descr="filter18.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7625" y="0"/>
            <a:ext cx="2746375" cy="205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18154674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82" name="Picture 6" descr="capital_filter38_magnitude_Sqrt.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85875" y="398463"/>
            <a:ext cx="5942013" cy="6138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3" name="Title 1"/>
          <p:cNvSpPr>
            <a:spLocks noGrp="1"/>
          </p:cNvSpPr>
          <p:nvPr>
            <p:ph type="title"/>
          </p:nvPr>
        </p:nvSpPr>
        <p:spPr/>
        <p:txBody>
          <a:bodyPr/>
          <a:lstStyle/>
          <a:p>
            <a:endParaRPr lang="en-US"/>
          </a:p>
        </p:txBody>
      </p:sp>
      <p:pic>
        <p:nvPicPr>
          <p:cNvPr id="122884" name="Picture 3" descr="filter37.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434138" y="0"/>
            <a:ext cx="2709862" cy="203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capita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381250" y="1092200"/>
            <a:ext cx="3797300" cy="4605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0" y="6561138"/>
            <a:ext cx="3492500" cy="277812"/>
          </a:xfrm>
          <a:prstGeom prst="rect">
            <a:avLst/>
          </a:prstGeom>
          <a:noFill/>
        </p:spPr>
        <p:txBody>
          <a:bodyPr>
            <a:spAutoFit/>
          </a:bodyPr>
          <a:lstStyle/>
          <a:p>
            <a:pPr fontAlgn="base">
              <a:spcBef>
                <a:spcPct val="0"/>
              </a:spcBef>
              <a:spcAft>
                <a:spcPct val="0"/>
              </a:spcAft>
              <a:defRPr/>
            </a:pPr>
            <a:r>
              <a:rPr lang="en-US" sz="1200" dirty="0">
                <a:solidFill>
                  <a:srgbClr val="000000"/>
                </a:solidFill>
              </a:rPr>
              <a:t>Kristen </a:t>
            </a:r>
            <a:r>
              <a:rPr lang="en-US" sz="1200" dirty="0" err="1">
                <a:solidFill>
                  <a:srgbClr val="000000"/>
                </a:solidFill>
              </a:rPr>
              <a:t>Grauman</a:t>
            </a:r>
            <a:endParaRPr lang="en-US" sz="1200" dirty="0">
              <a:solidFill>
                <a:srgbClr val="000000"/>
              </a:solidFill>
            </a:endParaRPr>
          </a:p>
        </p:txBody>
      </p:sp>
    </p:spTree>
    <p:extLst>
      <p:ext uri="{BB962C8B-B14F-4D97-AF65-F5344CB8AC3E}">
        <p14:creationId xmlns:p14="http://schemas.microsoft.com/office/powerpoint/2010/main" val="32114605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a:extLst>
              <a:ext uri="{FF2B5EF4-FFF2-40B4-BE49-F238E27FC236}">
                <a16:creationId xmlns:a16="http://schemas.microsoft.com/office/drawing/2014/main" id="{3ADB2EFB-AE68-47C8-4012-414966D8D06F}"/>
              </a:ext>
            </a:extLst>
          </p:cNvPr>
          <p:cNvSpPr>
            <a:spLocks noGrp="1" noChangeArrowheads="1"/>
          </p:cNvSpPr>
          <p:nvPr>
            <p:ph type="title"/>
          </p:nvPr>
        </p:nvSpPr>
        <p:spPr/>
        <p:txBody>
          <a:bodyPr/>
          <a:lstStyle/>
          <a:p>
            <a:r>
              <a:rPr lang="en-US" altLang="en-US" sz="3600" dirty="0"/>
              <a:t>Two questions of texture modeling</a:t>
            </a:r>
          </a:p>
        </p:txBody>
      </p:sp>
      <p:sp>
        <p:nvSpPr>
          <p:cNvPr id="77827" name="Content Placeholder 2">
            <a:extLst>
              <a:ext uri="{FF2B5EF4-FFF2-40B4-BE49-F238E27FC236}">
                <a16:creationId xmlns:a16="http://schemas.microsoft.com/office/drawing/2014/main" id="{FDF447A2-CEFB-75EE-F181-371AE9A29F1D}"/>
              </a:ext>
            </a:extLst>
          </p:cNvPr>
          <p:cNvSpPr>
            <a:spLocks noGrp="1" noChangeArrowheads="1"/>
          </p:cNvSpPr>
          <p:nvPr>
            <p:ph idx="1"/>
          </p:nvPr>
        </p:nvSpPr>
        <p:spPr/>
        <p:txBody>
          <a:bodyPr/>
          <a:lstStyle/>
          <a:p>
            <a:pPr marL="342900" indent="-342900">
              <a:buFontTx/>
              <a:buChar char="•"/>
            </a:pPr>
            <a:r>
              <a:rPr lang="en-US" altLang="en-US" sz="3200" dirty="0"/>
              <a:t>What are the texture features (</a:t>
            </a:r>
            <a:r>
              <a:rPr lang="en-US" altLang="en-US" sz="3200" dirty="0" err="1"/>
              <a:t>textons</a:t>
            </a:r>
            <a:r>
              <a:rPr lang="en-US" altLang="en-US" sz="3200" dirty="0"/>
              <a:t>)?</a:t>
            </a:r>
          </a:p>
          <a:p>
            <a:pPr marL="642938" lvl="1" indent="-342900"/>
            <a:r>
              <a:rPr lang="en-US" altLang="en-US" sz="2000" dirty="0"/>
              <a:t>Pixels</a:t>
            </a:r>
          </a:p>
          <a:p>
            <a:pPr marL="642938" lvl="1" indent="-342900"/>
            <a:r>
              <a:rPr lang="en-US" altLang="en-US" sz="2000" dirty="0"/>
              <a:t>Pixel patches</a:t>
            </a:r>
          </a:p>
          <a:p>
            <a:pPr marL="642938" lvl="1" indent="-342900"/>
            <a:r>
              <a:rPr lang="en-US" altLang="en-US" sz="2000" dirty="0"/>
              <a:t>Outputs of V1-like filters</a:t>
            </a:r>
          </a:p>
          <a:p>
            <a:pPr marL="642938" lvl="1" indent="-342900"/>
            <a:r>
              <a:rPr lang="en-US" altLang="en-US" sz="2000" dirty="0"/>
              <a:t>Clusters of patches / filter outputs</a:t>
            </a:r>
          </a:p>
          <a:p>
            <a:pPr marL="642938" lvl="1" indent="-342900"/>
            <a:r>
              <a:rPr lang="en-US" altLang="en-US" sz="2000" dirty="0"/>
              <a:t>CNN features</a:t>
            </a:r>
          </a:p>
          <a:p>
            <a:pPr marL="642938" lvl="1" indent="-342900"/>
            <a:r>
              <a:rPr lang="en-US" altLang="en-US" sz="2000" dirty="0"/>
              <a:t>Etc.</a:t>
            </a:r>
          </a:p>
          <a:p>
            <a:pPr marL="342900" indent="-342900">
              <a:buFontTx/>
              <a:buChar char="•"/>
            </a:pPr>
            <a:endParaRPr lang="en-US" altLang="en-US" sz="3200" dirty="0"/>
          </a:p>
          <a:p>
            <a:pPr marL="342900" indent="-342900">
              <a:buFontTx/>
              <a:buChar char="•"/>
            </a:pPr>
            <a:r>
              <a:rPr lang="en-US" altLang="en-US" sz="3200" dirty="0"/>
              <a:t>How do we aggregate statistics</a:t>
            </a:r>
          </a:p>
          <a:p>
            <a:pPr marL="642938" lvl="1" indent="-342900"/>
            <a:r>
              <a:rPr lang="en-US" altLang="en-US" sz="2000" dirty="0"/>
              <a:t>Various types of histograms </a:t>
            </a:r>
          </a:p>
          <a:p>
            <a:pPr marL="642938" lvl="1" indent="-342900"/>
            <a:r>
              <a:rPr lang="en-US" altLang="en-US" sz="2000" dirty="0"/>
              <a:t>Implicit or explicit</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1">
            <a:extLst>
              <a:ext uri="{FF2B5EF4-FFF2-40B4-BE49-F238E27FC236}">
                <a16:creationId xmlns:a16="http://schemas.microsoft.com/office/drawing/2014/main" id="{E61740EF-0AB0-EE03-68A5-00D7489796F2}"/>
              </a:ext>
            </a:extLst>
          </p:cNvPr>
          <p:cNvSpPr>
            <a:spLocks noGrp="1" noChangeArrowheads="1"/>
          </p:cNvSpPr>
          <p:nvPr>
            <p:ph type="title"/>
          </p:nvPr>
        </p:nvSpPr>
        <p:spPr/>
        <p:txBody>
          <a:bodyPr/>
          <a:lstStyle/>
          <a:p>
            <a:r>
              <a:rPr lang="en-US" altLang="en-US" sz="3600" dirty="0"/>
              <a:t>Pixel Histograms</a:t>
            </a:r>
          </a:p>
        </p:txBody>
      </p:sp>
      <p:pic>
        <p:nvPicPr>
          <p:cNvPr id="86019" name="Picture 5">
            <a:extLst>
              <a:ext uri="{FF2B5EF4-FFF2-40B4-BE49-F238E27FC236}">
                <a16:creationId xmlns:a16="http://schemas.microsoft.com/office/drawing/2014/main" id="{91D593E1-D620-CD88-1DC0-F1917AB6FDC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09812" y="1968104"/>
            <a:ext cx="2091929" cy="164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020" name="Picture 8">
            <a:extLst>
              <a:ext uri="{FF2B5EF4-FFF2-40B4-BE49-F238E27FC236}">
                <a16:creationId xmlns:a16="http://schemas.microsoft.com/office/drawing/2014/main" id="{1E5133C2-EB9A-830A-9832-3F36FD3B7CB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09812" y="3670698"/>
            <a:ext cx="2091929" cy="15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16">
            <a:extLst>
              <a:ext uri="{FF2B5EF4-FFF2-40B4-BE49-F238E27FC236}">
                <a16:creationId xmlns:a16="http://schemas.microsoft.com/office/drawing/2014/main" id="{6DE86800-70CE-837F-CA6A-791BE11C28AF}"/>
              </a:ext>
            </a:extLst>
          </p:cNvPr>
          <p:cNvSpPr txBox="1">
            <a:spLocks noChangeArrowheads="1"/>
          </p:cNvSpPr>
          <p:nvPr/>
        </p:nvSpPr>
        <p:spPr bwMode="auto">
          <a:xfrm>
            <a:off x="5772150" y="5715000"/>
            <a:ext cx="230063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350">
                <a:solidFill>
                  <a:srgbClr val="000000"/>
                </a:solidFill>
                <a:sym typeface="Arial"/>
              </a:rPr>
              <a:t>Slide by Erik Learned-Miller</a:t>
            </a:r>
            <a:endParaRPr lang="ru-RU" altLang="en-US" sz="1350">
              <a:solidFill>
                <a:srgbClr val="000000"/>
              </a:solidFill>
              <a:sym typeface="Arial"/>
            </a:endParaRPr>
          </a:p>
        </p:txBody>
      </p:sp>
    </p:spTree>
    <p:extLst>
      <p:ext uri="{BB962C8B-B14F-4D97-AF65-F5344CB8AC3E}">
        <p14:creationId xmlns:p14="http://schemas.microsoft.com/office/powerpoint/2010/main" val="11937279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a:extLst>
              <a:ext uri="{FF2B5EF4-FFF2-40B4-BE49-F238E27FC236}">
                <a16:creationId xmlns:a16="http://schemas.microsoft.com/office/drawing/2014/main" id="{B5C1EB22-2EEC-0A0F-5DBF-72B106D060FB}"/>
              </a:ext>
            </a:extLst>
          </p:cNvPr>
          <p:cNvSpPr>
            <a:spLocks noGrp="1" noChangeArrowheads="1"/>
          </p:cNvSpPr>
          <p:nvPr>
            <p:ph type="title"/>
          </p:nvPr>
        </p:nvSpPr>
        <p:spPr/>
        <p:txBody>
          <a:bodyPr/>
          <a:lstStyle/>
          <a:p>
            <a:r>
              <a:rPr lang="en-US" altLang="en-US" sz="3200" dirty="0"/>
              <a:t>Pixel Histograms</a:t>
            </a:r>
          </a:p>
        </p:txBody>
      </p:sp>
      <p:pic>
        <p:nvPicPr>
          <p:cNvPr id="87043" name="Picture 5">
            <a:extLst>
              <a:ext uri="{FF2B5EF4-FFF2-40B4-BE49-F238E27FC236}">
                <a16:creationId xmlns:a16="http://schemas.microsoft.com/office/drawing/2014/main" id="{73F2E163-9A41-CC6A-3D32-24629115E0E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09812" y="1968104"/>
            <a:ext cx="2091929" cy="164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4" name="Picture 2">
            <a:extLst>
              <a:ext uri="{FF2B5EF4-FFF2-40B4-BE49-F238E27FC236}">
                <a16:creationId xmlns:a16="http://schemas.microsoft.com/office/drawing/2014/main" id="{6E3D0896-360C-DE66-3E67-3EE3643A3CA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5160" y="1968104"/>
            <a:ext cx="2105025" cy="1653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5" name="Picture 4">
            <a:extLst>
              <a:ext uri="{FF2B5EF4-FFF2-40B4-BE49-F238E27FC236}">
                <a16:creationId xmlns:a16="http://schemas.microsoft.com/office/drawing/2014/main" id="{2691C653-A0E2-3300-2F58-145F48FD33A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09812" y="3670698"/>
            <a:ext cx="2091929" cy="15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7046" name="Picture 6">
            <a:extLst>
              <a:ext uri="{FF2B5EF4-FFF2-40B4-BE49-F238E27FC236}">
                <a16:creationId xmlns:a16="http://schemas.microsoft.com/office/drawing/2014/main" id="{6CD684D0-A9A3-1924-4B53-ECBCEF34FC8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99447" y="3670698"/>
            <a:ext cx="2090738" cy="1568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 Box 16">
            <a:extLst>
              <a:ext uri="{FF2B5EF4-FFF2-40B4-BE49-F238E27FC236}">
                <a16:creationId xmlns:a16="http://schemas.microsoft.com/office/drawing/2014/main" id="{E1C2D7FE-F70D-7EC0-F2C9-BA4289035811}"/>
              </a:ext>
            </a:extLst>
          </p:cNvPr>
          <p:cNvSpPr txBox="1">
            <a:spLocks noChangeArrowheads="1"/>
          </p:cNvSpPr>
          <p:nvPr/>
        </p:nvSpPr>
        <p:spPr bwMode="auto">
          <a:xfrm>
            <a:off x="5772150" y="5715000"/>
            <a:ext cx="230063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350">
                <a:solidFill>
                  <a:srgbClr val="000000"/>
                </a:solidFill>
                <a:sym typeface="Arial"/>
              </a:rPr>
              <a:t>Slide by Erik Learned-Miller</a:t>
            </a:r>
            <a:endParaRPr lang="ru-RU" altLang="en-US" sz="1350">
              <a:solidFill>
                <a:srgbClr val="000000"/>
              </a:solidFill>
              <a:sym typeface="Arial"/>
            </a:endParaRPr>
          </a:p>
        </p:txBody>
      </p:sp>
    </p:spTree>
    <p:extLst>
      <p:ext uri="{BB962C8B-B14F-4D97-AF65-F5344CB8AC3E}">
        <p14:creationId xmlns:p14="http://schemas.microsoft.com/office/powerpoint/2010/main" val="25388045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a:extLst>
              <a:ext uri="{FF2B5EF4-FFF2-40B4-BE49-F238E27FC236}">
                <a16:creationId xmlns:a16="http://schemas.microsoft.com/office/drawing/2014/main" id="{765B142E-8BA8-89FD-A361-781FBDA465E2}"/>
              </a:ext>
            </a:extLst>
          </p:cNvPr>
          <p:cNvSpPr>
            <a:spLocks noGrp="1" noChangeArrowheads="1"/>
          </p:cNvSpPr>
          <p:nvPr>
            <p:ph type="title"/>
          </p:nvPr>
        </p:nvSpPr>
        <p:spPr/>
        <p:txBody>
          <a:bodyPr/>
          <a:lstStyle/>
          <a:p>
            <a:r>
              <a:rPr lang="en-US" altLang="en-US" sz="3200" dirty="0"/>
              <a:t>Gray value histogram comparisons</a:t>
            </a:r>
          </a:p>
        </p:txBody>
      </p:sp>
      <p:pic>
        <p:nvPicPr>
          <p:cNvPr id="88067" name="Picture 5">
            <a:extLst>
              <a:ext uri="{FF2B5EF4-FFF2-40B4-BE49-F238E27FC236}">
                <a16:creationId xmlns:a16="http://schemas.microsoft.com/office/drawing/2014/main" id="{D12F7D06-765B-E4B7-4728-7CFE541643B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309812" y="1968104"/>
            <a:ext cx="2091929" cy="1640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8068" name="Picture 2">
            <a:extLst>
              <a:ext uri="{FF2B5EF4-FFF2-40B4-BE49-F238E27FC236}">
                <a16:creationId xmlns:a16="http://schemas.microsoft.com/office/drawing/2014/main" id="{68C1C24D-DF6F-F18C-A196-5FE4F9A2FD5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85160" y="1968104"/>
            <a:ext cx="2105025" cy="1653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8069" name="TextBox 3">
            <a:extLst>
              <a:ext uri="{FF2B5EF4-FFF2-40B4-BE49-F238E27FC236}">
                <a16:creationId xmlns:a16="http://schemas.microsoft.com/office/drawing/2014/main" id="{2BC7DCC6-F417-E6E6-54A7-6E2A99FBFC23}"/>
              </a:ext>
            </a:extLst>
          </p:cNvPr>
          <p:cNvSpPr txBox="1">
            <a:spLocks noChangeArrowheads="1"/>
          </p:cNvSpPr>
          <p:nvPr/>
        </p:nvSpPr>
        <p:spPr bwMode="auto">
          <a:xfrm>
            <a:off x="3835004" y="3987404"/>
            <a:ext cx="15824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800">
                <a:solidFill>
                  <a:srgbClr val="000000"/>
                </a:solidFill>
                <a:sym typeface="Arial"/>
              </a:rPr>
              <a:t>They’re equal</a:t>
            </a:r>
          </a:p>
        </p:txBody>
      </p:sp>
      <p:sp>
        <p:nvSpPr>
          <p:cNvPr id="6" name="Text Box 16">
            <a:extLst>
              <a:ext uri="{FF2B5EF4-FFF2-40B4-BE49-F238E27FC236}">
                <a16:creationId xmlns:a16="http://schemas.microsoft.com/office/drawing/2014/main" id="{DFE2D80C-971E-3C07-6584-3BCDA27A7517}"/>
              </a:ext>
            </a:extLst>
          </p:cNvPr>
          <p:cNvSpPr txBox="1">
            <a:spLocks noChangeArrowheads="1"/>
          </p:cNvSpPr>
          <p:nvPr/>
        </p:nvSpPr>
        <p:spPr bwMode="auto">
          <a:xfrm>
            <a:off x="5772150" y="5715000"/>
            <a:ext cx="230063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350">
                <a:solidFill>
                  <a:srgbClr val="000000"/>
                </a:solidFill>
                <a:sym typeface="Arial"/>
              </a:rPr>
              <a:t>Slide by Erik Learned-Miller</a:t>
            </a:r>
            <a:endParaRPr lang="ru-RU" altLang="en-US" sz="1350">
              <a:solidFill>
                <a:srgbClr val="000000"/>
              </a:solidFill>
              <a:sym typeface="Arial"/>
            </a:endParaRPr>
          </a:p>
        </p:txBody>
      </p:sp>
    </p:spTree>
    <p:extLst>
      <p:ext uri="{BB962C8B-B14F-4D97-AF65-F5344CB8AC3E}">
        <p14:creationId xmlns:p14="http://schemas.microsoft.com/office/powerpoint/2010/main" val="397623163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a:extLst>
              <a:ext uri="{FF2B5EF4-FFF2-40B4-BE49-F238E27FC236}">
                <a16:creationId xmlns:a16="http://schemas.microsoft.com/office/drawing/2014/main" id="{7CCC61B2-6C7B-6F1B-BA69-6C1BBCAFBA44}"/>
              </a:ext>
            </a:extLst>
          </p:cNvPr>
          <p:cNvSpPr>
            <a:spLocks noGrp="1" noChangeArrowheads="1"/>
          </p:cNvSpPr>
          <p:nvPr>
            <p:ph type="title"/>
          </p:nvPr>
        </p:nvSpPr>
        <p:spPr/>
        <p:txBody>
          <a:bodyPr/>
          <a:lstStyle/>
          <a:p>
            <a:r>
              <a:rPr lang="en-US" altLang="en-US" sz="3200" dirty="0"/>
              <a:t>Going up from pixels: V1 filter-banks</a:t>
            </a:r>
          </a:p>
        </p:txBody>
      </p:sp>
      <p:pic>
        <p:nvPicPr>
          <p:cNvPr id="83971" name="Picture 3">
            <a:extLst>
              <a:ext uri="{FF2B5EF4-FFF2-40B4-BE49-F238E27FC236}">
                <a16:creationId xmlns:a16="http://schemas.microsoft.com/office/drawing/2014/main" id="{E52C1D41-FC7E-76F7-AA02-DEAC9D4AAD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7350" y="2686050"/>
            <a:ext cx="5405438"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972" name="TextBox 12">
            <a:extLst>
              <a:ext uri="{FF2B5EF4-FFF2-40B4-BE49-F238E27FC236}">
                <a16:creationId xmlns:a16="http://schemas.microsoft.com/office/drawing/2014/main" id="{B61C614D-14A5-4D13-44A7-853CFF733377}"/>
              </a:ext>
            </a:extLst>
          </p:cNvPr>
          <p:cNvSpPr txBox="1">
            <a:spLocks noChangeArrowheads="1"/>
          </p:cNvSpPr>
          <p:nvPr/>
        </p:nvSpPr>
        <p:spPr bwMode="auto">
          <a:xfrm>
            <a:off x="3714751" y="2400300"/>
            <a:ext cx="167225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800">
                <a:solidFill>
                  <a:srgbClr val="000000"/>
                </a:solidFill>
                <a:sym typeface="Arial"/>
              </a:rPr>
              <a:t>LM Filter Bank</a:t>
            </a:r>
          </a:p>
        </p:txBody>
      </p:sp>
    </p:spTree>
  </p:cSld>
  <p:clrMapOvr>
    <a:masterClrMapping/>
  </p:clrMapOv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4F6E9-F7F2-FE4D-D8DA-344788E6F818}"/>
              </a:ext>
            </a:extLst>
          </p:cNvPr>
          <p:cNvSpPr>
            <a:spLocks noGrp="1"/>
          </p:cNvSpPr>
          <p:nvPr>
            <p:ph type="title"/>
          </p:nvPr>
        </p:nvSpPr>
        <p:spPr>
          <a:xfrm>
            <a:off x="609600" y="195501"/>
            <a:ext cx="7162800" cy="628650"/>
          </a:xfrm>
        </p:spPr>
        <p:txBody>
          <a:bodyPr>
            <a:noAutofit/>
          </a:bodyPr>
          <a:lstStyle/>
          <a:p>
            <a:pPr>
              <a:defRPr/>
            </a:pPr>
            <a:r>
              <a:rPr lang="en-US" sz="2800" dirty="0"/>
              <a:t>Can you match the texture to its histogram?</a:t>
            </a:r>
          </a:p>
        </p:txBody>
      </p:sp>
      <p:pic>
        <p:nvPicPr>
          <p:cNvPr id="84995" name="Picture 2">
            <a:extLst>
              <a:ext uri="{FF2B5EF4-FFF2-40B4-BE49-F238E27FC236}">
                <a16:creationId xmlns:a16="http://schemas.microsoft.com/office/drawing/2014/main" id="{E2DA3B53-A1F1-DC93-B19C-BE14FA4469D3}"/>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9259" t="56296" r="29630" b="25926"/>
          <a:stretch>
            <a:fillRect/>
          </a:stretch>
        </p:blipFill>
        <p:spPr bwMode="auto">
          <a:xfrm>
            <a:off x="1428750" y="3028950"/>
            <a:ext cx="3543300" cy="644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6" name="Picture 2">
            <a:extLst>
              <a:ext uri="{FF2B5EF4-FFF2-40B4-BE49-F238E27FC236}">
                <a16:creationId xmlns:a16="http://schemas.microsoft.com/office/drawing/2014/main" id="{21FB268F-4FDC-064A-481C-C24C4734A1A5}"/>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l="7407" t="14815" r="27779" b="58517"/>
          <a:stretch>
            <a:fillRect/>
          </a:stretch>
        </p:blipFill>
        <p:spPr bwMode="auto">
          <a:xfrm>
            <a:off x="1428751" y="1885950"/>
            <a:ext cx="355639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7" name="Picture 3">
            <a:extLst>
              <a:ext uri="{FF2B5EF4-FFF2-40B4-BE49-F238E27FC236}">
                <a16:creationId xmlns:a16="http://schemas.microsoft.com/office/drawing/2014/main" id="{903474B4-9042-FF26-283C-CEDD088EC178}"/>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57900" y="3028950"/>
            <a:ext cx="14478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998" name="TextBox 6">
            <a:extLst>
              <a:ext uri="{FF2B5EF4-FFF2-40B4-BE49-F238E27FC236}">
                <a16:creationId xmlns:a16="http://schemas.microsoft.com/office/drawing/2014/main" id="{3CA89A82-ACEC-C35F-4F16-0605795B2245}"/>
              </a:ext>
            </a:extLst>
          </p:cNvPr>
          <p:cNvSpPr txBox="1">
            <a:spLocks noChangeArrowheads="1"/>
          </p:cNvSpPr>
          <p:nvPr/>
        </p:nvSpPr>
        <p:spPr bwMode="auto">
          <a:xfrm>
            <a:off x="2228850" y="5494735"/>
            <a:ext cx="19431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800">
                <a:solidFill>
                  <a:srgbClr val="000000"/>
                </a:solidFill>
                <a:sym typeface="Arial"/>
              </a:rPr>
              <a:t>Mean abs responses</a:t>
            </a:r>
          </a:p>
        </p:txBody>
      </p:sp>
      <p:pic>
        <p:nvPicPr>
          <p:cNvPr id="84999" name="Picture 3">
            <a:extLst>
              <a:ext uri="{FF2B5EF4-FFF2-40B4-BE49-F238E27FC236}">
                <a16:creationId xmlns:a16="http://schemas.microsoft.com/office/drawing/2014/main" id="{080FE511-1B04-B9B4-4F48-F26F055628B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7407" t="56296" r="29630" b="25926"/>
          <a:stretch>
            <a:fillRect/>
          </a:stretch>
        </p:blipFill>
        <p:spPr bwMode="auto">
          <a:xfrm>
            <a:off x="1428750" y="3943350"/>
            <a:ext cx="356235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0" name="Picture 4" descr="C:\Documents and Settings\Derek Hoiem\My Documents\Classes\Spring10 - Computer Vision\figs6\T01_05.jpg">
            <a:extLst>
              <a:ext uri="{FF2B5EF4-FFF2-40B4-BE49-F238E27FC236}">
                <a16:creationId xmlns:a16="http://schemas.microsoft.com/office/drawing/2014/main" id="{E2AEAC49-6149-E1B1-999E-D4C967DF46B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57900" y="4286250"/>
            <a:ext cx="1485900" cy="111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1" name="Picture 5">
            <a:extLst>
              <a:ext uri="{FF2B5EF4-FFF2-40B4-BE49-F238E27FC236}">
                <a16:creationId xmlns:a16="http://schemas.microsoft.com/office/drawing/2014/main" id="{34BBC603-C3C3-0DFE-0CC6-8EF0A9DA8E74}"/>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l="7407" t="59259" r="29630" b="20000"/>
          <a:stretch>
            <a:fillRect/>
          </a:stretch>
        </p:blipFill>
        <p:spPr bwMode="auto">
          <a:xfrm>
            <a:off x="1394222" y="4800600"/>
            <a:ext cx="3608784"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5002" name="Picture 6" descr="C:\Documents and Settings\Derek Hoiem\My Documents\Classes\Spring10 - Computer Vision\figs6\T09_01.jpg">
            <a:extLst>
              <a:ext uri="{FF2B5EF4-FFF2-40B4-BE49-F238E27FC236}">
                <a16:creationId xmlns:a16="http://schemas.microsoft.com/office/drawing/2014/main" id="{21C7AAB7-87C8-8DBA-F321-1E38E95898E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57900" y="1771650"/>
            <a:ext cx="1447800"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003" name="TextBox 10">
            <a:extLst>
              <a:ext uri="{FF2B5EF4-FFF2-40B4-BE49-F238E27FC236}">
                <a16:creationId xmlns:a16="http://schemas.microsoft.com/office/drawing/2014/main" id="{18942696-ADAF-86A4-F3DD-1089D9C2E869}"/>
              </a:ext>
            </a:extLst>
          </p:cNvPr>
          <p:cNvSpPr txBox="1">
            <a:spLocks noChangeArrowheads="1"/>
          </p:cNvSpPr>
          <p:nvPr/>
        </p:nvSpPr>
        <p:spPr bwMode="auto">
          <a:xfrm>
            <a:off x="2057400" y="1569244"/>
            <a:ext cx="1943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defTabSz="685800" eaLnBrk="0" fontAlgn="base" hangingPunct="0">
              <a:spcBef>
                <a:spcPct val="0"/>
              </a:spcBef>
              <a:spcAft>
                <a:spcPct val="0"/>
              </a:spcAft>
            </a:pPr>
            <a:r>
              <a:rPr lang="en-US" altLang="en-US" sz="1800">
                <a:solidFill>
                  <a:srgbClr val="000000"/>
                </a:solidFill>
                <a:sym typeface="Arial"/>
              </a:rPr>
              <a:t>Filters</a:t>
            </a:r>
          </a:p>
        </p:txBody>
      </p:sp>
      <p:sp>
        <p:nvSpPr>
          <p:cNvPr id="85004" name="TextBox 11">
            <a:extLst>
              <a:ext uri="{FF2B5EF4-FFF2-40B4-BE49-F238E27FC236}">
                <a16:creationId xmlns:a16="http://schemas.microsoft.com/office/drawing/2014/main" id="{FADDCBBD-1511-DC66-D78C-007E733772CB}"/>
              </a:ext>
            </a:extLst>
          </p:cNvPr>
          <p:cNvSpPr txBox="1">
            <a:spLocks noChangeArrowheads="1"/>
          </p:cNvSpPr>
          <p:nvPr/>
        </p:nvSpPr>
        <p:spPr bwMode="auto">
          <a:xfrm>
            <a:off x="5829300" y="1771650"/>
            <a:ext cx="338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800">
                <a:solidFill>
                  <a:srgbClr val="000000"/>
                </a:solidFill>
                <a:sym typeface="Arial"/>
              </a:rPr>
              <a:t>A</a:t>
            </a:r>
          </a:p>
        </p:txBody>
      </p:sp>
      <p:sp>
        <p:nvSpPr>
          <p:cNvPr id="85005" name="TextBox 12">
            <a:extLst>
              <a:ext uri="{FF2B5EF4-FFF2-40B4-BE49-F238E27FC236}">
                <a16:creationId xmlns:a16="http://schemas.microsoft.com/office/drawing/2014/main" id="{FC4A3BF3-64C6-CE9E-B4FC-83D7C65E8B71}"/>
              </a:ext>
            </a:extLst>
          </p:cNvPr>
          <p:cNvSpPr txBox="1">
            <a:spLocks noChangeArrowheads="1"/>
          </p:cNvSpPr>
          <p:nvPr/>
        </p:nvSpPr>
        <p:spPr bwMode="auto">
          <a:xfrm>
            <a:off x="5829300" y="2971800"/>
            <a:ext cx="3385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800">
                <a:solidFill>
                  <a:srgbClr val="000000"/>
                </a:solidFill>
                <a:sym typeface="Arial"/>
              </a:rPr>
              <a:t>B</a:t>
            </a:r>
          </a:p>
        </p:txBody>
      </p:sp>
      <p:sp>
        <p:nvSpPr>
          <p:cNvPr id="85006" name="TextBox 13">
            <a:extLst>
              <a:ext uri="{FF2B5EF4-FFF2-40B4-BE49-F238E27FC236}">
                <a16:creationId xmlns:a16="http://schemas.microsoft.com/office/drawing/2014/main" id="{5C73EF20-E30A-3736-8116-DEF951470876}"/>
              </a:ext>
            </a:extLst>
          </p:cNvPr>
          <p:cNvSpPr txBox="1">
            <a:spLocks noChangeArrowheads="1"/>
          </p:cNvSpPr>
          <p:nvPr/>
        </p:nvSpPr>
        <p:spPr bwMode="auto">
          <a:xfrm>
            <a:off x="5829300" y="4286250"/>
            <a:ext cx="3513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800">
                <a:solidFill>
                  <a:srgbClr val="000000"/>
                </a:solidFill>
                <a:sym typeface="Arial"/>
              </a:rPr>
              <a:t>C</a:t>
            </a:r>
          </a:p>
        </p:txBody>
      </p:sp>
      <p:sp>
        <p:nvSpPr>
          <p:cNvPr id="85007" name="TextBox 14">
            <a:extLst>
              <a:ext uri="{FF2B5EF4-FFF2-40B4-BE49-F238E27FC236}">
                <a16:creationId xmlns:a16="http://schemas.microsoft.com/office/drawing/2014/main" id="{BBA9DF82-BE56-CCA0-C6AC-8A044168EB32}"/>
              </a:ext>
            </a:extLst>
          </p:cNvPr>
          <p:cNvSpPr txBox="1">
            <a:spLocks noChangeArrowheads="1"/>
          </p:cNvSpPr>
          <p:nvPr/>
        </p:nvSpPr>
        <p:spPr bwMode="auto">
          <a:xfrm>
            <a:off x="1200150" y="314325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800">
                <a:solidFill>
                  <a:srgbClr val="000000"/>
                </a:solidFill>
                <a:sym typeface="Arial"/>
              </a:rPr>
              <a:t>1</a:t>
            </a:r>
          </a:p>
        </p:txBody>
      </p:sp>
      <p:sp>
        <p:nvSpPr>
          <p:cNvPr id="85008" name="TextBox 15">
            <a:extLst>
              <a:ext uri="{FF2B5EF4-FFF2-40B4-BE49-F238E27FC236}">
                <a16:creationId xmlns:a16="http://schemas.microsoft.com/office/drawing/2014/main" id="{83A61EA1-182A-146F-195A-090286AADC49}"/>
              </a:ext>
            </a:extLst>
          </p:cNvPr>
          <p:cNvSpPr txBox="1">
            <a:spLocks noChangeArrowheads="1"/>
          </p:cNvSpPr>
          <p:nvPr/>
        </p:nvSpPr>
        <p:spPr bwMode="auto">
          <a:xfrm>
            <a:off x="1200150" y="405765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800">
                <a:solidFill>
                  <a:srgbClr val="000000"/>
                </a:solidFill>
                <a:sym typeface="Arial"/>
              </a:rPr>
              <a:t>2</a:t>
            </a:r>
          </a:p>
        </p:txBody>
      </p:sp>
      <p:sp>
        <p:nvSpPr>
          <p:cNvPr id="85009" name="TextBox 16">
            <a:extLst>
              <a:ext uri="{FF2B5EF4-FFF2-40B4-BE49-F238E27FC236}">
                <a16:creationId xmlns:a16="http://schemas.microsoft.com/office/drawing/2014/main" id="{64611836-3B75-0561-5DF8-7BF03F12838B}"/>
              </a:ext>
            </a:extLst>
          </p:cNvPr>
          <p:cNvSpPr txBox="1">
            <a:spLocks noChangeArrowheads="1"/>
          </p:cNvSpPr>
          <p:nvPr/>
        </p:nvSpPr>
        <p:spPr bwMode="auto">
          <a:xfrm>
            <a:off x="1143000" y="5086350"/>
            <a:ext cx="3129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800">
                <a:solidFill>
                  <a:srgbClr val="000000"/>
                </a:solidFill>
                <a:sym typeface="Arial"/>
              </a:rPr>
              <a:t>3</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AF1EC-539B-3015-3F91-08CD29AAE259}"/>
            </a:ext>
          </a:extLst>
        </p:cNvPr>
        <p:cNvGrpSpPr/>
        <p:nvPr/>
      </p:nvGrpSpPr>
      <p:grpSpPr>
        <a:xfrm>
          <a:off x="0" y="0"/>
          <a:ext cx="0" cy="0"/>
          <a:chOff x="0" y="0"/>
          <a:chExt cx="0" cy="0"/>
        </a:xfrm>
      </p:grpSpPr>
      <p:sp>
        <p:nvSpPr>
          <p:cNvPr id="124930" name="Rectangle 2">
            <a:extLst>
              <a:ext uri="{FF2B5EF4-FFF2-40B4-BE49-F238E27FC236}">
                <a16:creationId xmlns:a16="http://schemas.microsoft.com/office/drawing/2014/main" id="{9856BBFC-E82B-142E-EE2A-2E523BC2B011}"/>
              </a:ext>
            </a:extLst>
          </p:cNvPr>
          <p:cNvSpPr>
            <a:spLocks noGrp="1" noChangeArrowheads="1"/>
          </p:cNvSpPr>
          <p:nvPr>
            <p:ph type="title"/>
          </p:nvPr>
        </p:nvSpPr>
        <p:spPr/>
        <p:txBody>
          <a:bodyPr/>
          <a:lstStyle/>
          <a:p>
            <a:pPr eaLnBrk="1" hangingPunct="1"/>
            <a:r>
              <a:rPr lang="en-US" sz="3200" dirty="0"/>
              <a:t>Slightly fancier: histogram for each filter</a:t>
            </a:r>
          </a:p>
        </p:txBody>
      </p:sp>
      <p:sp>
        <p:nvSpPr>
          <p:cNvPr id="124931" name="Text Box 6">
            <a:extLst>
              <a:ext uri="{FF2B5EF4-FFF2-40B4-BE49-F238E27FC236}">
                <a16:creationId xmlns:a16="http://schemas.microsoft.com/office/drawing/2014/main" id="{1B764131-284B-D0F6-A229-0BE0C2333BD1}"/>
              </a:ext>
            </a:extLst>
          </p:cNvPr>
          <p:cNvSpPr txBox="1">
            <a:spLocks noChangeArrowheads="1"/>
          </p:cNvSpPr>
          <p:nvPr/>
        </p:nvSpPr>
        <p:spPr bwMode="auto">
          <a:xfrm>
            <a:off x="441325" y="1524000"/>
            <a:ext cx="16160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0"/>
              </a:spcBef>
              <a:spcAft>
                <a:spcPct val="0"/>
              </a:spcAft>
            </a:pPr>
            <a:r>
              <a:rPr lang="en-US">
                <a:solidFill>
                  <a:srgbClr val="000000"/>
                </a:solidFill>
                <a:latin typeface="Times New Roman" pitchFamily="18" charset="0"/>
              </a:rPr>
              <a:t>Filter bank</a:t>
            </a:r>
          </a:p>
        </p:txBody>
      </p:sp>
      <p:sp>
        <p:nvSpPr>
          <p:cNvPr id="124932" name="Text Box 7">
            <a:extLst>
              <a:ext uri="{FF2B5EF4-FFF2-40B4-BE49-F238E27FC236}">
                <a16:creationId xmlns:a16="http://schemas.microsoft.com/office/drawing/2014/main" id="{79B22C0B-F6D8-733A-5E34-CC4D57F506BC}"/>
              </a:ext>
            </a:extLst>
          </p:cNvPr>
          <p:cNvSpPr txBox="1">
            <a:spLocks noChangeArrowheads="1"/>
          </p:cNvSpPr>
          <p:nvPr/>
        </p:nvSpPr>
        <p:spPr bwMode="auto">
          <a:xfrm>
            <a:off x="381000" y="4648200"/>
            <a:ext cx="16462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0"/>
              </a:spcBef>
              <a:spcAft>
                <a:spcPct val="0"/>
              </a:spcAft>
            </a:pPr>
            <a:r>
              <a:rPr lang="en-US">
                <a:solidFill>
                  <a:srgbClr val="000000"/>
                </a:solidFill>
                <a:latin typeface="Times New Roman" pitchFamily="18" charset="0"/>
              </a:rPr>
              <a:t>Input image</a:t>
            </a:r>
          </a:p>
        </p:txBody>
      </p:sp>
      <p:pic>
        <p:nvPicPr>
          <p:cNvPr id="124933" name="Picture 8">
            <a:extLst>
              <a:ext uri="{FF2B5EF4-FFF2-40B4-BE49-F238E27FC236}">
                <a16:creationId xmlns:a16="http://schemas.microsoft.com/office/drawing/2014/main" id="{11069881-358A-12C8-E800-6058AA78D3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1066800"/>
            <a:ext cx="6553200" cy="5500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4" name="Picture 9">
            <a:extLst>
              <a:ext uri="{FF2B5EF4-FFF2-40B4-BE49-F238E27FC236}">
                <a16:creationId xmlns:a16="http://schemas.microsoft.com/office/drawing/2014/main" id="{50424B52-72FE-2E80-9364-6B7FAEC712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38350"/>
            <a:ext cx="2514600" cy="2076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4935" name="Picture 10">
            <a:extLst>
              <a:ext uri="{FF2B5EF4-FFF2-40B4-BE49-F238E27FC236}">
                <a16:creationId xmlns:a16="http://schemas.microsoft.com/office/drawing/2014/main" id="{F99EE0EA-EBD0-99A2-0723-C448849868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 y="5029200"/>
            <a:ext cx="1981200" cy="164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7615299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778684-FDC5-8D1B-94B5-D5859555025D}"/>
            </a:ext>
          </a:extLst>
        </p:cNvPr>
        <p:cNvGrpSpPr/>
        <p:nvPr/>
      </p:nvGrpSpPr>
      <p:grpSpPr>
        <a:xfrm>
          <a:off x="0" y="0"/>
          <a:ext cx="0" cy="0"/>
          <a:chOff x="0" y="0"/>
          <a:chExt cx="0" cy="0"/>
        </a:xfrm>
      </p:grpSpPr>
      <p:sp>
        <p:nvSpPr>
          <p:cNvPr id="125954" name="Rectangle 2">
            <a:extLst>
              <a:ext uri="{FF2B5EF4-FFF2-40B4-BE49-F238E27FC236}">
                <a16:creationId xmlns:a16="http://schemas.microsoft.com/office/drawing/2014/main" id="{55F44CA9-1F81-D2D1-46E6-DBC4A1C73945}"/>
              </a:ext>
            </a:extLst>
          </p:cNvPr>
          <p:cNvSpPr>
            <a:spLocks noGrp="1" noChangeArrowheads="1"/>
          </p:cNvSpPr>
          <p:nvPr>
            <p:ph type="title"/>
          </p:nvPr>
        </p:nvSpPr>
        <p:spPr/>
        <p:txBody>
          <a:bodyPr/>
          <a:lstStyle/>
          <a:p>
            <a:pPr eaLnBrk="1" hangingPunct="1"/>
            <a:r>
              <a:rPr lang="en-US" sz="3200" dirty="0"/>
              <a:t>Filter response histograms</a:t>
            </a:r>
          </a:p>
        </p:txBody>
      </p:sp>
      <p:pic>
        <p:nvPicPr>
          <p:cNvPr id="125955" name="Picture 4">
            <a:extLst>
              <a:ext uri="{FF2B5EF4-FFF2-40B4-BE49-F238E27FC236}">
                <a16:creationId xmlns:a16="http://schemas.microsoft.com/office/drawing/2014/main" id="{62C31C7A-4AC3-CF24-508E-EC8B3BC7D8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00200"/>
            <a:ext cx="7658100" cy="496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39297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a:extLst>
              <a:ext uri="{FF2B5EF4-FFF2-40B4-BE49-F238E27FC236}">
                <a16:creationId xmlns:a16="http://schemas.microsoft.com/office/drawing/2014/main" id="{C3EBBDD7-90DC-DCCD-91D5-8AEAED933735}"/>
              </a:ext>
            </a:extLst>
          </p:cNvPr>
          <p:cNvSpPr>
            <a:spLocks noGrp="1" noChangeArrowheads="1"/>
          </p:cNvSpPr>
          <p:nvPr>
            <p:ph type="title"/>
          </p:nvPr>
        </p:nvSpPr>
        <p:spPr/>
        <p:txBody>
          <a:bodyPr/>
          <a:lstStyle/>
          <a:p>
            <a:r>
              <a:rPr lang="en-US" altLang="en-US" sz="3600" dirty="0"/>
              <a:t>Adding spatial structure</a:t>
            </a:r>
          </a:p>
        </p:txBody>
      </p:sp>
      <p:pic>
        <p:nvPicPr>
          <p:cNvPr id="89091" name="Picture 3">
            <a:extLst>
              <a:ext uri="{FF2B5EF4-FFF2-40B4-BE49-F238E27FC236}">
                <a16:creationId xmlns:a16="http://schemas.microsoft.com/office/drawing/2014/main" id="{700B59ED-5773-6333-FE37-E70F11BD3B9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860947" y="2108598"/>
            <a:ext cx="2867025" cy="2249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 name="Table 4">
            <a:extLst>
              <a:ext uri="{FF2B5EF4-FFF2-40B4-BE49-F238E27FC236}">
                <a16:creationId xmlns:a16="http://schemas.microsoft.com/office/drawing/2014/main" id="{7F71415E-DD3F-29CD-14BB-93F7DD43BBB0}"/>
              </a:ext>
            </a:extLst>
          </p:cNvPr>
          <p:cNvGraphicFramePr>
            <a:graphicFrameLocks noGrp="1"/>
          </p:cNvGraphicFramePr>
          <p:nvPr/>
        </p:nvGraphicFramePr>
        <p:xfrm>
          <a:off x="1850231" y="2137172"/>
          <a:ext cx="2877740" cy="2220516"/>
        </p:xfrm>
        <a:graphic>
          <a:graphicData uri="http://schemas.openxmlformats.org/drawingml/2006/table">
            <a:tbl>
              <a:tblPr firstRow="1" bandRow="1">
                <a:tableStyleId>{2D5ABB26-0587-4C30-8999-92F81FD0307C}</a:tableStyleId>
              </a:tblPr>
              <a:tblGrid>
                <a:gridCol w="719435">
                  <a:extLst>
                    <a:ext uri="{9D8B030D-6E8A-4147-A177-3AD203B41FA5}">
                      <a16:colId xmlns:a16="http://schemas.microsoft.com/office/drawing/2014/main" val="20000"/>
                    </a:ext>
                  </a:extLst>
                </a:gridCol>
                <a:gridCol w="719435">
                  <a:extLst>
                    <a:ext uri="{9D8B030D-6E8A-4147-A177-3AD203B41FA5}">
                      <a16:colId xmlns:a16="http://schemas.microsoft.com/office/drawing/2014/main" val="20001"/>
                    </a:ext>
                  </a:extLst>
                </a:gridCol>
                <a:gridCol w="719435">
                  <a:extLst>
                    <a:ext uri="{9D8B030D-6E8A-4147-A177-3AD203B41FA5}">
                      <a16:colId xmlns:a16="http://schemas.microsoft.com/office/drawing/2014/main" val="20002"/>
                    </a:ext>
                  </a:extLst>
                </a:gridCol>
                <a:gridCol w="719435">
                  <a:extLst>
                    <a:ext uri="{9D8B030D-6E8A-4147-A177-3AD203B41FA5}">
                      <a16:colId xmlns:a16="http://schemas.microsoft.com/office/drawing/2014/main" val="20003"/>
                    </a:ext>
                  </a:extLst>
                </a:gridCol>
              </a:tblGrid>
              <a:tr h="555129">
                <a:tc>
                  <a:txBody>
                    <a:bodyPr/>
                    <a:lstStyle/>
                    <a:p>
                      <a:endParaRPr lang="en-US" sz="1400" dirty="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dirty="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555129">
                <a:tc>
                  <a:txBody>
                    <a:bodyPr/>
                    <a:lstStyle/>
                    <a:p>
                      <a:endParaRPr lang="en-US" sz="140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dirty="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555129">
                <a:tc>
                  <a:txBody>
                    <a:bodyPr/>
                    <a:lstStyle/>
                    <a:p>
                      <a:endParaRPr lang="en-US" sz="140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dirty="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dirty="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555129">
                <a:tc>
                  <a:txBody>
                    <a:bodyPr/>
                    <a:lstStyle/>
                    <a:p>
                      <a:endParaRPr lang="en-US" sz="140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tc>
                  <a:txBody>
                    <a:bodyPr/>
                    <a:lstStyle/>
                    <a:p>
                      <a:endParaRPr lang="en-US" sz="1400" dirty="0"/>
                    </a:p>
                  </a:txBody>
                  <a:tcPr marL="68564" marR="68564" marT="34277" marB="34277">
                    <a:lnL w="76200" cap="flat" cmpd="sng" algn="ctr">
                      <a:solidFill>
                        <a:srgbClr val="000000"/>
                      </a:solidFill>
                      <a:prstDash val="solid"/>
                      <a:round/>
                      <a:headEnd type="none" w="med" len="med"/>
                      <a:tailEnd type="none" w="med" len="med"/>
                    </a:lnL>
                    <a:lnR w="76200" cap="flat" cmpd="sng" algn="ctr">
                      <a:solidFill>
                        <a:srgbClr val="000000"/>
                      </a:solidFill>
                      <a:prstDash val="solid"/>
                      <a:round/>
                      <a:headEnd type="none" w="med" len="med"/>
                      <a:tailEnd type="none" w="med" len="med"/>
                    </a:lnR>
                    <a:lnT w="76200" cap="flat" cmpd="sng" algn="ctr">
                      <a:solidFill>
                        <a:srgbClr val="000000"/>
                      </a:solidFill>
                      <a:prstDash val="solid"/>
                      <a:round/>
                      <a:headEnd type="none" w="med" len="med"/>
                      <a:tailEnd type="none" w="med" len="med"/>
                    </a:lnT>
                    <a:lnB w="762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pic>
        <p:nvPicPr>
          <p:cNvPr id="89119" name="Picture 5">
            <a:extLst>
              <a:ext uri="{FF2B5EF4-FFF2-40B4-BE49-F238E27FC236}">
                <a16:creationId xmlns:a16="http://schemas.microsoft.com/office/drawing/2014/main" id="{8A3801D1-BAA7-2952-6D8E-A9ABE425EA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84019" y="1819275"/>
            <a:ext cx="771525" cy="5786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9120" name="Picture 6">
            <a:extLst>
              <a:ext uri="{FF2B5EF4-FFF2-40B4-BE49-F238E27FC236}">
                <a16:creationId xmlns:a16="http://schemas.microsoft.com/office/drawing/2014/main" id="{EA5CF2D8-389C-7617-20CD-EE43A702BED9}"/>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25766" y="2632473"/>
            <a:ext cx="770334" cy="57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89121" name="Straight Arrow Connector 8">
            <a:extLst>
              <a:ext uri="{FF2B5EF4-FFF2-40B4-BE49-F238E27FC236}">
                <a16:creationId xmlns:a16="http://schemas.microsoft.com/office/drawing/2014/main" id="{4565D4BC-FE9A-5F66-EE19-D357B8DD0B03}"/>
              </a:ext>
            </a:extLst>
          </p:cNvPr>
          <p:cNvCxnSpPr>
            <a:cxnSpLocks noChangeShapeType="1"/>
            <a:stCxn id="89119" idx="1"/>
          </p:cNvCxnSpPr>
          <p:nvPr/>
        </p:nvCxnSpPr>
        <p:spPr bwMode="auto">
          <a:xfrm flipH="1">
            <a:off x="4727972" y="2108597"/>
            <a:ext cx="756047" cy="289322"/>
          </a:xfrm>
          <a:prstGeom prst="straightConnector1">
            <a:avLst/>
          </a:prstGeom>
          <a:noFill/>
          <a:ln w="12700" algn="ctr">
            <a:solidFill>
              <a:schemeClr val="tx1"/>
            </a:solidFill>
            <a:round/>
            <a:headEnd/>
            <a:tailEnd type="arrow" w="med" len="med"/>
          </a:ln>
        </p:spPr>
      </p:cxnSp>
      <p:cxnSp>
        <p:nvCxnSpPr>
          <p:cNvPr id="89122" name="Straight Arrow Connector 10">
            <a:extLst>
              <a:ext uri="{FF2B5EF4-FFF2-40B4-BE49-F238E27FC236}">
                <a16:creationId xmlns:a16="http://schemas.microsoft.com/office/drawing/2014/main" id="{8A2B9CBE-0831-D080-6FF3-CA4D93F6E994}"/>
              </a:ext>
            </a:extLst>
          </p:cNvPr>
          <p:cNvCxnSpPr>
            <a:cxnSpLocks noChangeShapeType="1"/>
            <a:stCxn id="89120" idx="1"/>
          </p:cNvCxnSpPr>
          <p:nvPr/>
        </p:nvCxnSpPr>
        <p:spPr bwMode="auto">
          <a:xfrm flipH="1">
            <a:off x="4811316" y="2921794"/>
            <a:ext cx="1314450" cy="69056"/>
          </a:xfrm>
          <a:prstGeom prst="straightConnector1">
            <a:avLst/>
          </a:prstGeom>
          <a:noFill/>
          <a:ln w="12700" algn="ctr">
            <a:solidFill>
              <a:schemeClr val="tx1"/>
            </a:solidFill>
            <a:round/>
            <a:headEnd/>
            <a:tailEnd type="arrow" w="med" len="med"/>
          </a:ln>
        </p:spPr>
      </p:cxnSp>
      <p:sp>
        <p:nvSpPr>
          <p:cNvPr id="89123" name="TextBox 11">
            <a:extLst>
              <a:ext uri="{FF2B5EF4-FFF2-40B4-BE49-F238E27FC236}">
                <a16:creationId xmlns:a16="http://schemas.microsoft.com/office/drawing/2014/main" id="{9A5BC9C2-1DF2-AD15-8C88-71C8EFD8F73C}"/>
              </a:ext>
            </a:extLst>
          </p:cNvPr>
          <p:cNvSpPr txBox="1">
            <a:spLocks noChangeArrowheads="1"/>
          </p:cNvSpPr>
          <p:nvPr/>
        </p:nvSpPr>
        <p:spPr bwMode="auto">
          <a:xfrm>
            <a:off x="1750219" y="4638675"/>
            <a:ext cx="40319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800">
                <a:solidFill>
                  <a:srgbClr val="000000"/>
                </a:solidFill>
                <a:sym typeface="Arial"/>
              </a:rPr>
              <a:t>A separate histogram for each region.</a:t>
            </a:r>
          </a:p>
        </p:txBody>
      </p:sp>
      <p:sp>
        <p:nvSpPr>
          <p:cNvPr id="10" name="Text Box 16">
            <a:extLst>
              <a:ext uri="{FF2B5EF4-FFF2-40B4-BE49-F238E27FC236}">
                <a16:creationId xmlns:a16="http://schemas.microsoft.com/office/drawing/2014/main" id="{334385D2-024F-337C-2B4D-E7DB06CC425B}"/>
              </a:ext>
            </a:extLst>
          </p:cNvPr>
          <p:cNvSpPr txBox="1">
            <a:spLocks noChangeArrowheads="1"/>
          </p:cNvSpPr>
          <p:nvPr/>
        </p:nvSpPr>
        <p:spPr bwMode="auto">
          <a:xfrm>
            <a:off x="5772150" y="5715000"/>
            <a:ext cx="2300630" cy="3000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350">
                <a:solidFill>
                  <a:srgbClr val="000000"/>
                </a:solidFill>
                <a:sym typeface="Arial"/>
              </a:rPr>
              <a:t>Slide by Erik Learned-Miller</a:t>
            </a:r>
            <a:endParaRPr lang="ru-RU" altLang="en-US" sz="1350">
              <a:solidFill>
                <a:srgbClr val="000000"/>
              </a:solidFil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3996E785-8015-7805-FBCC-3D4CE150155D}"/>
              </a:ext>
            </a:extLst>
          </p:cNvPr>
          <p:cNvSpPr>
            <a:spLocks noGrp="1" noChangeArrowheads="1"/>
          </p:cNvSpPr>
          <p:nvPr>
            <p:ph type="title"/>
          </p:nvPr>
        </p:nvSpPr>
        <p:spPr/>
        <p:txBody>
          <a:bodyPr/>
          <a:lstStyle/>
          <a:p>
            <a:r>
              <a:rPr lang="en-US" altLang="en-US" sz="3200" dirty="0"/>
              <a:t>Image Representations: Histograms</a:t>
            </a:r>
          </a:p>
        </p:txBody>
      </p:sp>
      <p:sp>
        <p:nvSpPr>
          <p:cNvPr id="90115" name="Rectangle 3">
            <a:extLst>
              <a:ext uri="{FF2B5EF4-FFF2-40B4-BE49-F238E27FC236}">
                <a16:creationId xmlns:a16="http://schemas.microsoft.com/office/drawing/2014/main" id="{01AAD2FA-04EA-50FA-954B-BC02C7866BB0}"/>
              </a:ext>
            </a:extLst>
          </p:cNvPr>
          <p:cNvSpPr>
            <a:spLocks noGrp="1" noChangeArrowheads="1"/>
          </p:cNvSpPr>
          <p:nvPr>
            <p:ph type="body" idx="1"/>
          </p:nvPr>
        </p:nvSpPr>
        <p:spPr>
          <a:xfrm>
            <a:off x="2264569" y="4914900"/>
            <a:ext cx="2707481" cy="914400"/>
          </a:xfrm>
        </p:spPr>
        <p:txBody>
          <a:bodyPr/>
          <a:lstStyle/>
          <a:p>
            <a:r>
              <a:rPr lang="en-US" altLang="en-US" sz="1500"/>
              <a:t>Joint histogram</a:t>
            </a:r>
          </a:p>
          <a:p>
            <a:pPr lvl="1"/>
            <a:r>
              <a:rPr lang="en-US" altLang="en-US" sz="1200"/>
              <a:t>Requires lots of data</a:t>
            </a:r>
          </a:p>
          <a:p>
            <a:pPr lvl="1"/>
            <a:r>
              <a:rPr lang="en-US" altLang="en-US" sz="1200"/>
              <a:t>Loss of resolution to </a:t>
            </a:r>
            <a:br>
              <a:rPr lang="en-US" altLang="en-US" sz="1200"/>
            </a:br>
            <a:r>
              <a:rPr lang="en-US" altLang="en-US" sz="1200"/>
              <a:t>avoid empty bins</a:t>
            </a:r>
          </a:p>
        </p:txBody>
      </p:sp>
      <p:sp>
        <p:nvSpPr>
          <p:cNvPr id="90116" name="Text Box 4">
            <a:extLst>
              <a:ext uri="{FF2B5EF4-FFF2-40B4-BE49-F238E27FC236}">
                <a16:creationId xmlns:a16="http://schemas.microsoft.com/office/drawing/2014/main" id="{BA61634F-23CC-FFCF-6C5E-0060818EAA64}"/>
              </a:ext>
            </a:extLst>
          </p:cNvPr>
          <p:cNvSpPr txBox="1">
            <a:spLocks noChangeArrowheads="1"/>
          </p:cNvSpPr>
          <p:nvPr/>
        </p:nvSpPr>
        <p:spPr bwMode="auto">
          <a:xfrm>
            <a:off x="6455569" y="1851423"/>
            <a:ext cx="15430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50000"/>
              </a:spcBef>
              <a:spcAft>
                <a:spcPct val="0"/>
              </a:spcAft>
            </a:pPr>
            <a:r>
              <a:rPr lang="en-US" altLang="en-US" sz="900">
                <a:solidFill>
                  <a:srgbClr val="000000"/>
                </a:solidFill>
                <a:latin typeface="Trebuchet MS" panose="020B0603020202020204" pitchFamily="34" charset="0"/>
                <a:ea typeface="Arial Unicode MS"/>
                <a:cs typeface="Arial Unicode MS"/>
                <a:sym typeface="Arial"/>
              </a:rPr>
              <a:t>Images from Dave Kauchak</a:t>
            </a:r>
          </a:p>
        </p:txBody>
      </p:sp>
      <p:pic>
        <p:nvPicPr>
          <p:cNvPr id="90117" name="Picture 5" descr="marg-bin2">
            <a:extLst>
              <a:ext uri="{FF2B5EF4-FFF2-40B4-BE49-F238E27FC236}">
                <a16:creationId xmlns:a16="http://schemas.microsoft.com/office/drawing/2014/main" id="{8BE38E9E-06CA-AC4A-9350-9B468D58E0B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805"/>
          <a:stretch>
            <a:fillRect/>
          </a:stretch>
        </p:blipFill>
        <p:spPr bwMode="auto">
          <a:xfrm>
            <a:off x="5429250" y="2057400"/>
            <a:ext cx="2257425" cy="135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8" name="Picture 6" descr="marg-bin1">
            <a:extLst>
              <a:ext uri="{FF2B5EF4-FFF2-40B4-BE49-F238E27FC236}">
                <a16:creationId xmlns:a16="http://schemas.microsoft.com/office/drawing/2014/main" id="{0A4FD791-5CAE-4BB2-7012-E411F6E73CE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7495"/>
          <a:stretch>
            <a:fillRect/>
          </a:stretch>
        </p:blipFill>
        <p:spPr bwMode="auto">
          <a:xfrm>
            <a:off x="5429250" y="3381375"/>
            <a:ext cx="2571750" cy="154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9" name="Picture 7" descr="normal-binning">
            <a:extLst>
              <a:ext uri="{FF2B5EF4-FFF2-40B4-BE49-F238E27FC236}">
                <a16:creationId xmlns:a16="http://schemas.microsoft.com/office/drawing/2014/main" id="{B262ABA2-9C21-F6A5-6BC2-6FAA0B4DCD0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007"/>
          <a:stretch>
            <a:fillRect/>
          </a:stretch>
        </p:blipFill>
        <p:spPr bwMode="auto">
          <a:xfrm>
            <a:off x="2171700" y="3407569"/>
            <a:ext cx="2514600" cy="15168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20" name="Picture 8">
            <a:extLst>
              <a:ext uri="{FF2B5EF4-FFF2-40B4-BE49-F238E27FC236}">
                <a16:creationId xmlns:a16="http://schemas.microsoft.com/office/drawing/2014/main" id="{9DC8D532-132D-1A8A-33A2-7F41642FA06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1700" y="1885950"/>
            <a:ext cx="2257425" cy="146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0121" name="Rectangle 9">
            <a:extLst>
              <a:ext uri="{FF2B5EF4-FFF2-40B4-BE49-F238E27FC236}">
                <a16:creationId xmlns:a16="http://schemas.microsoft.com/office/drawing/2014/main" id="{6910FB3C-8809-5B20-2D8F-549A822BA601}"/>
              </a:ext>
            </a:extLst>
          </p:cNvPr>
          <p:cNvSpPr>
            <a:spLocks noChangeArrowheads="1"/>
          </p:cNvSpPr>
          <p:nvPr/>
        </p:nvSpPr>
        <p:spPr bwMode="auto">
          <a:xfrm>
            <a:off x="5086350" y="4914900"/>
            <a:ext cx="2719388"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defTabSz="449263">
              <a:spcBef>
                <a:spcPct val="20000"/>
              </a:spcBef>
              <a:defRPr sz="2800">
                <a:solidFill>
                  <a:schemeClr val="tx1"/>
                </a:solidFill>
                <a:latin typeface="Arial" panose="020B0604020202020204" pitchFamily="34" charset="0"/>
                <a:cs typeface="Arial" panose="020B0604020202020204" pitchFamily="34" charset="0"/>
              </a:defRPr>
            </a:lvl1pPr>
            <a:lvl2pPr marL="620713" indent="-163513" defTabSz="449263">
              <a:spcBef>
                <a:spcPct val="20000"/>
              </a:spcBef>
              <a:buChar char="•"/>
              <a:defRPr sz="2000">
                <a:solidFill>
                  <a:schemeClr val="tx1"/>
                </a:solidFill>
                <a:latin typeface="Arial" panose="020B0604020202020204" pitchFamily="34" charset="0"/>
                <a:cs typeface="Arial" panose="020B0604020202020204" pitchFamily="34" charset="0"/>
              </a:defRPr>
            </a:lvl2pPr>
            <a:lvl3pPr marL="1077913" indent="-163513" defTabSz="449263">
              <a:spcBef>
                <a:spcPct val="20000"/>
              </a:spcBef>
              <a:buChar char="–"/>
              <a:defRPr>
                <a:solidFill>
                  <a:schemeClr val="tx1"/>
                </a:solidFill>
                <a:latin typeface="Arial" panose="020B0604020202020204" pitchFamily="34" charset="0"/>
                <a:cs typeface="Arial" panose="020B0604020202020204" pitchFamily="34" charset="0"/>
              </a:defRPr>
            </a:lvl3pPr>
            <a:lvl4pPr marL="1535113" indent="-163513" defTabSz="449263">
              <a:spcBef>
                <a:spcPct val="20000"/>
              </a:spcBef>
              <a:buChar char="»"/>
              <a:defRPr sz="1600">
                <a:solidFill>
                  <a:schemeClr val="tx1"/>
                </a:solidFill>
                <a:latin typeface="Arial" panose="020B0604020202020204" pitchFamily="34" charset="0"/>
                <a:cs typeface="Arial" panose="020B0604020202020204" pitchFamily="34" charset="0"/>
              </a:defRPr>
            </a:lvl4pPr>
            <a:lvl5pPr marL="1992313" indent="-163513" defTabSz="449263">
              <a:spcBef>
                <a:spcPct val="20000"/>
              </a:spcBef>
              <a:buChar char="»"/>
              <a:defRPr sz="1400">
                <a:solidFill>
                  <a:schemeClr val="tx1"/>
                </a:solidFill>
                <a:latin typeface="Arial" panose="020B0604020202020204" pitchFamily="34" charset="0"/>
                <a:cs typeface="Arial" panose="020B0604020202020204" pitchFamily="34" charset="0"/>
              </a:defRPr>
            </a:lvl5pPr>
            <a:lvl6pPr marL="2449513" indent="-163513" defTabSz="449263"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06713" indent="-163513" defTabSz="449263"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363913" indent="-163513" defTabSz="449263"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21113" indent="-163513" defTabSz="449263"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336947" eaLnBrk="0" fontAlgn="base" hangingPunct="0">
              <a:lnSpc>
                <a:spcPct val="93000"/>
              </a:lnSpc>
              <a:spcBef>
                <a:spcPts val="516"/>
              </a:spcBef>
              <a:spcAft>
                <a:spcPct val="0"/>
              </a:spcAft>
              <a:buClr>
                <a:srgbClr val="000000"/>
              </a:buClr>
            </a:pPr>
            <a:r>
              <a:rPr lang="en-US" altLang="en-US" sz="1500">
                <a:solidFill>
                  <a:srgbClr val="000000"/>
                </a:solidFill>
                <a:latin typeface="Trebuchet MS" panose="020B0603020202020204" pitchFamily="34" charset="0"/>
                <a:ea typeface="Arial Unicode MS"/>
                <a:cs typeface="Arial Unicode MS"/>
                <a:sym typeface="Arial"/>
              </a:rPr>
              <a:t>Marginal histogram</a:t>
            </a:r>
          </a:p>
          <a:p>
            <a:pPr marL="465535" lvl="1" indent="-122635" defTabSz="336947" eaLnBrk="0" fontAlgn="base" hangingPunct="0">
              <a:lnSpc>
                <a:spcPct val="93000"/>
              </a:lnSpc>
              <a:spcBef>
                <a:spcPts val="469"/>
              </a:spcBef>
              <a:spcAft>
                <a:spcPct val="0"/>
              </a:spcAft>
              <a:buClr>
                <a:srgbClr val="000000"/>
              </a:buClr>
              <a:buSzPct val="65000"/>
            </a:pPr>
            <a:r>
              <a:rPr lang="en-US" altLang="en-US" sz="1200">
                <a:solidFill>
                  <a:srgbClr val="000000"/>
                </a:solidFill>
                <a:latin typeface="Trebuchet MS" panose="020B0603020202020204" pitchFamily="34" charset="0"/>
                <a:ea typeface="Arial Unicode MS"/>
                <a:cs typeface="Arial Unicode MS"/>
                <a:sym typeface="Arial"/>
              </a:rPr>
              <a:t>Requires independent features</a:t>
            </a:r>
          </a:p>
          <a:p>
            <a:pPr marL="465535" lvl="1" indent="-122635" defTabSz="336947" eaLnBrk="0" fontAlgn="base" hangingPunct="0">
              <a:lnSpc>
                <a:spcPct val="93000"/>
              </a:lnSpc>
              <a:spcBef>
                <a:spcPts val="469"/>
              </a:spcBef>
              <a:spcAft>
                <a:spcPct val="0"/>
              </a:spcAft>
              <a:buClr>
                <a:srgbClr val="000000"/>
              </a:buClr>
              <a:buSzPct val="65000"/>
            </a:pPr>
            <a:r>
              <a:rPr lang="en-US" altLang="en-US" sz="1200">
                <a:solidFill>
                  <a:srgbClr val="000000"/>
                </a:solidFill>
                <a:latin typeface="Trebuchet MS" panose="020B0603020202020204" pitchFamily="34" charset="0"/>
                <a:ea typeface="Arial Unicode MS"/>
                <a:cs typeface="Arial Unicode MS"/>
                <a:sym typeface="Arial"/>
              </a:rPr>
              <a:t>More data/bin than </a:t>
            </a:r>
            <a:br>
              <a:rPr lang="en-US" altLang="en-US" sz="1200">
                <a:solidFill>
                  <a:srgbClr val="000000"/>
                </a:solidFill>
                <a:latin typeface="Trebuchet MS" panose="020B0603020202020204" pitchFamily="34" charset="0"/>
                <a:ea typeface="Arial Unicode MS"/>
                <a:cs typeface="Arial Unicode MS"/>
                <a:sym typeface="Arial"/>
              </a:rPr>
            </a:br>
            <a:r>
              <a:rPr lang="en-US" altLang="en-US" sz="1200">
                <a:solidFill>
                  <a:srgbClr val="000000"/>
                </a:solidFill>
                <a:latin typeface="Trebuchet MS" panose="020B0603020202020204" pitchFamily="34" charset="0"/>
                <a:ea typeface="Arial Unicode MS"/>
                <a:cs typeface="Arial Unicode MS"/>
                <a:sym typeface="Arial"/>
              </a:rPr>
              <a:t>joint histogram</a:t>
            </a:r>
            <a:endParaRPr lang="en-US" altLang="en-US" sz="1650">
              <a:solidFill>
                <a:srgbClr val="000000"/>
              </a:solidFill>
              <a:latin typeface="Trebuchet MS" panose="020B0603020202020204" pitchFamily="34" charset="0"/>
              <a:ea typeface="Arial Unicode MS"/>
              <a:cs typeface="Arial Unicode MS"/>
              <a:sym typeface="Arial"/>
            </a:endParaRPr>
          </a:p>
        </p:txBody>
      </p:sp>
    </p:spTree>
  </p:cSld>
  <p:clrMapOvr>
    <a:masterClrMapping/>
  </p:clrMapOvr>
  <p:transition spd="slow"/>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a:extLst>
              <a:ext uri="{FF2B5EF4-FFF2-40B4-BE49-F238E27FC236}">
                <a16:creationId xmlns:a16="http://schemas.microsoft.com/office/drawing/2014/main" id="{35383406-4372-9D2E-6AD1-CA991F064A6A}"/>
              </a:ext>
            </a:extLst>
          </p:cNvPr>
          <p:cNvSpPr>
            <a:spLocks noGrp="1" noChangeArrowheads="1"/>
          </p:cNvSpPr>
          <p:nvPr>
            <p:ph type="title"/>
          </p:nvPr>
        </p:nvSpPr>
        <p:spPr>
          <a:xfrm>
            <a:off x="659011" y="239880"/>
            <a:ext cx="5785247" cy="503635"/>
          </a:xfrm>
        </p:spPr>
        <p:txBody>
          <a:bodyPr/>
          <a:lstStyle/>
          <a:p>
            <a:r>
              <a:rPr lang="en-US" altLang="en-US" sz="3200" dirty="0">
                <a:solidFill>
                  <a:schemeClr val="tx1"/>
                </a:solidFill>
              </a:rPr>
              <a:t>Ex: SIFT descriptor [Lowe’99]</a:t>
            </a:r>
            <a:endParaRPr lang="fr-FR" altLang="en-US" sz="3200" dirty="0">
              <a:solidFill>
                <a:schemeClr val="tx1"/>
              </a:solidFill>
            </a:endParaRPr>
          </a:p>
        </p:txBody>
      </p:sp>
      <p:sp>
        <p:nvSpPr>
          <p:cNvPr id="92163" name="Rectangle 3">
            <a:extLst>
              <a:ext uri="{FF2B5EF4-FFF2-40B4-BE49-F238E27FC236}">
                <a16:creationId xmlns:a16="http://schemas.microsoft.com/office/drawing/2014/main" id="{8343ACDD-5641-D84C-870A-6EB8805D41D2}"/>
              </a:ext>
            </a:extLst>
          </p:cNvPr>
          <p:cNvSpPr>
            <a:spLocks noGrp="1" noChangeArrowheads="1"/>
          </p:cNvSpPr>
          <p:nvPr>
            <p:ph type="body" sz="half" idx="1"/>
          </p:nvPr>
        </p:nvSpPr>
        <p:spPr>
          <a:xfrm>
            <a:off x="1485900" y="1714500"/>
            <a:ext cx="5943600" cy="521494"/>
          </a:xfrm>
        </p:spPr>
        <p:txBody>
          <a:bodyPr/>
          <a:lstStyle/>
          <a:p>
            <a:pPr marL="0" indent="0" defTabSz="310754"/>
            <a:r>
              <a:rPr lang="en-US" altLang="en-US">
                <a:solidFill>
                  <a:schemeClr val="tx2"/>
                </a:solidFill>
              </a:rPr>
              <a:t>distribution of the gradient over an image patch</a:t>
            </a:r>
            <a:endParaRPr lang="pl-PL" altLang="en-US">
              <a:solidFill>
                <a:schemeClr val="tx2"/>
              </a:solidFill>
            </a:endParaRPr>
          </a:p>
        </p:txBody>
      </p:sp>
      <p:pic>
        <p:nvPicPr>
          <p:cNvPr id="92164" name="Picture 4">
            <a:extLst>
              <a:ext uri="{FF2B5EF4-FFF2-40B4-BE49-F238E27FC236}">
                <a16:creationId xmlns:a16="http://schemas.microsoft.com/office/drawing/2014/main" id="{ED57B8DD-8ED8-4F8E-5769-F12983A188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21669" y="2684860"/>
            <a:ext cx="771525" cy="778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65" name="Picture 5">
            <a:extLst>
              <a:ext uri="{FF2B5EF4-FFF2-40B4-BE49-F238E27FC236}">
                <a16:creationId xmlns:a16="http://schemas.microsoft.com/office/drawing/2014/main" id="{DAF151FD-1B08-2F8B-42E5-6F1294073B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95688" y="2664619"/>
            <a:ext cx="771525" cy="7786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66" name="Picture 6">
            <a:extLst>
              <a:ext uri="{FF2B5EF4-FFF2-40B4-BE49-F238E27FC236}">
                <a16:creationId xmlns:a16="http://schemas.microsoft.com/office/drawing/2014/main" id="{8C4992DA-9F23-7F57-EB2D-67164AC1E4E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91138" y="2650332"/>
            <a:ext cx="1789510" cy="15370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2167" name="Text Box 7">
            <a:extLst>
              <a:ext uri="{FF2B5EF4-FFF2-40B4-BE49-F238E27FC236}">
                <a16:creationId xmlns:a16="http://schemas.microsoft.com/office/drawing/2014/main" id="{999E774D-4309-7712-2A87-DF11CA7A25E9}"/>
              </a:ext>
            </a:extLst>
          </p:cNvPr>
          <p:cNvSpPr txBox="1">
            <a:spLocks noChangeArrowheads="1"/>
          </p:cNvSpPr>
          <p:nvPr/>
        </p:nvSpPr>
        <p:spPr bwMode="auto">
          <a:xfrm>
            <a:off x="3450432" y="2250282"/>
            <a:ext cx="102631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defTabSz="685800" eaLnBrk="0" fontAlgn="base" hangingPunct="0">
              <a:spcBef>
                <a:spcPct val="50000"/>
              </a:spcBef>
              <a:spcAft>
                <a:spcPct val="0"/>
              </a:spcAft>
            </a:pPr>
            <a:r>
              <a:rPr lang="pl-PL" altLang="en-US" sz="1500">
                <a:solidFill>
                  <a:srgbClr val="000000"/>
                </a:solidFill>
                <a:sym typeface="Arial"/>
              </a:rPr>
              <a:t>gradient</a:t>
            </a:r>
            <a:endParaRPr lang="en-US" altLang="en-US" sz="1500">
              <a:solidFill>
                <a:srgbClr val="000000"/>
              </a:solidFill>
              <a:sym typeface="Arial"/>
            </a:endParaRPr>
          </a:p>
        </p:txBody>
      </p:sp>
      <p:sp>
        <p:nvSpPr>
          <p:cNvPr id="92168" name="Text Box 8">
            <a:extLst>
              <a:ext uri="{FF2B5EF4-FFF2-40B4-BE49-F238E27FC236}">
                <a16:creationId xmlns:a16="http://schemas.microsoft.com/office/drawing/2014/main" id="{53386A16-7943-14CD-8025-1E45889F1D9B}"/>
              </a:ext>
            </a:extLst>
          </p:cNvPr>
          <p:cNvSpPr txBox="1">
            <a:spLocks noChangeArrowheads="1"/>
          </p:cNvSpPr>
          <p:nvPr/>
        </p:nvSpPr>
        <p:spPr bwMode="auto">
          <a:xfrm>
            <a:off x="4981575" y="2203847"/>
            <a:ext cx="1739504"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defTabSz="685800" eaLnBrk="0" fontAlgn="base" hangingPunct="0">
              <a:spcBef>
                <a:spcPct val="50000"/>
              </a:spcBef>
              <a:spcAft>
                <a:spcPct val="0"/>
              </a:spcAft>
            </a:pPr>
            <a:r>
              <a:rPr lang="pl-PL" altLang="en-US" sz="1500">
                <a:solidFill>
                  <a:srgbClr val="000000"/>
                </a:solidFill>
                <a:sym typeface="Arial"/>
              </a:rPr>
              <a:t>3D histogram</a:t>
            </a:r>
            <a:r>
              <a:rPr lang="pl-PL" altLang="en-US" sz="2100">
                <a:solidFill>
                  <a:srgbClr val="000000"/>
                </a:solidFill>
                <a:sym typeface="Arial"/>
              </a:rPr>
              <a:t> </a:t>
            </a:r>
            <a:endParaRPr lang="en-US" altLang="en-US" sz="2100">
              <a:solidFill>
                <a:srgbClr val="000000"/>
              </a:solidFill>
              <a:sym typeface="Arial"/>
            </a:endParaRPr>
          </a:p>
        </p:txBody>
      </p:sp>
      <p:sp>
        <p:nvSpPr>
          <p:cNvPr id="92169" name="Text Box 9">
            <a:extLst>
              <a:ext uri="{FF2B5EF4-FFF2-40B4-BE49-F238E27FC236}">
                <a16:creationId xmlns:a16="http://schemas.microsoft.com/office/drawing/2014/main" id="{02492BCD-F5E3-52D7-BF14-83AE1C6821BC}"/>
              </a:ext>
            </a:extLst>
          </p:cNvPr>
          <p:cNvSpPr txBox="1">
            <a:spLocks noChangeArrowheads="1"/>
          </p:cNvSpPr>
          <p:nvPr/>
        </p:nvSpPr>
        <p:spPr bwMode="auto">
          <a:xfrm>
            <a:off x="2740819" y="2812257"/>
            <a:ext cx="508397"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defTabSz="685800" eaLnBrk="0" fontAlgn="base" hangingPunct="0">
              <a:spcBef>
                <a:spcPct val="50000"/>
              </a:spcBef>
              <a:spcAft>
                <a:spcPct val="0"/>
              </a:spcAft>
            </a:pPr>
            <a:r>
              <a:rPr lang="en-GB" altLang="en-US" sz="2100">
                <a:solidFill>
                  <a:srgbClr val="000000"/>
                </a:solidFill>
                <a:latin typeface="Times New Roman" panose="02020603050405020304" pitchFamily="18" charset="0"/>
                <a:sym typeface="Symbol" panose="05050102010706020507" pitchFamily="18" charset="2"/>
              </a:rPr>
              <a:t></a:t>
            </a:r>
            <a:endParaRPr lang="en-US" altLang="en-US" sz="2100">
              <a:solidFill>
                <a:srgbClr val="000000"/>
              </a:solidFill>
              <a:latin typeface="Times New Roman" panose="02020603050405020304" pitchFamily="18" charset="0"/>
              <a:sym typeface="Symbol" panose="05050102010706020507" pitchFamily="18" charset="2"/>
            </a:endParaRPr>
          </a:p>
        </p:txBody>
      </p:sp>
      <p:sp>
        <p:nvSpPr>
          <p:cNvPr id="92170" name="Text Box 10">
            <a:extLst>
              <a:ext uri="{FF2B5EF4-FFF2-40B4-BE49-F238E27FC236}">
                <a16:creationId xmlns:a16="http://schemas.microsoft.com/office/drawing/2014/main" id="{91027E41-E3A8-1CAE-DD30-7CBB7BFD7FEB}"/>
              </a:ext>
            </a:extLst>
          </p:cNvPr>
          <p:cNvSpPr txBox="1">
            <a:spLocks noChangeArrowheads="1"/>
          </p:cNvSpPr>
          <p:nvPr/>
        </p:nvSpPr>
        <p:spPr bwMode="auto">
          <a:xfrm>
            <a:off x="4570810" y="2759869"/>
            <a:ext cx="508397"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defTabSz="685800" eaLnBrk="0" fontAlgn="base" hangingPunct="0">
              <a:spcBef>
                <a:spcPct val="50000"/>
              </a:spcBef>
              <a:spcAft>
                <a:spcPct val="0"/>
              </a:spcAft>
            </a:pPr>
            <a:r>
              <a:rPr lang="en-GB" altLang="en-US" sz="2100">
                <a:solidFill>
                  <a:srgbClr val="000000"/>
                </a:solidFill>
                <a:latin typeface="Times New Roman" panose="02020603050405020304" pitchFamily="18" charset="0"/>
                <a:sym typeface="Symbol" panose="05050102010706020507" pitchFamily="18" charset="2"/>
              </a:rPr>
              <a:t></a:t>
            </a:r>
            <a:endParaRPr lang="en-US" altLang="en-US" sz="2100">
              <a:solidFill>
                <a:srgbClr val="000000"/>
              </a:solidFill>
              <a:latin typeface="Times New Roman" panose="02020603050405020304" pitchFamily="18" charset="0"/>
              <a:sym typeface="Symbol" panose="05050102010706020507" pitchFamily="18" charset="2"/>
            </a:endParaRPr>
          </a:p>
        </p:txBody>
      </p:sp>
      <p:sp>
        <p:nvSpPr>
          <p:cNvPr id="92171" name="Text Box 11">
            <a:extLst>
              <a:ext uri="{FF2B5EF4-FFF2-40B4-BE49-F238E27FC236}">
                <a16:creationId xmlns:a16="http://schemas.microsoft.com/office/drawing/2014/main" id="{09AF49D0-3502-B677-0CA6-C16408A1088A}"/>
              </a:ext>
            </a:extLst>
          </p:cNvPr>
          <p:cNvSpPr txBox="1">
            <a:spLocks noChangeArrowheads="1"/>
          </p:cNvSpPr>
          <p:nvPr/>
        </p:nvSpPr>
        <p:spPr bwMode="auto">
          <a:xfrm>
            <a:off x="1715692" y="2250282"/>
            <a:ext cx="1212056"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defTabSz="685800" eaLnBrk="0" fontAlgn="base" hangingPunct="0">
              <a:spcBef>
                <a:spcPct val="50000"/>
              </a:spcBef>
              <a:spcAft>
                <a:spcPct val="0"/>
              </a:spcAft>
            </a:pPr>
            <a:r>
              <a:rPr lang="en-US" altLang="en-US" sz="1500">
                <a:solidFill>
                  <a:srgbClr val="000000"/>
                </a:solidFill>
                <a:sym typeface="Arial"/>
              </a:rPr>
              <a:t>i</a:t>
            </a:r>
            <a:r>
              <a:rPr lang="pl-PL" altLang="en-US" sz="1500">
                <a:solidFill>
                  <a:srgbClr val="000000"/>
                </a:solidFill>
                <a:sym typeface="Arial"/>
              </a:rPr>
              <a:t>mage patch</a:t>
            </a:r>
            <a:endParaRPr lang="en-US" altLang="en-US" sz="1500">
              <a:solidFill>
                <a:srgbClr val="000000"/>
              </a:solidFill>
              <a:sym typeface="Arial"/>
            </a:endParaRPr>
          </a:p>
        </p:txBody>
      </p:sp>
      <p:sp>
        <p:nvSpPr>
          <p:cNvPr id="92172" name="Line 12">
            <a:extLst>
              <a:ext uri="{FF2B5EF4-FFF2-40B4-BE49-F238E27FC236}">
                <a16:creationId xmlns:a16="http://schemas.microsoft.com/office/drawing/2014/main" id="{AC7C2899-3DA4-35A8-E8B4-6C9C0C44E885}"/>
              </a:ext>
            </a:extLst>
          </p:cNvPr>
          <p:cNvSpPr>
            <a:spLocks noChangeShapeType="1"/>
          </p:cNvSpPr>
          <p:nvPr/>
        </p:nvSpPr>
        <p:spPr bwMode="auto">
          <a:xfrm flipV="1">
            <a:off x="3532585" y="2584847"/>
            <a:ext cx="1037034" cy="357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sym typeface="Arial"/>
            </a:endParaRPr>
          </a:p>
        </p:txBody>
      </p:sp>
      <p:sp>
        <p:nvSpPr>
          <p:cNvPr id="92173" name="Line 13">
            <a:extLst>
              <a:ext uri="{FF2B5EF4-FFF2-40B4-BE49-F238E27FC236}">
                <a16:creationId xmlns:a16="http://schemas.microsoft.com/office/drawing/2014/main" id="{962F6FFA-C6FF-A0CB-0A96-BD3D7FDBF60E}"/>
              </a:ext>
            </a:extLst>
          </p:cNvPr>
          <p:cNvSpPr>
            <a:spLocks noChangeShapeType="1"/>
          </p:cNvSpPr>
          <p:nvPr/>
        </p:nvSpPr>
        <p:spPr bwMode="auto">
          <a:xfrm flipH="1">
            <a:off x="3532585" y="2588419"/>
            <a:ext cx="0" cy="1023938"/>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sym typeface="Arial"/>
            </a:endParaRPr>
          </a:p>
        </p:txBody>
      </p:sp>
      <p:sp>
        <p:nvSpPr>
          <p:cNvPr id="92174" name="Text Box 14">
            <a:extLst>
              <a:ext uri="{FF2B5EF4-FFF2-40B4-BE49-F238E27FC236}">
                <a16:creationId xmlns:a16="http://schemas.microsoft.com/office/drawing/2014/main" id="{263F1818-4162-03B2-B43E-54B2A0CC704E}"/>
              </a:ext>
            </a:extLst>
          </p:cNvPr>
          <p:cNvSpPr txBox="1">
            <a:spLocks noChangeArrowheads="1"/>
          </p:cNvSpPr>
          <p:nvPr/>
        </p:nvSpPr>
        <p:spPr bwMode="auto">
          <a:xfrm>
            <a:off x="3309938" y="3332560"/>
            <a:ext cx="25122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defTabSz="685800" eaLnBrk="0" fontAlgn="base" hangingPunct="0">
              <a:spcBef>
                <a:spcPct val="50000"/>
              </a:spcBef>
              <a:spcAft>
                <a:spcPct val="0"/>
              </a:spcAft>
            </a:pPr>
            <a:r>
              <a:rPr lang="pl-PL" altLang="en-US" sz="1500" i="1">
                <a:solidFill>
                  <a:srgbClr val="000000"/>
                </a:solidFill>
                <a:latin typeface="Times New Roman" panose="02020603050405020304" pitchFamily="18" charset="0"/>
                <a:sym typeface="Arial"/>
              </a:rPr>
              <a:t>y</a:t>
            </a:r>
            <a:endParaRPr lang="en-US" altLang="en-US" sz="1500" i="1">
              <a:solidFill>
                <a:srgbClr val="000000"/>
              </a:solidFill>
              <a:latin typeface="Times New Roman" panose="02020603050405020304" pitchFamily="18" charset="0"/>
              <a:sym typeface="Arial"/>
            </a:endParaRPr>
          </a:p>
        </p:txBody>
      </p:sp>
      <p:sp>
        <p:nvSpPr>
          <p:cNvPr id="92175" name="Text Box 15">
            <a:extLst>
              <a:ext uri="{FF2B5EF4-FFF2-40B4-BE49-F238E27FC236}">
                <a16:creationId xmlns:a16="http://schemas.microsoft.com/office/drawing/2014/main" id="{FE1ED9F1-462D-8D24-9EB5-0CB65956FD55}"/>
              </a:ext>
            </a:extLst>
          </p:cNvPr>
          <p:cNvSpPr txBox="1">
            <a:spLocks noChangeArrowheads="1"/>
          </p:cNvSpPr>
          <p:nvPr/>
        </p:nvSpPr>
        <p:spPr bwMode="auto">
          <a:xfrm>
            <a:off x="4512469" y="2418160"/>
            <a:ext cx="251222"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defTabSz="685800" eaLnBrk="0" fontAlgn="base" hangingPunct="0">
              <a:spcBef>
                <a:spcPct val="50000"/>
              </a:spcBef>
              <a:spcAft>
                <a:spcPct val="0"/>
              </a:spcAft>
            </a:pPr>
            <a:r>
              <a:rPr lang="pl-PL" altLang="en-US" sz="1500" i="1">
                <a:solidFill>
                  <a:srgbClr val="000000"/>
                </a:solidFill>
                <a:latin typeface="Times New Roman" panose="02020603050405020304" pitchFamily="18" charset="0"/>
                <a:sym typeface="Arial"/>
              </a:rPr>
              <a:t>x</a:t>
            </a:r>
            <a:endParaRPr lang="en-US" altLang="en-US" sz="1500" i="1">
              <a:solidFill>
                <a:srgbClr val="000000"/>
              </a:solidFill>
              <a:latin typeface="Times New Roman" panose="02020603050405020304" pitchFamily="18" charset="0"/>
              <a:sym typeface="Arial"/>
            </a:endParaRPr>
          </a:p>
        </p:txBody>
      </p:sp>
      <p:sp>
        <p:nvSpPr>
          <p:cNvPr id="92176" name="Line 16">
            <a:extLst>
              <a:ext uri="{FF2B5EF4-FFF2-40B4-BE49-F238E27FC236}">
                <a16:creationId xmlns:a16="http://schemas.microsoft.com/office/drawing/2014/main" id="{88E66B99-C1BC-845D-B4C1-484FBCDB5C01}"/>
              </a:ext>
            </a:extLst>
          </p:cNvPr>
          <p:cNvSpPr>
            <a:spLocks noChangeShapeType="1"/>
          </p:cNvSpPr>
          <p:nvPr/>
        </p:nvSpPr>
        <p:spPr bwMode="auto">
          <a:xfrm>
            <a:off x="3975497" y="2607469"/>
            <a:ext cx="0" cy="857250"/>
          </a:xfrm>
          <a:prstGeom prst="line">
            <a:avLst/>
          </a:prstGeom>
          <a:noFill/>
          <a:ln w="952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sym typeface="Arial"/>
            </a:endParaRPr>
          </a:p>
        </p:txBody>
      </p:sp>
      <p:sp>
        <p:nvSpPr>
          <p:cNvPr id="92177" name="Line 17">
            <a:extLst>
              <a:ext uri="{FF2B5EF4-FFF2-40B4-BE49-F238E27FC236}">
                <a16:creationId xmlns:a16="http://schemas.microsoft.com/office/drawing/2014/main" id="{4F232CAB-D273-5A7D-EB8B-3C946E6C409D}"/>
              </a:ext>
            </a:extLst>
          </p:cNvPr>
          <p:cNvSpPr>
            <a:spLocks noChangeShapeType="1"/>
          </p:cNvSpPr>
          <p:nvPr/>
        </p:nvSpPr>
        <p:spPr bwMode="auto">
          <a:xfrm>
            <a:off x="4165997" y="2607469"/>
            <a:ext cx="0" cy="857250"/>
          </a:xfrm>
          <a:prstGeom prst="line">
            <a:avLst/>
          </a:prstGeom>
          <a:noFill/>
          <a:ln w="952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sym typeface="Arial"/>
            </a:endParaRPr>
          </a:p>
        </p:txBody>
      </p:sp>
      <p:sp>
        <p:nvSpPr>
          <p:cNvPr id="92178" name="Line 18">
            <a:extLst>
              <a:ext uri="{FF2B5EF4-FFF2-40B4-BE49-F238E27FC236}">
                <a16:creationId xmlns:a16="http://schemas.microsoft.com/office/drawing/2014/main" id="{CDCDF43F-A74A-15E7-1DD9-67BB50CD8F99}"/>
              </a:ext>
            </a:extLst>
          </p:cNvPr>
          <p:cNvSpPr>
            <a:spLocks noChangeShapeType="1"/>
          </p:cNvSpPr>
          <p:nvPr/>
        </p:nvSpPr>
        <p:spPr bwMode="auto">
          <a:xfrm>
            <a:off x="3775472" y="2607469"/>
            <a:ext cx="0" cy="857250"/>
          </a:xfrm>
          <a:prstGeom prst="line">
            <a:avLst/>
          </a:prstGeom>
          <a:noFill/>
          <a:ln w="952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sym typeface="Arial"/>
            </a:endParaRPr>
          </a:p>
        </p:txBody>
      </p:sp>
      <p:sp>
        <p:nvSpPr>
          <p:cNvPr id="92179" name="Line 19">
            <a:extLst>
              <a:ext uri="{FF2B5EF4-FFF2-40B4-BE49-F238E27FC236}">
                <a16:creationId xmlns:a16="http://schemas.microsoft.com/office/drawing/2014/main" id="{84C33868-F774-45D8-BD25-7288358DD85E}"/>
              </a:ext>
            </a:extLst>
          </p:cNvPr>
          <p:cNvSpPr>
            <a:spLocks noChangeShapeType="1"/>
          </p:cNvSpPr>
          <p:nvPr/>
        </p:nvSpPr>
        <p:spPr bwMode="auto">
          <a:xfrm>
            <a:off x="3556397" y="3074194"/>
            <a:ext cx="819150" cy="0"/>
          </a:xfrm>
          <a:prstGeom prst="line">
            <a:avLst/>
          </a:prstGeom>
          <a:noFill/>
          <a:ln w="952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sym typeface="Arial"/>
            </a:endParaRPr>
          </a:p>
        </p:txBody>
      </p:sp>
      <p:sp>
        <p:nvSpPr>
          <p:cNvPr id="92180" name="Line 20">
            <a:extLst>
              <a:ext uri="{FF2B5EF4-FFF2-40B4-BE49-F238E27FC236}">
                <a16:creationId xmlns:a16="http://schemas.microsoft.com/office/drawing/2014/main" id="{DC6BE1C7-9EF5-1918-599D-0A97D4FD87DD}"/>
              </a:ext>
            </a:extLst>
          </p:cNvPr>
          <p:cNvSpPr>
            <a:spLocks noChangeShapeType="1"/>
          </p:cNvSpPr>
          <p:nvPr/>
        </p:nvSpPr>
        <p:spPr bwMode="auto">
          <a:xfrm>
            <a:off x="3556397" y="3264694"/>
            <a:ext cx="819150" cy="0"/>
          </a:xfrm>
          <a:prstGeom prst="line">
            <a:avLst/>
          </a:prstGeom>
          <a:noFill/>
          <a:ln w="952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sym typeface="Arial"/>
            </a:endParaRPr>
          </a:p>
        </p:txBody>
      </p:sp>
      <p:sp>
        <p:nvSpPr>
          <p:cNvPr id="92181" name="Line 21">
            <a:extLst>
              <a:ext uri="{FF2B5EF4-FFF2-40B4-BE49-F238E27FC236}">
                <a16:creationId xmlns:a16="http://schemas.microsoft.com/office/drawing/2014/main" id="{9B2AF3BD-717C-E9BB-48FC-EB98CDC90CEC}"/>
              </a:ext>
            </a:extLst>
          </p:cNvPr>
          <p:cNvSpPr>
            <a:spLocks noChangeShapeType="1"/>
          </p:cNvSpPr>
          <p:nvPr/>
        </p:nvSpPr>
        <p:spPr bwMode="auto">
          <a:xfrm>
            <a:off x="3556397" y="2845594"/>
            <a:ext cx="819150" cy="0"/>
          </a:xfrm>
          <a:prstGeom prst="line">
            <a:avLst/>
          </a:prstGeom>
          <a:noFill/>
          <a:ln w="9525">
            <a:solidFill>
              <a:srgbClr val="00CC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defTabSz="685800" eaLnBrk="0" fontAlgn="base" hangingPunct="0">
              <a:spcBef>
                <a:spcPct val="0"/>
              </a:spcBef>
              <a:spcAft>
                <a:spcPct val="0"/>
              </a:spcAft>
            </a:pPr>
            <a:endParaRPr lang="en-US">
              <a:solidFill>
                <a:srgbClr val="000000"/>
              </a:solidFill>
              <a:latin typeface="Arial" panose="020B0604020202020204" pitchFamily="34" charset="0"/>
              <a:cs typeface="Arial" panose="020B0604020202020204" pitchFamily="34" charset="0"/>
              <a:sym typeface="Arial"/>
            </a:endParaRPr>
          </a:p>
        </p:txBody>
      </p:sp>
      <p:sp>
        <p:nvSpPr>
          <p:cNvPr id="92182" name="Text Box 22">
            <a:extLst>
              <a:ext uri="{FF2B5EF4-FFF2-40B4-BE49-F238E27FC236}">
                <a16:creationId xmlns:a16="http://schemas.microsoft.com/office/drawing/2014/main" id="{AE9D3727-C095-E039-CAA2-6B5EEE3B945A}"/>
              </a:ext>
            </a:extLst>
          </p:cNvPr>
          <p:cNvSpPr txBox="1">
            <a:spLocks noChangeArrowheads="1"/>
          </p:cNvSpPr>
          <p:nvPr/>
        </p:nvSpPr>
        <p:spPr bwMode="auto">
          <a:xfrm>
            <a:off x="1584723" y="5325666"/>
            <a:ext cx="6292453"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fontAlgn="base">
              <a:spcBef>
                <a:spcPct val="0"/>
              </a:spcBef>
              <a:spcAft>
                <a:spcPct val="0"/>
              </a:spcAft>
            </a:pPr>
            <a:r>
              <a:rPr lang="en-US" altLang="en-US" sz="1650">
                <a:solidFill>
                  <a:srgbClr val="000000"/>
                </a:solidFill>
                <a:sym typeface="Arial"/>
              </a:rPr>
              <a:t>very good performance in image matching </a:t>
            </a:r>
            <a:r>
              <a:rPr lang="en-US" altLang="en-US" sz="1350">
                <a:solidFill>
                  <a:srgbClr val="000000"/>
                </a:solidFill>
                <a:sym typeface="Arial"/>
              </a:rPr>
              <a:t>[Mikolaczyk and Schmid’03]</a:t>
            </a:r>
          </a:p>
        </p:txBody>
      </p:sp>
      <p:sp>
        <p:nvSpPr>
          <p:cNvPr id="92183" name="Text Box 23">
            <a:extLst>
              <a:ext uri="{FF2B5EF4-FFF2-40B4-BE49-F238E27FC236}">
                <a16:creationId xmlns:a16="http://schemas.microsoft.com/office/drawing/2014/main" id="{7F8ADFF1-FEE3-BE21-C877-A896195137DC}"/>
              </a:ext>
            </a:extLst>
          </p:cNvPr>
          <p:cNvSpPr txBox="1">
            <a:spLocks noChangeArrowheads="1"/>
          </p:cNvSpPr>
          <p:nvPr/>
        </p:nvSpPr>
        <p:spPr bwMode="auto">
          <a:xfrm>
            <a:off x="1584722" y="4887516"/>
            <a:ext cx="5705475" cy="346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fontAlgn="base">
              <a:spcBef>
                <a:spcPct val="0"/>
              </a:spcBef>
              <a:spcAft>
                <a:spcPct val="0"/>
              </a:spcAft>
            </a:pPr>
            <a:r>
              <a:rPr lang="en-US" altLang="en-US" sz="1650">
                <a:solidFill>
                  <a:srgbClr val="000000"/>
                </a:solidFill>
                <a:sym typeface="Arial"/>
              </a:rPr>
              <a:t>4x4 location grid and 8 orientations (128 dimensions)</a:t>
            </a:r>
          </a:p>
        </p:txBody>
      </p:sp>
      <p:pic>
        <p:nvPicPr>
          <p:cNvPr id="92184" name="Picture 24" descr="descrip">
            <a:extLst>
              <a:ext uri="{FF2B5EF4-FFF2-40B4-BE49-F238E27FC236}">
                <a16:creationId xmlns:a16="http://schemas.microsoft.com/office/drawing/2014/main" id="{6DF4591B-8429-F073-F7D7-9217F5A807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r="38654" b="8206"/>
          <a:stretch>
            <a:fillRect/>
          </a:stretch>
        </p:blipFill>
        <p:spPr bwMode="auto">
          <a:xfrm>
            <a:off x="1834754" y="3642122"/>
            <a:ext cx="1496615" cy="10656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92185" name="Group 25">
            <a:extLst>
              <a:ext uri="{FF2B5EF4-FFF2-40B4-BE49-F238E27FC236}">
                <a16:creationId xmlns:a16="http://schemas.microsoft.com/office/drawing/2014/main" id="{3E78AEDC-C531-E3EF-C3FD-0643CCA0FC7F}"/>
              </a:ext>
            </a:extLst>
          </p:cNvPr>
          <p:cNvGrpSpPr>
            <a:grpSpLocks/>
          </p:cNvGrpSpPr>
          <p:nvPr/>
        </p:nvGrpSpPr>
        <p:grpSpPr bwMode="auto">
          <a:xfrm>
            <a:off x="3551635" y="3773091"/>
            <a:ext cx="867965" cy="931069"/>
            <a:chOff x="3435" y="2078"/>
            <a:chExt cx="1745" cy="1736"/>
          </a:xfrm>
        </p:grpSpPr>
        <p:pic>
          <p:nvPicPr>
            <p:cNvPr id="92186" name="Picture 26" descr="descrip">
              <a:extLst>
                <a:ext uri="{FF2B5EF4-FFF2-40B4-BE49-F238E27FC236}">
                  <a16:creationId xmlns:a16="http://schemas.microsoft.com/office/drawing/2014/main" id="{176D6F00-F62E-350E-3B4E-A8A6D9062C7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2894" t="10864" r="1262" b="14072"/>
            <a:stretch>
              <a:fillRect/>
            </a:stretch>
          </p:blipFill>
          <p:spPr bwMode="auto">
            <a:xfrm>
              <a:off x="3441" y="2084"/>
              <a:ext cx="878" cy="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87" name="Picture 27" descr="descrip">
              <a:extLst>
                <a:ext uri="{FF2B5EF4-FFF2-40B4-BE49-F238E27FC236}">
                  <a16:creationId xmlns:a16="http://schemas.microsoft.com/office/drawing/2014/main" id="{B3C0F3DF-7C3B-F879-6661-4BD3C6A0948D}"/>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2894" t="10864" r="1262" b="14072"/>
            <a:stretch>
              <a:fillRect/>
            </a:stretch>
          </p:blipFill>
          <p:spPr bwMode="auto">
            <a:xfrm>
              <a:off x="3435" y="2939"/>
              <a:ext cx="878" cy="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88" name="Picture 28" descr="descrip">
              <a:extLst>
                <a:ext uri="{FF2B5EF4-FFF2-40B4-BE49-F238E27FC236}">
                  <a16:creationId xmlns:a16="http://schemas.microsoft.com/office/drawing/2014/main" id="{68092502-5E29-9D63-E054-BA4845D7C75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2894" t="10864" r="1262" b="14072"/>
            <a:stretch>
              <a:fillRect/>
            </a:stretch>
          </p:blipFill>
          <p:spPr bwMode="auto">
            <a:xfrm>
              <a:off x="4302" y="2078"/>
              <a:ext cx="878" cy="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89" name="Picture 29" descr="descrip">
              <a:extLst>
                <a:ext uri="{FF2B5EF4-FFF2-40B4-BE49-F238E27FC236}">
                  <a16:creationId xmlns:a16="http://schemas.microsoft.com/office/drawing/2014/main" id="{592F4DE3-68ED-3379-8C48-766D0074B5B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l="62894" t="10864" r="1262" b="14072"/>
            <a:stretch>
              <a:fillRect/>
            </a:stretch>
          </p:blipFill>
          <p:spPr bwMode="auto">
            <a:xfrm>
              <a:off x="4302" y="2939"/>
              <a:ext cx="878" cy="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a:extLst>
              <a:ext uri="{FF2B5EF4-FFF2-40B4-BE49-F238E27FC236}">
                <a16:creationId xmlns:a16="http://schemas.microsoft.com/office/drawing/2014/main" id="{98A128EB-B669-44BA-8307-59AC480D68A6}"/>
              </a:ext>
            </a:extLst>
          </p:cNvPr>
          <p:cNvSpPr>
            <a:spLocks noGrp="1" noChangeArrowheads="1"/>
          </p:cNvSpPr>
          <p:nvPr>
            <p:ph type="title"/>
          </p:nvPr>
        </p:nvSpPr>
        <p:spPr>
          <a:xfrm>
            <a:off x="654050" y="226208"/>
            <a:ext cx="7651750" cy="628650"/>
          </a:xfrm>
          <a:extLst>
            <a:ext uri="{91240B29-F687-4F45-9708-019B960494DF}">
              <a14:hiddenLine xmlns:a14="http://schemas.microsoft.com/office/drawing/2010/main" w="9525">
                <a:solidFill>
                  <a:srgbClr val="00FFFF"/>
                </a:solidFill>
                <a:miter lim="800000"/>
                <a:headEnd/>
                <a:tailEnd/>
              </a14:hiddenLine>
            </a:ext>
          </a:extLst>
        </p:spPr>
        <p:txBody>
          <a:bodyPr/>
          <a:lstStyle/>
          <a:p>
            <a:r>
              <a:rPr lang="en-US" altLang="en-US" sz="2800" dirty="0"/>
              <a:t>Gradient Histograms pop-up everywhere</a:t>
            </a:r>
          </a:p>
        </p:txBody>
      </p:sp>
      <p:sp>
        <p:nvSpPr>
          <p:cNvPr id="93187" name="Text Box 3">
            <a:extLst>
              <a:ext uri="{FF2B5EF4-FFF2-40B4-BE49-F238E27FC236}">
                <a16:creationId xmlns:a16="http://schemas.microsoft.com/office/drawing/2014/main" id="{F07AFCA5-0F41-A7C9-8C59-76DD0EB88A59}"/>
              </a:ext>
            </a:extLst>
          </p:cNvPr>
          <p:cNvSpPr txBox="1">
            <a:spLocks noChangeArrowheads="1"/>
          </p:cNvSpPr>
          <p:nvPr/>
        </p:nvSpPr>
        <p:spPr bwMode="auto">
          <a:xfrm>
            <a:off x="5660232" y="4957763"/>
            <a:ext cx="2358586" cy="9925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4" tIns="34273" rIns="68544" bIns="34273">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fontAlgn="base">
              <a:spcBef>
                <a:spcPct val="0"/>
              </a:spcBef>
              <a:spcAft>
                <a:spcPct val="0"/>
              </a:spcAft>
            </a:pPr>
            <a:r>
              <a:rPr lang="en-US" altLang="en-US" sz="1200">
                <a:solidFill>
                  <a:srgbClr val="000000"/>
                </a:solidFill>
                <a:sym typeface="Arial"/>
              </a:rPr>
              <a:t>Freeman and Roth IAFGR 1995 </a:t>
            </a:r>
          </a:p>
          <a:p>
            <a:pPr defTabSz="685800" fontAlgn="base">
              <a:spcBef>
                <a:spcPct val="0"/>
              </a:spcBef>
              <a:spcAft>
                <a:spcPct val="0"/>
              </a:spcAft>
            </a:pPr>
            <a:r>
              <a:rPr lang="en-US" altLang="en-US" sz="1200">
                <a:solidFill>
                  <a:srgbClr val="000000"/>
                </a:solidFill>
                <a:sym typeface="Arial"/>
              </a:rPr>
              <a:t>Lowe ICCV1999</a:t>
            </a:r>
          </a:p>
          <a:p>
            <a:pPr defTabSz="685800" fontAlgn="base">
              <a:spcBef>
                <a:spcPct val="0"/>
              </a:spcBef>
              <a:spcAft>
                <a:spcPct val="0"/>
              </a:spcAft>
            </a:pPr>
            <a:r>
              <a:rPr lang="en-US" altLang="en-US" sz="1200">
                <a:solidFill>
                  <a:srgbClr val="000000"/>
                </a:solidFill>
                <a:sym typeface="Arial"/>
              </a:rPr>
              <a:t>Oliva &amp; Torralba, 2001</a:t>
            </a:r>
          </a:p>
          <a:p>
            <a:pPr defTabSz="685800" fontAlgn="base">
              <a:spcBef>
                <a:spcPct val="0"/>
              </a:spcBef>
              <a:spcAft>
                <a:spcPct val="0"/>
              </a:spcAft>
            </a:pPr>
            <a:r>
              <a:rPr lang="en-US" altLang="en-US" sz="1200">
                <a:solidFill>
                  <a:srgbClr val="000000"/>
                </a:solidFill>
                <a:sym typeface="Arial"/>
              </a:rPr>
              <a:t>Belongie et al, 2001</a:t>
            </a:r>
          </a:p>
          <a:p>
            <a:pPr defTabSz="685800" fontAlgn="base">
              <a:spcBef>
                <a:spcPct val="0"/>
              </a:spcBef>
              <a:spcAft>
                <a:spcPct val="0"/>
              </a:spcAft>
            </a:pPr>
            <a:r>
              <a:rPr lang="en-US" altLang="en-US" sz="1200">
                <a:solidFill>
                  <a:srgbClr val="000000"/>
                </a:solidFill>
                <a:sym typeface="Arial"/>
              </a:rPr>
              <a:t>Dalal &amp;Triggs CVPR05</a:t>
            </a:r>
          </a:p>
        </p:txBody>
      </p:sp>
      <p:sp>
        <p:nvSpPr>
          <p:cNvPr id="93188" name="Text Box 6">
            <a:extLst>
              <a:ext uri="{FF2B5EF4-FFF2-40B4-BE49-F238E27FC236}">
                <a16:creationId xmlns:a16="http://schemas.microsoft.com/office/drawing/2014/main" id="{458D905C-48A3-9F18-674F-B7D799893E3B}"/>
              </a:ext>
            </a:extLst>
          </p:cNvPr>
          <p:cNvSpPr txBox="1">
            <a:spLocks noChangeArrowheads="1"/>
          </p:cNvSpPr>
          <p:nvPr/>
        </p:nvSpPr>
        <p:spPr bwMode="auto">
          <a:xfrm>
            <a:off x="3754674" y="3232548"/>
            <a:ext cx="1206027" cy="253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4" tIns="34273" rIns="68544" bIns="34273">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algn="ctr" defTabSz="685800" fontAlgn="base">
              <a:spcBef>
                <a:spcPct val="0"/>
              </a:spcBef>
              <a:spcAft>
                <a:spcPct val="0"/>
              </a:spcAft>
            </a:pPr>
            <a:r>
              <a:rPr lang="en-US" altLang="en-US" sz="1200">
                <a:solidFill>
                  <a:srgbClr val="000000"/>
                </a:solidFill>
                <a:sym typeface="Arial"/>
              </a:rPr>
              <a:t>HOG descriptor</a:t>
            </a:r>
          </a:p>
        </p:txBody>
      </p:sp>
      <p:sp>
        <p:nvSpPr>
          <p:cNvPr id="93189" name="Text Box 7">
            <a:extLst>
              <a:ext uri="{FF2B5EF4-FFF2-40B4-BE49-F238E27FC236}">
                <a16:creationId xmlns:a16="http://schemas.microsoft.com/office/drawing/2014/main" id="{17F9602A-EFDA-C9C0-F0A5-03040195101E}"/>
              </a:ext>
            </a:extLst>
          </p:cNvPr>
          <p:cNvSpPr txBox="1">
            <a:spLocks noChangeArrowheads="1"/>
          </p:cNvSpPr>
          <p:nvPr/>
        </p:nvSpPr>
        <p:spPr bwMode="auto">
          <a:xfrm>
            <a:off x="1143001" y="5703094"/>
            <a:ext cx="4439028" cy="3000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4" tIns="34273" rIns="68544" bIns="34273">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fontAlgn="base">
              <a:spcBef>
                <a:spcPct val="0"/>
              </a:spcBef>
              <a:spcAft>
                <a:spcPct val="0"/>
              </a:spcAft>
            </a:pPr>
            <a:r>
              <a:rPr lang="en-US" altLang="en-US" sz="1500">
                <a:solidFill>
                  <a:srgbClr val="000000"/>
                </a:solidFill>
                <a:sym typeface="Arial"/>
              </a:rPr>
              <a:t>Binning achieves invariance to small patch offsets</a:t>
            </a:r>
            <a:r>
              <a:rPr lang="en-US" altLang="en-US" sz="1500">
                <a:solidFill>
                  <a:srgbClr val="FFFFFF"/>
                </a:solidFill>
                <a:sym typeface="Arial"/>
              </a:rPr>
              <a:t> </a:t>
            </a:r>
          </a:p>
        </p:txBody>
      </p:sp>
      <p:pic>
        <p:nvPicPr>
          <p:cNvPr id="93190" name="Picture 11">
            <a:extLst>
              <a:ext uri="{FF2B5EF4-FFF2-40B4-BE49-F238E27FC236}">
                <a16:creationId xmlns:a16="http://schemas.microsoft.com/office/drawing/2014/main" id="{069C0715-57C9-AB9B-C6F0-DF14FFEA373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71600" y="3486150"/>
            <a:ext cx="1714500" cy="190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3191" name="Picture 12" descr="IMG_0681_grid">
            <a:extLst>
              <a:ext uri="{FF2B5EF4-FFF2-40B4-BE49-F238E27FC236}">
                <a16:creationId xmlns:a16="http://schemas.microsoft.com/office/drawing/2014/main" id="{AE7A2497-4059-C34D-3F08-AC903C1C822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43300" y="3671887"/>
            <a:ext cx="1657350" cy="1243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3192" name="Picture 13" descr="0681_gist_photoshopped">
            <a:extLst>
              <a:ext uri="{FF2B5EF4-FFF2-40B4-BE49-F238E27FC236}">
                <a16:creationId xmlns:a16="http://schemas.microsoft.com/office/drawing/2014/main" id="{C4797CA2-FF1F-FBCB-AB46-89F1A887C70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57800" y="3796903"/>
            <a:ext cx="1428750" cy="1117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3193" name="Text Box 14">
            <a:extLst>
              <a:ext uri="{FF2B5EF4-FFF2-40B4-BE49-F238E27FC236}">
                <a16:creationId xmlns:a16="http://schemas.microsoft.com/office/drawing/2014/main" id="{7D0371AD-1EF0-1F73-2C32-E15EE8DCACE7}"/>
              </a:ext>
            </a:extLst>
          </p:cNvPr>
          <p:cNvSpPr txBox="1">
            <a:spLocks noChangeArrowheads="1"/>
          </p:cNvSpPr>
          <p:nvPr/>
        </p:nvSpPr>
        <p:spPr bwMode="auto">
          <a:xfrm>
            <a:off x="1215629" y="5373291"/>
            <a:ext cx="2021956" cy="253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4" tIns="34273" rIns="68544" bIns="34273">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200">
                <a:solidFill>
                  <a:srgbClr val="000000"/>
                </a:solidFill>
                <a:sym typeface="Arial"/>
              </a:rPr>
              <a:t>Generalized Shape Context</a:t>
            </a:r>
            <a:endParaRPr lang="ru-RU" altLang="en-US" sz="1200">
              <a:solidFill>
                <a:srgbClr val="000000"/>
              </a:solidFill>
              <a:sym typeface="Arial"/>
            </a:endParaRPr>
          </a:p>
        </p:txBody>
      </p:sp>
      <p:sp>
        <p:nvSpPr>
          <p:cNvPr id="93194" name="Text Box 15">
            <a:extLst>
              <a:ext uri="{FF2B5EF4-FFF2-40B4-BE49-F238E27FC236}">
                <a16:creationId xmlns:a16="http://schemas.microsoft.com/office/drawing/2014/main" id="{29CC451E-2D04-F66E-9C16-BD8638FFAEB3}"/>
              </a:ext>
            </a:extLst>
          </p:cNvPr>
          <p:cNvSpPr txBox="1">
            <a:spLocks noChangeArrowheads="1"/>
          </p:cNvSpPr>
          <p:nvPr/>
        </p:nvSpPr>
        <p:spPr bwMode="auto">
          <a:xfrm>
            <a:off x="4542235" y="4908948"/>
            <a:ext cx="1198012" cy="2538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44" tIns="34273" rIns="68544" bIns="34273">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0"/>
              </a:spcBef>
              <a:spcAft>
                <a:spcPct val="0"/>
              </a:spcAft>
            </a:pPr>
            <a:r>
              <a:rPr lang="en-US" altLang="en-US" sz="1200">
                <a:solidFill>
                  <a:srgbClr val="000000"/>
                </a:solidFill>
                <a:sym typeface="Arial"/>
              </a:rPr>
              <a:t>Gist Descriptor </a:t>
            </a:r>
            <a:endParaRPr lang="ru-RU" altLang="en-US" sz="1200">
              <a:solidFill>
                <a:srgbClr val="000000"/>
              </a:solidFill>
              <a:sym typeface="Arial"/>
            </a:endParaRPr>
          </a:p>
        </p:txBody>
      </p:sp>
      <p:pic>
        <p:nvPicPr>
          <p:cNvPr id="93195" name="Picture 2">
            <a:extLst>
              <a:ext uri="{FF2B5EF4-FFF2-40B4-BE49-F238E27FC236}">
                <a16:creationId xmlns:a16="http://schemas.microsoft.com/office/drawing/2014/main" id="{F6111194-5DAD-70AF-995C-808251BD0C4D}"/>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8056" b="24138"/>
          <a:stretch>
            <a:fillRect/>
          </a:stretch>
        </p:blipFill>
        <p:spPr bwMode="auto">
          <a:xfrm>
            <a:off x="1964531" y="1497806"/>
            <a:ext cx="4886325" cy="174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ext Box 2">
            <a:extLst>
              <a:ext uri="{FF2B5EF4-FFF2-40B4-BE49-F238E27FC236}">
                <a16:creationId xmlns:a16="http://schemas.microsoft.com/office/drawing/2014/main" id="{EFE4C1FE-1E40-928C-C714-7E01C833B8CA}"/>
              </a:ext>
            </a:extLst>
          </p:cNvPr>
          <p:cNvSpPr txBox="1">
            <a:spLocks noChangeArrowheads="1"/>
          </p:cNvSpPr>
          <p:nvPr/>
        </p:nvSpPr>
        <p:spPr bwMode="auto">
          <a:xfrm>
            <a:off x="5829300" y="5191125"/>
            <a:ext cx="1828800" cy="59413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lnSpc>
                <a:spcPct val="102000"/>
              </a:lnSpc>
              <a:spcBef>
                <a:spcPct val="50000"/>
              </a:spcBef>
              <a:spcAft>
                <a:spcPct val="0"/>
              </a:spcAft>
              <a:buClr>
                <a:srgbClr val="000000"/>
              </a:buClr>
            </a:pPr>
            <a:r>
              <a:rPr lang="en-US" altLang="en-US" sz="1650">
                <a:solidFill>
                  <a:srgbClr val="FFFFFF"/>
                </a:solidFill>
                <a:latin typeface="Trebuchet MS" panose="020B0603020202020204" pitchFamily="34" charset="0"/>
                <a:ea typeface="Arial Unicode MS"/>
                <a:cs typeface="Arial Unicode MS"/>
                <a:sym typeface="Arial"/>
              </a:rPr>
              <a:t>Space Shuttle Cargo Bay</a:t>
            </a:r>
          </a:p>
        </p:txBody>
      </p:sp>
      <p:sp>
        <p:nvSpPr>
          <p:cNvPr id="96259" name="Rectangle 3">
            <a:extLst>
              <a:ext uri="{FF2B5EF4-FFF2-40B4-BE49-F238E27FC236}">
                <a16:creationId xmlns:a16="http://schemas.microsoft.com/office/drawing/2014/main" id="{E05C631C-B55B-CD37-3706-A29EB2EFA01E}"/>
              </a:ext>
            </a:extLst>
          </p:cNvPr>
          <p:cNvSpPr>
            <a:spLocks noGrp="1" noChangeArrowheads="1"/>
          </p:cNvSpPr>
          <p:nvPr>
            <p:ph type="title"/>
          </p:nvPr>
        </p:nvSpPr>
        <p:spPr/>
        <p:txBody>
          <a:bodyPr/>
          <a:lstStyle/>
          <a:p>
            <a:r>
              <a:rPr lang="en-US" altLang="en-US" sz="3200" dirty="0"/>
              <a:t>Adaptive Representations</a:t>
            </a:r>
          </a:p>
        </p:txBody>
      </p:sp>
      <p:sp>
        <p:nvSpPr>
          <p:cNvPr id="96260" name="Rectangle 4">
            <a:extLst>
              <a:ext uri="{FF2B5EF4-FFF2-40B4-BE49-F238E27FC236}">
                <a16:creationId xmlns:a16="http://schemas.microsoft.com/office/drawing/2014/main" id="{84FC9ADE-AA12-A99C-F5D4-D17C24ABEC23}"/>
              </a:ext>
            </a:extLst>
          </p:cNvPr>
          <p:cNvSpPr>
            <a:spLocks noGrp="1" noChangeArrowheads="1"/>
          </p:cNvSpPr>
          <p:nvPr>
            <p:ph type="body" idx="1"/>
          </p:nvPr>
        </p:nvSpPr>
        <p:spPr>
          <a:xfrm>
            <a:off x="2264569" y="4857750"/>
            <a:ext cx="5541169" cy="857250"/>
          </a:xfrm>
        </p:spPr>
        <p:txBody>
          <a:bodyPr/>
          <a:lstStyle/>
          <a:p>
            <a:r>
              <a:rPr lang="en-US" altLang="en-US" sz="1500"/>
              <a:t>Adaptive binning</a:t>
            </a:r>
          </a:p>
          <a:p>
            <a:pPr lvl="1"/>
            <a:r>
              <a:rPr lang="en-US" altLang="en-US" sz="1200"/>
              <a:t>Better data/bin distribution, fewer empty bins</a:t>
            </a:r>
          </a:p>
          <a:p>
            <a:pPr lvl="1"/>
            <a:r>
              <a:rPr lang="en-US" altLang="en-US" sz="1200"/>
              <a:t>Can adapt available resolution to relative feature importance</a:t>
            </a:r>
            <a:endParaRPr lang="en-US" altLang="en-US"/>
          </a:p>
        </p:txBody>
      </p:sp>
      <p:sp>
        <p:nvSpPr>
          <p:cNvPr id="96261" name="Text Box 5">
            <a:extLst>
              <a:ext uri="{FF2B5EF4-FFF2-40B4-BE49-F238E27FC236}">
                <a16:creationId xmlns:a16="http://schemas.microsoft.com/office/drawing/2014/main" id="{572B1D0E-2EAD-B8F8-3486-E37AA20D2DA4}"/>
              </a:ext>
            </a:extLst>
          </p:cNvPr>
          <p:cNvSpPr txBox="1">
            <a:spLocks noChangeArrowheads="1"/>
          </p:cNvSpPr>
          <p:nvPr/>
        </p:nvSpPr>
        <p:spPr bwMode="auto">
          <a:xfrm>
            <a:off x="6455569" y="1851423"/>
            <a:ext cx="15430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50000"/>
              </a:spcBef>
              <a:spcAft>
                <a:spcPct val="0"/>
              </a:spcAft>
            </a:pPr>
            <a:r>
              <a:rPr lang="en-US" altLang="en-US" sz="900">
                <a:solidFill>
                  <a:srgbClr val="000000"/>
                </a:solidFill>
                <a:latin typeface="Trebuchet MS" panose="020B0603020202020204" pitchFamily="34" charset="0"/>
                <a:ea typeface="Arial Unicode MS"/>
                <a:cs typeface="Arial Unicode MS"/>
                <a:sym typeface="Arial"/>
              </a:rPr>
              <a:t>Images from Dave Kauchak</a:t>
            </a:r>
          </a:p>
        </p:txBody>
      </p:sp>
      <p:pic>
        <p:nvPicPr>
          <p:cNvPr id="96262" name="Picture 6">
            <a:extLst>
              <a:ext uri="{FF2B5EF4-FFF2-40B4-BE49-F238E27FC236}">
                <a16:creationId xmlns:a16="http://schemas.microsoft.com/office/drawing/2014/main" id="{7FAB5EE8-C726-5F37-5522-1ADB2DA7BE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325" y="3371850"/>
            <a:ext cx="2257425" cy="146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63" name="Picture 7">
            <a:extLst>
              <a:ext uri="{FF2B5EF4-FFF2-40B4-BE49-F238E27FC236}">
                <a16:creationId xmlns:a16="http://schemas.microsoft.com/office/drawing/2014/main" id="{60AD44AB-DAA9-A20C-94F5-B64E4A06F4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4950" y="3371850"/>
            <a:ext cx="2257425" cy="146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64" name="Picture 8">
            <a:extLst>
              <a:ext uri="{FF2B5EF4-FFF2-40B4-BE49-F238E27FC236}">
                <a16:creationId xmlns:a16="http://schemas.microsoft.com/office/drawing/2014/main" id="{5BC6F661-8786-16AB-05B5-09CC60F85AD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t="7805"/>
          <a:stretch>
            <a:fillRect/>
          </a:stretch>
        </p:blipFill>
        <p:spPr bwMode="auto">
          <a:xfrm>
            <a:off x="5314950" y="2057400"/>
            <a:ext cx="2257425" cy="13501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65" name="Picture 9">
            <a:extLst>
              <a:ext uri="{FF2B5EF4-FFF2-40B4-BE49-F238E27FC236}">
                <a16:creationId xmlns:a16="http://schemas.microsoft.com/office/drawing/2014/main" id="{8ECA1385-0C4F-44E1-8BCC-ECD2C85C1F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71700" y="1885950"/>
            <a:ext cx="2257425" cy="146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2">
            <a:extLst>
              <a:ext uri="{FF2B5EF4-FFF2-40B4-BE49-F238E27FC236}">
                <a16:creationId xmlns:a16="http://schemas.microsoft.com/office/drawing/2014/main" id="{66C3B1F4-0B73-425D-7A99-DCA63D68E16F}"/>
              </a:ext>
            </a:extLst>
          </p:cNvPr>
          <p:cNvSpPr txBox="1">
            <a:spLocks noChangeArrowheads="1"/>
          </p:cNvSpPr>
          <p:nvPr/>
        </p:nvSpPr>
        <p:spPr bwMode="auto">
          <a:xfrm>
            <a:off x="1674019" y="3765948"/>
            <a:ext cx="1240631" cy="59413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lnSpc>
                <a:spcPct val="102000"/>
              </a:lnSpc>
              <a:spcBef>
                <a:spcPct val="50000"/>
              </a:spcBef>
              <a:spcAft>
                <a:spcPct val="0"/>
              </a:spcAft>
              <a:buClr>
                <a:srgbClr val="000000"/>
              </a:buClr>
            </a:pPr>
            <a:r>
              <a:rPr lang="en-US" altLang="en-US" sz="1650">
                <a:solidFill>
                  <a:srgbClr val="FFFFFF"/>
                </a:solidFill>
                <a:latin typeface="Trebuchet MS" panose="020B0603020202020204" pitchFamily="34" charset="0"/>
                <a:ea typeface="Arial Unicode MS"/>
                <a:cs typeface="Arial Unicode MS"/>
                <a:sym typeface="Arial"/>
              </a:rPr>
              <a:t>EASE Truss </a:t>
            </a:r>
            <a:br>
              <a:rPr lang="en-US" altLang="en-US" sz="1650">
                <a:solidFill>
                  <a:srgbClr val="FFFFFF"/>
                </a:solidFill>
                <a:latin typeface="Trebuchet MS" panose="020B0603020202020204" pitchFamily="34" charset="0"/>
                <a:ea typeface="Arial Unicode MS"/>
                <a:cs typeface="Arial Unicode MS"/>
                <a:sym typeface="Arial"/>
              </a:rPr>
            </a:br>
            <a:r>
              <a:rPr lang="en-US" altLang="en-US" sz="1650">
                <a:solidFill>
                  <a:srgbClr val="FFFFFF"/>
                </a:solidFill>
                <a:latin typeface="Trebuchet MS" panose="020B0603020202020204" pitchFamily="34" charset="0"/>
                <a:ea typeface="Arial Unicode MS"/>
                <a:cs typeface="Arial Unicode MS"/>
                <a:sym typeface="Arial"/>
              </a:rPr>
              <a:t>Assembly</a:t>
            </a:r>
          </a:p>
        </p:txBody>
      </p:sp>
      <p:sp>
        <p:nvSpPr>
          <p:cNvPr id="98307" name="Text Box 3">
            <a:extLst>
              <a:ext uri="{FF2B5EF4-FFF2-40B4-BE49-F238E27FC236}">
                <a16:creationId xmlns:a16="http://schemas.microsoft.com/office/drawing/2014/main" id="{78B61E02-A14C-0D86-F5EA-2BCB84D2D39E}"/>
              </a:ext>
            </a:extLst>
          </p:cNvPr>
          <p:cNvSpPr txBox="1">
            <a:spLocks noChangeArrowheads="1"/>
          </p:cNvSpPr>
          <p:nvPr/>
        </p:nvSpPr>
        <p:spPr bwMode="auto">
          <a:xfrm>
            <a:off x="5829300" y="5191125"/>
            <a:ext cx="1828800" cy="594137"/>
          </a:xfrm>
          <a:prstGeom prst="rect">
            <a:avLst/>
          </a:prstGeom>
          <a:noFill/>
          <a:ln>
            <a:noFill/>
          </a:ln>
          <a:effectLst/>
          <a:extLst>
            <a:ext uri="{909E8E84-426E-40DD-AFC4-6F175D3DCCD1}">
              <a14:hiddenFill xmlns:a14="http://schemas.microsoft.com/office/drawing/2010/main">
                <a:solidFill>
                  <a:srgbClr val="00B8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lnSpc>
                <a:spcPct val="102000"/>
              </a:lnSpc>
              <a:spcBef>
                <a:spcPct val="50000"/>
              </a:spcBef>
              <a:spcAft>
                <a:spcPct val="0"/>
              </a:spcAft>
              <a:buClr>
                <a:srgbClr val="000000"/>
              </a:buClr>
            </a:pPr>
            <a:r>
              <a:rPr lang="en-US" altLang="en-US" sz="1650">
                <a:solidFill>
                  <a:srgbClr val="FFFFFF"/>
                </a:solidFill>
                <a:latin typeface="Trebuchet MS" panose="020B0603020202020204" pitchFamily="34" charset="0"/>
                <a:ea typeface="Arial Unicode MS"/>
                <a:cs typeface="Arial Unicode MS"/>
                <a:sym typeface="Arial"/>
              </a:rPr>
              <a:t>Space Shuttle Cargo Bay</a:t>
            </a:r>
          </a:p>
        </p:txBody>
      </p:sp>
      <p:sp>
        <p:nvSpPr>
          <p:cNvPr id="98308" name="Rectangle 4">
            <a:extLst>
              <a:ext uri="{FF2B5EF4-FFF2-40B4-BE49-F238E27FC236}">
                <a16:creationId xmlns:a16="http://schemas.microsoft.com/office/drawing/2014/main" id="{26A158F8-59EB-937D-E7AF-9536B248BD6C}"/>
              </a:ext>
            </a:extLst>
          </p:cNvPr>
          <p:cNvSpPr>
            <a:spLocks noGrp="1" noChangeArrowheads="1"/>
          </p:cNvSpPr>
          <p:nvPr>
            <p:ph type="title"/>
          </p:nvPr>
        </p:nvSpPr>
        <p:spPr>
          <a:xfrm>
            <a:off x="645476" y="216710"/>
            <a:ext cx="7660324" cy="628650"/>
          </a:xfrm>
        </p:spPr>
        <p:txBody>
          <a:bodyPr/>
          <a:lstStyle/>
          <a:p>
            <a:r>
              <a:rPr lang="en-US" altLang="en-US" sz="3200" dirty="0"/>
              <a:t>Clustering: very adaptive representations</a:t>
            </a:r>
          </a:p>
        </p:txBody>
      </p:sp>
      <p:sp>
        <p:nvSpPr>
          <p:cNvPr id="98309" name="Rectangle 5">
            <a:extLst>
              <a:ext uri="{FF2B5EF4-FFF2-40B4-BE49-F238E27FC236}">
                <a16:creationId xmlns:a16="http://schemas.microsoft.com/office/drawing/2014/main" id="{AF8B18BD-3277-BE2F-7581-823B17FDC4B4}"/>
              </a:ext>
            </a:extLst>
          </p:cNvPr>
          <p:cNvSpPr>
            <a:spLocks noGrp="1" noChangeArrowheads="1"/>
          </p:cNvSpPr>
          <p:nvPr>
            <p:ph type="body" idx="1"/>
          </p:nvPr>
        </p:nvSpPr>
        <p:spPr>
          <a:xfrm>
            <a:off x="2264569" y="4229100"/>
            <a:ext cx="5541169" cy="1485900"/>
          </a:xfrm>
        </p:spPr>
        <p:txBody>
          <a:bodyPr/>
          <a:lstStyle/>
          <a:p>
            <a:r>
              <a:rPr lang="en-US" altLang="en-US" sz="1500"/>
              <a:t>Clusters / Signatures</a:t>
            </a:r>
          </a:p>
          <a:p>
            <a:pPr lvl="1"/>
            <a:r>
              <a:rPr lang="en-US" altLang="en-US" sz="1200"/>
              <a:t>“super-adaptive” binning</a:t>
            </a:r>
          </a:p>
          <a:p>
            <a:pPr lvl="1"/>
            <a:r>
              <a:rPr lang="en-US" altLang="en-US" sz="1200"/>
              <a:t>Does not require discretization along any fixed axis</a:t>
            </a:r>
          </a:p>
        </p:txBody>
      </p:sp>
      <p:sp>
        <p:nvSpPr>
          <p:cNvPr id="98310" name="Text Box 6">
            <a:extLst>
              <a:ext uri="{FF2B5EF4-FFF2-40B4-BE49-F238E27FC236}">
                <a16:creationId xmlns:a16="http://schemas.microsoft.com/office/drawing/2014/main" id="{9131D746-8B8F-F8E8-A9E3-14383AAC8BFB}"/>
              </a:ext>
            </a:extLst>
          </p:cNvPr>
          <p:cNvSpPr txBox="1">
            <a:spLocks noChangeArrowheads="1"/>
          </p:cNvSpPr>
          <p:nvPr/>
        </p:nvSpPr>
        <p:spPr bwMode="auto">
          <a:xfrm>
            <a:off x="6455569" y="1851423"/>
            <a:ext cx="154305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defRPr sz="28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0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16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14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1400">
                <a:solidFill>
                  <a:schemeClr val="tx1"/>
                </a:solidFill>
                <a:latin typeface="Arial" panose="020B0604020202020204" pitchFamily="34" charset="0"/>
                <a:cs typeface="Arial" panose="020B0604020202020204" pitchFamily="34" charset="0"/>
              </a:defRPr>
            </a:lvl9pPr>
          </a:lstStyle>
          <a:p>
            <a:pPr defTabSz="685800" eaLnBrk="0" fontAlgn="base" hangingPunct="0">
              <a:spcBef>
                <a:spcPct val="50000"/>
              </a:spcBef>
              <a:spcAft>
                <a:spcPct val="0"/>
              </a:spcAft>
            </a:pPr>
            <a:r>
              <a:rPr lang="en-US" altLang="en-US" sz="900">
                <a:solidFill>
                  <a:srgbClr val="000000"/>
                </a:solidFill>
                <a:latin typeface="Trebuchet MS" panose="020B0603020202020204" pitchFamily="34" charset="0"/>
                <a:ea typeface="Arial Unicode MS"/>
                <a:cs typeface="Arial Unicode MS"/>
                <a:sym typeface="Arial"/>
              </a:rPr>
              <a:t>Images from Dave Kauchak</a:t>
            </a:r>
          </a:p>
        </p:txBody>
      </p:sp>
      <p:pic>
        <p:nvPicPr>
          <p:cNvPr id="98311" name="Picture 7">
            <a:extLst>
              <a:ext uri="{FF2B5EF4-FFF2-40B4-BE49-F238E27FC236}">
                <a16:creationId xmlns:a16="http://schemas.microsoft.com/office/drawing/2014/main" id="{4605510B-77B8-68FF-1DB0-E6CC9BF007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72050" y="2593182"/>
            <a:ext cx="2257425" cy="146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12" name="Picture 8">
            <a:extLst>
              <a:ext uri="{FF2B5EF4-FFF2-40B4-BE49-F238E27FC236}">
                <a16:creationId xmlns:a16="http://schemas.microsoft.com/office/drawing/2014/main" id="{3F8ABB49-B192-14FC-E607-9904BB3B37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1700" y="1885950"/>
            <a:ext cx="2257425" cy="1464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spd="slow"/>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5650" name="Group 3"/>
          <p:cNvGrpSpPr>
            <a:grpSpLocks/>
          </p:cNvGrpSpPr>
          <p:nvPr/>
        </p:nvGrpSpPr>
        <p:grpSpPr bwMode="auto">
          <a:xfrm>
            <a:off x="990600" y="1362075"/>
            <a:ext cx="555625" cy="1000125"/>
            <a:chOff x="2532" y="1542"/>
            <a:chExt cx="184" cy="332"/>
          </a:xfrm>
        </p:grpSpPr>
        <p:sp>
          <p:nvSpPr>
            <p:cNvPr id="155681" name="AutoShape 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n-US" sz="1800">
                <a:solidFill>
                  <a:srgbClr val="000000"/>
                </a:solidFill>
              </a:endParaRPr>
            </a:p>
          </p:txBody>
        </p:sp>
        <p:sp>
          <p:nvSpPr>
            <p:cNvPr id="155682" name="Line 5"/>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83" name="Line 6"/>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84" name="Line 7"/>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85" name="Line 8"/>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86" name="Line 9"/>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155651" name="Group 10"/>
          <p:cNvGrpSpPr>
            <a:grpSpLocks/>
          </p:cNvGrpSpPr>
          <p:nvPr/>
        </p:nvGrpSpPr>
        <p:grpSpPr bwMode="auto">
          <a:xfrm>
            <a:off x="1654175" y="1362075"/>
            <a:ext cx="2578100" cy="1009650"/>
            <a:chOff x="1042" y="858"/>
            <a:chExt cx="1624" cy="636"/>
          </a:xfrm>
        </p:grpSpPr>
        <p:grpSp>
          <p:nvGrpSpPr>
            <p:cNvPr id="155659" name="Group 11"/>
            <p:cNvGrpSpPr>
              <a:grpSpLocks/>
            </p:cNvGrpSpPr>
            <p:nvPr/>
          </p:nvGrpSpPr>
          <p:grpSpPr bwMode="auto">
            <a:xfrm>
              <a:off x="1042" y="858"/>
              <a:ext cx="350" cy="630"/>
              <a:chOff x="2532" y="1542"/>
              <a:chExt cx="184" cy="332"/>
            </a:xfrm>
          </p:grpSpPr>
          <p:sp>
            <p:nvSpPr>
              <p:cNvPr id="155675" name="AutoShape 12"/>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n-US" sz="1800">
                  <a:solidFill>
                    <a:srgbClr val="000000"/>
                  </a:solidFill>
                </a:endParaRPr>
              </a:p>
            </p:txBody>
          </p:sp>
          <p:sp>
            <p:nvSpPr>
              <p:cNvPr id="155676" name="Line 13"/>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77" name="Line 14"/>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78" name="Line 15"/>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79" name="Line 16"/>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80" name="Line 17"/>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155660" name="Group 18"/>
            <p:cNvGrpSpPr>
              <a:grpSpLocks/>
            </p:cNvGrpSpPr>
            <p:nvPr/>
          </p:nvGrpSpPr>
          <p:grpSpPr bwMode="auto">
            <a:xfrm>
              <a:off x="1474" y="864"/>
              <a:ext cx="350" cy="630"/>
              <a:chOff x="2532" y="1542"/>
              <a:chExt cx="184" cy="332"/>
            </a:xfrm>
          </p:grpSpPr>
          <p:sp>
            <p:nvSpPr>
              <p:cNvPr id="155669" name="AutoShape 19"/>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n-US" sz="1800">
                  <a:solidFill>
                    <a:srgbClr val="000000"/>
                  </a:solidFill>
                </a:endParaRPr>
              </a:p>
            </p:txBody>
          </p:sp>
          <p:sp>
            <p:nvSpPr>
              <p:cNvPr id="155670" name="Line 20"/>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71" name="Line 21"/>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72" name="Line 22"/>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73" name="Line 23"/>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74" name="Line 24"/>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grpSp>
          <p:nvGrpSpPr>
            <p:cNvPr id="155661" name="Group 25"/>
            <p:cNvGrpSpPr>
              <a:grpSpLocks/>
            </p:cNvGrpSpPr>
            <p:nvPr/>
          </p:nvGrpSpPr>
          <p:grpSpPr bwMode="auto">
            <a:xfrm>
              <a:off x="1906" y="864"/>
              <a:ext cx="350" cy="630"/>
              <a:chOff x="2532" y="1542"/>
              <a:chExt cx="184" cy="332"/>
            </a:xfrm>
          </p:grpSpPr>
          <p:sp>
            <p:nvSpPr>
              <p:cNvPr id="155663" name="AutoShape 26"/>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endParaRPr lang="en-US" sz="1800">
                  <a:solidFill>
                    <a:srgbClr val="000000"/>
                  </a:solidFill>
                </a:endParaRPr>
              </a:p>
            </p:txBody>
          </p:sp>
          <p:sp>
            <p:nvSpPr>
              <p:cNvPr id="155664" name="Line 27"/>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65" name="Line 28"/>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66" name="Line 29"/>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67" name="Line 30"/>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155668" name="Line 31"/>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grpSp>
        <p:sp>
          <p:nvSpPr>
            <p:cNvPr id="155662" name="Text Box 32"/>
            <p:cNvSpPr txBox="1">
              <a:spLocks noChangeArrowheads="1"/>
            </p:cNvSpPr>
            <p:nvPr/>
          </p:nvSpPr>
          <p:spPr bwMode="auto">
            <a:xfrm>
              <a:off x="2294" y="922"/>
              <a:ext cx="37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1" hangingPunct="1"/>
              <a:r>
                <a:rPr lang="en-US" sz="3200">
                  <a:solidFill>
                    <a:srgbClr val="000099"/>
                  </a:solidFill>
                </a:rPr>
                <a:t>…</a:t>
              </a:r>
            </a:p>
          </p:txBody>
        </p:sp>
      </p:grpSp>
      <p:sp>
        <p:nvSpPr>
          <p:cNvPr id="155652" name="Line 35"/>
          <p:cNvSpPr>
            <a:spLocks noChangeShapeType="1"/>
          </p:cNvSpPr>
          <p:nvPr/>
        </p:nvSpPr>
        <p:spPr bwMode="auto">
          <a:xfrm flipH="1" flipV="1">
            <a:off x="4191000" y="1828800"/>
            <a:ext cx="609600" cy="0"/>
          </a:xfrm>
          <a:prstGeom prst="line">
            <a:avLst/>
          </a:prstGeom>
          <a:noFill/>
          <a:ln w="57150">
            <a:solidFill>
              <a:schemeClr val="hlink"/>
            </a:solidFill>
            <a:round/>
            <a:headEnd/>
            <a:tailEnd type="triangle" w="lg" len="lg"/>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US"/>
          </a:p>
        </p:txBody>
      </p:sp>
      <p:sp>
        <p:nvSpPr>
          <p:cNvPr id="582692" name="Rectangle 36"/>
          <p:cNvSpPr>
            <a:spLocks noChangeArrowheads="1"/>
          </p:cNvSpPr>
          <p:nvPr/>
        </p:nvSpPr>
        <p:spPr bwMode="auto">
          <a:xfrm>
            <a:off x="457200" y="274638"/>
            <a:ext cx="8229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1" hangingPunct="1">
              <a:defRPr/>
            </a:pPr>
            <a:r>
              <a:rPr lang="en-US" sz="3400" b="1">
                <a:solidFill>
                  <a:srgbClr val="000000"/>
                </a:solidFill>
                <a:effectLst>
                  <a:outerShdw blurRad="38100" dist="38100" dir="2700000" algn="tl">
                    <a:srgbClr val="FFFFFF"/>
                  </a:outerShdw>
                </a:effectLst>
              </a:rPr>
              <a:t>Patch Features</a:t>
            </a:r>
          </a:p>
        </p:txBody>
      </p:sp>
      <p:pic>
        <p:nvPicPr>
          <p:cNvPr id="155654" name="Picture 37" descr="tmp"/>
          <p:cNvPicPr>
            <a:picLocks noChangeAspect="1" noChangeArrowheads="1"/>
          </p:cNvPicPr>
          <p:nvPr/>
        </p:nvPicPr>
        <p:blipFill>
          <a:blip r:embed="rId2">
            <a:extLst>
              <a:ext uri="{28A0092B-C50C-407E-A947-70E740481C1C}">
                <a14:useLocalDpi xmlns:a14="http://schemas.microsoft.com/office/drawing/2010/main" val="0"/>
              </a:ext>
            </a:extLst>
          </a:blip>
          <a:srcRect l="2948" t="17174" r="66127" b="47049"/>
          <a:stretch>
            <a:fillRect/>
          </a:stretch>
        </p:blipFill>
        <p:spPr bwMode="auto">
          <a:xfrm>
            <a:off x="5181600" y="806450"/>
            <a:ext cx="3810000" cy="285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55" name="Rectangle 38"/>
          <p:cNvSpPr>
            <a:spLocks noChangeArrowheads="1"/>
          </p:cNvSpPr>
          <p:nvPr/>
        </p:nvSpPr>
        <p:spPr bwMode="auto">
          <a:xfrm>
            <a:off x="5219700" y="831850"/>
            <a:ext cx="381000" cy="285750"/>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sz="1800">
              <a:solidFill>
                <a:srgbClr val="000000"/>
              </a:solidFill>
            </a:endParaRPr>
          </a:p>
        </p:txBody>
      </p:sp>
      <p:sp>
        <p:nvSpPr>
          <p:cNvPr id="155656" name="Rectangle 39"/>
          <p:cNvSpPr>
            <a:spLocks noChangeArrowheads="1"/>
          </p:cNvSpPr>
          <p:nvPr/>
        </p:nvSpPr>
        <p:spPr bwMode="auto">
          <a:xfrm>
            <a:off x="5321300" y="831850"/>
            <a:ext cx="381000" cy="285750"/>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sz="1800">
              <a:solidFill>
                <a:srgbClr val="000000"/>
              </a:solidFill>
            </a:endParaRPr>
          </a:p>
        </p:txBody>
      </p:sp>
      <p:sp>
        <p:nvSpPr>
          <p:cNvPr id="155657" name="Rectangle 40"/>
          <p:cNvSpPr>
            <a:spLocks noChangeArrowheads="1"/>
          </p:cNvSpPr>
          <p:nvPr/>
        </p:nvSpPr>
        <p:spPr bwMode="auto">
          <a:xfrm>
            <a:off x="8686800" y="3352800"/>
            <a:ext cx="381000" cy="285750"/>
          </a:xfrm>
          <a:prstGeom prst="rect">
            <a:avLst/>
          </a:prstGeom>
          <a:noFill/>
          <a:ln w="3810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endParaRPr lang="en-US" sz="1800">
              <a:solidFill>
                <a:srgbClr val="000000"/>
              </a:solidFill>
            </a:endParaRPr>
          </a:p>
        </p:txBody>
      </p:sp>
      <p:sp>
        <p:nvSpPr>
          <p:cNvPr id="155658" name="Line 41"/>
          <p:cNvSpPr>
            <a:spLocks noChangeShapeType="1"/>
          </p:cNvSpPr>
          <p:nvPr/>
        </p:nvSpPr>
        <p:spPr bwMode="auto">
          <a:xfrm>
            <a:off x="5981700" y="1060450"/>
            <a:ext cx="381000" cy="1588"/>
          </a:xfrm>
          <a:prstGeom prst="line">
            <a:avLst/>
          </a:prstGeom>
          <a:noFill/>
          <a:ln w="76200" cap="rnd">
            <a:solidFill>
              <a:srgbClr val="FF0000"/>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Tree>
    <p:extLst>
      <p:ext uri="{BB962C8B-B14F-4D97-AF65-F5344CB8AC3E}">
        <p14:creationId xmlns:p14="http://schemas.microsoft.com/office/powerpoint/2010/main" val="43300659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6674" name="Group 2"/>
          <p:cNvGrpSpPr>
            <a:grpSpLocks/>
          </p:cNvGrpSpPr>
          <p:nvPr/>
        </p:nvGrpSpPr>
        <p:grpSpPr bwMode="auto">
          <a:xfrm>
            <a:off x="990600" y="1362075"/>
            <a:ext cx="555625" cy="1000125"/>
            <a:chOff x="2532" y="1542"/>
            <a:chExt cx="184" cy="332"/>
          </a:xfrm>
        </p:grpSpPr>
        <p:sp>
          <p:nvSpPr>
            <p:cNvPr id="521219" name="AutoShape 3"/>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20" name="Line 4"/>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21" name="Line 5"/>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22" name="Line 6"/>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23" name="Line 7"/>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24" name="Line 8"/>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sp>
        <p:nvSpPr>
          <p:cNvPr id="521225" name="Line 9"/>
          <p:cNvSpPr>
            <a:spLocks noChangeShapeType="1"/>
          </p:cNvSpPr>
          <p:nvPr/>
        </p:nvSpPr>
        <p:spPr bwMode="auto">
          <a:xfrm flipV="1">
            <a:off x="762000" y="3200400"/>
            <a:ext cx="0" cy="3041650"/>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26" name="Line 10"/>
          <p:cNvSpPr>
            <a:spLocks noChangeShapeType="1"/>
          </p:cNvSpPr>
          <p:nvPr/>
        </p:nvSpPr>
        <p:spPr bwMode="auto">
          <a:xfrm>
            <a:off x="762000" y="6242050"/>
            <a:ext cx="3810000" cy="3175"/>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27" name="Line 11"/>
          <p:cNvSpPr>
            <a:spLocks noChangeShapeType="1"/>
          </p:cNvSpPr>
          <p:nvPr/>
        </p:nvSpPr>
        <p:spPr bwMode="auto">
          <a:xfrm flipV="1">
            <a:off x="762000" y="4564063"/>
            <a:ext cx="2819400" cy="1677987"/>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28" name="Oval 12"/>
          <p:cNvSpPr>
            <a:spLocks noChangeAspect="1" noChangeArrowheads="1"/>
          </p:cNvSpPr>
          <p:nvPr/>
        </p:nvSpPr>
        <p:spPr bwMode="auto">
          <a:xfrm>
            <a:off x="1712913" y="4797425"/>
            <a:ext cx="173037"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29" name="Oval 13"/>
          <p:cNvSpPr>
            <a:spLocks noChangeAspect="1" noChangeArrowheads="1"/>
          </p:cNvSpPr>
          <p:nvPr/>
        </p:nvSpPr>
        <p:spPr bwMode="auto">
          <a:xfrm>
            <a:off x="1865313" y="4949825"/>
            <a:ext cx="173037"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30" name="Oval 14"/>
          <p:cNvSpPr>
            <a:spLocks noChangeAspect="1" noChangeArrowheads="1"/>
          </p:cNvSpPr>
          <p:nvPr/>
        </p:nvSpPr>
        <p:spPr bwMode="auto">
          <a:xfrm>
            <a:off x="1371600" y="48006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31" name="Oval 15"/>
          <p:cNvSpPr>
            <a:spLocks noChangeAspect="1" noChangeArrowheads="1"/>
          </p:cNvSpPr>
          <p:nvPr/>
        </p:nvSpPr>
        <p:spPr bwMode="auto">
          <a:xfrm>
            <a:off x="1676400" y="51816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32" name="Oval 16"/>
          <p:cNvSpPr>
            <a:spLocks noChangeAspect="1" noChangeArrowheads="1"/>
          </p:cNvSpPr>
          <p:nvPr/>
        </p:nvSpPr>
        <p:spPr bwMode="auto">
          <a:xfrm>
            <a:off x="1447800" y="51054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33" name="Oval 17"/>
          <p:cNvSpPr>
            <a:spLocks noChangeAspect="1" noChangeArrowheads="1"/>
          </p:cNvSpPr>
          <p:nvPr/>
        </p:nvSpPr>
        <p:spPr bwMode="auto">
          <a:xfrm>
            <a:off x="2743200" y="37338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34" name="Oval 18"/>
          <p:cNvSpPr>
            <a:spLocks noChangeAspect="1" noChangeArrowheads="1"/>
          </p:cNvSpPr>
          <p:nvPr/>
        </p:nvSpPr>
        <p:spPr bwMode="auto">
          <a:xfrm>
            <a:off x="2667000" y="43434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35" name="Oval 19"/>
          <p:cNvSpPr>
            <a:spLocks noChangeAspect="1" noChangeArrowheads="1"/>
          </p:cNvSpPr>
          <p:nvPr/>
        </p:nvSpPr>
        <p:spPr bwMode="auto">
          <a:xfrm>
            <a:off x="2438400" y="40386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36" name="Oval 20"/>
          <p:cNvSpPr>
            <a:spLocks noChangeAspect="1" noChangeArrowheads="1"/>
          </p:cNvSpPr>
          <p:nvPr/>
        </p:nvSpPr>
        <p:spPr bwMode="auto">
          <a:xfrm>
            <a:off x="2743200" y="40386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37" name="Oval 21"/>
          <p:cNvSpPr>
            <a:spLocks noChangeAspect="1" noChangeArrowheads="1"/>
          </p:cNvSpPr>
          <p:nvPr/>
        </p:nvSpPr>
        <p:spPr bwMode="auto">
          <a:xfrm>
            <a:off x="2209800" y="48006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38" name="Oval 22"/>
          <p:cNvSpPr>
            <a:spLocks noChangeAspect="1" noChangeArrowheads="1"/>
          </p:cNvSpPr>
          <p:nvPr/>
        </p:nvSpPr>
        <p:spPr bwMode="auto">
          <a:xfrm>
            <a:off x="1524000" y="44958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39" name="Oval 23"/>
          <p:cNvSpPr>
            <a:spLocks noChangeAspect="1" noChangeArrowheads="1"/>
          </p:cNvSpPr>
          <p:nvPr/>
        </p:nvSpPr>
        <p:spPr bwMode="auto">
          <a:xfrm>
            <a:off x="3581400" y="57150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40" name="Oval 24"/>
          <p:cNvSpPr>
            <a:spLocks noChangeAspect="1" noChangeArrowheads="1"/>
          </p:cNvSpPr>
          <p:nvPr/>
        </p:nvSpPr>
        <p:spPr bwMode="auto">
          <a:xfrm>
            <a:off x="3429000" y="54864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41" name="Oval 25"/>
          <p:cNvSpPr>
            <a:spLocks noChangeAspect="1" noChangeArrowheads="1"/>
          </p:cNvSpPr>
          <p:nvPr/>
        </p:nvSpPr>
        <p:spPr bwMode="auto">
          <a:xfrm>
            <a:off x="3200400" y="57150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grpSp>
        <p:nvGrpSpPr>
          <p:cNvPr id="156692" name="Group 26"/>
          <p:cNvGrpSpPr>
            <a:grpSpLocks/>
          </p:cNvGrpSpPr>
          <p:nvPr/>
        </p:nvGrpSpPr>
        <p:grpSpPr bwMode="auto">
          <a:xfrm>
            <a:off x="1654175" y="1362075"/>
            <a:ext cx="555625" cy="1000125"/>
            <a:chOff x="2532" y="1542"/>
            <a:chExt cx="184" cy="332"/>
          </a:xfrm>
        </p:grpSpPr>
        <p:sp>
          <p:nvSpPr>
            <p:cNvPr id="521243" name="AutoShape 2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44" name="Line 28"/>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45" name="Line 29"/>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46" name="Line 30"/>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47" name="Line 31"/>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48" name="Line 32"/>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grpSp>
        <p:nvGrpSpPr>
          <p:cNvPr id="156693" name="Group 33"/>
          <p:cNvGrpSpPr>
            <a:grpSpLocks/>
          </p:cNvGrpSpPr>
          <p:nvPr/>
        </p:nvGrpSpPr>
        <p:grpSpPr bwMode="auto">
          <a:xfrm>
            <a:off x="2339975" y="1371600"/>
            <a:ext cx="555625" cy="1000125"/>
            <a:chOff x="2532" y="1542"/>
            <a:chExt cx="184" cy="332"/>
          </a:xfrm>
        </p:grpSpPr>
        <p:sp>
          <p:nvSpPr>
            <p:cNvPr id="521250" name="AutoShape 3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51" name="Line 35"/>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52" name="Line 36"/>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53" name="Line 37"/>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54" name="Line 38"/>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55" name="Line 39"/>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grpSp>
        <p:nvGrpSpPr>
          <p:cNvPr id="156694" name="Group 40"/>
          <p:cNvGrpSpPr>
            <a:grpSpLocks/>
          </p:cNvGrpSpPr>
          <p:nvPr/>
        </p:nvGrpSpPr>
        <p:grpSpPr bwMode="auto">
          <a:xfrm>
            <a:off x="3025775" y="1371600"/>
            <a:ext cx="555625" cy="1000125"/>
            <a:chOff x="2532" y="1542"/>
            <a:chExt cx="184" cy="332"/>
          </a:xfrm>
        </p:grpSpPr>
        <p:sp>
          <p:nvSpPr>
            <p:cNvPr id="521257" name="AutoShape 41"/>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58" name="Line 42"/>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59" name="Line 43"/>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60" name="Line 44"/>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61" name="Line 45"/>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62" name="Line 46"/>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sp>
        <p:nvSpPr>
          <p:cNvPr id="521263" name="Rectangle 47"/>
          <p:cNvSpPr>
            <a:spLocks noGrp="1" noChangeArrowheads="1"/>
          </p:cNvSpPr>
          <p:nvPr>
            <p:ph type="title"/>
          </p:nvPr>
        </p:nvSpPr>
        <p:spPr>
          <a:xfrm>
            <a:off x="457200" y="274638"/>
            <a:ext cx="8229600" cy="563562"/>
          </a:xfrm>
        </p:spPr>
        <p:txBody>
          <a:bodyPr/>
          <a:lstStyle/>
          <a:p>
            <a:pPr algn="l" eaLnBrk="1" hangingPunct="1">
              <a:defRPr/>
            </a:pPr>
            <a:r>
              <a:rPr lang="en-US" sz="3400" b="1">
                <a:effectLst>
                  <a:outerShdw blurRad="38100" dist="38100" dir="2700000" algn="tl">
                    <a:srgbClr val="FFFFFF"/>
                  </a:outerShdw>
                </a:effectLst>
              </a:rPr>
              <a:t>dictionary formation</a:t>
            </a:r>
          </a:p>
        </p:txBody>
      </p:sp>
      <p:sp>
        <p:nvSpPr>
          <p:cNvPr id="521264" name="Freeform 48"/>
          <p:cNvSpPr>
            <a:spLocks/>
          </p:cNvSpPr>
          <p:nvPr/>
        </p:nvSpPr>
        <p:spPr bwMode="auto">
          <a:xfrm>
            <a:off x="1866900" y="2438400"/>
            <a:ext cx="800100" cy="1295400"/>
          </a:xfrm>
          <a:custGeom>
            <a:avLst/>
            <a:gdLst>
              <a:gd name="T0" fmla="*/ 72 w 504"/>
              <a:gd name="T1" fmla="*/ 0 h 816"/>
              <a:gd name="T2" fmla="*/ 72 w 504"/>
              <a:gd name="T3" fmla="*/ 384 h 816"/>
              <a:gd name="T4" fmla="*/ 504 w 504"/>
              <a:gd name="T5" fmla="*/ 816 h 816"/>
            </a:gdLst>
            <a:ahLst/>
            <a:cxnLst>
              <a:cxn ang="0">
                <a:pos x="T0" y="T1"/>
              </a:cxn>
              <a:cxn ang="0">
                <a:pos x="T2" y="T3"/>
              </a:cxn>
              <a:cxn ang="0">
                <a:pos x="T4" y="T5"/>
              </a:cxn>
            </a:cxnLst>
            <a:rect l="0" t="0" r="r" b="b"/>
            <a:pathLst>
              <a:path w="504" h="816">
                <a:moveTo>
                  <a:pt x="72" y="0"/>
                </a:moveTo>
                <a:cubicBezTo>
                  <a:pt x="36" y="124"/>
                  <a:pt x="0" y="248"/>
                  <a:pt x="72" y="384"/>
                </a:cubicBezTo>
                <a:cubicBezTo>
                  <a:pt x="144" y="520"/>
                  <a:pt x="324" y="668"/>
                  <a:pt x="504" y="816"/>
                </a:cubicBezTo>
              </a:path>
            </a:pathLst>
          </a:custGeom>
          <a:noFill/>
          <a:ln w="9525" cap="flat">
            <a:solidFill>
              <a:schemeClr val="tx1"/>
            </a:solidFill>
            <a:prstDash val="dash"/>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sz="1800">
              <a:solidFill>
                <a:srgbClr val="000000"/>
              </a:solidFill>
              <a:cs typeface="+mn-cs"/>
            </a:endParaRPr>
          </a:p>
        </p:txBody>
      </p:sp>
      <p:sp>
        <p:nvSpPr>
          <p:cNvPr id="521265" name="Freeform 49"/>
          <p:cNvSpPr>
            <a:spLocks/>
          </p:cNvSpPr>
          <p:nvPr/>
        </p:nvSpPr>
        <p:spPr bwMode="auto">
          <a:xfrm>
            <a:off x="2057400" y="2514600"/>
            <a:ext cx="1320800" cy="2997200"/>
          </a:xfrm>
          <a:custGeom>
            <a:avLst/>
            <a:gdLst>
              <a:gd name="T0" fmla="*/ 432 w 832"/>
              <a:gd name="T1" fmla="*/ 0 h 1888"/>
              <a:gd name="T2" fmla="*/ 816 w 832"/>
              <a:gd name="T3" fmla="*/ 1248 h 1888"/>
              <a:gd name="T4" fmla="*/ 336 w 832"/>
              <a:gd name="T5" fmla="*/ 1824 h 1888"/>
              <a:gd name="T6" fmla="*/ 0 w 832"/>
              <a:gd name="T7" fmla="*/ 1632 h 1888"/>
            </a:gdLst>
            <a:ahLst/>
            <a:cxnLst>
              <a:cxn ang="0">
                <a:pos x="T0" y="T1"/>
              </a:cxn>
              <a:cxn ang="0">
                <a:pos x="T2" y="T3"/>
              </a:cxn>
              <a:cxn ang="0">
                <a:pos x="T4" y="T5"/>
              </a:cxn>
              <a:cxn ang="0">
                <a:pos x="T6" y="T7"/>
              </a:cxn>
            </a:cxnLst>
            <a:rect l="0" t="0" r="r" b="b"/>
            <a:pathLst>
              <a:path w="832" h="1888">
                <a:moveTo>
                  <a:pt x="432" y="0"/>
                </a:moveTo>
                <a:cubicBezTo>
                  <a:pt x="632" y="472"/>
                  <a:pt x="832" y="944"/>
                  <a:pt x="816" y="1248"/>
                </a:cubicBezTo>
                <a:cubicBezTo>
                  <a:pt x="800" y="1552"/>
                  <a:pt x="472" y="1760"/>
                  <a:pt x="336" y="1824"/>
                </a:cubicBezTo>
                <a:cubicBezTo>
                  <a:pt x="200" y="1888"/>
                  <a:pt x="100" y="1760"/>
                  <a:pt x="0" y="1632"/>
                </a:cubicBezTo>
              </a:path>
            </a:pathLst>
          </a:custGeom>
          <a:noFill/>
          <a:ln w="9525" cap="flat">
            <a:solidFill>
              <a:schemeClr val="tx1"/>
            </a:solidFill>
            <a:prstDash val="dash"/>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sz="1800">
              <a:solidFill>
                <a:srgbClr val="000000"/>
              </a:solidFill>
              <a:cs typeface="+mn-cs"/>
            </a:endParaRPr>
          </a:p>
        </p:txBody>
      </p:sp>
      <p:sp>
        <p:nvSpPr>
          <p:cNvPr id="521266" name="Freeform 50"/>
          <p:cNvSpPr>
            <a:spLocks/>
          </p:cNvSpPr>
          <p:nvPr/>
        </p:nvSpPr>
        <p:spPr bwMode="auto">
          <a:xfrm>
            <a:off x="3352800" y="2514600"/>
            <a:ext cx="990600" cy="3124200"/>
          </a:xfrm>
          <a:custGeom>
            <a:avLst/>
            <a:gdLst>
              <a:gd name="T0" fmla="*/ 0 w 624"/>
              <a:gd name="T1" fmla="*/ 0 h 1968"/>
              <a:gd name="T2" fmla="*/ 576 w 624"/>
              <a:gd name="T3" fmla="*/ 768 h 1968"/>
              <a:gd name="T4" fmla="*/ 288 w 624"/>
              <a:gd name="T5" fmla="*/ 1968 h 1968"/>
            </a:gdLst>
            <a:ahLst/>
            <a:cxnLst>
              <a:cxn ang="0">
                <a:pos x="T0" y="T1"/>
              </a:cxn>
              <a:cxn ang="0">
                <a:pos x="T2" y="T3"/>
              </a:cxn>
              <a:cxn ang="0">
                <a:pos x="T4" y="T5"/>
              </a:cxn>
            </a:cxnLst>
            <a:rect l="0" t="0" r="r" b="b"/>
            <a:pathLst>
              <a:path w="624" h="1968">
                <a:moveTo>
                  <a:pt x="0" y="0"/>
                </a:moveTo>
                <a:cubicBezTo>
                  <a:pt x="264" y="220"/>
                  <a:pt x="528" y="440"/>
                  <a:pt x="576" y="768"/>
                </a:cubicBezTo>
                <a:cubicBezTo>
                  <a:pt x="624" y="1096"/>
                  <a:pt x="456" y="1532"/>
                  <a:pt x="288" y="1968"/>
                </a:cubicBezTo>
              </a:path>
            </a:pathLst>
          </a:custGeom>
          <a:noFill/>
          <a:ln w="9525" cap="flat">
            <a:solidFill>
              <a:schemeClr val="tx1"/>
            </a:solidFill>
            <a:prstDash val="dash"/>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sz="1800">
              <a:solidFill>
                <a:srgbClr val="000000"/>
              </a:solidFill>
              <a:cs typeface="+mn-cs"/>
            </a:endParaRPr>
          </a:p>
        </p:txBody>
      </p:sp>
      <p:sp>
        <p:nvSpPr>
          <p:cNvPr id="521267" name="Freeform 51"/>
          <p:cNvSpPr>
            <a:spLocks/>
          </p:cNvSpPr>
          <p:nvPr/>
        </p:nvSpPr>
        <p:spPr bwMode="auto">
          <a:xfrm>
            <a:off x="304800" y="2362200"/>
            <a:ext cx="1295400" cy="2057400"/>
          </a:xfrm>
          <a:custGeom>
            <a:avLst/>
            <a:gdLst>
              <a:gd name="T0" fmla="*/ 624 w 816"/>
              <a:gd name="T1" fmla="*/ 0 h 1296"/>
              <a:gd name="T2" fmla="*/ 0 w 816"/>
              <a:gd name="T3" fmla="*/ 528 h 1296"/>
              <a:gd name="T4" fmla="*/ 624 w 816"/>
              <a:gd name="T5" fmla="*/ 1008 h 1296"/>
              <a:gd name="T6" fmla="*/ 816 w 816"/>
              <a:gd name="T7" fmla="*/ 1296 h 1296"/>
            </a:gdLst>
            <a:ahLst/>
            <a:cxnLst>
              <a:cxn ang="0">
                <a:pos x="T0" y="T1"/>
              </a:cxn>
              <a:cxn ang="0">
                <a:pos x="T2" y="T3"/>
              </a:cxn>
              <a:cxn ang="0">
                <a:pos x="T4" y="T5"/>
              </a:cxn>
              <a:cxn ang="0">
                <a:pos x="T6" y="T7"/>
              </a:cxn>
            </a:cxnLst>
            <a:rect l="0" t="0" r="r" b="b"/>
            <a:pathLst>
              <a:path w="816" h="1296">
                <a:moveTo>
                  <a:pt x="624" y="0"/>
                </a:moveTo>
                <a:cubicBezTo>
                  <a:pt x="312" y="180"/>
                  <a:pt x="0" y="360"/>
                  <a:pt x="0" y="528"/>
                </a:cubicBezTo>
                <a:cubicBezTo>
                  <a:pt x="0" y="696"/>
                  <a:pt x="488" y="880"/>
                  <a:pt x="624" y="1008"/>
                </a:cubicBezTo>
                <a:cubicBezTo>
                  <a:pt x="760" y="1136"/>
                  <a:pt x="788" y="1216"/>
                  <a:pt x="816" y="1296"/>
                </a:cubicBezTo>
              </a:path>
            </a:pathLst>
          </a:custGeom>
          <a:noFill/>
          <a:ln w="9525" cap="flat">
            <a:solidFill>
              <a:schemeClr val="tx1"/>
            </a:solidFill>
            <a:prstDash val="dash"/>
            <a:round/>
            <a:headEn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sz="1800">
              <a:solidFill>
                <a:srgbClr val="000000"/>
              </a:solidFill>
              <a:cs typeface="+mn-cs"/>
            </a:endParaRPr>
          </a:p>
        </p:txBody>
      </p:sp>
      <p:grpSp>
        <p:nvGrpSpPr>
          <p:cNvPr id="156700" name="Group 52"/>
          <p:cNvGrpSpPr>
            <a:grpSpLocks/>
          </p:cNvGrpSpPr>
          <p:nvPr/>
        </p:nvGrpSpPr>
        <p:grpSpPr bwMode="auto">
          <a:xfrm>
            <a:off x="1654175" y="1362075"/>
            <a:ext cx="2578100" cy="1009650"/>
            <a:chOff x="1042" y="858"/>
            <a:chExt cx="1624" cy="636"/>
          </a:xfrm>
        </p:grpSpPr>
        <p:grpSp>
          <p:nvGrpSpPr>
            <p:cNvPr id="156701" name="Group 53"/>
            <p:cNvGrpSpPr>
              <a:grpSpLocks/>
            </p:cNvGrpSpPr>
            <p:nvPr/>
          </p:nvGrpSpPr>
          <p:grpSpPr bwMode="auto">
            <a:xfrm>
              <a:off x="1042" y="858"/>
              <a:ext cx="350" cy="630"/>
              <a:chOff x="2532" y="1542"/>
              <a:chExt cx="184" cy="332"/>
            </a:xfrm>
          </p:grpSpPr>
          <p:sp>
            <p:nvSpPr>
              <p:cNvPr id="521270" name="AutoShape 5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71" name="Line 55"/>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72" name="Line 56"/>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73" name="Line 57"/>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74" name="Line 58"/>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75" name="Line 59"/>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grpSp>
          <p:nvGrpSpPr>
            <p:cNvPr id="156702" name="Group 60"/>
            <p:cNvGrpSpPr>
              <a:grpSpLocks/>
            </p:cNvGrpSpPr>
            <p:nvPr/>
          </p:nvGrpSpPr>
          <p:grpSpPr bwMode="auto">
            <a:xfrm>
              <a:off x="1474" y="864"/>
              <a:ext cx="350" cy="630"/>
              <a:chOff x="2532" y="1542"/>
              <a:chExt cx="184" cy="332"/>
            </a:xfrm>
          </p:grpSpPr>
          <p:sp>
            <p:nvSpPr>
              <p:cNvPr id="521277" name="AutoShape 61"/>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78" name="Line 62"/>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79" name="Line 63"/>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80" name="Line 64"/>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81" name="Line 65"/>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82" name="Line 66"/>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grpSp>
          <p:nvGrpSpPr>
            <p:cNvPr id="156703" name="Group 67"/>
            <p:cNvGrpSpPr>
              <a:grpSpLocks/>
            </p:cNvGrpSpPr>
            <p:nvPr/>
          </p:nvGrpSpPr>
          <p:grpSpPr bwMode="auto">
            <a:xfrm>
              <a:off x="1906" y="864"/>
              <a:ext cx="350" cy="630"/>
              <a:chOff x="2532" y="1542"/>
              <a:chExt cx="184" cy="332"/>
            </a:xfrm>
          </p:grpSpPr>
          <p:sp>
            <p:nvSpPr>
              <p:cNvPr id="521284" name="AutoShape 68"/>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1285" name="Line 69"/>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86" name="Line 70"/>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87" name="Line 71"/>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88" name="Line 72"/>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1289" name="Line 73"/>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sp>
          <p:nvSpPr>
            <p:cNvPr id="521290" name="Text Box 74"/>
            <p:cNvSpPr txBox="1">
              <a:spLocks noChangeArrowheads="1"/>
            </p:cNvSpPr>
            <p:nvPr/>
          </p:nvSpPr>
          <p:spPr bwMode="auto">
            <a:xfrm>
              <a:off x="2294" y="922"/>
              <a:ext cx="37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sz="3200">
                  <a:solidFill>
                    <a:srgbClr val="000099"/>
                  </a:solidFill>
                  <a:cs typeface="+mn-cs"/>
                </a:rPr>
                <a:t>…</a:t>
              </a:r>
            </a:p>
          </p:txBody>
        </p:sp>
      </p:grpSp>
    </p:spTree>
    <p:extLst>
      <p:ext uri="{BB962C8B-B14F-4D97-AF65-F5344CB8AC3E}">
        <p14:creationId xmlns:p14="http://schemas.microsoft.com/office/powerpoint/2010/main" val="117442535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7698" name="Group 2"/>
          <p:cNvGrpSpPr>
            <a:grpSpLocks/>
          </p:cNvGrpSpPr>
          <p:nvPr/>
        </p:nvGrpSpPr>
        <p:grpSpPr bwMode="auto">
          <a:xfrm>
            <a:off x="990600" y="1362075"/>
            <a:ext cx="555625" cy="1000125"/>
            <a:chOff x="2532" y="1542"/>
            <a:chExt cx="184" cy="332"/>
          </a:xfrm>
        </p:grpSpPr>
        <p:sp>
          <p:nvSpPr>
            <p:cNvPr id="522243" name="AutoShape 3"/>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44" name="Line 4"/>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45" name="Line 5"/>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46" name="Line 6"/>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47" name="Line 7"/>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48" name="Line 8"/>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sp>
        <p:nvSpPr>
          <p:cNvPr id="522249" name="Line 9"/>
          <p:cNvSpPr>
            <a:spLocks noChangeShapeType="1"/>
          </p:cNvSpPr>
          <p:nvPr/>
        </p:nvSpPr>
        <p:spPr bwMode="auto">
          <a:xfrm flipV="1">
            <a:off x="762000" y="3200400"/>
            <a:ext cx="0" cy="3041650"/>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50" name="Line 10"/>
          <p:cNvSpPr>
            <a:spLocks noChangeShapeType="1"/>
          </p:cNvSpPr>
          <p:nvPr/>
        </p:nvSpPr>
        <p:spPr bwMode="auto">
          <a:xfrm>
            <a:off x="762000" y="6242050"/>
            <a:ext cx="3810000" cy="3175"/>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51" name="Line 11"/>
          <p:cNvSpPr>
            <a:spLocks noChangeShapeType="1"/>
          </p:cNvSpPr>
          <p:nvPr/>
        </p:nvSpPr>
        <p:spPr bwMode="auto">
          <a:xfrm flipV="1">
            <a:off x="762000" y="4564063"/>
            <a:ext cx="2819400" cy="1677987"/>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52" name="Oval 12"/>
          <p:cNvSpPr>
            <a:spLocks noChangeAspect="1" noChangeArrowheads="1"/>
          </p:cNvSpPr>
          <p:nvPr/>
        </p:nvSpPr>
        <p:spPr bwMode="auto">
          <a:xfrm>
            <a:off x="1712913" y="4797425"/>
            <a:ext cx="173037"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53" name="Oval 13"/>
          <p:cNvSpPr>
            <a:spLocks noChangeAspect="1" noChangeArrowheads="1"/>
          </p:cNvSpPr>
          <p:nvPr/>
        </p:nvSpPr>
        <p:spPr bwMode="auto">
          <a:xfrm>
            <a:off x="1865313" y="4949825"/>
            <a:ext cx="173037"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54" name="Oval 14"/>
          <p:cNvSpPr>
            <a:spLocks noChangeAspect="1" noChangeArrowheads="1"/>
          </p:cNvSpPr>
          <p:nvPr/>
        </p:nvSpPr>
        <p:spPr bwMode="auto">
          <a:xfrm>
            <a:off x="1371600" y="48006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55" name="Oval 15"/>
          <p:cNvSpPr>
            <a:spLocks noChangeAspect="1" noChangeArrowheads="1"/>
          </p:cNvSpPr>
          <p:nvPr/>
        </p:nvSpPr>
        <p:spPr bwMode="auto">
          <a:xfrm>
            <a:off x="1676400" y="51816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56" name="Oval 16"/>
          <p:cNvSpPr>
            <a:spLocks noChangeAspect="1" noChangeArrowheads="1"/>
          </p:cNvSpPr>
          <p:nvPr/>
        </p:nvSpPr>
        <p:spPr bwMode="auto">
          <a:xfrm>
            <a:off x="1447800" y="51054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57" name="Oval 17"/>
          <p:cNvSpPr>
            <a:spLocks noChangeAspect="1" noChangeArrowheads="1"/>
          </p:cNvSpPr>
          <p:nvPr/>
        </p:nvSpPr>
        <p:spPr bwMode="auto">
          <a:xfrm>
            <a:off x="2743200" y="37338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58" name="Oval 18"/>
          <p:cNvSpPr>
            <a:spLocks noChangeAspect="1" noChangeArrowheads="1"/>
          </p:cNvSpPr>
          <p:nvPr/>
        </p:nvSpPr>
        <p:spPr bwMode="auto">
          <a:xfrm>
            <a:off x="2667000" y="43434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59" name="Oval 19"/>
          <p:cNvSpPr>
            <a:spLocks noChangeAspect="1" noChangeArrowheads="1"/>
          </p:cNvSpPr>
          <p:nvPr/>
        </p:nvSpPr>
        <p:spPr bwMode="auto">
          <a:xfrm>
            <a:off x="2438400" y="40386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60" name="Oval 20"/>
          <p:cNvSpPr>
            <a:spLocks noChangeAspect="1" noChangeArrowheads="1"/>
          </p:cNvSpPr>
          <p:nvPr/>
        </p:nvSpPr>
        <p:spPr bwMode="auto">
          <a:xfrm>
            <a:off x="2743200" y="40386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61" name="Oval 21"/>
          <p:cNvSpPr>
            <a:spLocks noChangeAspect="1" noChangeArrowheads="1"/>
          </p:cNvSpPr>
          <p:nvPr/>
        </p:nvSpPr>
        <p:spPr bwMode="auto">
          <a:xfrm>
            <a:off x="2209800" y="48006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62" name="Oval 22"/>
          <p:cNvSpPr>
            <a:spLocks noChangeAspect="1" noChangeArrowheads="1"/>
          </p:cNvSpPr>
          <p:nvPr/>
        </p:nvSpPr>
        <p:spPr bwMode="auto">
          <a:xfrm>
            <a:off x="1524000" y="44958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63" name="Oval 23"/>
          <p:cNvSpPr>
            <a:spLocks noChangeAspect="1" noChangeArrowheads="1"/>
          </p:cNvSpPr>
          <p:nvPr/>
        </p:nvSpPr>
        <p:spPr bwMode="auto">
          <a:xfrm>
            <a:off x="3581400" y="57150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64" name="Oval 24"/>
          <p:cNvSpPr>
            <a:spLocks noChangeAspect="1" noChangeArrowheads="1"/>
          </p:cNvSpPr>
          <p:nvPr/>
        </p:nvSpPr>
        <p:spPr bwMode="auto">
          <a:xfrm>
            <a:off x="3429000" y="54864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65" name="Oval 25"/>
          <p:cNvSpPr>
            <a:spLocks noChangeAspect="1" noChangeArrowheads="1"/>
          </p:cNvSpPr>
          <p:nvPr/>
        </p:nvSpPr>
        <p:spPr bwMode="auto">
          <a:xfrm>
            <a:off x="3200400" y="5715000"/>
            <a:ext cx="173038" cy="158750"/>
          </a:xfrm>
          <a:prstGeom prst="ellipse">
            <a:avLst/>
          </a:prstGeom>
          <a:solidFill>
            <a:schemeClr val="tx1"/>
          </a:solidFill>
          <a:ln w="190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grpSp>
        <p:nvGrpSpPr>
          <p:cNvPr id="157716" name="Group 26"/>
          <p:cNvGrpSpPr>
            <a:grpSpLocks/>
          </p:cNvGrpSpPr>
          <p:nvPr/>
        </p:nvGrpSpPr>
        <p:grpSpPr bwMode="auto">
          <a:xfrm>
            <a:off x="1654175" y="1362075"/>
            <a:ext cx="555625" cy="1000125"/>
            <a:chOff x="2532" y="1542"/>
            <a:chExt cx="184" cy="332"/>
          </a:xfrm>
        </p:grpSpPr>
        <p:sp>
          <p:nvSpPr>
            <p:cNvPr id="522267" name="AutoShape 2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68" name="Line 28"/>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69" name="Line 29"/>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70" name="Line 30"/>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71" name="Line 31"/>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72" name="Line 32"/>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grpSp>
        <p:nvGrpSpPr>
          <p:cNvPr id="157717" name="Group 33"/>
          <p:cNvGrpSpPr>
            <a:grpSpLocks/>
          </p:cNvGrpSpPr>
          <p:nvPr/>
        </p:nvGrpSpPr>
        <p:grpSpPr bwMode="auto">
          <a:xfrm>
            <a:off x="2339975" y="1371600"/>
            <a:ext cx="555625" cy="1000125"/>
            <a:chOff x="2532" y="1542"/>
            <a:chExt cx="184" cy="332"/>
          </a:xfrm>
        </p:grpSpPr>
        <p:sp>
          <p:nvSpPr>
            <p:cNvPr id="522274" name="AutoShape 3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75" name="Line 35"/>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76" name="Line 36"/>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77" name="Line 37"/>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78" name="Line 38"/>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79" name="Line 39"/>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grpSp>
        <p:nvGrpSpPr>
          <p:cNvPr id="157718" name="Group 40"/>
          <p:cNvGrpSpPr>
            <a:grpSpLocks/>
          </p:cNvGrpSpPr>
          <p:nvPr/>
        </p:nvGrpSpPr>
        <p:grpSpPr bwMode="auto">
          <a:xfrm>
            <a:off x="3025775" y="1371600"/>
            <a:ext cx="555625" cy="1000125"/>
            <a:chOff x="2532" y="1542"/>
            <a:chExt cx="184" cy="332"/>
          </a:xfrm>
        </p:grpSpPr>
        <p:sp>
          <p:nvSpPr>
            <p:cNvPr id="522281" name="AutoShape 41"/>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82" name="Line 42"/>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83" name="Line 43"/>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84" name="Line 44"/>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85" name="Line 45"/>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286" name="Line 46"/>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sp>
        <p:nvSpPr>
          <p:cNvPr id="522287" name="Line 47"/>
          <p:cNvSpPr>
            <a:spLocks noChangeShapeType="1"/>
          </p:cNvSpPr>
          <p:nvPr/>
        </p:nvSpPr>
        <p:spPr bwMode="auto">
          <a:xfrm flipV="1">
            <a:off x="5181600" y="914400"/>
            <a:ext cx="0" cy="3270250"/>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88" name="Line 48"/>
          <p:cNvSpPr>
            <a:spLocks noChangeShapeType="1"/>
          </p:cNvSpPr>
          <p:nvPr/>
        </p:nvSpPr>
        <p:spPr bwMode="auto">
          <a:xfrm>
            <a:off x="5181600" y="4184650"/>
            <a:ext cx="3810000" cy="3175"/>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89" name="Line 49"/>
          <p:cNvSpPr>
            <a:spLocks noChangeShapeType="1"/>
          </p:cNvSpPr>
          <p:nvPr/>
        </p:nvSpPr>
        <p:spPr bwMode="auto">
          <a:xfrm flipV="1">
            <a:off x="5181600" y="2506663"/>
            <a:ext cx="2819400" cy="1677987"/>
          </a:xfrm>
          <a:prstGeom prst="line">
            <a:avLst/>
          </a:prstGeom>
          <a:noFill/>
          <a:ln w="1905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90" name="Oval 50"/>
          <p:cNvSpPr>
            <a:spLocks noChangeAspect="1" noChangeArrowheads="1"/>
          </p:cNvSpPr>
          <p:nvPr/>
        </p:nvSpPr>
        <p:spPr bwMode="auto">
          <a:xfrm>
            <a:off x="6132513" y="2740025"/>
            <a:ext cx="173037" cy="158750"/>
          </a:xfrm>
          <a:prstGeom prst="ellipse">
            <a:avLst/>
          </a:prstGeom>
          <a:solidFill>
            <a:srgbClr val="FF0000"/>
          </a:solidFill>
          <a:ln>
            <a:noFill/>
          </a:ln>
          <a:effectLst/>
          <a:extLst>
            <a:ext uri="{91240B29-F687-4F45-9708-019B960494DF}">
              <a14:hiddenLine xmlns:a14="http://schemas.microsoft.com/office/drawing/2010/main" w="1905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91" name="Oval 51"/>
          <p:cNvSpPr>
            <a:spLocks noChangeAspect="1" noChangeArrowheads="1"/>
          </p:cNvSpPr>
          <p:nvPr/>
        </p:nvSpPr>
        <p:spPr bwMode="auto">
          <a:xfrm>
            <a:off x="6284913" y="2892425"/>
            <a:ext cx="173037" cy="158750"/>
          </a:xfrm>
          <a:prstGeom prst="ellipse">
            <a:avLst/>
          </a:prstGeom>
          <a:solidFill>
            <a:srgbClr val="FF0000"/>
          </a:solidFill>
          <a:ln>
            <a:noFill/>
          </a:ln>
          <a:effectLst/>
          <a:extLst>
            <a:ext uri="{91240B29-F687-4F45-9708-019B960494DF}">
              <a14:hiddenLine xmlns:a14="http://schemas.microsoft.com/office/drawing/2010/main" w="1905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92" name="Oval 52"/>
          <p:cNvSpPr>
            <a:spLocks noChangeAspect="1" noChangeArrowheads="1"/>
          </p:cNvSpPr>
          <p:nvPr/>
        </p:nvSpPr>
        <p:spPr bwMode="auto">
          <a:xfrm>
            <a:off x="5791200" y="2743200"/>
            <a:ext cx="173038" cy="158750"/>
          </a:xfrm>
          <a:prstGeom prst="ellipse">
            <a:avLst/>
          </a:prstGeom>
          <a:solidFill>
            <a:srgbClr val="FF0000"/>
          </a:solidFill>
          <a:ln>
            <a:noFill/>
          </a:ln>
          <a:effectLst/>
          <a:extLst>
            <a:ext uri="{91240B29-F687-4F45-9708-019B960494DF}">
              <a14:hiddenLine xmlns:a14="http://schemas.microsoft.com/office/drawing/2010/main" w="1905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93" name="Oval 53"/>
          <p:cNvSpPr>
            <a:spLocks noChangeAspect="1" noChangeArrowheads="1"/>
          </p:cNvSpPr>
          <p:nvPr/>
        </p:nvSpPr>
        <p:spPr bwMode="auto">
          <a:xfrm>
            <a:off x="6096000" y="3124200"/>
            <a:ext cx="173038" cy="158750"/>
          </a:xfrm>
          <a:prstGeom prst="ellipse">
            <a:avLst/>
          </a:prstGeom>
          <a:solidFill>
            <a:srgbClr val="FF0000"/>
          </a:solidFill>
          <a:ln>
            <a:noFill/>
          </a:ln>
          <a:effectLst/>
          <a:extLst>
            <a:ext uri="{91240B29-F687-4F45-9708-019B960494DF}">
              <a14:hiddenLine xmlns:a14="http://schemas.microsoft.com/office/drawing/2010/main" w="1905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94" name="Oval 54"/>
          <p:cNvSpPr>
            <a:spLocks noChangeAspect="1" noChangeArrowheads="1"/>
          </p:cNvSpPr>
          <p:nvPr/>
        </p:nvSpPr>
        <p:spPr bwMode="auto">
          <a:xfrm>
            <a:off x="5867400" y="3048000"/>
            <a:ext cx="173038" cy="158750"/>
          </a:xfrm>
          <a:prstGeom prst="ellipse">
            <a:avLst/>
          </a:prstGeom>
          <a:solidFill>
            <a:srgbClr val="FF0000"/>
          </a:solidFill>
          <a:ln>
            <a:noFill/>
          </a:ln>
          <a:effectLst/>
          <a:extLst>
            <a:ext uri="{91240B29-F687-4F45-9708-019B960494DF}">
              <a14:hiddenLine xmlns:a14="http://schemas.microsoft.com/office/drawing/2010/main" w="1905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95" name="Oval 55"/>
          <p:cNvSpPr>
            <a:spLocks noChangeAspect="1" noChangeArrowheads="1"/>
          </p:cNvSpPr>
          <p:nvPr/>
        </p:nvSpPr>
        <p:spPr bwMode="auto">
          <a:xfrm>
            <a:off x="7162800" y="1676400"/>
            <a:ext cx="173038" cy="158750"/>
          </a:xfrm>
          <a:prstGeom prst="ellipse">
            <a:avLst/>
          </a:prstGeom>
          <a:solidFill>
            <a:srgbClr val="008000"/>
          </a:solidFill>
          <a:ln>
            <a:noFill/>
          </a:ln>
          <a:effectLst/>
          <a:extLst>
            <a:ext uri="{91240B29-F687-4F45-9708-019B960494DF}">
              <a14:hiddenLine xmlns:a14="http://schemas.microsoft.com/office/drawing/2010/main" w="190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96" name="Oval 56"/>
          <p:cNvSpPr>
            <a:spLocks noChangeAspect="1" noChangeArrowheads="1"/>
          </p:cNvSpPr>
          <p:nvPr/>
        </p:nvSpPr>
        <p:spPr bwMode="auto">
          <a:xfrm>
            <a:off x="7086600" y="2286000"/>
            <a:ext cx="173038" cy="158750"/>
          </a:xfrm>
          <a:prstGeom prst="ellipse">
            <a:avLst/>
          </a:prstGeom>
          <a:solidFill>
            <a:srgbClr val="008000"/>
          </a:solidFill>
          <a:ln>
            <a:noFill/>
          </a:ln>
          <a:effectLst/>
          <a:extLst>
            <a:ext uri="{91240B29-F687-4F45-9708-019B960494DF}">
              <a14:hiddenLine xmlns:a14="http://schemas.microsoft.com/office/drawing/2010/main" w="190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97" name="Oval 57"/>
          <p:cNvSpPr>
            <a:spLocks noChangeAspect="1" noChangeArrowheads="1"/>
          </p:cNvSpPr>
          <p:nvPr/>
        </p:nvSpPr>
        <p:spPr bwMode="auto">
          <a:xfrm>
            <a:off x="6858000" y="1981200"/>
            <a:ext cx="173038" cy="158750"/>
          </a:xfrm>
          <a:prstGeom prst="ellipse">
            <a:avLst/>
          </a:prstGeom>
          <a:solidFill>
            <a:srgbClr val="008000"/>
          </a:solidFill>
          <a:ln>
            <a:noFill/>
          </a:ln>
          <a:effectLst/>
          <a:extLst>
            <a:ext uri="{91240B29-F687-4F45-9708-019B960494DF}">
              <a14:hiddenLine xmlns:a14="http://schemas.microsoft.com/office/drawing/2010/main" w="190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98" name="Oval 58"/>
          <p:cNvSpPr>
            <a:spLocks noChangeAspect="1" noChangeArrowheads="1"/>
          </p:cNvSpPr>
          <p:nvPr/>
        </p:nvSpPr>
        <p:spPr bwMode="auto">
          <a:xfrm>
            <a:off x="7162800" y="1981200"/>
            <a:ext cx="173038" cy="158750"/>
          </a:xfrm>
          <a:prstGeom prst="ellipse">
            <a:avLst/>
          </a:prstGeom>
          <a:solidFill>
            <a:srgbClr val="008000"/>
          </a:solidFill>
          <a:ln>
            <a:noFill/>
          </a:ln>
          <a:effectLst/>
          <a:extLst>
            <a:ext uri="{91240B29-F687-4F45-9708-019B960494DF}">
              <a14:hiddenLine xmlns:a14="http://schemas.microsoft.com/office/drawing/2010/main" w="190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299" name="Oval 59"/>
          <p:cNvSpPr>
            <a:spLocks noChangeAspect="1" noChangeArrowheads="1"/>
          </p:cNvSpPr>
          <p:nvPr/>
        </p:nvSpPr>
        <p:spPr bwMode="auto">
          <a:xfrm>
            <a:off x="6629400" y="2743200"/>
            <a:ext cx="173038" cy="158750"/>
          </a:xfrm>
          <a:prstGeom prst="ellipse">
            <a:avLst/>
          </a:prstGeom>
          <a:solidFill>
            <a:srgbClr val="FF0000"/>
          </a:solidFill>
          <a:ln>
            <a:noFill/>
          </a:ln>
          <a:effectLst/>
          <a:extLst>
            <a:ext uri="{91240B29-F687-4F45-9708-019B960494DF}">
              <a14:hiddenLine xmlns:a14="http://schemas.microsoft.com/office/drawing/2010/main" w="1905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300" name="Oval 60"/>
          <p:cNvSpPr>
            <a:spLocks noChangeAspect="1" noChangeArrowheads="1"/>
          </p:cNvSpPr>
          <p:nvPr/>
        </p:nvSpPr>
        <p:spPr bwMode="auto">
          <a:xfrm>
            <a:off x="5943600" y="2438400"/>
            <a:ext cx="173038" cy="158750"/>
          </a:xfrm>
          <a:prstGeom prst="ellipse">
            <a:avLst/>
          </a:prstGeom>
          <a:solidFill>
            <a:srgbClr val="FF0000"/>
          </a:solidFill>
          <a:ln>
            <a:noFill/>
          </a:ln>
          <a:effectLst/>
          <a:extLst>
            <a:ext uri="{91240B29-F687-4F45-9708-019B960494DF}">
              <a14:hiddenLine xmlns:a14="http://schemas.microsoft.com/office/drawing/2010/main" w="19050">
                <a:solidFill>
                  <a:srgbClr val="FF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301" name="Oval 61"/>
          <p:cNvSpPr>
            <a:spLocks noChangeAspect="1" noChangeArrowheads="1"/>
          </p:cNvSpPr>
          <p:nvPr/>
        </p:nvSpPr>
        <p:spPr bwMode="auto">
          <a:xfrm>
            <a:off x="8001000" y="3657600"/>
            <a:ext cx="173038" cy="158750"/>
          </a:xfrm>
          <a:prstGeom prst="ellipse">
            <a:avLst/>
          </a:prstGeom>
          <a:solidFill>
            <a:srgbClr val="00FFFF"/>
          </a:solidFill>
          <a:ln>
            <a:noFill/>
          </a:ln>
          <a:effectLst/>
          <a:extLst>
            <a:ext uri="{91240B29-F687-4F45-9708-019B960494DF}">
              <a14:hiddenLine xmlns:a14="http://schemas.microsoft.com/office/drawing/2010/main" w="190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302" name="Oval 62"/>
          <p:cNvSpPr>
            <a:spLocks noChangeAspect="1" noChangeArrowheads="1"/>
          </p:cNvSpPr>
          <p:nvPr/>
        </p:nvSpPr>
        <p:spPr bwMode="auto">
          <a:xfrm>
            <a:off x="7848600" y="3429000"/>
            <a:ext cx="173038" cy="158750"/>
          </a:xfrm>
          <a:prstGeom prst="ellipse">
            <a:avLst/>
          </a:prstGeom>
          <a:solidFill>
            <a:srgbClr val="00FFFF"/>
          </a:solidFill>
          <a:ln>
            <a:noFill/>
          </a:ln>
          <a:effectLst/>
          <a:extLst>
            <a:ext uri="{91240B29-F687-4F45-9708-019B960494DF}">
              <a14:hiddenLine xmlns:a14="http://schemas.microsoft.com/office/drawing/2010/main" w="190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303" name="Oval 63"/>
          <p:cNvSpPr>
            <a:spLocks noChangeAspect="1" noChangeArrowheads="1"/>
          </p:cNvSpPr>
          <p:nvPr/>
        </p:nvSpPr>
        <p:spPr bwMode="auto">
          <a:xfrm>
            <a:off x="7620000" y="3657600"/>
            <a:ext cx="173038" cy="158750"/>
          </a:xfrm>
          <a:prstGeom prst="ellipse">
            <a:avLst/>
          </a:prstGeom>
          <a:solidFill>
            <a:srgbClr val="00FFFF"/>
          </a:solidFill>
          <a:ln>
            <a:noFill/>
          </a:ln>
          <a:effectLst/>
          <a:extLst>
            <a:ext uri="{91240B29-F687-4F45-9708-019B960494DF}">
              <a14:hiddenLine xmlns:a14="http://schemas.microsoft.com/office/drawing/2010/main" w="19050">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304" name="Rectangle 64"/>
          <p:cNvSpPr>
            <a:spLocks noGrp="1" noChangeArrowheads="1"/>
          </p:cNvSpPr>
          <p:nvPr>
            <p:ph type="title"/>
          </p:nvPr>
        </p:nvSpPr>
        <p:spPr>
          <a:xfrm>
            <a:off x="457200" y="274638"/>
            <a:ext cx="8229600" cy="563562"/>
          </a:xfrm>
        </p:spPr>
        <p:txBody>
          <a:bodyPr/>
          <a:lstStyle/>
          <a:p>
            <a:pPr algn="l" eaLnBrk="1" hangingPunct="1">
              <a:defRPr/>
            </a:pPr>
            <a:r>
              <a:rPr lang="en-US" sz="3400" b="1">
                <a:effectLst>
                  <a:outerShdw blurRad="38100" dist="38100" dir="2700000" algn="tl">
                    <a:srgbClr val="FFFFFF"/>
                  </a:outerShdw>
                </a:effectLst>
              </a:rPr>
              <a:t>Clustering (usually k-means)</a:t>
            </a:r>
          </a:p>
        </p:txBody>
      </p:sp>
      <p:sp>
        <p:nvSpPr>
          <p:cNvPr id="522305" name="Line 65"/>
          <p:cNvSpPr>
            <a:spLocks noChangeShapeType="1"/>
          </p:cNvSpPr>
          <p:nvPr/>
        </p:nvSpPr>
        <p:spPr bwMode="auto">
          <a:xfrm>
            <a:off x="4800600" y="5638800"/>
            <a:ext cx="2057400" cy="0"/>
          </a:xfrm>
          <a:prstGeom prst="line">
            <a:avLst/>
          </a:prstGeom>
          <a:noFill/>
          <a:ln w="152400">
            <a:solidFill>
              <a:srgbClr val="FF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sz="1800">
              <a:solidFill>
                <a:srgbClr val="000000"/>
              </a:solidFill>
              <a:cs typeface="+mn-cs"/>
            </a:endParaRPr>
          </a:p>
        </p:txBody>
      </p:sp>
      <p:sp>
        <p:nvSpPr>
          <p:cNvPr id="522306" name="Line 66"/>
          <p:cNvSpPr>
            <a:spLocks noChangeShapeType="1"/>
          </p:cNvSpPr>
          <p:nvPr/>
        </p:nvSpPr>
        <p:spPr bwMode="auto">
          <a:xfrm flipV="1">
            <a:off x="7162800" y="4419600"/>
            <a:ext cx="0" cy="1219200"/>
          </a:xfrm>
          <a:prstGeom prst="line">
            <a:avLst/>
          </a:prstGeom>
          <a:noFill/>
          <a:ln w="152400">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sz="1800">
              <a:solidFill>
                <a:srgbClr val="000000"/>
              </a:solidFill>
              <a:cs typeface="+mn-cs"/>
            </a:endParaRPr>
          </a:p>
        </p:txBody>
      </p:sp>
      <p:sp>
        <p:nvSpPr>
          <p:cNvPr id="522307" name="Text Box 67"/>
          <p:cNvSpPr txBox="1">
            <a:spLocks noChangeArrowheads="1"/>
          </p:cNvSpPr>
          <p:nvPr/>
        </p:nvSpPr>
        <p:spPr bwMode="auto">
          <a:xfrm>
            <a:off x="5791200" y="5337175"/>
            <a:ext cx="2833688" cy="495300"/>
          </a:xfrm>
          <a:prstGeom prst="rect">
            <a:avLst/>
          </a:prstGeom>
          <a:solidFill>
            <a:schemeClr val="bg1"/>
          </a:solidFill>
          <a:ln w="38100">
            <a:solidFill>
              <a:srgbClr val="FF99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solidFill>
                  <a:srgbClr val="000000"/>
                </a:solidFill>
                <a:cs typeface="+mn-cs"/>
              </a:rPr>
              <a:t>Vector quantization</a:t>
            </a:r>
          </a:p>
        </p:txBody>
      </p:sp>
      <p:grpSp>
        <p:nvGrpSpPr>
          <p:cNvPr id="157740" name="Group 68"/>
          <p:cNvGrpSpPr>
            <a:grpSpLocks/>
          </p:cNvGrpSpPr>
          <p:nvPr/>
        </p:nvGrpSpPr>
        <p:grpSpPr bwMode="auto">
          <a:xfrm>
            <a:off x="1654175" y="1362075"/>
            <a:ext cx="2578100" cy="1009650"/>
            <a:chOff x="1042" y="858"/>
            <a:chExt cx="1624" cy="636"/>
          </a:xfrm>
        </p:grpSpPr>
        <p:grpSp>
          <p:nvGrpSpPr>
            <p:cNvPr id="157743" name="Group 69"/>
            <p:cNvGrpSpPr>
              <a:grpSpLocks/>
            </p:cNvGrpSpPr>
            <p:nvPr/>
          </p:nvGrpSpPr>
          <p:grpSpPr bwMode="auto">
            <a:xfrm>
              <a:off x="1042" y="858"/>
              <a:ext cx="350" cy="630"/>
              <a:chOff x="2532" y="1542"/>
              <a:chExt cx="184" cy="332"/>
            </a:xfrm>
          </p:grpSpPr>
          <p:sp>
            <p:nvSpPr>
              <p:cNvPr id="522310" name="AutoShape 70"/>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311" name="Line 71"/>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12" name="Line 72"/>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13" name="Line 73"/>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14" name="Line 74"/>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15" name="Line 75"/>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grpSp>
          <p:nvGrpSpPr>
            <p:cNvPr id="157744" name="Group 76"/>
            <p:cNvGrpSpPr>
              <a:grpSpLocks/>
            </p:cNvGrpSpPr>
            <p:nvPr/>
          </p:nvGrpSpPr>
          <p:grpSpPr bwMode="auto">
            <a:xfrm>
              <a:off x="1474" y="864"/>
              <a:ext cx="350" cy="630"/>
              <a:chOff x="2532" y="1542"/>
              <a:chExt cx="184" cy="332"/>
            </a:xfrm>
          </p:grpSpPr>
          <p:sp>
            <p:nvSpPr>
              <p:cNvPr id="522317" name="AutoShape 77"/>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318" name="Line 78"/>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19" name="Line 79"/>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20" name="Line 80"/>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21" name="Line 81"/>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22" name="Line 82"/>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grpSp>
          <p:nvGrpSpPr>
            <p:cNvPr id="157745" name="Group 83"/>
            <p:cNvGrpSpPr>
              <a:grpSpLocks/>
            </p:cNvGrpSpPr>
            <p:nvPr/>
          </p:nvGrpSpPr>
          <p:grpSpPr bwMode="auto">
            <a:xfrm>
              <a:off x="1906" y="864"/>
              <a:ext cx="350" cy="630"/>
              <a:chOff x="2532" y="1542"/>
              <a:chExt cx="184" cy="332"/>
            </a:xfrm>
          </p:grpSpPr>
          <p:sp>
            <p:nvSpPr>
              <p:cNvPr id="522324" name="AutoShape 84"/>
              <p:cNvSpPr>
                <a:spLocks noChangeArrowheads="1"/>
              </p:cNvSpPr>
              <p:nvPr/>
            </p:nvSpPr>
            <p:spPr bwMode="auto">
              <a:xfrm>
                <a:off x="2532" y="1542"/>
                <a:ext cx="184" cy="332"/>
              </a:xfrm>
              <a:prstGeom prst="bracketPair">
                <a:avLst>
                  <a:gd name="adj" fmla="val 16667"/>
                </a:avLst>
              </a:prstGeom>
              <a:noFill/>
              <a:ln w="19050">
                <a:solidFill>
                  <a:srgbClr val="0000CC"/>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2325" name="Line 85"/>
              <p:cNvSpPr>
                <a:spLocks noChangeAspect="1" noChangeShapeType="1"/>
              </p:cNvSpPr>
              <p:nvPr/>
            </p:nvSpPr>
            <p:spPr bwMode="auto">
              <a:xfrm>
                <a:off x="2567" y="1607"/>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26" name="Line 86"/>
              <p:cNvSpPr>
                <a:spLocks noChangeAspect="1" noChangeShapeType="1"/>
              </p:cNvSpPr>
              <p:nvPr/>
            </p:nvSpPr>
            <p:spPr bwMode="auto">
              <a:xfrm>
                <a:off x="2567" y="1655"/>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27" name="Line 87"/>
              <p:cNvSpPr>
                <a:spLocks noChangeAspect="1" noChangeShapeType="1"/>
              </p:cNvSpPr>
              <p:nvPr/>
            </p:nvSpPr>
            <p:spPr bwMode="auto">
              <a:xfrm>
                <a:off x="2568" y="17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28" name="Line 88"/>
              <p:cNvSpPr>
                <a:spLocks noChangeAspect="1" noChangeShapeType="1"/>
              </p:cNvSpPr>
              <p:nvPr/>
            </p:nvSpPr>
            <p:spPr bwMode="auto">
              <a:xfrm>
                <a:off x="2568" y="1751"/>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sp>
            <p:nvSpPr>
              <p:cNvPr id="522329" name="Line 89"/>
              <p:cNvSpPr>
                <a:spLocks noChangeAspect="1" noChangeShapeType="1"/>
              </p:cNvSpPr>
              <p:nvPr/>
            </p:nvSpPr>
            <p:spPr bwMode="auto">
              <a:xfrm>
                <a:off x="2567" y="1803"/>
                <a:ext cx="119"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eaLnBrk="1" hangingPunct="1">
                  <a:defRPr/>
                </a:pPr>
                <a:endParaRPr lang="en-US" sz="1800">
                  <a:solidFill>
                    <a:srgbClr val="000000"/>
                  </a:solidFill>
                  <a:cs typeface="+mn-cs"/>
                </a:endParaRPr>
              </a:p>
            </p:txBody>
          </p:sp>
        </p:grpSp>
        <p:sp>
          <p:nvSpPr>
            <p:cNvPr id="522330" name="Text Box 90"/>
            <p:cNvSpPr txBox="1">
              <a:spLocks noChangeArrowheads="1"/>
            </p:cNvSpPr>
            <p:nvPr/>
          </p:nvSpPr>
          <p:spPr bwMode="auto">
            <a:xfrm>
              <a:off x="2294" y="922"/>
              <a:ext cx="372"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sz="3200">
                  <a:solidFill>
                    <a:srgbClr val="000099"/>
                  </a:solidFill>
                  <a:cs typeface="+mn-cs"/>
                </a:rPr>
                <a:t>…</a:t>
              </a:r>
            </a:p>
          </p:txBody>
        </p:sp>
      </p:grpSp>
      <p:sp>
        <p:nvSpPr>
          <p:cNvPr id="522331" name="Line 91"/>
          <p:cNvSpPr>
            <a:spLocks noChangeShapeType="1"/>
          </p:cNvSpPr>
          <p:nvPr/>
        </p:nvSpPr>
        <p:spPr bwMode="auto">
          <a:xfrm>
            <a:off x="2286000" y="2514600"/>
            <a:ext cx="0" cy="990600"/>
          </a:xfrm>
          <a:prstGeom prst="line">
            <a:avLst/>
          </a:prstGeom>
          <a:noFill/>
          <a:ln w="152400">
            <a:solidFill>
              <a:srgbClr val="FF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sz="1800">
              <a:solidFill>
                <a:srgbClr val="000000"/>
              </a:solidFill>
              <a:cs typeface="+mn-cs"/>
            </a:endParaRPr>
          </a:p>
        </p:txBody>
      </p:sp>
      <p:sp>
        <p:nvSpPr>
          <p:cNvPr id="522332" name="Text Box 92"/>
          <p:cNvSpPr txBox="1">
            <a:spLocks noChangeArrowheads="1"/>
          </p:cNvSpPr>
          <p:nvPr/>
        </p:nvSpPr>
        <p:spPr bwMode="auto">
          <a:xfrm>
            <a:off x="6796088" y="6500813"/>
            <a:ext cx="22717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sz="1600">
                <a:solidFill>
                  <a:srgbClr val="000000"/>
                </a:solidFill>
                <a:cs typeface="+mn-cs"/>
              </a:rPr>
              <a:t>Slide credit: Josef Sivic</a:t>
            </a:r>
          </a:p>
        </p:txBody>
      </p:sp>
    </p:spTree>
    <p:extLst>
      <p:ext uri="{BB962C8B-B14F-4D97-AF65-F5344CB8AC3E}">
        <p14:creationId xmlns:p14="http://schemas.microsoft.com/office/powerpoint/2010/main" val="1781979140"/>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3266" name="Rectangle 2">
            <a:extLst>
              <a:ext uri="{FF2B5EF4-FFF2-40B4-BE49-F238E27FC236}">
                <a16:creationId xmlns:a16="http://schemas.microsoft.com/office/drawing/2014/main" id="{46E86217-E3AD-19C1-52DF-9B4E19BEBCCE}"/>
              </a:ext>
            </a:extLst>
          </p:cNvPr>
          <p:cNvSpPr>
            <a:spLocks noChangeArrowheads="1"/>
          </p:cNvSpPr>
          <p:nvPr/>
        </p:nvSpPr>
        <p:spPr bwMode="auto">
          <a:xfrm>
            <a:off x="38100" y="325070"/>
            <a:ext cx="9067800" cy="442138"/>
          </a:xfrm>
          <a:prstGeom prst="rect">
            <a:avLst/>
          </a:prstGeom>
          <a:noFill/>
          <a:ln>
            <a:noFill/>
          </a:ln>
          <a:effectLst/>
        </p:spPr>
        <p:txBody>
          <a:bodyPr anchor="ctr"/>
          <a:lstStyle/>
          <a:p>
            <a:pPr defTabSz="685800" fontAlgn="base">
              <a:spcBef>
                <a:spcPct val="0"/>
              </a:spcBef>
              <a:spcAft>
                <a:spcPct val="0"/>
              </a:spcAft>
              <a:defRPr/>
            </a:pPr>
            <a:r>
              <a:rPr lang="en-US" sz="3200" dirty="0">
                <a:solidFill>
                  <a:srgbClr val="000000"/>
                </a:solidFill>
                <a:effectLst>
                  <a:outerShdw blurRad="38100" dist="38100" dir="2700000" algn="tl">
                    <a:srgbClr val="FFFFFF"/>
                  </a:outerShdw>
                </a:effectLst>
                <a:latin typeface="Arial" charset="0"/>
                <a:cs typeface="Arial"/>
                <a:sym typeface="Arial"/>
              </a:rPr>
              <a:t>Clustered Image Patches (“Bag of Visual Words”)</a:t>
            </a:r>
          </a:p>
        </p:txBody>
      </p:sp>
      <p:pic>
        <p:nvPicPr>
          <p:cNvPr id="103427" name="Picture 3">
            <a:extLst>
              <a:ext uri="{FF2B5EF4-FFF2-40B4-BE49-F238E27FC236}">
                <a16:creationId xmlns:a16="http://schemas.microsoft.com/office/drawing/2014/main" id="{EF4DC90D-66C2-DAC7-AD33-DEB52956368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71700" y="1600200"/>
            <a:ext cx="4589860" cy="43314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3268" name="Text Box 4">
            <a:extLst>
              <a:ext uri="{FF2B5EF4-FFF2-40B4-BE49-F238E27FC236}">
                <a16:creationId xmlns:a16="http://schemas.microsoft.com/office/drawing/2014/main" id="{05D54FE5-0BEF-E0DC-EEF6-2C665F30C8FC}"/>
              </a:ext>
            </a:extLst>
          </p:cNvPr>
          <p:cNvSpPr txBox="1">
            <a:spLocks noChangeArrowheads="1"/>
          </p:cNvSpPr>
          <p:nvPr/>
        </p:nvSpPr>
        <p:spPr bwMode="auto">
          <a:xfrm>
            <a:off x="6578204" y="5757863"/>
            <a:ext cx="1422184" cy="276999"/>
          </a:xfrm>
          <a:prstGeom prst="rect">
            <a:avLst/>
          </a:prstGeom>
          <a:noFill/>
          <a:ln>
            <a:noFill/>
          </a:ln>
          <a:effectLst/>
        </p:spPr>
        <p:txBody>
          <a:bodyPr wrap="none">
            <a:spAutoFit/>
          </a:bodyPr>
          <a:lstStyle/>
          <a:p>
            <a:pPr defTabSz="685800" fontAlgn="base">
              <a:spcBef>
                <a:spcPct val="0"/>
              </a:spcBef>
              <a:spcAft>
                <a:spcPct val="0"/>
              </a:spcAft>
              <a:defRPr/>
            </a:pPr>
            <a:r>
              <a:rPr lang="en-US" sz="1200">
                <a:solidFill>
                  <a:srgbClr val="000000"/>
                </a:solidFill>
                <a:latin typeface="Arial" charset="0"/>
                <a:cs typeface="Arial"/>
                <a:sym typeface="Arial"/>
              </a:rPr>
              <a:t>Fei-Fei et al. 2005</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0978" name="Rectangle 2"/>
          <p:cNvSpPr>
            <a:spLocks noGrp="1" noChangeArrowheads="1"/>
          </p:cNvSpPr>
          <p:nvPr>
            <p:ph type="title"/>
          </p:nvPr>
        </p:nvSpPr>
        <p:spPr>
          <a:xfrm>
            <a:off x="457200" y="274638"/>
            <a:ext cx="8229600" cy="487362"/>
          </a:xfrm>
        </p:spPr>
        <p:txBody>
          <a:bodyPr/>
          <a:lstStyle/>
          <a:p>
            <a:pPr eaLnBrk="1" hangingPunct="1">
              <a:defRPr/>
            </a:pPr>
            <a:r>
              <a:rPr lang="en-US" sz="3600" b="1">
                <a:effectLst>
                  <a:outerShdw blurRad="38100" dist="38100" dir="2700000" algn="tl">
                    <a:srgbClr val="C0C0C0"/>
                  </a:outerShdw>
                </a:effectLst>
              </a:rPr>
              <a:t>Analogy to documents</a:t>
            </a:r>
          </a:p>
        </p:txBody>
      </p:sp>
      <p:sp>
        <p:nvSpPr>
          <p:cNvPr id="41987" name="AutoShape 3"/>
          <p:cNvSpPr>
            <a:spLocks noChangeArrowheads="1"/>
          </p:cNvSpPr>
          <p:nvPr/>
        </p:nvSpPr>
        <p:spPr bwMode="auto">
          <a:xfrm>
            <a:off x="304800" y="1139825"/>
            <a:ext cx="4038600" cy="5260975"/>
          </a:xfrm>
          <a:prstGeom prst="foldedCorner">
            <a:avLst>
              <a:gd name="adj" fmla="val 12500"/>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1988" name="Rectangle 4"/>
          <p:cNvSpPr>
            <a:spLocks noChangeArrowheads="1"/>
          </p:cNvSpPr>
          <p:nvPr/>
        </p:nvSpPr>
        <p:spPr bwMode="auto">
          <a:xfrm>
            <a:off x="304800" y="1143000"/>
            <a:ext cx="3792538" cy="5197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1400">
                <a:solidFill>
                  <a:srgbClr val="000000"/>
                </a:solidFill>
              </a:rPr>
              <a:t>Of all the sensory impressions proceeding to the brain, the visual experiences are the dominant ones. Our perception of the world around us is based essentially on the messages that reach the brain from our eyes. For a long time it was thought that the retinal image was transmitted point by point to visual centers in the brain; the cerebral cortex was a movie screen, so to speak, upon which the image in the eye was projected. Through the discoveries of Hubel and Wiesel we now know that behind the origin of the visual perception in the brain there is a considerably more complicated course of events. By following the visual impulses along their path to the various cell layers of the optical cortex, Hubel and Wiesel have been able to demonstrate that the </a:t>
            </a:r>
            <a:r>
              <a:rPr lang="en-US" altLang="en-US" sz="1400" i="1">
                <a:solidFill>
                  <a:srgbClr val="000000"/>
                </a:solidFill>
              </a:rPr>
              <a:t>message about the image falling on the retina undergoes a step-wise analysis in a system of nerve cells stored in columns. In this system each cell has its specific function and is responsible for a specific detail in the pattern of the retinal image.</a:t>
            </a:r>
            <a:endParaRPr lang="en-US" altLang="en-US" sz="1400">
              <a:solidFill>
                <a:srgbClr val="000000"/>
              </a:solidFill>
            </a:endParaRPr>
          </a:p>
        </p:txBody>
      </p:sp>
      <p:grpSp>
        <p:nvGrpSpPr>
          <p:cNvPr id="510981" name="Group 5"/>
          <p:cNvGrpSpPr>
            <a:grpSpLocks/>
          </p:cNvGrpSpPr>
          <p:nvPr/>
        </p:nvGrpSpPr>
        <p:grpSpPr bwMode="auto">
          <a:xfrm>
            <a:off x="914400" y="1981200"/>
            <a:ext cx="3592513" cy="4572000"/>
            <a:chOff x="768" y="1824"/>
            <a:chExt cx="918" cy="1248"/>
          </a:xfrm>
        </p:grpSpPr>
        <p:pic>
          <p:nvPicPr>
            <p:cNvPr id="41996" name="Picture 6" descr="m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 y="1824"/>
              <a:ext cx="91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7" name="Oval 7"/>
            <p:cNvSpPr>
              <a:spLocks noChangeArrowheads="1"/>
            </p:cNvSpPr>
            <p:nvPr/>
          </p:nvSpPr>
          <p:spPr bwMode="auto">
            <a:xfrm>
              <a:off x="816" y="1872"/>
              <a:ext cx="672" cy="624"/>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2000" b="1">
                  <a:solidFill>
                    <a:srgbClr val="000099"/>
                  </a:solidFill>
                </a:rPr>
                <a:t>sensory, brain, </a:t>
              </a:r>
            </a:p>
            <a:p>
              <a:pPr algn="ctr" eaLnBrk="1" fontAlgn="base" hangingPunct="1">
                <a:spcBef>
                  <a:spcPct val="0"/>
                </a:spcBef>
                <a:spcAft>
                  <a:spcPct val="0"/>
                </a:spcAft>
              </a:pPr>
              <a:r>
                <a:rPr lang="en-US" altLang="en-US" sz="2000" b="1">
                  <a:solidFill>
                    <a:srgbClr val="000099"/>
                  </a:solidFill>
                </a:rPr>
                <a:t>visual, perception, </a:t>
              </a:r>
            </a:p>
            <a:p>
              <a:pPr algn="ctr" eaLnBrk="1" fontAlgn="base" hangingPunct="1">
                <a:spcBef>
                  <a:spcPct val="0"/>
                </a:spcBef>
                <a:spcAft>
                  <a:spcPct val="0"/>
                </a:spcAft>
              </a:pPr>
              <a:r>
                <a:rPr lang="en-US" altLang="en-US" sz="2000" b="1">
                  <a:solidFill>
                    <a:srgbClr val="000099"/>
                  </a:solidFill>
                </a:rPr>
                <a:t>retinal, cerebral cortex,</a:t>
              </a:r>
            </a:p>
            <a:p>
              <a:pPr algn="ctr" eaLnBrk="1" fontAlgn="base" hangingPunct="1">
                <a:spcBef>
                  <a:spcPct val="0"/>
                </a:spcBef>
                <a:spcAft>
                  <a:spcPct val="0"/>
                </a:spcAft>
              </a:pPr>
              <a:r>
                <a:rPr lang="en-US" altLang="en-US" sz="2000" b="1">
                  <a:solidFill>
                    <a:srgbClr val="000099"/>
                  </a:solidFill>
                </a:rPr>
                <a:t>eye, cell, optical </a:t>
              </a:r>
            </a:p>
            <a:p>
              <a:pPr algn="ctr" eaLnBrk="1" fontAlgn="base" hangingPunct="1">
                <a:spcBef>
                  <a:spcPct val="0"/>
                </a:spcBef>
                <a:spcAft>
                  <a:spcPct val="0"/>
                </a:spcAft>
              </a:pPr>
              <a:r>
                <a:rPr lang="en-US" altLang="en-US" sz="2000" b="1">
                  <a:solidFill>
                    <a:srgbClr val="000099"/>
                  </a:solidFill>
                </a:rPr>
                <a:t>nerve, image</a:t>
              </a:r>
            </a:p>
            <a:p>
              <a:pPr algn="ctr" eaLnBrk="1" fontAlgn="base" hangingPunct="1">
                <a:spcBef>
                  <a:spcPct val="0"/>
                </a:spcBef>
                <a:spcAft>
                  <a:spcPct val="0"/>
                </a:spcAft>
              </a:pPr>
              <a:r>
                <a:rPr lang="en-US" altLang="en-US" sz="2000" b="1">
                  <a:solidFill>
                    <a:srgbClr val="000099"/>
                  </a:solidFill>
                </a:rPr>
                <a:t>Hubel, Wiesel</a:t>
              </a:r>
            </a:p>
          </p:txBody>
        </p:sp>
      </p:grpSp>
      <p:grpSp>
        <p:nvGrpSpPr>
          <p:cNvPr id="510984" name="Group 8"/>
          <p:cNvGrpSpPr>
            <a:grpSpLocks/>
          </p:cNvGrpSpPr>
          <p:nvPr/>
        </p:nvGrpSpPr>
        <p:grpSpPr bwMode="auto">
          <a:xfrm>
            <a:off x="4724400" y="1143000"/>
            <a:ext cx="4191000" cy="5410200"/>
            <a:chOff x="2976" y="720"/>
            <a:chExt cx="2640" cy="3408"/>
          </a:xfrm>
        </p:grpSpPr>
        <p:sp>
          <p:nvSpPr>
            <p:cNvPr id="41991" name="AutoShape 9"/>
            <p:cNvSpPr>
              <a:spLocks noChangeArrowheads="1"/>
            </p:cNvSpPr>
            <p:nvPr/>
          </p:nvSpPr>
          <p:spPr bwMode="auto">
            <a:xfrm>
              <a:off x="2976" y="720"/>
              <a:ext cx="2544" cy="3314"/>
            </a:xfrm>
            <a:prstGeom prst="foldedCorner">
              <a:avLst>
                <a:gd name="adj" fmla="val 12500"/>
              </a:avLst>
            </a:prstGeom>
            <a:solidFill>
              <a:srgbClr val="FFCC99"/>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1992" name="Rectangle 10"/>
            <p:cNvSpPr>
              <a:spLocks noChangeArrowheads="1"/>
            </p:cNvSpPr>
            <p:nvPr/>
          </p:nvSpPr>
          <p:spPr bwMode="auto">
            <a:xfrm>
              <a:off x="2987" y="720"/>
              <a:ext cx="2389" cy="30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1400">
                  <a:solidFill>
                    <a:srgbClr val="000000"/>
                  </a:solidFill>
                </a:rPr>
                <a:t>China is forecasting a trade surplus of $90bn (£51bn) to $100bn this year, a threefold increase on 2004's $32bn. The Commerce Ministry said the surplus would be created by a predicted 30% jump in exports to $750bn, compared with a 18% rise in imports to $660bn. The figures are likely to further annoy the US, which has long argued that China's exports are unfairly helped by a deliberately undervalued yuan.  Beijing agrees the surplus is too high, but says the yuan is only one factor. Bank of China governor Zhou Xiaochuan said the country also needed to do more to boost domestic demand so more goods stayed within the country. China increased the value of the yuan against the dollar by 2.1% in July and permitted it to trade within a narrow band, but the US wants the yuan to be allowed to trade freely. However, Beijing has made it clear that it will take its time and tread carefully before allowing the yuan to rise further in value.</a:t>
              </a:r>
            </a:p>
          </p:txBody>
        </p:sp>
        <p:grpSp>
          <p:nvGrpSpPr>
            <p:cNvPr id="41993" name="Group 11"/>
            <p:cNvGrpSpPr>
              <a:grpSpLocks/>
            </p:cNvGrpSpPr>
            <p:nvPr/>
          </p:nvGrpSpPr>
          <p:grpSpPr bwMode="auto">
            <a:xfrm>
              <a:off x="3353" y="1248"/>
              <a:ext cx="2263" cy="2880"/>
              <a:chOff x="768" y="1824"/>
              <a:chExt cx="918" cy="1248"/>
            </a:xfrm>
          </p:grpSpPr>
          <p:pic>
            <p:nvPicPr>
              <p:cNvPr id="41994" name="Picture 12" descr="m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 y="1824"/>
                <a:ext cx="918" cy="1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95" name="Oval 13"/>
              <p:cNvSpPr>
                <a:spLocks noChangeArrowheads="1"/>
              </p:cNvSpPr>
              <p:nvPr/>
            </p:nvSpPr>
            <p:spPr bwMode="auto">
              <a:xfrm>
                <a:off x="816" y="1872"/>
                <a:ext cx="672" cy="624"/>
              </a:xfrm>
              <a:prstGeom prst="ellipse">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2000" b="1">
                    <a:solidFill>
                      <a:srgbClr val="FF0000"/>
                    </a:solidFill>
                  </a:rPr>
                  <a:t>China, trade, </a:t>
                </a:r>
              </a:p>
              <a:p>
                <a:pPr algn="ctr" eaLnBrk="1" fontAlgn="base" hangingPunct="1">
                  <a:spcBef>
                    <a:spcPct val="0"/>
                  </a:spcBef>
                  <a:spcAft>
                    <a:spcPct val="0"/>
                  </a:spcAft>
                </a:pPr>
                <a:r>
                  <a:rPr lang="en-US" altLang="en-US" sz="2000" b="1">
                    <a:solidFill>
                      <a:srgbClr val="FF0000"/>
                    </a:solidFill>
                  </a:rPr>
                  <a:t>surplus, commerce, </a:t>
                </a:r>
              </a:p>
              <a:p>
                <a:pPr algn="ctr" eaLnBrk="1" fontAlgn="base" hangingPunct="1">
                  <a:spcBef>
                    <a:spcPct val="0"/>
                  </a:spcBef>
                  <a:spcAft>
                    <a:spcPct val="0"/>
                  </a:spcAft>
                </a:pPr>
                <a:r>
                  <a:rPr lang="en-US" altLang="en-US" sz="2000" b="1">
                    <a:solidFill>
                      <a:srgbClr val="FF0000"/>
                    </a:solidFill>
                  </a:rPr>
                  <a:t>exports, imports, US, </a:t>
                </a:r>
              </a:p>
              <a:p>
                <a:pPr algn="ctr" eaLnBrk="1" fontAlgn="base" hangingPunct="1">
                  <a:spcBef>
                    <a:spcPct val="0"/>
                  </a:spcBef>
                  <a:spcAft>
                    <a:spcPct val="0"/>
                  </a:spcAft>
                </a:pPr>
                <a:r>
                  <a:rPr lang="en-US" altLang="en-US" sz="2000" b="1">
                    <a:solidFill>
                      <a:srgbClr val="FF0000"/>
                    </a:solidFill>
                  </a:rPr>
                  <a:t>yuan, bank, domestic, </a:t>
                </a:r>
              </a:p>
              <a:p>
                <a:pPr algn="ctr" eaLnBrk="1" fontAlgn="base" hangingPunct="1">
                  <a:spcBef>
                    <a:spcPct val="0"/>
                  </a:spcBef>
                  <a:spcAft>
                    <a:spcPct val="0"/>
                  </a:spcAft>
                </a:pPr>
                <a:r>
                  <a:rPr lang="en-US" altLang="en-US" sz="2000" b="1">
                    <a:solidFill>
                      <a:srgbClr val="FF0000"/>
                    </a:solidFill>
                  </a:rPr>
                  <a:t>foreign, increase, </a:t>
                </a:r>
              </a:p>
              <a:p>
                <a:pPr algn="ctr" eaLnBrk="1" fontAlgn="base" hangingPunct="1">
                  <a:spcBef>
                    <a:spcPct val="0"/>
                  </a:spcBef>
                  <a:spcAft>
                    <a:spcPct val="0"/>
                  </a:spcAft>
                </a:pPr>
                <a:r>
                  <a:rPr lang="en-US" altLang="en-US" sz="2000" b="1">
                    <a:solidFill>
                      <a:srgbClr val="FF0000"/>
                    </a:solidFill>
                  </a:rPr>
                  <a:t>trade, value</a:t>
                </a:r>
              </a:p>
            </p:txBody>
          </p:sp>
        </p:grpSp>
      </p:grpSp>
    </p:spTree>
    <p:extLst>
      <p:ext uri="{BB962C8B-B14F-4D97-AF65-F5344CB8AC3E}">
        <p14:creationId xmlns:p14="http://schemas.microsoft.com/office/powerpoint/2010/main" val="97755524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0981"/>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09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962" name="Group 2"/>
          <p:cNvGrpSpPr>
            <a:grpSpLocks/>
          </p:cNvGrpSpPr>
          <p:nvPr/>
        </p:nvGrpSpPr>
        <p:grpSpPr bwMode="auto">
          <a:xfrm>
            <a:off x="838200" y="533400"/>
            <a:ext cx="3101975" cy="5519738"/>
            <a:chOff x="528" y="336"/>
            <a:chExt cx="1954" cy="3477"/>
          </a:xfrm>
        </p:grpSpPr>
        <p:pic>
          <p:nvPicPr>
            <p:cNvPr id="40978" name="Picture 3" descr="DaVinci_face_onl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 y="1392"/>
              <a:ext cx="1954" cy="2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9956" name="Text Box 4"/>
            <p:cNvSpPr txBox="1">
              <a:spLocks noChangeArrowheads="1"/>
            </p:cNvSpPr>
            <p:nvPr/>
          </p:nvSpPr>
          <p:spPr bwMode="auto">
            <a:xfrm>
              <a:off x="576" y="336"/>
              <a:ext cx="1584" cy="498"/>
            </a:xfrm>
            <a:prstGeom prst="rect">
              <a:avLst/>
            </a:prstGeom>
            <a:solidFill>
              <a:srgbClr val="DCF6D6"/>
            </a:solidFill>
            <a:ln w="28575">
              <a:solidFill>
                <a:srgbClr val="008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defRPr/>
              </a:pPr>
              <a:r>
                <a:rPr lang="en-US" sz="4400" b="1">
                  <a:solidFill>
                    <a:srgbClr val="000000"/>
                  </a:solidFill>
                  <a:effectLst>
                    <a:outerShdw blurRad="38100" dist="38100" dir="2700000" algn="tl">
                      <a:srgbClr val="FFFFFF"/>
                    </a:outerShdw>
                  </a:effectLst>
                </a:rPr>
                <a:t>Object</a:t>
              </a:r>
            </a:p>
          </p:txBody>
        </p:sp>
      </p:grpSp>
      <p:grpSp>
        <p:nvGrpSpPr>
          <p:cNvPr id="509957" name="Group 5"/>
          <p:cNvGrpSpPr>
            <a:grpSpLocks/>
          </p:cNvGrpSpPr>
          <p:nvPr/>
        </p:nvGrpSpPr>
        <p:grpSpPr bwMode="auto">
          <a:xfrm>
            <a:off x="3429000" y="533400"/>
            <a:ext cx="5334000" cy="6096000"/>
            <a:chOff x="2160" y="336"/>
            <a:chExt cx="3360" cy="3840"/>
          </a:xfrm>
        </p:grpSpPr>
        <p:grpSp>
          <p:nvGrpSpPr>
            <p:cNvPr id="40964" name="Group 6"/>
            <p:cNvGrpSpPr>
              <a:grpSpLocks/>
            </p:cNvGrpSpPr>
            <p:nvPr/>
          </p:nvGrpSpPr>
          <p:grpSpPr bwMode="auto">
            <a:xfrm>
              <a:off x="3072" y="1008"/>
              <a:ext cx="2274" cy="3168"/>
              <a:chOff x="3072" y="1008"/>
              <a:chExt cx="2274" cy="3168"/>
            </a:xfrm>
          </p:grpSpPr>
          <p:pic>
            <p:nvPicPr>
              <p:cNvPr id="40967" name="Picture 7" descr="lunch-bagtran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72" y="1008"/>
                <a:ext cx="2274" cy="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8" name="Picture 8" descr="ermine"/>
              <p:cNvPicPr>
                <a:picLocks noChangeAspect="1" noChangeArrowheads="1"/>
              </p:cNvPicPr>
              <p:nvPr/>
            </p:nvPicPr>
            <p:blipFill>
              <a:blip r:embed="rId4">
                <a:extLst>
                  <a:ext uri="{28A0092B-C50C-407E-A947-70E740481C1C}">
                    <a14:useLocalDpi xmlns:a14="http://schemas.microsoft.com/office/drawing/2010/main" val="0"/>
                  </a:ext>
                </a:extLst>
              </a:blip>
              <a:srcRect l="49399" t="22293" r="38898" b="71706"/>
              <a:stretch>
                <a:fillRect/>
              </a:stretch>
            </p:blipFill>
            <p:spPr bwMode="auto">
              <a:xfrm>
                <a:off x="4560" y="3072"/>
                <a:ext cx="48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69" name="Picture 9" descr="ermine"/>
              <p:cNvPicPr>
                <a:picLocks noChangeAspect="1" noChangeArrowheads="1"/>
              </p:cNvPicPr>
              <p:nvPr/>
            </p:nvPicPr>
            <p:blipFill>
              <a:blip r:embed="rId4">
                <a:extLst>
                  <a:ext uri="{28A0092B-C50C-407E-A947-70E740481C1C}">
                    <a14:useLocalDpi xmlns:a14="http://schemas.microsoft.com/office/drawing/2010/main" val="0"/>
                  </a:ext>
                </a:extLst>
              </a:blip>
              <a:srcRect l="57591" t="4288" r="29535" b="88853"/>
              <a:stretch>
                <a:fillRect/>
              </a:stretch>
            </p:blipFill>
            <p:spPr bwMode="auto">
              <a:xfrm>
                <a:off x="4224" y="1632"/>
                <a:ext cx="432"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0" name="Picture 10" descr="ermine"/>
              <p:cNvPicPr>
                <a:picLocks noChangeAspect="1" noChangeArrowheads="1"/>
              </p:cNvPicPr>
              <p:nvPr/>
            </p:nvPicPr>
            <p:blipFill>
              <a:blip r:embed="rId4">
                <a:extLst>
                  <a:ext uri="{28A0092B-C50C-407E-A947-70E740481C1C}">
                    <a14:useLocalDpi xmlns:a14="http://schemas.microsoft.com/office/drawing/2010/main" val="0"/>
                  </a:ext>
                </a:extLst>
              </a:blip>
              <a:srcRect l="43547" t="38583" r="43579" b="54558"/>
              <a:stretch>
                <a:fillRect/>
              </a:stretch>
            </p:blipFill>
            <p:spPr bwMode="auto">
              <a:xfrm>
                <a:off x="3360" y="3120"/>
                <a:ext cx="432"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1" name="Picture 11" descr="ermine"/>
              <p:cNvPicPr>
                <a:picLocks noChangeAspect="1" noChangeArrowheads="1"/>
              </p:cNvPicPr>
              <p:nvPr/>
            </p:nvPicPr>
            <p:blipFill>
              <a:blip r:embed="rId4">
                <a:extLst>
                  <a:ext uri="{28A0092B-C50C-407E-A947-70E740481C1C}">
                    <a14:useLocalDpi xmlns:a14="http://schemas.microsoft.com/office/drawing/2010/main" val="0"/>
                  </a:ext>
                </a:extLst>
              </a:blip>
              <a:srcRect l="38866" t="15433" r="51772" b="79422"/>
              <a:stretch>
                <a:fillRect/>
              </a:stretch>
            </p:blipFill>
            <p:spPr bwMode="auto">
              <a:xfrm>
                <a:off x="4416" y="249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2" name="Picture 12" descr="ermine"/>
              <p:cNvPicPr>
                <a:picLocks noChangeAspect="1" noChangeArrowheads="1"/>
              </p:cNvPicPr>
              <p:nvPr/>
            </p:nvPicPr>
            <p:blipFill>
              <a:blip r:embed="rId4">
                <a:extLst>
                  <a:ext uri="{28A0092B-C50C-407E-A947-70E740481C1C}">
                    <a14:useLocalDpi xmlns:a14="http://schemas.microsoft.com/office/drawing/2010/main" val="0"/>
                  </a:ext>
                </a:extLst>
              </a:blip>
              <a:srcRect l="58762" t="14577" r="31876" b="79422"/>
              <a:stretch>
                <a:fillRect/>
              </a:stretch>
            </p:blipFill>
            <p:spPr bwMode="auto">
              <a:xfrm>
                <a:off x="3840" y="2544"/>
                <a:ext cx="38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3" name="Picture 13" descr="ermine"/>
              <p:cNvPicPr>
                <a:picLocks noChangeAspect="1" noChangeArrowheads="1"/>
              </p:cNvPicPr>
              <p:nvPr/>
            </p:nvPicPr>
            <p:blipFill>
              <a:blip r:embed="rId4">
                <a:extLst>
                  <a:ext uri="{28A0092B-C50C-407E-A947-70E740481C1C}">
                    <a14:useLocalDpi xmlns:a14="http://schemas.microsoft.com/office/drawing/2010/main" val="0"/>
                  </a:ext>
                </a:extLst>
              </a:blip>
              <a:srcRect l="56421" t="32582" r="31876" b="62274"/>
              <a:stretch>
                <a:fillRect/>
              </a:stretch>
            </p:blipFill>
            <p:spPr bwMode="auto">
              <a:xfrm>
                <a:off x="4368" y="3600"/>
                <a:ext cx="48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4" name="Picture 14" descr="ermine"/>
              <p:cNvPicPr>
                <a:picLocks noChangeAspect="1" noChangeArrowheads="1"/>
              </p:cNvPicPr>
              <p:nvPr/>
            </p:nvPicPr>
            <p:blipFill>
              <a:blip r:embed="rId4">
                <a:extLst>
                  <a:ext uri="{28A0092B-C50C-407E-A947-70E740481C1C}">
                    <a14:useLocalDpi xmlns:a14="http://schemas.microsoft.com/office/drawing/2010/main" val="0"/>
                  </a:ext>
                </a:extLst>
              </a:blip>
              <a:srcRect l="58762" t="27437" r="31876" b="67418"/>
              <a:stretch>
                <a:fillRect/>
              </a:stretch>
            </p:blipFill>
            <p:spPr bwMode="auto">
              <a:xfrm>
                <a:off x="4512" y="2064"/>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5" name="Picture 15" descr="ermine"/>
              <p:cNvPicPr>
                <a:picLocks noChangeAspect="1" noChangeArrowheads="1"/>
              </p:cNvPicPr>
              <p:nvPr/>
            </p:nvPicPr>
            <p:blipFill>
              <a:blip r:embed="rId4">
                <a:extLst>
                  <a:ext uri="{28A0092B-C50C-407E-A947-70E740481C1C}">
                    <a14:useLocalDpi xmlns:a14="http://schemas.microsoft.com/office/drawing/2010/main" val="0"/>
                  </a:ext>
                </a:extLst>
              </a:blip>
              <a:srcRect l="59932" t="23151" r="31876" b="71706"/>
              <a:stretch>
                <a:fillRect/>
              </a:stretch>
            </p:blipFill>
            <p:spPr bwMode="auto">
              <a:xfrm>
                <a:off x="4032" y="3024"/>
                <a:ext cx="336"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6" name="Picture 16" descr="ermine"/>
              <p:cNvPicPr>
                <a:picLocks noChangeAspect="1" noChangeArrowheads="1"/>
              </p:cNvPicPr>
              <p:nvPr/>
            </p:nvPicPr>
            <p:blipFill>
              <a:blip r:embed="rId4">
                <a:extLst>
                  <a:ext uri="{28A0092B-C50C-407E-A947-70E740481C1C}">
                    <a14:useLocalDpi xmlns:a14="http://schemas.microsoft.com/office/drawing/2010/main" val="0"/>
                  </a:ext>
                </a:extLst>
              </a:blip>
              <a:srcRect l="47058" t="24008" r="45920" b="63130"/>
              <a:stretch>
                <a:fillRect/>
              </a:stretch>
            </p:blipFill>
            <p:spPr bwMode="auto">
              <a:xfrm>
                <a:off x="3792" y="1680"/>
                <a:ext cx="288" cy="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77" name="Picture 17" descr="ermine"/>
              <p:cNvPicPr>
                <a:picLocks noChangeAspect="1" noChangeArrowheads="1"/>
              </p:cNvPicPr>
              <p:nvPr/>
            </p:nvPicPr>
            <p:blipFill>
              <a:blip r:embed="rId4">
                <a:extLst>
                  <a:ext uri="{28A0092B-C50C-407E-A947-70E740481C1C}">
                    <a14:useLocalDpi xmlns:a14="http://schemas.microsoft.com/office/drawing/2010/main" val="0"/>
                  </a:ext>
                </a:extLst>
              </a:blip>
              <a:srcRect l="50569" t="17148" r="37727" b="76851"/>
              <a:stretch>
                <a:fillRect/>
              </a:stretch>
            </p:blipFill>
            <p:spPr bwMode="auto">
              <a:xfrm>
                <a:off x="3648" y="3552"/>
                <a:ext cx="48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09970" name="Text Box 18"/>
            <p:cNvSpPr txBox="1">
              <a:spLocks noChangeArrowheads="1"/>
            </p:cNvSpPr>
            <p:nvPr/>
          </p:nvSpPr>
          <p:spPr bwMode="auto">
            <a:xfrm>
              <a:off x="2880" y="336"/>
              <a:ext cx="2640" cy="498"/>
            </a:xfrm>
            <a:prstGeom prst="rect">
              <a:avLst/>
            </a:prstGeom>
            <a:solidFill>
              <a:srgbClr val="DFCCAB"/>
            </a:solidFill>
            <a:ln w="28575">
              <a:solidFill>
                <a:srgbClr val="9A79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fontAlgn="base">
                <a:spcBef>
                  <a:spcPct val="50000"/>
                </a:spcBef>
                <a:spcAft>
                  <a:spcPct val="0"/>
                </a:spcAft>
                <a:defRPr/>
              </a:pPr>
              <a:r>
                <a:rPr lang="en-US" sz="4400" b="1">
                  <a:solidFill>
                    <a:srgbClr val="000000"/>
                  </a:solidFill>
                  <a:effectLst>
                    <a:outerShdw blurRad="38100" dist="38100" dir="2700000" algn="tl">
                      <a:srgbClr val="FFFFFF"/>
                    </a:outerShdw>
                  </a:effectLst>
                </a:rPr>
                <a:t>Bag of ‘words’</a:t>
              </a:r>
            </a:p>
          </p:txBody>
        </p:sp>
        <p:sp>
          <p:nvSpPr>
            <p:cNvPr id="40966" name="Line 19"/>
            <p:cNvSpPr>
              <a:spLocks noChangeShapeType="1"/>
            </p:cNvSpPr>
            <p:nvPr/>
          </p:nvSpPr>
          <p:spPr bwMode="auto">
            <a:xfrm>
              <a:off x="2160" y="576"/>
              <a:ext cx="720" cy="0"/>
            </a:xfrm>
            <a:prstGeom prst="line">
              <a:avLst/>
            </a:prstGeom>
            <a:noFill/>
            <a:ln w="38100">
              <a:solidFill>
                <a:srgbClr val="333300"/>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grpSp>
    </p:spTree>
    <p:extLst>
      <p:ext uri="{BB962C8B-B14F-4D97-AF65-F5344CB8AC3E}">
        <p14:creationId xmlns:p14="http://schemas.microsoft.com/office/powerpoint/2010/main" val="301533694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099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010" name="Group 2"/>
          <p:cNvGrpSpPr>
            <a:grpSpLocks/>
          </p:cNvGrpSpPr>
          <p:nvPr/>
        </p:nvGrpSpPr>
        <p:grpSpPr bwMode="auto">
          <a:xfrm>
            <a:off x="152400" y="-228600"/>
            <a:ext cx="8915400" cy="2898775"/>
            <a:chOff x="96" y="2496"/>
            <a:chExt cx="5616" cy="1826"/>
          </a:xfrm>
        </p:grpSpPr>
        <p:sp>
          <p:nvSpPr>
            <p:cNvPr id="43061" name="Rectangle 3"/>
            <p:cNvSpPr>
              <a:spLocks noChangeArrowheads="1"/>
            </p:cNvSpPr>
            <p:nvPr/>
          </p:nvSpPr>
          <p:spPr bwMode="auto">
            <a:xfrm>
              <a:off x="96" y="2736"/>
              <a:ext cx="5616" cy="1488"/>
            </a:xfrm>
            <a:prstGeom prst="rect">
              <a:avLst/>
            </a:prstGeom>
            <a:solidFill>
              <a:srgbClr val="DFCCAB"/>
            </a:solidFill>
            <a:ln w="38100">
              <a:solidFill>
                <a:srgbClr val="5D483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pic>
          <p:nvPicPr>
            <p:cNvPr id="43062" name="Picture 4" descr="DaVinci_face_only"/>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8" y="2736"/>
              <a:ext cx="1179" cy="1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3" name="Picture 5" descr="bicycl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824" y="2976"/>
              <a:ext cx="1920" cy="1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4" name="Picture 6" descr="violin"/>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301100">
              <a:off x="4512" y="2496"/>
              <a:ext cx="764" cy="1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2007" name="Group 7"/>
          <p:cNvGrpSpPr>
            <a:grpSpLocks/>
          </p:cNvGrpSpPr>
          <p:nvPr/>
        </p:nvGrpSpPr>
        <p:grpSpPr bwMode="auto">
          <a:xfrm>
            <a:off x="152400" y="5334000"/>
            <a:ext cx="8915400" cy="1447800"/>
            <a:chOff x="96" y="96"/>
            <a:chExt cx="5616" cy="912"/>
          </a:xfrm>
        </p:grpSpPr>
        <p:sp>
          <p:nvSpPr>
            <p:cNvPr id="43043" name="Rectangle 8"/>
            <p:cNvSpPr>
              <a:spLocks noChangeArrowheads="1"/>
            </p:cNvSpPr>
            <p:nvPr/>
          </p:nvSpPr>
          <p:spPr bwMode="auto">
            <a:xfrm>
              <a:off x="96" y="96"/>
              <a:ext cx="5616" cy="912"/>
            </a:xfrm>
            <a:prstGeom prst="rect">
              <a:avLst/>
            </a:prstGeom>
            <a:solidFill>
              <a:srgbClr val="FFE4C9"/>
            </a:solidFill>
            <a:ln w="38100">
              <a:solidFill>
                <a:srgbClr val="8643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pic>
          <p:nvPicPr>
            <p:cNvPr id="43044" name="Picture 9" descr="ermine"/>
            <p:cNvPicPr>
              <a:picLocks noChangeAspect="1" noChangeArrowheads="1"/>
            </p:cNvPicPr>
            <p:nvPr/>
          </p:nvPicPr>
          <p:blipFill>
            <a:blip r:embed="rId5">
              <a:extLst>
                <a:ext uri="{28A0092B-C50C-407E-A947-70E740481C1C}">
                  <a14:useLocalDpi xmlns:a14="http://schemas.microsoft.com/office/drawing/2010/main" val="0"/>
                </a:ext>
              </a:extLst>
            </a:blip>
            <a:srcRect l="49399" t="22293" r="38898" b="71706"/>
            <a:stretch>
              <a:fillRect/>
            </a:stretch>
          </p:blipFill>
          <p:spPr bwMode="auto">
            <a:xfrm>
              <a:off x="240" y="624"/>
              <a:ext cx="384" cy="2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5" name="Picture 10" descr="ermine"/>
            <p:cNvPicPr>
              <a:picLocks noChangeAspect="1" noChangeArrowheads="1"/>
            </p:cNvPicPr>
            <p:nvPr/>
          </p:nvPicPr>
          <p:blipFill>
            <a:blip r:embed="rId5">
              <a:extLst>
                <a:ext uri="{28A0092B-C50C-407E-A947-70E740481C1C}">
                  <a14:useLocalDpi xmlns:a14="http://schemas.microsoft.com/office/drawing/2010/main" val="0"/>
                </a:ext>
              </a:extLst>
            </a:blip>
            <a:srcRect l="57591" t="4288" r="29535" b="88853"/>
            <a:stretch>
              <a:fillRect/>
            </a:stretch>
          </p:blipFill>
          <p:spPr bwMode="auto">
            <a:xfrm>
              <a:off x="4800" y="576"/>
              <a:ext cx="38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6" name="Picture 11" descr="ermine"/>
            <p:cNvPicPr>
              <a:picLocks noChangeAspect="1" noChangeArrowheads="1"/>
            </p:cNvPicPr>
            <p:nvPr/>
          </p:nvPicPr>
          <p:blipFill>
            <a:blip r:embed="rId5">
              <a:extLst>
                <a:ext uri="{28A0092B-C50C-407E-A947-70E740481C1C}">
                  <a14:useLocalDpi xmlns:a14="http://schemas.microsoft.com/office/drawing/2010/main" val="0"/>
                </a:ext>
              </a:extLst>
            </a:blip>
            <a:srcRect l="58762" t="14577" r="31876" b="79422"/>
            <a:stretch>
              <a:fillRect/>
            </a:stretch>
          </p:blipFill>
          <p:spPr bwMode="auto">
            <a:xfrm>
              <a:off x="240" y="192"/>
              <a:ext cx="384"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7" name="Picture 12" descr="ermine"/>
            <p:cNvPicPr>
              <a:picLocks noChangeAspect="1" noChangeArrowheads="1"/>
            </p:cNvPicPr>
            <p:nvPr/>
          </p:nvPicPr>
          <p:blipFill>
            <a:blip r:embed="rId5">
              <a:extLst>
                <a:ext uri="{28A0092B-C50C-407E-A947-70E740481C1C}">
                  <a14:useLocalDpi xmlns:a14="http://schemas.microsoft.com/office/drawing/2010/main" val="0"/>
                </a:ext>
              </a:extLst>
            </a:blip>
            <a:srcRect l="58762" t="27437" r="31876" b="67418"/>
            <a:stretch>
              <a:fillRect/>
            </a:stretch>
          </p:blipFill>
          <p:spPr bwMode="auto">
            <a:xfrm>
              <a:off x="3600" y="576"/>
              <a:ext cx="38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8" name="Picture 13" descr="ermine"/>
            <p:cNvPicPr>
              <a:picLocks noChangeAspect="1" noChangeArrowheads="1"/>
            </p:cNvPicPr>
            <p:nvPr/>
          </p:nvPicPr>
          <p:blipFill>
            <a:blip r:embed="rId5">
              <a:extLst>
                <a:ext uri="{28A0092B-C50C-407E-A947-70E740481C1C}">
                  <a14:useLocalDpi xmlns:a14="http://schemas.microsoft.com/office/drawing/2010/main" val="0"/>
                </a:ext>
              </a:extLst>
            </a:blip>
            <a:srcRect l="59932" t="23151" r="31876" b="71706"/>
            <a:stretch>
              <a:fillRect/>
            </a:stretch>
          </p:blipFill>
          <p:spPr bwMode="auto">
            <a:xfrm>
              <a:off x="1104" y="247"/>
              <a:ext cx="384" cy="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9" name="Picture 14" descr="ermine"/>
            <p:cNvPicPr>
              <a:picLocks noChangeAspect="1" noChangeArrowheads="1"/>
            </p:cNvPicPr>
            <p:nvPr/>
          </p:nvPicPr>
          <p:blipFill>
            <a:blip r:embed="rId5">
              <a:extLst>
                <a:ext uri="{28A0092B-C50C-407E-A947-70E740481C1C}">
                  <a14:useLocalDpi xmlns:a14="http://schemas.microsoft.com/office/drawing/2010/main" val="0"/>
                </a:ext>
              </a:extLst>
            </a:blip>
            <a:srcRect l="50569" t="17148" r="37727" b="76851"/>
            <a:stretch>
              <a:fillRect/>
            </a:stretch>
          </p:blipFill>
          <p:spPr bwMode="auto">
            <a:xfrm>
              <a:off x="2640" y="240"/>
              <a:ext cx="480" cy="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0" name="Picture 15" descr="bicycl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67500" t="75458"/>
            <a:stretch>
              <a:fillRect/>
            </a:stretch>
          </p:blipFill>
          <p:spPr bwMode="auto">
            <a:xfrm>
              <a:off x="1104" y="672"/>
              <a:ext cx="432"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1" name="Picture 16" descr="bicycle"/>
            <p:cNvPicPr>
              <a:picLocks noChangeAspect="1" noChangeArrowheads="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35001" t="49956" r="42499" b="16507"/>
            <a:stretch>
              <a:fillRect/>
            </a:stretch>
          </p:blipFill>
          <p:spPr bwMode="auto">
            <a:xfrm>
              <a:off x="5328" y="576"/>
              <a:ext cx="314" cy="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2" name="Picture 17" descr="bicycle"/>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20000" r="55000" b="54236"/>
            <a:stretch>
              <a:fillRect/>
            </a:stretch>
          </p:blipFill>
          <p:spPr bwMode="auto">
            <a:xfrm>
              <a:off x="4512" y="240"/>
              <a:ext cx="285" cy="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3" name="Picture 18" descr="bicycle"/>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t="33188" r="60001"/>
            <a:stretch>
              <a:fillRect/>
            </a:stretch>
          </p:blipFill>
          <p:spPr bwMode="auto">
            <a:xfrm>
              <a:off x="2160" y="242"/>
              <a:ext cx="384"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4" name="Picture 19" descr="bicycle"/>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l="32500" t="20612" r="22501" b="37468"/>
            <a:stretch>
              <a:fillRect/>
            </a:stretch>
          </p:blipFill>
          <p:spPr bwMode="auto">
            <a:xfrm>
              <a:off x="3600" y="240"/>
              <a:ext cx="432"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5" name="Picture 20" descr="violin"/>
            <p:cNvPicPr>
              <a:picLocks noChangeAspect="1" noChangeArrowheads="1"/>
            </p:cNvPicPr>
            <p:nvPr/>
          </p:nvPicPr>
          <p:blipFill>
            <a:blip r:embed="rId4">
              <a:extLst>
                <a:ext uri="{28A0092B-C50C-407E-A947-70E740481C1C}">
                  <a14:useLocalDpi xmlns:a14="http://schemas.microsoft.com/office/drawing/2010/main" val="0"/>
                </a:ext>
              </a:extLst>
            </a:blip>
            <a:srcRect l="35715" t="2991" r="21428" b="71085"/>
            <a:stretch>
              <a:fillRect/>
            </a:stretch>
          </p:blipFill>
          <p:spPr bwMode="auto">
            <a:xfrm>
              <a:off x="3198" y="288"/>
              <a:ext cx="354"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6" name="Picture 21" descr="violin"/>
            <p:cNvPicPr>
              <a:picLocks noChangeAspect="1" noChangeArrowheads="1"/>
            </p:cNvPicPr>
            <p:nvPr/>
          </p:nvPicPr>
          <p:blipFill>
            <a:blip r:embed="rId4">
              <a:extLst>
                <a:ext uri="{28A0092B-C50C-407E-A947-70E740481C1C}">
                  <a14:useLocalDpi xmlns:a14="http://schemas.microsoft.com/office/drawing/2010/main" val="0"/>
                </a:ext>
              </a:extLst>
            </a:blip>
            <a:srcRect t="26286" b="52684"/>
            <a:stretch>
              <a:fillRect/>
            </a:stretch>
          </p:blipFill>
          <p:spPr bwMode="auto">
            <a:xfrm>
              <a:off x="4080" y="288"/>
              <a:ext cx="528" cy="4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7" name="Picture 22" descr="violin"/>
            <p:cNvPicPr>
              <a:picLocks noChangeAspect="1" noChangeArrowheads="1"/>
            </p:cNvPicPr>
            <p:nvPr/>
          </p:nvPicPr>
          <p:blipFill>
            <a:blip r:embed="rId4">
              <a:extLst>
                <a:ext uri="{28A0092B-C50C-407E-A947-70E740481C1C}">
                  <a14:useLocalDpi xmlns:a14="http://schemas.microsoft.com/office/drawing/2010/main" val="0"/>
                </a:ext>
              </a:extLst>
            </a:blip>
            <a:srcRect t="50055" b="26286"/>
            <a:stretch>
              <a:fillRect/>
            </a:stretch>
          </p:blipFill>
          <p:spPr bwMode="auto">
            <a:xfrm>
              <a:off x="1584" y="384"/>
              <a:ext cx="57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8" name="Picture 23" descr="violin"/>
            <p:cNvPicPr>
              <a:picLocks noChangeAspect="1" noChangeArrowheads="1"/>
            </p:cNvPicPr>
            <p:nvPr/>
          </p:nvPicPr>
          <p:blipFill>
            <a:blip r:embed="rId4">
              <a:extLst>
                <a:ext uri="{28A0092B-C50C-407E-A947-70E740481C1C}">
                  <a14:useLocalDpi xmlns:a14="http://schemas.microsoft.com/office/drawing/2010/main" val="0"/>
                </a:ext>
              </a:extLst>
            </a:blip>
            <a:srcRect t="76233"/>
            <a:stretch>
              <a:fillRect/>
            </a:stretch>
          </p:blipFill>
          <p:spPr bwMode="auto">
            <a:xfrm>
              <a:off x="2400" y="672"/>
              <a:ext cx="624"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59" name="Picture 24" descr="violin"/>
            <p:cNvPicPr>
              <a:picLocks noChangeAspect="1" noChangeArrowheads="1"/>
            </p:cNvPicPr>
            <p:nvPr/>
          </p:nvPicPr>
          <p:blipFill>
            <a:blip r:embed="rId4">
              <a:extLst>
                <a:ext uri="{28A0092B-C50C-407E-A947-70E740481C1C}">
                  <a14:useLocalDpi xmlns:a14="http://schemas.microsoft.com/office/drawing/2010/main" val="0"/>
                </a:ext>
              </a:extLst>
            </a:blip>
            <a:srcRect l="56544" t="49945" r="-523" b="18510"/>
            <a:stretch>
              <a:fillRect/>
            </a:stretch>
          </p:blipFill>
          <p:spPr bwMode="auto">
            <a:xfrm>
              <a:off x="720" y="336"/>
              <a:ext cx="296"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60" name="Picture 25" descr="violin"/>
            <p:cNvPicPr>
              <a:picLocks noChangeAspect="1" noChangeArrowheads="1"/>
            </p:cNvPicPr>
            <p:nvPr/>
          </p:nvPicPr>
          <p:blipFill>
            <a:blip r:embed="rId4">
              <a:extLst>
                <a:ext uri="{28A0092B-C50C-407E-A947-70E740481C1C}">
                  <a14:useLocalDpi xmlns:a14="http://schemas.microsoft.com/office/drawing/2010/main" val="0"/>
                </a:ext>
              </a:extLst>
            </a:blip>
            <a:srcRect t="31544" b="47426"/>
            <a:stretch>
              <a:fillRect/>
            </a:stretch>
          </p:blipFill>
          <p:spPr bwMode="auto">
            <a:xfrm>
              <a:off x="4896" y="190"/>
              <a:ext cx="672"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12026" name="Group 26"/>
          <p:cNvGrpSpPr>
            <a:grpSpLocks/>
          </p:cNvGrpSpPr>
          <p:nvPr/>
        </p:nvGrpSpPr>
        <p:grpSpPr bwMode="auto">
          <a:xfrm>
            <a:off x="228600" y="2819400"/>
            <a:ext cx="8763000" cy="2209800"/>
            <a:chOff x="144" y="1776"/>
            <a:chExt cx="5520" cy="1392"/>
          </a:xfrm>
        </p:grpSpPr>
        <p:sp>
          <p:nvSpPr>
            <p:cNvPr id="43013" name="Rectangle 27"/>
            <p:cNvSpPr>
              <a:spLocks noChangeArrowheads="1"/>
            </p:cNvSpPr>
            <p:nvPr/>
          </p:nvSpPr>
          <p:spPr bwMode="auto">
            <a:xfrm>
              <a:off x="4944" y="1776"/>
              <a:ext cx="96" cy="1129"/>
            </a:xfrm>
            <a:prstGeom prst="rect">
              <a:avLst/>
            </a:prstGeom>
            <a:solidFill>
              <a:srgbClr val="B32727"/>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14" name="Rectangle 28"/>
            <p:cNvSpPr>
              <a:spLocks noChangeArrowheads="1"/>
            </p:cNvSpPr>
            <p:nvPr/>
          </p:nvSpPr>
          <p:spPr bwMode="auto">
            <a:xfrm>
              <a:off x="4320" y="2736"/>
              <a:ext cx="96" cy="169"/>
            </a:xfrm>
            <a:prstGeom prst="rect">
              <a:avLst/>
            </a:prstGeom>
            <a:solidFill>
              <a:srgbClr val="B32727"/>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15" name="Rectangle 29"/>
            <p:cNvSpPr>
              <a:spLocks noChangeArrowheads="1"/>
            </p:cNvSpPr>
            <p:nvPr/>
          </p:nvSpPr>
          <p:spPr bwMode="auto">
            <a:xfrm>
              <a:off x="4608" y="2592"/>
              <a:ext cx="96" cy="313"/>
            </a:xfrm>
            <a:prstGeom prst="rect">
              <a:avLst/>
            </a:prstGeom>
            <a:solidFill>
              <a:srgbClr val="B32727"/>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16" name="Rectangle 30"/>
            <p:cNvSpPr>
              <a:spLocks noChangeArrowheads="1"/>
            </p:cNvSpPr>
            <p:nvPr/>
          </p:nvSpPr>
          <p:spPr bwMode="auto">
            <a:xfrm>
              <a:off x="5328" y="2736"/>
              <a:ext cx="96" cy="169"/>
            </a:xfrm>
            <a:prstGeom prst="rect">
              <a:avLst/>
            </a:prstGeom>
            <a:solidFill>
              <a:srgbClr val="B32727"/>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17" name="Rectangle 31"/>
            <p:cNvSpPr>
              <a:spLocks noChangeArrowheads="1"/>
            </p:cNvSpPr>
            <p:nvPr/>
          </p:nvSpPr>
          <p:spPr bwMode="auto">
            <a:xfrm>
              <a:off x="2976" y="2832"/>
              <a:ext cx="96" cy="96"/>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18" name="Rectangle 32"/>
            <p:cNvSpPr>
              <a:spLocks noChangeArrowheads="1"/>
            </p:cNvSpPr>
            <p:nvPr/>
          </p:nvSpPr>
          <p:spPr bwMode="auto">
            <a:xfrm>
              <a:off x="2400" y="2208"/>
              <a:ext cx="96" cy="720"/>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19" name="Rectangle 33"/>
            <p:cNvSpPr>
              <a:spLocks noChangeArrowheads="1"/>
            </p:cNvSpPr>
            <p:nvPr/>
          </p:nvSpPr>
          <p:spPr bwMode="auto">
            <a:xfrm>
              <a:off x="2688" y="2832"/>
              <a:ext cx="96" cy="96"/>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20" name="Rectangle 34"/>
            <p:cNvSpPr>
              <a:spLocks noChangeArrowheads="1"/>
            </p:cNvSpPr>
            <p:nvPr/>
          </p:nvSpPr>
          <p:spPr bwMode="auto">
            <a:xfrm>
              <a:off x="3408" y="2880"/>
              <a:ext cx="96" cy="48"/>
            </a:xfrm>
            <a:prstGeom prst="rect">
              <a:avLst/>
            </a:prstGeom>
            <a:solidFill>
              <a:srgbClr val="FFFF00"/>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21" name="Rectangle 35"/>
            <p:cNvSpPr>
              <a:spLocks noChangeArrowheads="1"/>
            </p:cNvSpPr>
            <p:nvPr/>
          </p:nvSpPr>
          <p:spPr bwMode="auto">
            <a:xfrm>
              <a:off x="960" y="2809"/>
              <a:ext cx="96" cy="96"/>
            </a:xfrm>
            <a:prstGeom prst="rect">
              <a:avLst/>
            </a:prstGeom>
            <a:solidFill>
              <a:srgbClr val="B1EBA3"/>
            </a:solidFill>
            <a:ln w="12700">
              <a:solidFill>
                <a:srgbClr val="5D483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22" name="Rectangle 36"/>
            <p:cNvSpPr>
              <a:spLocks noChangeArrowheads="1"/>
            </p:cNvSpPr>
            <p:nvPr/>
          </p:nvSpPr>
          <p:spPr bwMode="auto">
            <a:xfrm>
              <a:off x="384" y="2809"/>
              <a:ext cx="96" cy="96"/>
            </a:xfrm>
            <a:prstGeom prst="rect">
              <a:avLst/>
            </a:prstGeom>
            <a:solidFill>
              <a:srgbClr val="B1EBA3"/>
            </a:solidFill>
            <a:ln w="12700">
              <a:solidFill>
                <a:srgbClr val="5D483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23" name="Rectangle 37"/>
            <p:cNvSpPr>
              <a:spLocks noChangeArrowheads="1"/>
            </p:cNvSpPr>
            <p:nvPr/>
          </p:nvSpPr>
          <p:spPr bwMode="auto">
            <a:xfrm>
              <a:off x="672" y="1897"/>
              <a:ext cx="96" cy="1008"/>
            </a:xfrm>
            <a:prstGeom prst="rect">
              <a:avLst/>
            </a:prstGeom>
            <a:solidFill>
              <a:srgbClr val="B1EBA3"/>
            </a:solidFill>
            <a:ln w="12700">
              <a:solidFill>
                <a:srgbClr val="5D483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24" name="Rectangle 38"/>
            <p:cNvSpPr>
              <a:spLocks noChangeArrowheads="1"/>
            </p:cNvSpPr>
            <p:nvPr/>
          </p:nvSpPr>
          <p:spPr bwMode="auto">
            <a:xfrm>
              <a:off x="1392" y="2185"/>
              <a:ext cx="96" cy="720"/>
            </a:xfrm>
            <a:prstGeom prst="rect">
              <a:avLst/>
            </a:prstGeom>
            <a:solidFill>
              <a:srgbClr val="B1EBA3"/>
            </a:solidFill>
            <a:ln w="12700">
              <a:solidFill>
                <a:srgbClr val="5D483D"/>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3025" name="Line 39"/>
            <p:cNvSpPr>
              <a:spLocks noChangeShapeType="1"/>
            </p:cNvSpPr>
            <p:nvPr/>
          </p:nvSpPr>
          <p:spPr bwMode="auto">
            <a:xfrm>
              <a:off x="144" y="2905"/>
              <a:ext cx="1584" cy="0"/>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43026" name="Line 40"/>
            <p:cNvSpPr>
              <a:spLocks noChangeShapeType="1"/>
            </p:cNvSpPr>
            <p:nvPr/>
          </p:nvSpPr>
          <p:spPr bwMode="auto">
            <a:xfrm flipV="1">
              <a:off x="144" y="1801"/>
              <a:ext cx="0" cy="1104"/>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pic>
          <p:nvPicPr>
            <p:cNvPr id="43027" name="Picture 41"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50569" t="17148" r="37727" b="76851"/>
            <a:stretch>
              <a:fillRect/>
            </a:stretch>
          </p:blipFill>
          <p:spPr bwMode="auto">
            <a:xfrm>
              <a:off x="1296"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8" name="Picture 42" descr="bicycle"/>
            <p:cNvPicPr>
              <a:picLocks noChangeAspect="1" noChangeArrowheads="1"/>
            </p:cNvPicPr>
            <p:nvPr/>
          </p:nvPicPr>
          <p:blipFill>
            <a:blip r:embed="rId3" cstate="print">
              <a:extLst>
                <a:ext uri="{28A0092B-C50C-407E-A947-70E740481C1C}">
                  <a14:useLocalDpi xmlns:a14="http://schemas.microsoft.com/office/drawing/2010/main" val="0"/>
                </a:ext>
              </a:extLst>
            </a:blip>
            <a:srcRect l="20000" r="55000" b="54236"/>
            <a:stretch>
              <a:fillRect/>
            </a:stretch>
          </p:blipFill>
          <p:spPr bwMode="auto">
            <a:xfrm>
              <a:off x="288"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29" name="Picture 43"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49399" t="22293" r="38898" b="71706"/>
            <a:stretch>
              <a:fillRect/>
            </a:stretch>
          </p:blipFill>
          <p:spPr bwMode="auto">
            <a:xfrm>
              <a:off x="576"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30" name="Line 44"/>
            <p:cNvSpPr>
              <a:spLocks noChangeShapeType="1"/>
            </p:cNvSpPr>
            <p:nvPr/>
          </p:nvSpPr>
          <p:spPr bwMode="auto">
            <a:xfrm>
              <a:off x="4080" y="2905"/>
              <a:ext cx="1584" cy="0"/>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43031" name="Line 45"/>
            <p:cNvSpPr>
              <a:spLocks noChangeShapeType="1"/>
            </p:cNvSpPr>
            <p:nvPr/>
          </p:nvSpPr>
          <p:spPr bwMode="auto">
            <a:xfrm flipV="1">
              <a:off x="4080" y="1801"/>
              <a:ext cx="0" cy="1104"/>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43032" name="Line 46"/>
            <p:cNvSpPr>
              <a:spLocks noChangeShapeType="1"/>
            </p:cNvSpPr>
            <p:nvPr/>
          </p:nvSpPr>
          <p:spPr bwMode="auto">
            <a:xfrm>
              <a:off x="2160" y="2928"/>
              <a:ext cx="1584" cy="0"/>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43033" name="Line 47"/>
            <p:cNvSpPr>
              <a:spLocks noChangeShapeType="1"/>
            </p:cNvSpPr>
            <p:nvPr/>
          </p:nvSpPr>
          <p:spPr bwMode="auto">
            <a:xfrm flipV="1">
              <a:off x="2160" y="1824"/>
              <a:ext cx="0" cy="1104"/>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pic>
          <p:nvPicPr>
            <p:cNvPr id="43034" name="Picture 48" descr="violin"/>
            <p:cNvPicPr>
              <a:picLocks noChangeAspect="1" noChangeArrowheads="1"/>
            </p:cNvPicPr>
            <p:nvPr/>
          </p:nvPicPr>
          <p:blipFill>
            <a:blip r:embed="rId4" cstate="print">
              <a:extLst>
                <a:ext uri="{28A0092B-C50C-407E-A947-70E740481C1C}">
                  <a14:useLocalDpi xmlns:a14="http://schemas.microsoft.com/office/drawing/2010/main" val="0"/>
                </a:ext>
              </a:extLst>
            </a:blip>
            <a:srcRect t="76233"/>
            <a:stretch>
              <a:fillRect/>
            </a:stretch>
          </p:blipFill>
          <p:spPr bwMode="auto">
            <a:xfrm>
              <a:off x="864"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5" name="Picture 49"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50569" t="17148" r="37727" b="76851"/>
            <a:stretch>
              <a:fillRect/>
            </a:stretch>
          </p:blipFill>
          <p:spPr bwMode="auto">
            <a:xfrm>
              <a:off x="336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6" name="Picture 50" descr="bicycle"/>
            <p:cNvPicPr>
              <a:picLocks noChangeAspect="1" noChangeArrowheads="1"/>
            </p:cNvPicPr>
            <p:nvPr/>
          </p:nvPicPr>
          <p:blipFill>
            <a:blip r:embed="rId3" cstate="print">
              <a:extLst>
                <a:ext uri="{28A0092B-C50C-407E-A947-70E740481C1C}">
                  <a14:useLocalDpi xmlns:a14="http://schemas.microsoft.com/office/drawing/2010/main" val="0"/>
                </a:ext>
              </a:extLst>
            </a:blip>
            <a:srcRect l="20000" r="55000" b="54236"/>
            <a:stretch>
              <a:fillRect/>
            </a:stretch>
          </p:blipFill>
          <p:spPr bwMode="auto">
            <a:xfrm>
              <a:off x="230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7" name="Picture 51"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49399" t="22293" r="38898" b="71706"/>
            <a:stretch>
              <a:fillRect/>
            </a:stretch>
          </p:blipFill>
          <p:spPr bwMode="auto">
            <a:xfrm>
              <a:off x="2592" y="2976"/>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8" name="Picture 52" descr="violin"/>
            <p:cNvPicPr>
              <a:picLocks noChangeAspect="1" noChangeArrowheads="1"/>
            </p:cNvPicPr>
            <p:nvPr/>
          </p:nvPicPr>
          <p:blipFill>
            <a:blip r:embed="rId4" cstate="print">
              <a:extLst>
                <a:ext uri="{28A0092B-C50C-407E-A947-70E740481C1C}">
                  <a14:useLocalDpi xmlns:a14="http://schemas.microsoft.com/office/drawing/2010/main" val="0"/>
                </a:ext>
              </a:extLst>
            </a:blip>
            <a:srcRect t="76233"/>
            <a:stretch>
              <a:fillRect/>
            </a:stretch>
          </p:blipFill>
          <p:spPr bwMode="auto">
            <a:xfrm>
              <a:off x="2832"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39" name="Picture 53"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50569" t="17148" r="37727" b="76851"/>
            <a:stretch>
              <a:fillRect/>
            </a:stretch>
          </p:blipFill>
          <p:spPr bwMode="auto">
            <a:xfrm>
              <a:off x="5280" y="296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0" name="Picture 54" descr="bicycle"/>
            <p:cNvPicPr>
              <a:picLocks noChangeAspect="1" noChangeArrowheads="1"/>
            </p:cNvPicPr>
            <p:nvPr/>
          </p:nvPicPr>
          <p:blipFill>
            <a:blip r:embed="rId3" cstate="print">
              <a:extLst>
                <a:ext uri="{28A0092B-C50C-407E-A947-70E740481C1C}">
                  <a14:useLocalDpi xmlns:a14="http://schemas.microsoft.com/office/drawing/2010/main" val="0"/>
                </a:ext>
              </a:extLst>
            </a:blip>
            <a:srcRect l="20000" r="55000" b="54236"/>
            <a:stretch>
              <a:fillRect/>
            </a:stretch>
          </p:blipFill>
          <p:spPr bwMode="auto">
            <a:xfrm>
              <a:off x="4224" y="2953"/>
              <a:ext cx="197" cy="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1" name="Picture 55" descr="ermine"/>
            <p:cNvPicPr>
              <a:picLocks noChangeAspect="1" noChangeArrowheads="1"/>
            </p:cNvPicPr>
            <p:nvPr/>
          </p:nvPicPr>
          <p:blipFill>
            <a:blip r:embed="rId5" cstate="print">
              <a:extLst>
                <a:ext uri="{28A0092B-C50C-407E-A947-70E740481C1C}">
                  <a14:useLocalDpi xmlns:a14="http://schemas.microsoft.com/office/drawing/2010/main" val="0"/>
                </a:ext>
              </a:extLst>
            </a:blip>
            <a:srcRect l="49399" t="22293" r="38898" b="71706"/>
            <a:stretch>
              <a:fillRect/>
            </a:stretch>
          </p:blipFill>
          <p:spPr bwMode="auto">
            <a:xfrm>
              <a:off x="4560" y="2953"/>
              <a:ext cx="240" cy="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42" name="Picture 56" descr="violin"/>
            <p:cNvPicPr>
              <a:picLocks noChangeAspect="1" noChangeArrowheads="1"/>
            </p:cNvPicPr>
            <p:nvPr/>
          </p:nvPicPr>
          <p:blipFill>
            <a:blip r:embed="rId4" cstate="print">
              <a:extLst>
                <a:ext uri="{28A0092B-C50C-407E-A947-70E740481C1C}">
                  <a14:useLocalDpi xmlns:a14="http://schemas.microsoft.com/office/drawing/2010/main" val="0"/>
                </a:ext>
              </a:extLst>
            </a:blip>
            <a:srcRect t="76233"/>
            <a:stretch>
              <a:fillRect/>
            </a:stretch>
          </p:blipFill>
          <p:spPr bwMode="auto">
            <a:xfrm>
              <a:off x="4848" y="2976"/>
              <a:ext cx="33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37162753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200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2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Picture 2" descr="tmp"/>
          <p:cNvPicPr>
            <a:picLocks noChangeAspect="1" noChangeArrowheads="1"/>
          </p:cNvPicPr>
          <p:nvPr/>
        </p:nvPicPr>
        <p:blipFill>
          <a:blip r:embed="rId2">
            <a:grayscl/>
            <a:extLst>
              <a:ext uri="{28A0092B-C50C-407E-A947-70E740481C1C}">
                <a14:useLocalDpi xmlns:a14="http://schemas.microsoft.com/office/drawing/2010/main" val="0"/>
              </a:ext>
            </a:extLst>
          </a:blip>
          <a:srcRect l="2948" t="17174" r="66127" b="47049"/>
          <a:stretch>
            <a:fillRect/>
          </a:stretch>
        </p:blipFill>
        <p:spPr bwMode="auto">
          <a:xfrm>
            <a:off x="5715000" y="762000"/>
            <a:ext cx="2971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5315" name="Rectangle 3"/>
          <p:cNvSpPr>
            <a:spLocks noChangeArrowheads="1"/>
          </p:cNvSpPr>
          <p:nvPr/>
        </p:nvSpPr>
        <p:spPr bwMode="auto">
          <a:xfrm>
            <a:off x="457200" y="274638"/>
            <a:ext cx="8229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eaLnBrk="1" hangingPunct="1">
              <a:defRPr/>
            </a:pPr>
            <a:r>
              <a:rPr lang="en-US" sz="3400" b="1">
                <a:solidFill>
                  <a:srgbClr val="000000"/>
                </a:solidFill>
                <a:effectLst>
                  <a:outerShdw blurRad="38100" dist="38100" dir="2700000" algn="tl">
                    <a:srgbClr val="FFFFFF"/>
                  </a:outerShdw>
                </a:effectLst>
                <a:cs typeface="+mn-cs"/>
              </a:rPr>
              <a:t>Image representation</a:t>
            </a:r>
          </a:p>
        </p:txBody>
      </p:sp>
      <p:grpSp>
        <p:nvGrpSpPr>
          <p:cNvPr id="165892" name="Group 4"/>
          <p:cNvGrpSpPr>
            <a:grpSpLocks/>
          </p:cNvGrpSpPr>
          <p:nvPr/>
        </p:nvGrpSpPr>
        <p:grpSpPr bwMode="auto">
          <a:xfrm>
            <a:off x="1317625" y="5111750"/>
            <a:ext cx="6835775" cy="755650"/>
            <a:chOff x="2256" y="2544"/>
            <a:chExt cx="3202" cy="354"/>
          </a:xfrm>
        </p:grpSpPr>
        <p:pic>
          <p:nvPicPr>
            <p:cNvPr id="165908" name="Picture 5"/>
            <p:cNvPicPr>
              <a:picLocks noChangeAspect="1" noChangeArrowheads="1"/>
            </p:cNvPicPr>
            <p:nvPr/>
          </p:nvPicPr>
          <p:blipFill>
            <a:blip r:embed="rId3">
              <a:extLst>
                <a:ext uri="{28A0092B-C50C-407E-A947-70E740481C1C}">
                  <a14:useLocalDpi xmlns:a14="http://schemas.microsoft.com/office/drawing/2010/main" val="0"/>
                </a:ext>
              </a:extLst>
            </a:blip>
            <a:srcRect t="46179" r="21556" b="47224"/>
            <a:stretch>
              <a:fillRect/>
            </a:stretch>
          </p:blipFill>
          <p:spPr bwMode="auto">
            <a:xfrm>
              <a:off x="2256" y="2688"/>
              <a:ext cx="2640" cy="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5318" name="Text Box 6"/>
            <p:cNvSpPr txBox="1">
              <a:spLocks noChangeArrowheads="1"/>
            </p:cNvSpPr>
            <p:nvPr/>
          </p:nvSpPr>
          <p:spPr bwMode="auto">
            <a:xfrm>
              <a:off x="4944" y="2544"/>
              <a:ext cx="514" cy="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lang="en-US" sz="3200" b="1">
                  <a:solidFill>
                    <a:srgbClr val="000000"/>
                  </a:solidFill>
                  <a:cs typeface="+mn-cs"/>
                </a:rPr>
                <a:t>…..</a:t>
              </a:r>
            </a:p>
          </p:txBody>
        </p:sp>
      </p:grpSp>
      <p:sp>
        <p:nvSpPr>
          <p:cNvPr id="525319" name="Line 7"/>
          <p:cNvSpPr>
            <a:spLocks noChangeShapeType="1"/>
          </p:cNvSpPr>
          <p:nvPr/>
        </p:nvSpPr>
        <p:spPr bwMode="auto">
          <a:xfrm>
            <a:off x="1066800" y="5105400"/>
            <a:ext cx="72390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sz="1800">
              <a:solidFill>
                <a:srgbClr val="000000"/>
              </a:solidFill>
              <a:cs typeface="+mn-cs"/>
            </a:endParaRPr>
          </a:p>
        </p:txBody>
      </p:sp>
      <p:sp>
        <p:nvSpPr>
          <p:cNvPr id="525320" name="Line 8"/>
          <p:cNvSpPr>
            <a:spLocks noChangeShapeType="1"/>
          </p:cNvSpPr>
          <p:nvPr/>
        </p:nvSpPr>
        <p:spPr bwMode="auto">
          <a:xfrm flipV="1">
            <a:off x="1066800" y="2286000"/>
            <a:ext cx="0" cy="28194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defRPr/>
            </a:pPr>
            <a:endParaRPr lang="en-US" sz="1800">
              <a:solidFill>
                <a:srgbClr val="000000"/>
              </a:solidFill>
              <a:cs typeface="+mn-cs"/>
            </a:endParaRPr>
          </a:p>
        </p:txBody>
      </p:sp>
      <p:sp>
        <p:nvSpPr>
          <p:cNvPr id="525321" name="Rectangle 9"/>
          <p:cNvSpPr>
            <a:spLocks noChangeArrowheads="1"/>
          </p:cNvSpPr>
          <p:nvPr/>
        </p:nvSpPr>
        <p:spPr bwMode="auto">
          <a:xfrm>
            <a:off x="1447800" y="4495800"/>
            <a:ext cx="228600" cy="6096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5322" name="Rectangle 10"/>
          <p:cNvSpPr>
            <a:spLocks noChangeArrowheads="1"/>
          </p:cNvSpPr>
          <p:nvPr/>
        </p:nvSpPr>
        <p:spPr bwMode="auto">
          <a:xfrm>
            <a:off x="1905000" y="3352800"/>
            <a:ext cx="228600" cy="17526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5323" name="Rectangle 11"/>
          <p:cNvSpPr>
            <a:spLocks noChangeArrowheads="1"/>
          </p:cNvSpPr>
          <p:nvPr/>
        </p:nvSpPr>
        <p:spPr bwMode="auto">
          <a:xfrm>
            <a:off x="2438400" y="3657600"/>
            <a:ext cx="228600" cy="14478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5324" name="Rectangle 12"/>
          <p:cNvSpPr>
            <a:spLocks noChangeArrowheads="1"/>
          </p:cNvSpPr>
          <p:nvPr/>
        </p:nvSpPr>
        <p:spPr bwMode="auto">
          <a:xfrm>
            <a:off x="2971800" y="4800600"/>
            <a:ext cx="228600" cy="3048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5325" name="Rectangle 13"/>
          <p:cNvSpPr>
            <a:spLocks noChangeArrowheads="1"/>
          </p:cNvSpPr>
          <p:nvPr/>
        </p:nvSpPr>
        <p:spPr bwMode="auto">
          <a:xfrm>
            <a:off x="3505200" y="2819400"/>
            <a:ext cx="228600" cy="22860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5326" name="Rectangle 14"/>
          <p:cNvSpPr>
            <a:spLocks noChangeArrowheads="1"/>
          </p:cNvSpPr>
          <p:nvPr/>
        </p:nvSpPr>
        <p:spPr bwMode="auto">
          <a:xfrm>
            <a:off x="4038600" y="3962400"/>
            <a:ext cx="228600" cy="11430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5327" name="Rectangle 15"/>
          <p:cNvSpPr>
            <a:spLocks noChangeArrowheads="1"/>
          </p:cNvSpPr>
          <p:nvPr/>
        </p:nvSpPr>
        <p:spPr bwMode="auto">
          <a:xfrm>
            <a:off x="4572000" y="3505200"/>
            <a:ext cx="228600" cy="16002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5328" name="Rectangle 16"/>
          <p:cNvSpPr>
            <a:spLocks noChangeArrowheads="1"/>
          </p:cNvSpPr>
          <p:nvPr/>
        </p:nvSpPr>
        <p:spPr bwMode="auto">
          <a:xfrm>
            <a:off x="5029200" y="4267200"/>
            <a:ext cx="228600" cy="8382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5329" name="Rectangle 17"/>
          <p:cNvSpPr>
            <a:spLocks noChangeArrowheads="1"/>
          </p:cNvSpPr>
          <p:nvPr/>
        </p:nvSpPr>
        <p:spPr bwMode="auto">
          <a:xfrm>
            <a:off x="5562600" y="3352800"/>
            <a:ext cx="228600" cy="17526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5330" name="Rectangle 18"/>
          <p:cNvSpPr>
            <a:spLocks noChangeArrowheads="1"/>
          </p:cNvSpPr>
          <p:nvPr/>
        </p:nvSpPr>
        <p:spPr bwMode="auto">
          <a:xfrm>
            <a:off x="6096000" y="4648200"/>
            <a:ext cx="228600" cy="4572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5331" name="Rectangle 19"/>
          <p:cNvSpPr>
            <a:spLocks noChangeArrowheads="1"/>
          </p:cNvSpPr>
          <p:nvPr/>
        </p:nvSpPr>
        <p:spPr bwMode="auto">
          <a:xfrm>
            <a:off x="6553200" y="3810000"/>
            <a:ext cx="228600" cy="1295400"/>
          </a:xfrm>
          <a:prstGeom prst="rect">
            <a:avLst/>
          </a:prstGeom>
          <a:solidFill>
            <a:srgbClr val="FF99CC"/>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1" hangingPunct="1">
              <a:defRPr/>
            </a:pPr>
            <a:endParaRPr lang="en-US" sz="1800">
              <a:solidFill>
                <a:srgbClr val="000000"/>
              </a:solidFill>
              <a:cs typeface="+mn-cs"/>
            </a:endParaRPr>
          </a:p>
        </p:txBody>
      </p:sp>
      <p:sp>
        <p:nvSpPr>
          <p:cNvPr id="525332" name="Text Box 20"/>
          <p:cNvSpPr txBox="1">
            <a:spLocks noChangeArrowheads="1"/>
          </p:cNvSpPr>
          <p:nvPr/>
        </p:nvSpPr>
        <p:spPr bwMode="auto">
          <a:xfrm rot="16200000">
            <a:off x="6350" y="3651250"/>
            <a:ext cx="12985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sz="2000">
                <a:solidFill>
                  <a:srgbClr val="000000"/>
                </a:solidFill>
                <a:cs typeface="+mn-cs"/>
              </a:rPr>
              <a:t>frequency</a:t>
            </a:r>
          </a:p>
        </p:txBody>
      </p:sp>
      <p:sp>
        <p:nvSpPr>
          <p:cNvPr id="525333" name="Text Box 21"/>
          <p:cNvSpPr txBox="1">
            <a:spLocks noChangeArrowheads="1"/>
          </p:cNvSpPr>
          <p:nvPr/>
        </p:nvSpPr>
        <p:spPr bwMode="auto">
          <a:xfrm>
            <a:off x="3657600" y="5943600"/>
            <a:ext cx="16605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1" hangingPunct="1">
              <a:defRPr/>
            </a:pPr>
            <a:r>
              <a:rPr lang="en-US">
                <a:solidFill>
                  <a:srgbClr val="000000"/>
                </a:solidFill>
                <a:cs typeface="+mn-cs"/>
              </a:rPr>
              <a:t>codewords</a:t>
            </a:r>
          </a:p>
        </p:txBody>
      </p:sp>
    </p:spTree>
    <p:extLst>
      <p:ext uri="{BB962C8B-B14F-4D97-AF65-F5344CB8AC3E}">
        <p14:creationId xmlns:p14="http://schemas.microsoft.com/office/powerpoint/2010/main" val="180541460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5029200" y="0"/>
            <a:ext cx="4114800" cy="685800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endParaRPr lang="ru-RU" altLang="en-US">
              <a:solidFill>
                <a:srgbClr val="000000"/>
              </a:solidFill>
            </a:endParaRPr>
          </a:p>
        </p:txBody>
      </p:sp>
      <p:sp>
        <p:nvSpPr>
          <p:cNvPr id="44035" name="Rectangle 3"/>
          <p:cNvSpPr>
            <a:spLocks noChangeArrowheads="1"/>
          </p:cNvSpPr>
          <p:nvPr/>
        </p:nvSpPr>
        <p:spPr bwMode="auto">
          <a:xfrm>
            <a:off x="0" y="0"/>
            <a:ext cx="5181600" cy="6858000"/>
          </a:xfrm>
          <a:prstGeom prst="rect">
            <a:avLst/>
          </a:prstGeom>
          <a:solidFill>
            <a:srgbClr val="FFCF8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endParaRPr lang="ru-RU" altLang="en-US">
              <a:solidFill>
                <a:srgbClr val="000000"/>
              </a:solidFill>
            </a:endParaRPr>
          </a:p>
        </p:txBody>
      </p:sp>
      <p:grpSp>
        <p:nvGrpSpPr>
          <p:cNvPr id="513028" name="Group 4"/>
          <p:cNvGrpSpPr>
            <a:grpSpLocks/>
          </p:cNvGrpSpPr>
          <p:nvPr/>
        </p:nvGrpSpPr>
        <p:grpSpPr bwMode="auto">
          <a:xfrm>
            <a:off x="4419600" y="4648200"/>
            <a:ext cx="4495800" cy="2209800"/>
            <a:chOff x="2784" y="2928"/>
            <a:chExt cx="2832" cy="1392"/>
          </a:xfrm>
        </p:grpSpPr>
        <p:sp>
          <p:nvSpPr>
            <p:cNvPr id="44100" name="Line 5"/>
            <p:cNvSpPr>
              <a:spLocks noChangeShapeType="1"/>
            </p:cNvSpPr>
            <p:nvPr/>
          </p:nvSpPr>
          <p:spPr bwMode="auto">
            <a:xfrm>
              <a:off x="4800" y="2928"/>
              <a:ext cx="0" cy="336"/>
            </a:xfrm>
            <a:prstGeom prst="line">
              <a:avLst/>
            </a:prstGeom>
            <a:noFill/>
            <a:ln w="38100">
              <a:solidFill>
                <a:srgbClr val="000080"/>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44101" name="Line 6"/>
            <p:cNvSpPr>
              <a:spLocks noChangeShapeType="1"/>
            </p:cNvSpPr>
            <p:nvPr/>
          </p:nvSpPr>
          <p:spPr bwMode="auto">
            <a:xfrm flipH="1">
              <a:off x="2784" y="3792"/>
              <a:ext cx="1200" cy="0"/>
            </a:xfrm>
            <a:prstGeom prst="line">
              <a:avLst/>
            </a:prstGeom>
            <a:noFill/>
            <a:ln w="57150">
              <a:solidFill>
                <a:srgbClr val="FF0000"/>
              </a:solidFill>
              <a:round/>
              <a:headEnd type="triangle" w="lg" len="med"/>
              <a:tailEnd type="non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513031" name="AutoShape 7"/>
            <p:cNvSpPr>
              <a:spLocks noChangeArrowheads="1"/>
            </p:cNvSpPr>
            <p:nvPr/>
          </p:nvSpPr>
          <p:spPr bwMode="auto">
            <a:xfrm>
              <a:off x="3984" y="3264"/>
              <a:ext cx="1632" cy="1056"/>
            </a:xfrm>
            <a:prstGeom prst="flowChartDecision">
              <a:avLst/>
            </a:prstGeom>
            <a:solidFill>
              <a:srgbClr val="E7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r>
                <a:rPr lang="en-US" sz="2900" b="1">
                  <a:solidFill>
                    <a:srgbClr val="0033CC"/>
                  </a:solidFill>
                  <a:effectLst>
                    <a:outerShdw blurRad="38100" dist="38100" dir="2700000" algn="tl">
                      <a:srgbClr val="000000"/>
                    </a:outerShdw>
                  </a:effectLst>
                </a:rPr>
                <a:t>category</a:t>
              </a:r>
            </a:p>
            <a:p>
              <a:pPr algn="ctr" fontAlgn="base">
                <a:spcBef>
                  <a:spcPct val="0"/>
                </a:spcBef>
                <a:spcAft>
                  <a:spcPct val="0"/>
                </a:spcAft>
                <a:defRPr/>
              </a:pPr>
              <a:r>
                <a:rPr lang="en-US" sz="2900" b="1">
                  <a:solidFill>
                    <a:srgbClr val="0033CC"/>
                  </a:solidFill>
                  <a:effectLst>
                    <a:outerShdw blurRad="38100" dist="38100" dir="2700000" algn="tl">
                      <a:srgbClr val="000000"/>
                    </a:outerShdw>
                  </a:effectLst>
                </a:rPr>
                <a:t>decision</a:t>
              </a:r>
            </a:p>
          </p:txBody>
        </p:sp>
      </p:grpSp>
      <p:grpSp>
        <p:nvGrpSpPr>
          <p:cNvPr id="44037" name="Group 8"/>
          <p:cNvGrpSpPr>
            <a:grpSpLocks/>
          </p:cNvGrpSpPr>
          <p:nvPr/>
        </p:nvGrpSpPr>
        <p:grpSpPr bwMode="auto">
          <a:xfrm>
            <a:off x="381000" y="0"/>
            <a:ext cx="4329113" cy="1447800"/>
            <a:chOff x="240" y="0"/>
            <a:chExt cx="2727" cy="912"/>
          </a:xfrm>
        </p:grpSpPr>
        <p:grpSp>
          <p:nvGrpSpPr>
            <p:cNvPr id="44090" name="Group 9"/>
            <p:cNvGrpSpPr>
              <a:grpSpLocks/>
            </p:cNvGrpSpPr>
            <p:nvPr/>
          </p:nvGrpSpPr>
          <p:grpSpPr bwMode="auto">
            <a:xfrm>
              <a:off x="240" y="481"/>
              <a:ext cx="2727" cy="431"/>
              <a:chOff x="240" y="481"/>
              <a:chExt cx="2727" cy="431"/>
            </a:xfrm>
          </p:grpSpPr>
          <p:sp>
            <p:nvSpPr>
              <p:cNvPr id="44092" name="AutoShape 10"/>
              <p:cNvSpPr>
                <a:spLocks noChangeArrowheads="1"/>
              </p:cNvSpPr>
              <p:nvPr/>
            </p:nvSpPr>
            <p:spPr bwMode="auto">
              <a:xfrm>
                <a:off x="432" y="586"/>
                <a:ext cx="1191" cy="326"/>
              </a:xfrm>
              <a:prstGeom prst="parallelogram">
                <a:avLst>
                  <a:gd name="adj" fmla="val 108874"/>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4093" name="AutoShape 11"/>
              <p:cNvSpPr>
                <a:spLocks noChangeArrowheads="1"/>
              </p:cNvSpPr>
              <p:nvPr/>
            </p:nvSpPr>
            <p:spPr bwMode="auto">
              <a:xfrm>
                <a:off x="336" y="538"/>
                <a:ext cx="1191" cy="326"/>
              </a:xfrm>
              <a:prstGeom prst="parallelogram">
                <a:avLst>
                  <a:gd name="adj" fmla="val 108874"/>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4094" name="AutoShape 12"/>
              <p:cNvSpPr>
                <a:spLocks noChangeArrowheads="1"/>
              </p:cNvSpPr>
              <p:nvPr/>
            </p:nvSpPr>
            <p:spPr bwMode="auto">
              <a:xfrm>
                <a:off x="240" y="490"/>
                <a:ext cx="1191" cy="326"/>
              </a:xfrm>
              <a:prstGeom prst="parallelogram">
                <a:avLst>
                  <a:gd name="adj" fmla="val 108874"/>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4095" name="AutoShape 13"/>
              <p:cNvSpPr>
                <a:spLocks noChangeArrowheads="1"/>
              </p:cNvSpPr>
              <p:nvPr/>
            </p:nvSpPr>
            <p:spPr bwMode="auto">
              <a:xfrm>
                <a:off x="1776" y="586"/>
                <a:ext cx="1191" cy="326"/>
              </a:xfrm>
              <a:prstGeom prst="parallelogram">
                <a:avLst>
                  <a:gd name="adj" fmla="val 108874"/>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4096" name="AutoShape 14"/>
              <p:cNvSpPr>
                <a:spLocks noChangeArrowheads="1"/>
              </p:cNvSpPr>
              <p:nvPr/>
            </p:nvSpPr>
            <p:spPr bwMode="auto">
              <a:xfrm>
                <a:off x="1680" y="538"/>
                <a:ext cx="1191" cy="326"/>
              </a:xfrm>
              <a:prstGeom prst="parallelogram">
                <a:avLst>
                  <a:gd name="adj" fmla="val 108874"/>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4097" name="AutoShape 15"/>
              <p:cNvSpPr>
                <a:spLocks noChangeArrowheads="1"/>
              </p:cNvSpPr>
              <p:nvPr/>
            </p:nvSpPr>
            <p:spPr bwMode="auto">
              <a:xfrm>
                <a:off x="1584" y="490"/>
                <a:ext cx="1191" cy="326"/>
              </a:xfrm>
              <a:prstGeom prst="parallelogram">
                <a:avLst>
                  <a:gd name="adj" fmla="val 108874"/>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pic>
            <p:nvPicPr>
              <p:cNvPr id="44098" name="Picture 16" descr="DaVinci_face_only"/>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645" y="481"/>
                <a:ext cx="494" cy="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99" name="Picture 17" descr="bicycle"/>
              <p:cNvPicPr>
                <a:picLocks noChangeAspect="1" noChangeArrowheads="1"/>
              </p:cNvPicPr>
              <p:nvPr/>
            </p:nvPicPr>
            <p:blipFill>
              <a:blip r:embed="rId3" cstate="print">
                <a:clrChange>
                  <a:clrFrom>
                    <a:srgbClr val="FFFFFF"/>
                  </a:clrFrom>
                  <a:clrTo>
                    <a:srgbClr val="FFFFFF">
                      <a:alpha val="0"/>
                    </a:srgbClr>
                  </a:clrTo>
                </a:clrChange>
                <a:grayscl/>
                <a:extLst>
                  <a:ext uri="{28A0092B-C50C-407E-A947-70E740481C1C}">
                    <a14:useLocalDpi xmlns:a14="http://schemas.microsoft.com/office/drawing/2010/main" val="0"/>
                  </a:ext>
                </a:extLst>
              </a:blip>
              <a:srcRect/>
              <a:stretch>
                <a:fillRect/>
              </a:stretch>
            </p:blipFill>
            <p:spPr bwMode="auto">
              <a:xfrm>
                <a:off x="1920" y="493"/>
                <a:ext cx="523" cy="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13042" name="Text Box 18"/>
            <p:cNvSpPr txBox="1">
              <a:spLocks noChangeArrowheads="1"/>
            </p:cNvSpPr>
            <p:nvPr/>
          </p:nvSpPr>
          <p:spPr bwMode="auto">
            <a:xfrm>
              <a:off x="1050" y="0"/>
              <a:ext cx="1110"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defRPr/>
              </a:pPr>
              <a:r>
                <a:rPr lang="en-US" sz="3200" b="1">
                  <a:solidFill>
                    <a:srgbClr val="000000"/>
                  </a:solidFill>
                  <a:effectLst>
                    <a:outerShdw blurRad="38100" dist="38100" dir="2700000" algn="tl">
                      <a:srgbClr val="C0C0C0"/>
                    </a:outerShdw>
                  </a:effectLst>
                </a:rPr>
                <a:t>learning</a:t>
              </a:r>
            </a:p>
          </p:txBody>
        </p:sp>
      </p:grpSp>
      <p:grpSp>
        <p:nvGrpSpPr>
          <p:cNvPr id="513043" name="Group 19"/>
          <p:cNvGrpSpPr>
            <a:grpSpLocks/>
          </p:cNvGrpSpPr>
          <p:nvPr/>
        </p:nvGrpSpPr>
        <p:grpSpPr bwMode="auto">
          <a:xfrm>
            <a:off x="762000" y="1524000"/>
            <a:ext cx="3200400" cy="1235075"/>
            <a:chOff x="480" y="960"/>
            <a:chExt cx="2016" cy="778"/>
          </a:xfrm>
        </p:grpSpPr>
        <p:sp>
          <p:nvSpPr>
            <p:cNvPr id="44086" name="AutoShape 20"/>
            <p:cNvSpPr>
              <a:spLocks/>
            </p:cNvSpPr>
            <p:nvPr/>
          </p:nvSpPr>
          <p:spPr bwMode="auto">
            <a:xfrm rot="-5400000">
              <a:off x="1296" y="288"/>
              <a:ext cx="192" cy="1536"/>
            </a:xfrm>
            <a:prstGeom prst="leftBrace">
              <a:avLst>
                <a:gd name="adj1" fmla="val 66667"/>
                <a:gd name="adj2" fmla="val 50000"/>
              </a:avLst>
            </a:prstGeom>
            <a:noFill/>
            <a:ln w="38100">
              <a:solidFill>
                <a:srgbClr val="7627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44087" name="Text Box 21"/>
            <p:cNvSpPr txBox="1">
              <a:spLocks noChangeArrowheads="1"/>
            </p:cNvSpPr>
            <p:nvPr/>
          </p:nvSpPr>
          <p:spPr bwMode="auto">
            <a:xfrm>
              <a:off x="480" y="1296"/>
              <a:ext cx="1306" cy="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fontAlgn="base" hangingPunct="1">
                <a:spcBef>
                  <a:spcPct val="0"/>
                </a:spcBef>
                <a:spcAft>
                  <a:spcPct val="0"/>
                </a:spcAft>
              </a:pPr>
              <a:r>
                <a:rPr lang="en-US" altLang="en-US" sz="2000">
                  <a:solidFill>
                    <a:srgbClr val="000000"/>
                  </a:solidFill>
                </a:rPr>
                <a:t>feature detection</a:t>
              </a:r>
            </a:p>
            <a:p>
              <a:pPr algn="ctr" eaLnBrk="1" fontAlgn="base" hangingPunct="1">
                <a:spcBef>
                  <a:spcPct val="0"/>
                </a:spcBef>
                <a:spcAft>
                  <a:spcPct val="0"/>
                </a:spcAft>
              </a:pPr>
              <a:r>
                <a:rPr lang="en-US" altLang="en-US" sz="2000">
                  <a:solidFill>
                    <a:srgbClr val="000000"/>
                  </a:solidFill>
                </a:rPr>
                <a:t>&amp; representation</a:t>
              </a:r>
            </a:p>
          </p:txBody>
        </p:sp>
        <p:sp>
          <p:nvSpPr>
            <p:cNvPr id="44088" name="Line 22"/>
            <p:cNvSpPr>
              <a:spLocks noChangeShapeType="1"/>
            </p:cNvSpPr>
            <p:nvPr/>
          </p:nvSpPr>
          <p:spPr bwMode="auto">
            <a:xfrm>
              <a:off x="1392" y="1152"/>
              <a:ext cx="1104" cy="528"/>
            </a:xfrm>
            <a:prstGeom prst="line">
              <a:avLst/>
            </a:prstGeom>
            <a:noFill/>
            <a:ln w="38100">
              <a:solidFill>
                <a:srgbClr val="762700"/>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44089" name="AutoShape 23"/>
            <p:cNvSpPr>
              <a:spLocks noChangeArrowheads="1"/>
            </p:cNvSpPr>
            <p:nvPr/>
          </p:nvSpPr>
          <p:spPr bwMode="auto">
            <a:xfrm>
              <a:off x="1776" y="1248"/>
              <a:ext cx="288" cy="288"/>
            </a:xfrm>
            <a:prstGeom prst="flowChartSummingJunction">
              <a:avLst/>
            </a:prstGeom>
            <a:solidFill>
              <a:srgbClr val="FF33CC"/>
            </a:solidFill>
            <a:ln w="9525">
              <a:solidFill>
                <a:srgbClr val="7627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grpSp>
      <p:grpSp>
        <p:nvGrpSpPr>
          <p:cNvPr id="513048" name="Group 24"/>
          <p:cNvGrpSpPr>
            <a:grpSpLocks/>
          </p:cNvGrpSpPr>
          <p:nvPr/>
        </p:nvGrpSpPr>
        <p:grpSpPr bwMode="auto">
          <a:xfrm>
            <a:off x="3482975" y="1841500"/>
            <a:ext cx="3332163" cy="1808163"/>
            <a:chOff x="2194" y="1160"/>
            <a:chExt cx="2099" cy="1139"/>
          </a:xfrm>
        </p:grpSpPr>
        <p:pic>
          <p:nvPicPr>
            <p:cNvPr id="44084" name="Picture 25"/>
            <p:cNvPicPr>
              <a:picLocks noChangeAspect="1" noChangeArrowheads="1"/>
            </p:cNvPicPr>
            <p:nvPr/>
          </p:nvPicPr>
          <p:blipFill>
            <a:blip r:embed="rId4" cstate="print">
              <a:extLst>
                <a:ext uri="{28A0092B-C50C-407E-A947-70E740481C1C}">
                  <a14:useLocalDpi xmlns:a14="http://schemas.microsoft.com/office/drawing/2010/main" val="0"/>
                </a:ext>
              </a:extLst>
            </a:blip>
            <a:srcRect b="38799"/>
            <a:stretch>
              <a:fillRect/>
            </a:stretch>
          </p:blipFill>
          <p:spPr bwMode="auto">
            <a:xfrm>
              <a:off x="2496" y="1440"/>
              <a:ext cx="1488" cy="8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13050" name="Text Box 26"/>
            <p:cNvSpPr txBox="1">
              <a:spLocks noChangeArrowheads="1"/>
            </p:cNvSpPr>
            <p:nvPr/>
          </p:nvSpPr>
          <p:spPr bwMode="auto">
            <a:xfrm>
              <a:off x="2194" y="1160"/>
              <a:ext cx="2099" cy="28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defRPr/>
              </a:pPr>
              <a:r>
                <a:rPr lang="en-US" sz="2400" b="1">
                  <a:solidFill>
                    <a:srgbClr val="FF3399"/>
                  </a:solidFill>
                  <a:effectLst>
                    <a:outerShdw blurRad="38100" dist="38100" dir="2700000" algn="tl">
                      <a:srgbClr val="C0C0C0"/>
                    </a:outerShdw>
                  </a:effectLst>
                </a:rPr>
                <a:t>codewords dictionary</a:t>
              </a:r>
            </a:p>
          </p:txBody>
        </p:sp>
      </p:grpSp>
      <p:grpSp>
        <p:nvGrpSpPr>
          <p:cNvPr id="513051" name="Group 27"/>
          <p:cNvGrpSpPr>
            <a:grpSpLocks/>
          </p:cNvGrpSpPr>
          <p:nvPr/>
        </p:nvGrpSpPr>
        <p:grpSpPr bwMode="auto">
          <a:xfrm>
            <a:off x="6324600" y="1295400"/>
            <a:ext cx="1712913" cy="3352800"/>
            <a:chOff x="3984" y="816"/>
            <a:chExt cx="1079" cy="2112"/>
          </a:xfrm>
        </p:grpSpPr>
        <p:sp>
          <p:nvSpPr>
            <p:cNvPr id="44072" name="Line 28"/>
            <p:cNvSpPr>
              <a:spLocks noChangeShapeType="1"/>
            </p:cNvSpPr>
            <p:nvPr/>
          </p:nvSpPr>
          <p:spPr bwMode="auto">
            <a:xfrm>
              <a:off x="4800" y="1968"/>
              <a:ext cx="0" cy="240"/>
            </a:xfrm>
            <a:prstGeom prst="line">
              <a:avLst/>
            </a:prstGeom>
            <a:noFill/>
            <a:ln w="3810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grpSp>
          <p:nvGrpSpPr>
            <p:cNvPr id="44073" name="Group 29"/>
            <p:cNvGrpSpPr>
              <a:grpSpLocks/>
            </p:cNvGrpSpPr>
            <p:nvPr/>
          </p:nvGrpSpPr>
          <p:grpSpPr bwMode="auto">
            <a:xfrm>
              <a:off x="3984" y="816"/>
              <a:ext cx="1079" cy="2112"/>
              <a:chOff x="3984" y="816"/>
              <a:chExt cx="1079" cy="2112"/>
            </a:xfrm>
          </p:grpSpPr>
          <p:sp>
            <p:nvSpPr>
              <p:cNvPr id="44074" name="Freeform 30"/>
              <p:cNvSpPr>
                <a:spLocks/>
              </p:cNvSpPr>
              <p:nvPr/>
            </p:nvSpPr>
            <p:spPr bwMode="auto">
              <a:xfrm>
                <a:off x="3984" y="816"/>
                <a:ext cx="720" cy="816"/>
              </a:xfrm>
              <a:custGeom>
                <a:avLst/>
                <a:gdLst>
                  <a:gd name="T0" fmla="*/ 720 w 768"/>
                  <a:gd name="T1" fmla="*/ 0 h 864"/>
                  <a:gd name="T2" fmla="*/ 585 w 768"/>
                  <a:gd name="T3" fmla="*/ 635 h 864"/>
                  <a:gd name="T4" fmla="*/ 0 w 768"/>
                  <a:gd name="T5" fmla="*/ 816 h 864"/>
                  <a:gd name="T6" fmla="*/ 0 60000 65536"/>
                  <a:gd name="T7" fmla="*/ 0 60000 65536"/>
                  <a:gd name="T8" fmla="*/ 0 60000 65536"/>
                </a:gdLst>
                <a:ahLst/>
                <a:cxnLst>
                  <a:cxn ang="T6">
                    <a:pos x="T0" y="T1"/>
                  </a:cxn>
                  <a:cxn ang="T7">
                    <a:pos x="T2" y="T3"/>
                  </a:cxn>
                  <a:cxn ang="T8">
                    <a:pos x="T4" y="T5"/>
                  </a:cxn>
                </a:cxnLst>
                <a:rect l="0" t="0" r="r" b="b"/>
                <a:pathLst>
                  <a:path w="768" h="864">
                    <a:moveTo>
                      <a:pt x="768" y="0"/>
                    </a:moveTo>
                    <a:cubicBezTo>
                      <a:pt x="760" y="264"/>
                      <a:pt x="752" y="528"/>
                      <a:pt x="624" y="672"/>
                    </a:cubicBezTo>
                    <a:cubicBezTo>
                      <a:pt x="496" y="816"/>
                      <a:pt x="248" y="840"/>
                      <a:pt x="0" y="864"/>
                    </a:cubicBezTo>
                  </a:path>
                </a:pathLst>
              </a:custGeom>
              <a:noFill/>
              <a:ln w="38100">
                <a:solidFill>
                  <a:srgbClr val="000080"/>
                </a:solidFill>
                <a:round/>
                <a:headEnd/>
                <a:tailEnd type="triangle" w="lg"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44075" name="Line 31"/>
              <p:cNvSpPr>
                <a:spLocks noChangeShapeType="1"/>
              </p:cNvSpPr>
              <p:nvPr/>
            </p:nvSpPr>
            <p:spPr bwMode="auto">
              <a:xfrm flipH="1">
                <a:off x="3984" y="1968"/>
                <a:ext cx="816" cy="0"/>
              </a:xfrm>
              <a:prstGeom prst="line">
                <a:avLst/>
              </a:prstGeom>
              <a:noFill/>
              <a:ln w="38100">
                <a:solidFill>
                  <a:srgbClr val="00008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pic>
            <p:nvPicPr>
              <p:cNvPr id="44076" name="Picture 32" descr="lunch-bagtrans"/>
              <p:cNvPicPr>
                <a:picLocks noChangeAspect="1" noChangeArrowheads="1"/>
              </p:cNvPicPr>
              <p:nvPr/>
            </p:nvPicPr>
            <p:blipFill>
              <a:blip r:embed="rId5">
                <a:grayscl/>
                <a:extLst>
                  <a:ext uri="{28A0092B-C50C-407E-A947-70E740481C1C}">
                    <a14:useLocalDpi xmlns:a14="http://schemas.microsoft.com/office/drawing/2010/main" val="0"/>
                  </a:ext>
                </a:extLst>
              </a:blip>
              <a:srcRect/>
              <a:stretch>
                <a:fillRect/>
              </a:stretch>
            </p:blipFill>
            <p:spPr bwMode="auto">
              <a:xfrm>
                <a:off x="4512" y="2160"/>
                <a:ext cx="551" cy="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77" name="Picture 33"/>
              <p:cNvPicPr>
                <a:picLocks noChangeAspect="1" noChangeArrowheads="1"/>
              </p:cNvPicPr>
              <p:nvPr/>
            </p:nvPicPr>
            <p:blipFill>
              <a:blip r:embed="rId6" cstate="print">
                <a:extLst>
                  <a:ext uri="{28A0092B-C50C-407E-A947-70E740481C1C}">
                    <a14:useLocalDpi xmlns:a14="http://schemas.microsoft.com/office/drawing/2010/main" val="0"/>
                  </a:ext>
                </a:extLst>
              </a:blip>
              <a:srcRect l="28947" r="64471" b="92851"/>
              <a:stretch>
                <a:fillRect/>
              </a:stretch>
            </p:blipFill>
            <p:spPr bwMode="auto">
              <a:xfrm>
                <a:off x="4651" y="2688"/>
                <a:ext cx="96" cy="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78" name="Picture 34"/>
              <p:cNvPicPr>
                <a:picLocks noChangeAspect="1" noChangeArrowheads="1"/>
              </p:cNvPicPr>
              <p:nvPr/>
            </p:nvPicPr>
            <p:blipFill>
              <a:blip r:embed="rId7">
                <a:extLst>
                  <a:ext uri="{28A0092B-C50C-407E-A947-70E740481C1C}">
                    <a14:useLocalDpi xmlns:a14="http://schemas.microsoft.com/office/drawing/2010/main" val="0"/>
                  </a:ext>
                </a:extLst>
              </a:blip>
              <a:srcRect l="22369" t="30862" r="72368" b="62163"/>
              <a:stretch>
                <a:fillRect/>
              </a:stretch>
            </p:blipFill>
            <p:spPr bwMode="auto">
              <a:xfrm>
                <a:off x="4699" y="2400"/>
                <a:ext cx="77"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79" name="Picture 35"/>
              <p:cNvPicPr>
                <a:picLocks noChangeAspect="1" noChangeArrowheads="1"/>
              </p:cNvPicPr>
              <p:nvPr/>
            </p:nvPicPr>
            <p:blipFill>
              <a:blip r:embed="rId8" cstate="print">
                <a:extLst>
                  <a:ext uri="{28A0092B-C50C-407E-A947-70E740481C1C}">
                    <a14:useLocalDpi xmlns:a14="http://schemas.microsoft.com/office/drawing/2010/main" val="0"/>
                  </a:ext>
                </a:extLst>
              </a:blip>
              <a:srcRect l="64473" t="39058" r="28947" b="53967"/>
              <a:stretch>
                <a:fillRect/>
              </a:stretch>
            </p:blipFill>
            <p:spPr bwMode="auto">
              <a:xfrm>
                <a:off x="4848" y="2592"/>
                <a:ext cx="96"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80" name="Picture 36"/>
              <p:cNvPicPr>
                <a:picLocks noChangeAspect="1" noChangeArrowheads="1"/>
              </p:cNvPicPr>
              <p:nvPr/>
            </p:nvPicPr>
            <p:blipFill>
              <a:blip r:embed="rId9" cstate="print">
                <a:extLst>
                  <a:ext uri="{28A0092B-C50C-407E-A947-70E740481C1C}">
                    <a14:useLocalDpi xmlns:a14="http://schemas.microsoft.com/office/drawing/2010/main" val="0"/>
                  </a:ext>
                </a:extLst>
              </a:blip>
              <a:srcRect l="57895" t="46207" r="36842" b="46819"/>
              <a:stretch>
                <a:fillRect/>
              </a:stretch>
            </p:blipFill>
            <p:spPr bwMode="auto">
              <a:xfrm>
                <a:off x="4814" y="2400"/>
                <a:ext cx="77"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81" name="Picture 37"/>
              <p:cNvPicPr>
                <a:picLocks noChangeAspect="1" noChangeArrowheads="1"/>
              </p:cNvPicPr>
              <p:nvPr/>
            </p:nvPicPr>
            <p:blipFill>
              <a:blip r:embed="rId8" cstate="print">
                <a:extLst>
                  <a:ext uri="{28A0092B-C50C-407E-A947-70E740481C1C}">
                    <a14:useLocalDpi xmlns:a14="http://schemas.microsoft.com/office/drawing/2010/main" val="0"/>
                  </a:ext>
                </a:extLst>
              </a:blip>
              <a:srcRect l="14473" t="54576" r="78947" b="38799"/>
              <a:stretch>
                <a:fillRect/>
              </a:stretch>
            </p:blipFill>
            <p:spPr bwMode="auto">
              <a:xfrm>
                <a:off x="4848" y="2741"/>
                <a:ext cx="96" cy="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82" name="Picture 38"/>
              <p:cNvPicPr>
                <a:picLocks noChangeAspect="1" noChangeArrowheads="1"/>
              </p:cNvPicPr>
              <p:nvPr/>
            </p:nvPicPr>
            <p:blipFill>
              <a:blip r:embed="rId10" cstate="print">
                <a:extLst>
                  <a:ext uri="{28A0092B-C50C-407E-A947-70E740481C1C}">
                    <a14:useLocalDpi xmlns:a14="http://schemas.microsoft.com/office/drawing/2010/main" val="0"/>
                  </a:ext>
                </a:extLst>
              </a:blip>
              <a:srcRect l="64473" t="54401" r="28947" b="38799"/>
              <a:stretch>
                <a:fillRect/>
              </a:stretch>
            </p:blipFill>
            <p:spPr bwMode="auto">
              <a:xfrm>
                <a:off x="4699" y="2544"/>
                <a:ext cx="96" cy="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83" name="AutoShape 39"/>
              <p:cNvSpPr>
                <a:spLocks noChangeArrowheads="1"/>
              </p:cNvSpPr>
              <p:nvPr/>
            </p:nvSpPr>
            <p:spPr bwMode="auto">
              <a:xfrm>
                <a:off x="4416" y="1296"/>
                <a:ext cx="288" cy="288"/>
              </a:xfrm>
              <a:prstGeom prst="flowChartSummingJunction">
                <a:avLst/>
              </a:prstGeom>
              <a:solidFill>
                <a:srgbClr val="FF33CC"/>
              </a:solidFill>
              <a:ln w="9525">
                <a:solidFill>
                  <a:srgbClr val="7627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grpSp>
      </p:grpSp>
      <p:grpSp>
        <p:nvGrpSpPr>
          <p:cNvPr id="513064" name="Group 40"/>
          <p:cNvGrpSpPr>
            <a:grpSpLocks/>
          </p:cNvGrpSpPr>
          <p:nvPr/>
        </p:nvGrpSpPr>
        <p:grpSpPr bwMode="auto">
          <a:xfrm>
            <a:off x="381000" y="3124200"/>
            <a:ext cx="3581400" cy="1676400"/>
            <a:chOff x="240" y="1968"/>
            <a:chExt cx="2256" cy="1056"/>
          </a:xfrm>
        </p:grpSpPr>
        <p:sp>
          <p:nvSpPr>
            <p:cNvPr id="44051" name="Line 41"/>
            <p:cNvSpPr>
              <a:spLocks noChangeShapeType="1"/>
            </p:cNvSpPr>
            <p:nvPr/>
          </p:nvSpPr>
          <p:spPr bwMode="auto">
            <a:xfrm>
              <a:off x="240" y="1968"/>
              <a:ext cx="0" cy="240"/>
            </a:xfrm>
            <a:prstGeom prst="line">
              <a:avLst/>
            </a:prstGeom>
            <a:noFill/>
            <a:ln w="38100">
              <a:solidFill>
                <a:srgbClr val="7627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pic>
          <p:nvPicPr>
            <p:cNvPr id="44052" name="Picture 42" descr="lunch-bagtrans"/>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432" y="2304"/>
              <a:ext cx="379"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3" name="Picture 43" descr="lunch-bagtrans"/>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624" y="2400"/>
              <a:ext cx="379"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4" name="Picture 44" descr="lunch-bagtrans"/>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811" y="2496"/>
              <a:ext cx="379"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55" name="Picture 45"/>
            <p:cNvPicPr>
              <a:picLocks noChangeAspect="1" noChangeArrowheads="1"/>
            </p:cNvPicPr>
            <p:nvPr/>
          </p:nvPicPr>
          <p:blipFill>
            <a:blip r:embed="rId6" cstate="print">
              <a:extLst>
                <a:ext uri="{28A0092B-C50C-407E-A947-70E740481C1C}">
                  <a14:useLocalDpi xmlns:a14="http://schemas.microsoft.com/office/drawing/2010/main" val="0"/>
                </a:ext>
              </a:extLst>
            </a:blip>
            <a:srcRect l="28947" r="64471" b="92851"/>
            <a:stretch>
              <a:fillRect/>
            </a:stretch>
          </p:blipFill>
          <p:spPr bwMode="auto">
            <a:xfrm>
              <a:off x="859" y="2880"/>
              <a:ext cx="96" cy="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56" name="Picture 46"/>
            <p:cNvPicPr>
              <a:picLocks noChangeAspect="1" noChangeArrowheads="1"/>
            </p:cNvPicPr>
            <p:nvPr/>
          </p:nvPicPr>
          <p:blipFill>
            <a:blip r:embed="rId7">
              <a:extLst>
                <a:ext uri="{28A0092B-C50C-407E-A947-70E740481C1C}">
                  <a14:useLocalDpi xmlns:a14="http://schemas.microsoft.com/office/drawing/2010/main" val="0"/>
                </a:ext>
              </a:extLst>
            </a:blip>
            <a:srcRect l="22369" t="30862" r="72368" b="62163"/>
            <a:stretch>
              <a:fillRect/>
            </a:stretch>
          </p:blipFill>
          <p:spPr bwMode="auto">
            <a:xfrm>
              <a:off x="907" y="2592"/>
              <a:ext cx="77"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57" name="Picture 47"/>
            <p:cNvPicPr>
              <a:picLocks noChangeAspect="1" noChangeArrowheads="1"/>
            </p:cNvPicPr>
            <p:nvPr/>
          </p:nvPicPr>
          <p:blipFill>
            <a:blip r:embed="rId8" cstate="print">
              <a:extLst>
                <a:ext uri="{28A0092B-C50C-407E-A947-70E740481C1C}">
                  <a14:useLocalDpi xmlns:a14="http://schemas.microsoft.com/office/drawing/2010/main" val="0"/>
                </a:ext>
              </a:extLst>
            </a:blip>
            <a:srcRect l="64473" t="39058" r="28947" b="53967"/>
            <a:stretch>
              <a:fillRect/>
            </a:stretch>
          </p:blipFill>
          <p:spPr bwMode="auto">
            <a:xfrm>
              <a:off x="1003" y="2736"/>
              <a:ext cx="96"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58" name="Picture 48"/>
            <p:cNvPicPr>
              <a:picLocks noChangeAspect="1" noChangeArrowheads="1"/>
            </p:cNvPicPr>
            <p:nvPr/>
          </p:nvPicPr>
          <p:blipFill>
            <a:blip r:embed="rId9" cstate="print">
              <a:extLst>
                <a:ext uri="{28A0092B-C50C-407E-A947-70E740481C1C}">
                  <a14:useLocalDpi xmlns:a14="http://schemas.microsoft.com/office/drawing/2010/main" val="0"/>
                </a:ext>
              </a:extLst>
            </a:blip>
            <a:srcRect l="57895" t="46207" r="36842" b="46819"/>
            <a:stretch>
              <a:fillRect/>
            </a:stretch>
          </p:blipFill>
          <p:spPr bwMode="auto">
            <a:xfrm>
              <a:off x="1003" y="2592"/>
              <a:ext cx="77"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59" name="Picture 49"/>
            <p:cNvPicPr>
              <a:picLocks noChangeAspect="1" noChangeArrowheads="1"/>
            </p:cNvPicPr>
            <p:nvPr/>
          </p:nvPicPr>
          <p:blipFill>
            <a:blip r:embed="rId8" cstate="print">
              <a:extLst>
                <a:ext uri="{28A0092B-C50C-407E-A947-70E740481C1C}">
                  <a14:useLocalDpi xmlns:a14="http://schemas.microsoft.com/office/drawing/2010/main" val="0"/>
                </a:ext>
              </a:extLst>
            </a:blip>
            <a:srcRect l="14473" t="54576" r="78947" b="38799"/>
            <a:stretch>
              <a:fillRect/>
            </a:stretch>
          </p:blipFill>
          <p:spPr bwMode="auto">
            <a:xfrm>
              <a:off x="1003" y="2885"/>
              <a:ext cx="96" cy="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60" name="Picture 50"/>
            <p:cNvPicPr>
              <a:picLocks noChangeAspect="1" noChangeArrowheads="1"/>
            </p:cNvPicPr>
            <p:nvPr/>
          </p:nvPicPr>
          <p:blipFill>
            <a:blip r:embed="rId10" cstate="print">
              <a:extLst>
                <a:ext uri="{28A0092B-C50C-407E-A947-70E740481C1C}">
                  <a14:useLocalDpi xmlns:a14="http://schemas.microsoft.com/office/drawing/2010/main" val="0"/>
                </a:ext>
              </a:extLst>
            </a:blip>
            <a:srcRect l="64473" t="54401" r="28947" b="38799"/>
            <a:stretch>
              <a:fillRect/>
            </a:stretch>
          </p:blipFill>
          <p:spPr bwMode="auto">
            <a:xfrm>
              <a:off x="859" y="2736"/>
              <a:ext cx="96" cy="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61" name="Picture 51" descr="lunch-bagtrans"/>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1675" y="2304"/>
              <a:ext cx="379"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2" name="Picture 52" descr="lunch-bagtrans"/>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1867" y="2400"/>
              <a:ext cx="379"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3" name="Picture 53" descr="lunch-bagtrans"/>
            <p:cNvPicPr>
              <a:picLocks noChangeAspect="1" noChangeArrowheads="1"/>
            </p:cNvPicPr>
            <p:nvPr/>
          </p:nvPicPr>
          <p:blipFill>
            <a:blip r:embed="rId5" cstate="print">
              <a:grayscl/>
              <a:extLst>
                <a:ext uri="{28A0092B-C50C-407E-A947-70E740481C1C}">
                  <a14:useLocalDpi xmlns:a14="http://schemas.microsoft.com/office/drawing/2010/main" val="0"/>
                </a:ext>
              </a:extLst>
            </a:blip>
            <a:srcRect/>
            <a:stretch>
              <a:fillRect/>
            </a:stretch>
          </p:blipFill>
          <p:spPr bwMode="auto">
            <a:xfrm>
              <a:off x="2054" y="2496"/>
              <a:ext cx="379" cy="5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64" name="Picture 54"/>
            <p:cNvPicPr>
              <a:picLocks noChangeAspect="1" noChangeArrowheads="1"/>
            </p:cNvPicPr>
            <p:nvPr/>
          </p:nvPicPr>
          <p:blipFill>
            <a:blip r:embed="rId11" cstate="print">
              <a:extLst>
                <a:ext uri="{28A0092B-C50C-407E-A947-70E740481C1C}">
                  <a14:useLocalDpi xmlns:a14="http://schemas.microsoft.com/office/drawing/2010/main" val="0"/>
                </a:ext>
              </a:extLst>
            </a:blip>
            <a:srcRect l="28947" r="64471" b="92851"/>
            <a:stretch>
              <a:fillRect/>
            </a:stretch>
          </p:blipFill>
          <p:spPr bwMode="auto">
            <a:xfrm>
              <a:off x="2102" y="2880"/>
              <a:ext cx="96" cy="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65" name="Picture 55"/>
            <p:cNvPicPr>
              <a:picLocks noChangeAspect="1" noChangeArrowheads="1"/>
            </p:cNvPicPr>
            <p:nvPr/>
          </p:nvPicPr>
          <p:blipFill>
            <a:blip r:embed="rId7">
              <a:extLst>
                <a:ext uri="{28A0092B-C50C-407E-A947-70E740481C1C}">
                  <a14:useLocalDpi xmlns:a14="http://schemas.microsoft.com/office/drawing/2010/main" val="0"/>
                </a:ext>
              </a:extLst>
            </a:blip>
            <a:srcRect l="22369" t="30862" r="72368" b="62163"/>
            <a:stretch>
              <a:fillRect/>
            </a:stretch>
          </p:blipFill>
          <p:spPr bwMode="auto">
            <a:xfrm>
              <a:off x="2150" y="2592"/>
              <a:ext cx="77"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66" name="Picture 56"/>
            <p:cNvPicPr>
              <a:picLocks noChangeAspect="1" noChangeArrowheads="1"/>
            </p:cNvPicPr>
            <p:nvPr/>
          </p:nvPicPr>
          <p:blipFill>
            <a:blip r:embed="rId8" cstate="print">
              <a:extLst>
                <a:ext uri="{28A0092B-C50C-407E-A947-70E740481C1C}">
                  <a14:useLocalDpi xmlns:a14="http://schemas.microsoft.com/office/drawing/2010/main" val="0"/>
                </a:ext>
              </a:extLst>
            </a:blip>
            <a:srcRect l="64473" t="39058" r="28947" b="53967"/>
            <a:stretch>
              <a:fillRect/>
            </a:stretch>
          </p:blipFill>
          <p:spPr bwMode="auto">
            <a:xfrm>
              <a:off x="2246" y="2736"/>
              <a:ext cx="96"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67" name="Picture 57"/>
            <p:cNvPicPr>
              <a:picLocks noChangeAspect="1" noChangeArrowheads="1"/>
            </p:cNvPicPr>
            <p:nvPr/>
          </p:nvPicPr>
          <p:blipFill>
            <a:blip r:embed="rId9" cstate="print">
              <a:extLst>
                <a:ext uri="{28A0092B-C50C-407E-A947-70E740481C1C}">
                  <a14:useLocalDpi xmlns:a14="http://schemas.microsoft.com/office/drawing/2010/main" val="0"/>
                </a:ext>
              </a:extLst>
            </a:blip>
            <a:srcRect l="57895" t="46207" r="36842" b="46819"/>
            <a:stretch>
              <a:fillRect/>
            </a:stretch>
          </p:blipFill>
          <p:spPr bwMode="auto">
            <a:xfrm>
              <a:off x="2246" y="2592"/>
              <a:ext cx="77" cy="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68" name="Picture 58"/>
            <p:cNvPicPr>
              <a:picLocks noChangeAspect="1" noChangeArrowheads="1"/>
            </p:cNvPicPr>
            <p:nvPr/>
          </p:nvPicPr>
          <p:blipFill>
            <a:blip r:embed="rId8" cstate="print">
              <a:extLst>
                <a:ext uri="{28A0092B-C50C-407E-A947-70E740481C1C}">
                  <a14:useLocalDpi xmlns:a14="http://schemas.microsoft.com/office/drawing/2010/main" val="0"/>
                </a:ext>
              </a:extLst>
            </a:blip>
            <a:srcRect l="14473" t="54576" r="78947" b="38799"/>
            <a:stretch>
              <a:fillRect/>
            </a:stretch>
          </p:blipFill>
          <p:spPr bwMode="auto">
            <a:xfrm>
              <a:off x="2246" y="2885"/>
              <a:ext cx="96" cy="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069" name="Picture 59"/>
            <p:cNvPicPr>
              <a:picLocks noChangeAspect="1" noChangeArrowheads="1"/>
            </p:cNvPicPr>
            <p:nvPr/>
          </p:nvPicPr>
          <p:blipFill>
            <a:blip r:embed="rId10" cstate="print">
              <a:extLst>
                <a:ext uri="{28A0092B-C50C-407E-A947-70E740481C1C}">
                  <a14:useLocalDpi xmlns:a14="http://schemas.microsoft.com/office/drawing/2010/main" val="0"/>
                </a:ext>
              </a:extLst>
            </a:blip>
            <a:srcRect l="64473" t="54401" r="28947" b="38799"/>
            <a:stretch>
              <a:fillRect/>
            </a:stretch>
          </p:blipFill>
          <p:spPr bwMode="auto">
            <a:xfrm>
              <a:off x="2102" y="2736"/>
              <a:ext cx="96" cy="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70" name="Line 60"/>
            <p:cNvSpPr>
              <a:spLocks noChangeShapeType="1"/>
            </p:cNvSpPr>
            <p:nvPr/>
          </p:nvSpPr>
          <p:spPr bwMode="auto">
            <a:xfrm flipH="1">
              <a:off x="240" y="1968"/>
              <a:ext cx="2256" cy="0"/>
            </a:xfrm>
            <a:prstGeom prst="line">
              <a:avLst/>
            </a:prstGeom>
            <a:noFill/>
            <a:ln w="38100">
              <a:solidFill>
                <a:srgbClr val="7627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sp>
          <p:nvSpPr>
            <p:cNvPr id="44071" name="Text Box 61"/>
            <p:cNvSpPr txBox="1">
              <a:spLocks noChangeArrowheads="1"/>
            </p:cNvSpPr>
            <p:nvPr/>
          </p:nvSpPr>
          <p:spPr bwMode="auto">
            <a:xfrm>
              <a:off x="240" y="1968"/>
              <a:ext cx="1872"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r>
                <a:rPr lang="en-US" altLang="en-US" sz="2000">
                  <a:solidFill>
                    <a:srgbClr val="000000"/>
                  </a:solidFill>
                </a:rPr>
                <a:t>image representation</a:t>
              </a:r>
            </a:p>
          </p:txBody>
        </p:sp>
      </p:grpSp>
      <p:grpSp>
        <p:nvGrpSpPr>
          <p:cNvPr id="513086" name="Group 62"/>
          <p:cNvGrpSpPr>
            <a:grpSpLocks/>
          </p:cNvGrpSpPr>
          <p:nvPr/>
        </p:nvGrpSpPr>
        <p:grpSpPr bwMode="auto">
          <a:xfrm>
            <a:off x="304800" y="4800600"/>
            <a:ext cx="4114800" cy="1752600"/>
            <a:chOff x="192" y="3024"/>
            <a:chExt cx="2592" cy="1104"/>
          </a:xfrm>
        </p:grpSpPr>
        <p:sp>
          <p:nvSpPr>
            <p:cNvPr id="44048" name="AutoShape 63"/>
            <p:cNvSpPr>
              <a:spLocks/>
            </p:cNvSpPr>
            <p:nvPr/>
          </p:nvSpPr>
          <p:spPr bwMode="auto">
            <a:xfrm rot="-5400000">
              <a:off x="1392" y="2352"/>
              <a:ext cx="192" cy="1536"/>
            </a:xfrm>
            <a:prstGeom prst="leftBrace">
              <a:avLst>
                <a:gd name="adj1" fmla="val 66667"/>
                <a:gd name="adj2" fmla="val 50000"/>
              </a:avLst>
            </a:prstGeom>
            <a:noFill/>
            <a:ln w="38100">
              <a:solidFill>
                <a:srgbClr val="7627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sp>
          <p:nvSpPr>
            <p:cNvPr id="513088" name="AutoShape 64"/>
            <p:cNvSpPr>
              <a:spLocks noChangeArrowheads="1"/>
            </p:cNvSpPr>
            <p:nvPr/>
          </p:nvSpPr>
          <p:spPr bwMode="auto">
            <a:xfrm>
              <a:off x="192" y="3456"/>
              <a:ext cx="2592" cy="672"/>
            </a:xfrm>
            <a:prstGeom prst="flowChartProcess">
              <a:avLst/>
            </a:prstGeom>
            <a:solidFill>
              <a:srgbClr val="FFE6C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0"/>
                </a:spcBef>
                <a:spcAft>
                  <a:spcPct val="0"/>
                </a:spcAft>
                <a:defRPr/>
              </a:pPr>
              <a:r>
                <a:rPr lang="en-US" sz="3200" b="1">
                  <a:solidFill>
                    <a:srgbClr val="FF0000"/>
                  </a:solidFill>
                  <a:effectLst>
                    <a:outerShdw blurRad="38100" dist="38100" dir="2700000" algn="tl">
                      <a:srgbClr val="000000"/>
                    </a:outerShdw>
                  </a:effectLst>
                </a:rPr>
                <a:t>category models</a:t>
              </a:r>
            </a:p>
            <a:p>
              <a:pPr algn="ctr" fontAlgn="base">
                <a:spcBef>
                  <a:spcPct val="0"/>
                </a:spcBef>
                <a:spcAft>
                  <a:spcPct val="0"/>
                </a:spcAft>
                <a:defRPr/>
              </a:pPr>
              <a:r>
                <a:rPr lang="en-US" sz="3200" b="1">
                  <a:solidFill>
                    <a:srgbClr val="FF0000"/>
                  </a:solidFill>
                  <a:effectLst>
                    <a:outerShdw blurRad="38100" dist="38100" dir="2700000" algn="tl">
                      <a:srgbClr val="000000"/>
                    </a:outerShdw>
                  </a:effectLst>
                </a:rPr>
                <a:t>(and/or) classifiers</a:t>
              </a:r>
            </a:p>
          </p:txBody>
        </p:sp>
        <p:sp>
          <p:nvSpPr>
            <p:cNvPr id="44050" name="Line 65"/>
            <p:cNvSpPr>
              <a:spLocks noChangeShapeType="1"/>
            </p:cNvSpPr>
            <p:nvPr/>
          </p:nvSpPr>
          <p:spPr bwMode="auto">
            <a:xfrm>
              <a:off x="1488" y="3216"/>
              <a:ext cx="0" cy="192"/>
            </a:xfrm>
            <a:prstGeom prst="line">
              <a:avLst/>
            </a:prstGeom>
            <a:noFill/>
            <a:ln w="38100">
              <a:solidFill>
                <a:srgbClr val="762700"/>
              </a:solidFill>
              <a:round/>
              <a:headEnd/>
              <a:tailEnd type="triangle" w="lg"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a:solidFill>
                  <a:srgbClr val="000000"/>
                </a:solidFill>
              </a:endParaRPr>
            </a:p>
          </p:txBody>
        </p:sp>
      </p:grpSp>
      <p:grpSp>
        <p:nvGrpSpPr>
          <p:cNvPr id="513090" name="Group 66"/>
          <p:cNvGrpSpPr>
            <a:grpSpLocks/>
          </p:cNvGrpSpPr>
          <p:nvPr/>
        </p:nvGrpSpPr>
        <p:grpSpPr bwMode="auto">
          <a:xfrm>
            <a:off x="5943600" y="0"/>
            <a:ext cx="2652713" cy="1524000"/>
            <a:chOff x="3744" y="0"/>
            <a:chExt cx="1671" cy="960"/>
          </a:xfrm>
        </p:grpSpPr>
        <p:sp>
          <p:nvSpPr>
            <p:cNvPr id="513091" name="Text Box 67"/>
            <p:cNvSpPr txBox="1">
              <a:spLocks noChangeArrowheads="1"/>
            </p:cNvSpPr>
            <p:nvPr/>
          </p:nvSpPr>
          <p:spPr bwMode="auto">
            <a:xfrm>
              <a:off x="3744" y="0"/>
              <a:ext cx="1638" cy="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defRPr/>
              </a:pPr>
              <a:r>
                <a:rPr lang="en-US" sz="3200" b="1">
                  <a:solidFill>
                    <a:srgbClr val="000000"/>
                  </a:solidFill>
                  <a:effectLst>
                    <a:outerShdw blurRad="38100" dist="38100" dir="2700000" algn="tl">
                      <a:srgbClr val="C0C0C0"/>
                    </a:outerShdw>
                  </a:effectLst>
                </a:rPr>
                <a:t>recognition</a:t>
              </a:r>
            </a:p>
          </p:txBody>
        </p:sp>
        <p:grpSp>
          <p:nvGrpSpPr>
            <p:cNvPr id="44045" name="Group 68"/>
            <p:cNvGrpSpPr>
              <a:grpSpLocks/>
            </p:cNvGrpSpPr>
            <p:nvPr/>
          </p:nvGrpSpPr>
          <p:grpSpPr bwMode="auto">
            <a:xfrm>
              <a:off x="4128" y="479"/>
              <a:ext cx="1287" cy="481"/>
              <a:chOff x="4128" y="479"/>
              <a:chExt cx="1287" cy="481"/>
            </a:xfrm>
          </p:grpSpPr>
          <p:sp>
            <p:nvSpPr>
              <p:cNvPr id="44046" name="AutoShape 69"/>
              <p:cNvSpPr>
                <a:spLocks noChangeArrowheads="1"/>
              </p:cNvSpPr>
              <p:nvPr/>
            </p:nvSpPr>
            <p:spPr bwMode="auto">
              <a:xfrm>
                <a:off x="4128" y="480"/>
                <a:ext cx="1287" cy="480"/>
              </a:xfrm>
              <a:prstGeom prst="parallelogram">
                <a:avLst>
                  <a:gd name="adj" fmla="val 79904"/>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fontAlgn="base" hangingPunct="1">
                  <a:spcBef>
                    <a:spcPct val="0"/>
                  </a:spcBef>
                  <a:spcAft>
                    <a:spcPct val="0"/>
                  </a:spcAft>
                </a:pPr>
                <a:endParaRPr lang="en-US" altLang="en-US">
                  <a:solidFill>
                    <a:srgbClr val="000000"/>
                  </a:solidFill>
                </a:endParaRPr>
              </a:p>
            </p:txBody>
          </p:sp>
          <p:pic>
            <p:nvPicPr>
              <p:cNvPr id="44047" name="Picture 70" descr="violin"/>
              <p:cNvPicPr>
                <a:picLocks noChangeAspect="1" noChangeArrowheads="1"/>
              </p:cNvPicPr>
              <p:nvPr/>
            </p:nvPicPr>
            <p:blipFill>
              <a:blip r:embed="rId12" cstate="print">
                <a:grayscl/>
                <a:extLst>
                  <a:ext uri="{28A0092B-C50C-407E-A947-70E740481C1C}">
                    <a14:useLocalDpi xmlns:a14="http://schemas.microsoft.com/office/drawing/2010/main" val="0"/>
                  </a:ext>
                </a:extLst>
              </a:blip>
              <a:srcRect/>
              <a:stretch>
                <a:fillRect/>
              </a:stretch>
            </p:blipFill>
            <p:spPr bwMode="auto">
              <a:xfrm rot="-863181">
                <a:off x="4359" y="479"/>
                <a:ext cx="921" cy="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extLst>
      <p:ext uri="{BB962C8B-B14F-4D97-AF65-F5344CB8AC3E}">
        <p14:creationId xmlns:p14="http://schemas.microsoft.com/office/powerpoint/2010/main" val="69959428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1304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1304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51306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51308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51309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13051"/>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513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2"/>
          <p:cNvSpPr>
            <a:spLocks noGrp="1" noChangeArrowheads="1"/>
          </p:cNvSpPr>
          <p:nvPr>
            <p:ph type="title"/>
          </p:nvPr>
        </p:nvSpPr>
        <p:spPr/>
        <p:txBody>
          <a:bodyPr/>
          <a:lstStyle/>
          <a:p>
            <a:pPr eaLnBrk="1" hangingPunct="1"/>
            <a:r>
              <a:rPr lang="en-US"/>
              <a:t>Scene Classification (Renninger &amp; Malik)</a:t>
            </a:r>
          </a:p>
        </p:txBody>
      </p:sp>
      <p:grpSp>
        <p:nvGrpSpPr>
          <p:cNvPr id="166915" name="Group 3"/>
          <p:cNvGrpSpPr>
            <a:grpSpLocks/>
          </p:cNvGrpSpPr>
          <p:nvPr/>
        </p:nvGrpSpPr>
        <p:grpSpPr bwMode="auto">
          <a:xfrm>
            <a:off x="914400" y="4572000"/>
            <a:ext cx="7362825" cy="1600200"/>
            <a:chOff x="576" y="2832"/>
            <a:chExt cx="4638" cy="1008"/>
          </a:xfrm>
        </p:grpSpPr>
        <p:grpSp>
          <p:nvGrpSpPr>
            <p:cNvPr id="166933" name="Group 4"/>
            <p:cNvGrpSpPr>
              <a:grpSpLocks/>
            </p:cNvGrpSpPr>
            <p:nvPr/>
          </p:nvGrpSpPr>
          <p:grpSpPr bwMode="auto">
            <a:xfrm>
              <a:off x="576" y="3072"/>
              <a:ext cx="4638" cy="768"/>
              <a:chOff x="576" y="2784"/>
              <a:chExt cx="4638" cy="768"/>
            </a:xfrm>
          </p:grpSpPr>
          <p:graphicFrame>
            <p:nvGraphicFramePr>
              <p:cNvPr id="166939" name="Object 5"/>
              <p:cNvGraphicFramePr>
                <a:graphicFrameLocks noChangeAspect="1"/>
              </p:cNvGraphicFramePr>
              <p:nvPr/>
            </p:nvGraphicFramePr>
            <p:xfrm>
              <a:off x="576" y="2784"/>
              <a:ext cx="1152" cy="768"/>
            </p:xfrm>
            <a:graphic>
              <a:graphicData uri="http://schemas.openxmlformats.org/presentationml/2006/ole">
                <mc:AlternateContent xmlns:mc="http://schemas.openxmlformats.org/markup-compatibility/2006">
                  <mc:Choice xmlns:v="urn:schemas-microsoft-com:vml" Requires="v">
                    <p:oleObj name="Bitmap Image" r:id="rId2" imgW="1714739" imgH="1228571" progId="Paint.Picture">
                      <p:embed/>
                    </p:oleObj>
                  </mc:Choice>
                  <mc:Fallback>
                    <p:oleObj name="Bitmap Image" r:id="rId2" imgW="1714739" imgH="1228571" progId="Paint.Picture">
                      <p:embed/>
                      <p:pic>
                        <p:nvPicPr>
                          <p:cNvPr id="0" nam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 y="2784"/>
                            <a:ext cx="1152"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40" name="Object 6"/>
              <p:cNvGraphicFramePr>
                <a:graphicFrameLocks noChangeAspect="1"/>
              </p:cNvGraphicFramePr>
              <p:nvPr/>
            </p:nvGraphicFramePr>
            <p:xfrm>
              <a:off x="1824" y="2784"/>
              <a:ext cx="1092" cy="768"/>
            </p:xfrm>
            <a:graphic>
              <a:graphicData uri="http://schemas.openxmlformats.org/presentationml/2006/ole">
                <mc:AlternateContent xmlns:mc="http://schemas.openxmlformats.org/markup-compatibility/2006">
                  <mc:Choice xmlns:v="urn:schemas-microsoft-com:vml" Requires="v">
                    <p:oleObj name="Bitmap Image" r:id="rId4" imgW="1733333" imgH="1219370" progId="Paint.Picture">
                      <p:embed/>
                    </p:oleObj>
                  </mc:Choice>
                  <mc:Fallback>
                    <p:oleObj name="Bitmap Image" r:id="rId4" imgW="1733333" imgH="1219370" progId="Paint.Picture">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4" y="2784"/>
                            <a:ext cx="1092"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41" name="Object 7"/>
              <p:cNvGraphicFramePr>
                <a:graphicFrameLocks noChangeAspect="1"/>
              </p:cNvGraphicFramePr>
              <p:nvPr/>
            </p:nvGraphicFramePr>
            <p:xfrm>
              <a:off x="3024" y="2784"/>
              <a:ext cx="1086" cy="762"/>
            </p:xfrm>
            <a:graphic>
              <a:graphicData uri="http://schemas.openxmlformats.org/presentationml/2006/ole">
                <mc:AlternateContent xmlns:mc="http://schemas.openxmlformats.org/markup-compatibility/2006">
                  <mc:Choice xmlns:v="urn:schemas-microsoft-com:vml" Requires="v">
                    <p:oleObj name="Bitmap Image" r:id="rId6" imgW="1724266" imgH="1209524" progId="Paint.Picture">
                      <p:embed/>
                    </p:oleObj>
                  </mc:Choice>
                  <mc:Fallback>
                    <p:oleObj name="Bitmap Image" r:id="rId6" imgW="1724266" imgH="1209524" progId="Paint.Picture">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24" y="2784"/>
                            <a:ext cx="1086" cy="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42" name="Object 8"/>
              <p:cNvGraphicFramePr>
                <a:graphicFrameLocks noChangeAspect="1"/>
              </p:cNvGraphicFramePr>
              <p:nvPr/>
            </p:nvGraphicFramePr>
            <p:xfrm>
              <a:off x="4224" y="2784"/>
              <a:ext cx="990" cy="768"/>
            </p:xfrm>
            <a:graphic>
              <a:graphicData uri="http://schemas.openxmlformats.org/presentationml/2006/ole">
                <mc:AlternateContent xmlns:mc="http://schemas.openxmlformats.org/markup-compatibility/2006">
                  <mc:Choice xmlns:v="urn:schemas-microsoft-com:vml" Requires="v">
                    <p:oleObj name="Bitmap Image" r:id="rId8" imgW="1571844" imgH="1219370" progId="Paint.Picture">
                      <p:embed/>
                    </p:oleObj>
                  </mc:Choice>
                  <mc:Fallback>
                    <p:oleObj name="Bitmap Image" r:id="rId8" imgW="1571844" imgH="1219370" progId="Paint.Picture">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24" y="2784"/>
                            <a:ext cx="990"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66934" name="Group 9"/>
            <p:cNvGrpSpPr>
              <a:grpSpLocks/>
            </p:cNvGrpSpPr>
            <p:nvPr/>
          </p:nvGrpSpPr>
          <p:grpSpPr bwMode="auto">
            <a:xfrm>
              <a:off x="816" y="2832"/>
              <a:ext cx="4368" cy="288"/>
              <a:chOff x="816" y="2784"/>
              <a:chExt cx="4368" cy="288"/>
            </a:xfrm>
          </p:grpSpPr>
          <p:sp>
            <p:nvSpPr>
              <p:cNvPr id="166935" name="Text Box 10"/>
              <p:cNvSpPr txBox="1">
                <a:spLocks noChangeArrowheads="1"/>
              </p:cNvSpPr>
              <p:nvPr/>
            </p:nvSpPr>
            <p:spPr bwMode="auto">
              <a:xfrm>
                <a:off x="816" y="2784"/>
                <a:ext cx="72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0" fontAlgn="base" hangingPunct="0">
                  <a:spcBef>
                    <a:spcPct val="50000"/>
                  </a:spcBef>
                  <a:spcAft>
                    <a:spcPct val="0"/>
                  </a:spcAft>
                </a:pPr>
                <a:r>
                  <a:rPr lang="en-US">
                    <a:solidFill>
                      <a:srgbClr val="FFFFFF"/>
                    </a:solidFill>
                    <a:latin typeface="Times New Roman" pitchFamily="18" charset="0"/>
                  </a:rPr>
                  <a:t>kitchen</a:t>
                </a:r>
              </a:p>
            </p:txBody>
          </p:sp>
          <p:sp>
            <p:nvSpPr>
              <p:cNvPr id="166936" name="Text Box 11"/>
              <p:cNvSpPr txBox="1">
                <a:spLocks noChangeArrowheads="1"/>
              </p:cNvSpPr>
              <p:nvPr/>
            </p:nvSpPr>
            <p:spPr bwMode="auto">
              <a:xfrm>
                <a:off x="1776" y="2784"/>
                <a:ext cx="11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0" fontAlgn="base" hangingPunct="0">
                  <a:spcBef>
                    <a:spcPct val="50000"/>
                  </a:spcBef>
                  <a:spcAft>
                    <a:spcPct val="0"/>
                  </a:spcAft>
                </a:pPr>
                <a:r>
                  <a:rPr lang="en-US">
                    <a:solidFill>
                      <a:srgbClr val="FFFFFF"/>
                    </a:solidFill>
                    <a:latin typeface="Times New Roman" pitchFamily="18" charset="0"/>
                  </a:rPr>
                  <a:t>livingroom</a:t>
                </a:r>
              </a:p>
            </p:txBody>
          </p:sp>
          <p:sp>
            <p:nvSpPr>
              <p:cNvPr id="166937" name="Text Box 12"/>
              <p:cNvSpPr txBox="1">
                <a:spLocks noChangeArrowheads="1"/>
              </p:cNvSpPr>
              <p:nvPr/>
            </p:nvSpPr>
            <p:spPr bwMode="auto">
              <a:xfrm>
                <a:off x="3168" y="2784"/>
                <a:ext cx="8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0" fontAlgn="base" hangingPunct="0">
                  <a:spcBef>
                    <a:spcPct val="50000"/>
                  </a:spcBef>
                  <a:spcAft>
                    <a:spcPct val="0"/>
                  </a:spcAft>
                </a:pPr>
                <a:r>
                  <a:rPr lang="en-US">
                    <a:solidFill>
                      <a:srgbClr val="FFFFFF"/>
                    </a:solidFill>
                    <a:latin typeface="Times New Roman" pitchFamily="18" charset="0"/>
                  </a:rPr>
                  <a:t>bedroom</a:t>
                </a:r>
              </a:p>
            </p:txBody>
          </p:sp>
          <p:sp>
            <p:nvSpPr>
              <p:cNvPr id="166938" name="Text Box 13"/>
              <p:cNvSpPr txBox="1">
                <a:spLocks noChangeArrowheads="1"/>
              </p:cNvSpPr>
              <p:nvPr/>
            </p:nvSpPr>
            <p:spPr bwMode="auto">
              <a:xfrm>
                <a:off x="4272" y="2784"/>
                <a:ext cx="9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0" fontAlgn="base" hangingPunct="0">
                  <a:spcBef>
                    <a:spcPct val="50000"/>
                  </a:spcBef>
                  <a:spcAft>
                    <a:spcPct val="0"/>
                  </a:spcAft>
                </a:pPr>
                <a:r>
                  <a:rPr lang="en-US">
                    <a:solidFill>
                      <a:srgbClr val="FFFFFF"/>
                    </a:solidFill>
                    <a:latin typeface="Times New Roman" pitchFamily="18" charset="0"/>
                  </a:rPr>
                  <a:t>bathroom</a:t>
                </a:r>
              </a:p>
            </p:txBody>
          </p:sp>
        </p:grpSp>
      </p:grpSp>
      <p:grpSp>
        <p:nvGrpSpPr>
          <p:cNvPr id="166916" name="Group 14"/>
          <p:cNvGrpSpPr>
            <a:grpSpLocks/>
          </p:cNvGrpSpPr>
          <p:nvPr/>
        </p:nvGrpSpPr>
        <p:grpSpPr bwMode="auto">
          <a:xfrm>
            <a:off x="1905000" y="2743200"/>
            <a:ext cx="5343525" cy="1543050"/>
            <a:chOff x="1200" y="1728"/>
            <a:chExt cx="3366" cy="972"/>
          </a:xfrm>
        </p:grpSpPr>
        <p:grpSp>
          <p:nvGrpSpPr>
            <p:cNvPr id="166925" name="Group 15"/>
            <p:cNvGrpSpPr>
              <a:grpSpLocks/>
            </p:cNvGrpSpPr>
            <p:nvPr/>
          </p:nvGrpSpPr>
          <p:grpSpPr bwMode="auto">
            <a:xfrm>
              <a:off x="1200" y="1968"/>
              <a:ext cx="3366" cy="732"/>
              <a:chOff x="1008" y="1920"/>
              <a:chExt cx="3366" cy="732"/>
            </a:xfrm>
          </p:grpSpPr>
          <p:graphicFrame>
            <p:nvGraphicFramePr>
              <p:cNvPr id="166930" name="Object 16"/>
              <p:cNvGraphicFramePr>
                <a:graphicFrameLocks noChangeAspect="1"/>
              </p:cNvGraphicFramePr>
              <p:nvPr/>
            </p:nvGraphicFramePr>
            <p:xfrm>
              <a:off x="1008" y="1920"/>
              <a:ext cx="1092" cy="720"/>
            </p:xfrm>
            <a:graphic>
              <a:graphicData uri="http://schemas.openxmlformats.org/presentationml/2006/ole">
                <mc:AlternateContent xmlns:mc="http://schemas.openxmlformats.org/markup-compatibility/2006">
                  <mc:Choice xmlns:v="urn:schemas-microsoft-com:vml" Requires="v">
                    <p:oleObj name="Bitmap Image" r:id="rId10" imgW="1733333" imgH="1142857" progId="Paint.Picture">
                      <p:embed/>
                    </p:oleObj>
                  </mc:Choice>
                  <mc:Fallback>
                    <p:oleObj name="Bitmap Image" r:id="rId10" imgW="1733333" imgH="1142857" progId="Paint.Picture">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8" y="1920"/>
                            <a:ext cx="1092" cy="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31" name="Object 17"/>
              <p:cNvGraphicFramePr>
                <a:graphicFrameLocks noChangeAspect="1"/>
              </p:cNvGraphicFramePr>
              <p:nvPr/>
            </p:nvGraphicFramePr>
            <p:xfrm>
              <a:off x="2208" y="1920"/>
              <a:ext cx="1056" cy="732"/>
            </p:xfrm>
            <a:graphic>
              <a:graphicData uri="http://schemas.openxmlformats.org/presentationml/2006/ole">
                <mc:AlternateContent xmlns:mc="http://schemas.openxmlformats.org/markup-compatibility/2006">
                  <mc:Choice xmlns:v="urn:schemas-microsoft-com:vml" Requires="v">
                    <p:oleObj name="Bitmap Image" r:id="rId12" imgW="1743318" imgH="1162212" progId="Paint.Picture">
                      <p:embed/>
                    </p:oleObj>
                  </mc:Choice>
                  <mc:Fallback>
                    <p:oleObj name="Bitmap Image" r:id="rId12" imgW="1743318" imgH="1162212" progId="Paint.Picture">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08" y="1920"/>
                            <a:ext cx="1056" cy="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32" name="Object 18"/>
              <p:cNvGraphicFramePr>
                <a:graphicFrameLocks noChangeAspect="1"/>
              </p:cNvGraphicFramePr>
              <p:nvPr/>
            </p:nvGraphicFramePr>
            <p:xfrm>
              <a:off x="3360" y="1920"/>
              <a:ext cx="1014" cy="732"/>
            </p:xfrm>
            <a:graphic>
              <a:graphicData uri="http://schemas.openxmlformats.org/presentationml/2006/ole">
                <mc:AlternateContent xmlns:mc="http://schemas.openxmlformats.org/markup-compatibility/2006">
                  <mc:Choice xmlns:v="urn:schemas-microsoft-com:vml" Requires="v">
                    <p:oleObj name="Bitmap Image" r:id="rId14" imgW="1609524" imgH="1162212" progId="Paint.Picture">
                      <p:embed/>
                    </p:oleObj>
                  </mc:Choice>
                  <mc:Fallback>
                    <p:oleObj name="Bitmap Image" r:id="rId14" imgW="1609524" imgH="1162212" progId="Paint.Picture">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360" y="1920"/>
                            <a:ext cx="1014" cy="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66926" name="Group 19"/>
            <p:cNvGrpSpPr>
              <a:grpSpLocks/>
            </p:cNvGrpSpPr>
            <p:nvPr/>
          </p:nvGrpSpPr>
          <p:grpSpPr bwMode="auto">
            <a:xfrm>
              <a:off x="1440" y="1728"/>
              <a:ext cx="2880" cy="288"/>
              <a:chOff x="1440" y="1728"/>
              <a:chExt cx="2880" cy="288"/>
            </a:xfrm>
          </p:grpSpPr>
          <p:sp>
            <p:nvSpPr>
              <p:cNvPr id="166927" name="Text Box 20"/>
              <p:cNvSpPr txBox="1">
                <a:spLocks noChangeArrowheads="1"/>
              </p:cNvSpPr>
              <p:nvPr/>
            </p:nvSpPr>
            <p:spPr bwMode="auto">
              <a:xfrm>
                <a:off x="1440" y="1728"/>
                <a:ext cx="5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0" fontAlgn="base" hangingPunct="0">
                  <a:spcBef>
                    <a:spcPct val="50000"/>
                  </a:spcBef>
                  <a:spcAft>
                    <a:spcPct val="0"/>
                  </a:spcAft>
                </a:pPr>
                <a:r>
                  <a:rPr lang="en-US">
                    <a:solidFill>
                      <a:srgbClr val="FFFFFF"/>
                    </a:solidFill>
                    <a:latin typeface="Times New Roman" pitchFamily="18" charset="0"/>
                  </a:rPr>
                  <a:t>city</a:t>
                </a:r>
              </a:p>
            </p:txBody>
          </p:sp>
          <p:sp>
            <p:nvSpPr>
              <p:cNvPr id="166928" name="Text Box 21"/>
              <p:cNvSpPr txBox="1">
                <a:spLocks noChangeArrowheads="1"/>
              </p:cNvSpPr>
              <p:nvPr/>
            </p:nvSpPr>
            <p:spPr bwMode="auto">
              <a:xfrm>
                <a:off x="2640" y="1728"/>
                <a:ext cx="62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0" fontAlgn="base" hangingPunct="0">
                  <a:spcBef>
                    <a:spcPct val="50000"/>
                  </a:spcBef>
                  <a:spcAft>
                    <a:spcPct val="0"/>
                  </a:spcAft>
                </a:pPr>
                <a:r>
                  <a:rPr lang="en-US">
                    <a:solidFill>
                      <a:srgbClr val="FFFFFF"/>
                    </a:solidFill>
                    <a:latin typeface="Times New Roman" pitchFamily="18" charset="0"/>
                  </a:rPr>
                  <a:t>street</a:t>
                </a:r>
              </a:p>
            </p:txBody>
          </p:sp>
          <p:sp>
            <p:nvSpPr>
              <p:cNvPr id="166929" name="Text Box 22"/>
              <p:cNvSpPr txBox="1">
                <a:spLocks noChangeArrowheads="1"/>
              </p:cNvSpPr>
              <p:nvPr/>
            </p:nvSpPr>
            <p:spPr bwMode="auto">
              <a:xfrm>
                <a:off x="3840" y="1728"/>
                <a:ext cx="48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0" fontAlgn="base" hangingPunct="0">
                  <a:spcBef>
                    <a:spcPct val="50000"/>
                  </a:spcBef>
                  <a:spcAft>
                    <a:spcPct val="0"/>
                  </a:spcAft>
                </a:pPr>
                <a:r>
                  <a:rPr lang="en-US">
                    <a:solidFill>
                      <a:srgbClr val="FFFFFF"/>
                    </a:solidFill>
                    <a:latin typeface="Times New Roman" pitchFamily="18" charset="0"/>
                  </a:rPr>
                  <a:t>farm</a:t>
                </a:r>
              </a:p>
            </p:txBody>
          </p:sp>
        </p:grpSp>
      </p:grpSp>
      <p:grpSp>
        <p:nvGrpSpPr>
          <p:cNvPr id="166917" name="Group 23"/>
          <p:cNvGrpSpPr>
            <a:grpSpLocks/>
          </p:cNvGrpSpPr>
          <p:nvPr/>
        </p:nvGrpSpPr>
        <p:grpSpPr bwMode="auto">
          <a:xfrm>
            <a:off x="1905000" y="914400"/>
            <a:ext cx="5334000" cy="1600200"/>
            <a:chOff x="1200" y="576"/>
            <a:chExt cx="3360" cy="1008"/>
          </a:xfrm>
        </p:grpSpPr>
        <p:grpSp>
          <p:nvGrpSpPr>
            <p:cNvPr id="166918" name="Group 24"/>
            <p:cNvGrpSpPr>
              <a:grpSpLocks/>
            </p:cNvGrpSpPr>
            <p:nvPr/>
          </p:nvGrpSpPr>
          <p:grpSpPr bwMode="auto">
            <a:xfrm>
              <a:off x="1200" y="816"/>
              <a:ext cx="3360" cy="768"/>
              <a:chOff x="1248" y="864"/>
              <a:chExt cx="3360" cy="768"/>
            </a:xfrm>
          </p:grpSpPr>
          <p:graphicFrame>
            <p:nvGraphicFramePr>
              <p:cNvPr id="166922" name="Object 25"/>
              <p:cNvGraphicFramePr>
                <a:graphicFrameLocks noChangeAspect="1"/>
              </p:cNvGraphicFramePr>
              <p:nvPr/>
            </p:nvGraphicFramePr>
            <p:xfrm>
              <a:off x="1248" y="864"/>
              <a:ext cx="1080" cy="768"/>
            </p:xfrm>
            <a:graphic>
              <a:graphicData uri="http://schemas.openxmlformats.org/presentationml/2006/ole">
                <mc:AlternateContent xmlns:mc="http://schemas.openxmlformats.org/markup-compatibility/2006">
                  <mc:Choice xmlns:v="urn:schemas-microsoft-com:vml" Requires="v">
                    <p:oleObj name="Bitmap Image" r:id="rId16" imgW="1724266" imgH="1181265" progId="Paint.Picture">
                      <p:embed/>
                    </p:oleObj>
                  </mc:Choice>
                  <mc:Fallback>
                    <p:oleObj name="Bitmap Image" r:id="rId16" imgW="1724266" imgH="1181265" progId="Paint.Picture">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48" y="864"/>
                            <a:ext cx="1080"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3" name="Object 26"/>
              <p:cNvGraphicFramePr>
                <a:graphicFrameLocks noChangeAspect="1"/>
              </p:cNvGraphicFramePr>
              <p:nvPr/>
            </p:nvGraphicFramePr>
            <p:xfrm>
              <a:off x="2442" y="864"/>
              <a:ext cx="1068" cy="768"/>
            </p:xfrm>
            <a:graphic>
              <a:graphicData uri="http://schemas.openxmlformats.org/presentationml/2006/ole">
                <mc:AlternateContent xmlns:mc="http://schemas.openxmlformats.org/markup-compatibility/2006">
                  <mc:Choice xmlns:v="urn:schemas-microsoft-com:vml" Requires="v">
                    <p:oleObj name="Bitmap Image" r:id="rId18" imgW="1704762" imgH="1162212" progId="Paint.Picture">
                      <p:embed/>
                    </p:oleObj>
                  </mc:Choice>
                  <mc:Fallback>
                    <p:oleObj name="Bitmap Image" r:id="rId18" imgW="1704762" imgH="1162212" progId="Paint.Picture">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442" y="864"/>
                            <a:ext cx="1068"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66924" name="Object 27"/>
              <p:cNvGraphicFramePr>
                <a:graphicFrameLocks noChangeAspect="1"/>
              </p:cNvGraphicFramePr>
              <p:nvPr/>
            </p:nvGraphicFramePr>
            <p:xfrm>
              <a:off x="3600" y="864"/>
              <a:ext cx="1008" cy="768"/>
            </p:xfrm>
            <a:graphic>
              <a:graphicData uri="http://schemas.openxmlformats.org/presentationml/2006/ole">
                <mc:AlternateContent xmlns:mc="http://schemas.openxmlformats.org/markup-compatibility/2006">
                  <mc:Choice xmlns:v="urn:schemas-microsoft-com:vml" Requires="v">
                    <p:oleObj name="Bitmap Image" r:id="rId20" imgW="1704762" imgH="1142857" progId="Paint.Picture">
                      <p:embed/>
                    </p:oleObj>
                  </mc:Choice>
                  <mc:Fallback>
                    <p:oleObj name="Bitmap Image" r:id="rId20" imgW="1704762" imgH="1142857" progId="Paint.Picture">
                      <p:embed/>
                      <p:pic>
                        <p:nvPicPr>
                          <p:cNvPr id="0" name=""/>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3600" y="864"/>
                            <a:ext cx="1008" cy="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66919" name="Text Box 28"/>
            <p:cNvSpPr txBox="1">
              <a:spLocks noChangeArrowheads="1"/>
            </p:cNvSpPr>
            <p:nvPr/>
          </p:nvSpPr>
          <p:spPr bwMode="auto">
            <a:xfrm>
              <a:off x="1440" y="576"/>
              <a:ext cx="5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0" fontAlgn="base" hangingPunct="0">
                <a:spcBef>
                  <a:spcPct val="50000"/>
                </a:spcBef>
                <a:spcAft>
                  <a:spcPct val="0"/>
                </a:spcAft>
              </a:pPr>
              <a:r>
                <a:rPr lang="en-US">
                  <a:solidFill>
                    <a:srgbClr val="FFFFFF"/>
                  </a:solidFill>
                  <a:latin typeface="Times New Roman" pitchFamily="18" charset="0"/>
                </a:rPr>
                <a:t>beach</a:t>
              </a:r>
            </a:p>
          </p:txBody>
        </p:sp>
        <p:sp>
          <p:nvSpPr>
            <p:cNvPr id="166920" name="Text Box 29"/>
            <p:cNvSpPr txBox="1">
              <a:spLocks noChangeArrowheads="1"/>
            </p:cNvSpPr>
            <p:nvPr/>
          </p:nvSpPr>
          <p:spPr bwMode="auto">
            <a:xfrm>
              <a:off x="2448" y="576"/>
              <a:ext cx="96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0" fontAlgn="base" hangingPunct="0">
                <a:spcBef>
                  <a:spcPct val="50000"/>
                </a:spcBef>
                <a:spcAft>
                  <a:spcPct val="0"/>
                </a:spcAft>
              </a:pPr>
              <a:r>
                <a:rPr lang="en-US">
                  <a:solidFill>
                    <a:srgbClr val="FFFFFF"/>
                  </a:solidFill>
                  <a:latin typeface="Times New Roman" pitchFamily="18" charset="0"/>
                </a:rPr>
                <a:t>mountain</a:t>
              </a:r>
            </a:p>
          </p:txBody>
        </p:sp>
        <p:sp>
          <p:nvSpPr>
            <p:cNvPr id="166921" name="Text Box 30"/>
            <p:cNvSpPr txBox="1">
              <a:spLocks noChangeArrowheads="1"/>
            </p:cNvSpPr>
            <p:nvPr/>
          </p:nvSpPr>
          <p:spPr bwMode="auto">
            <a:xfrm>
              <a:off x="3792" y="576"/>
              <a:ext cx="5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algn="ctr" eaLnBrk="0" fontAlgn="base" hangingPunct="0">
                <a:spcBef>
                  <a:spcPct val="50000"/>
                </a:spcBef>
                <a:spcAft>
                  <a:spcPct val="0"/>
                </a:spcAft>
              </a:pPr>
              <a:r>
                <a:rPr lang="en-US">
                  <a:solidFill>
                    <a:srgbClr val="FFFFFF"/>
                  </a:solidFill>
                  <a:latin typeface="Times New Roman" pitchFamily="18" charset="0"/>
                </a:rPr>
                <a:t>forest</a:t>
              </a:r>
            </a:p>
          </p:txBody>
        </p:sp>
      </p:grpSp>
    </p:spTree>
    <p:extLst>
      <p:ext uri="{BB962C8B-B14F-4D97-AF65-F5344CB8AC3E}">
        <p14:creationId xmlns:p14="http://schemas.microsoft.com/office/powerpoint/2010/main" val="2532246156"/>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a:extLst>
              <a:ext uri="{FF2B5EF4-FFF2-40B4-BE49-F238E27FC236}">
                <a16:creationId xmlns:a16="http://schemas.microsoft.com/office/drawing/2014/main" id="{404ED2DF-17BA-3D17-D7AC-4B7B8968D661}"/>
              </a:ext>
            </a:extLst>
          </p:cNvPr>
          <p:cNvSpPr>
            <a:spLocks noGrp="1" noChangeArrowheads="1"/>
          </p:cNvSpPr>
          <p:nvPr>
            <p:ph type="title"/>
          </p:nvPr>
        </p:nvSpPr>
        <p:spPr>
          <a:xfrm>
            <a:off x="304800" y="228600"/>
            <a:ext cx="8229600" cy="628650"/>
          </a:xfrm>
        </p:spPr>
        <p:txBody>
          <a:bodyPr/>
          <a:lstStyle/>
          <a:p>
            <a:r>
              <a:rPr lang="en-US" altLang="zh-CN" dirty="0">
                <a:ea typeface="SimSun" panose="02010600030101010101" pitchFamily="2" charset="-122"/>
              </a:rPr>
              <a:t>Image classification can be pre-attentive!</a:t>
            </a:r>
          </a:p>
        </p:txBody>
      </p:sp>
      <p:sp>
        <p:nvSpPr>
          <p:cNvPr id="116739" name="Rectangle 3">
            <a:extLst>
              <a:ext uri="{FF2B5EF4-FFF2-40B4-BE49-F238E27FC236}">
                <a16:creationId xmlns:a16="http://schemas.microsoft.com/office/drawing/2014/main" id="{E331AA55-576C-0322-1233-92A4C6576D57}"/>
              </a:ext>
            </a:extLst>
          </p:cNvPr>
          <p:cNvSpPr>
            <a:spLocks noGrp="1" noChangeArrowheads="1"/>
          </p:cNvSpPr>
          <p:nvPr>
            <p:ph idx="1"/>
          </p:nvPr>
        </p:nvSpPr>
        <p:spPr>
          <a:xfrm>
            <a:off x="762000" y="979289"/>
            <a:ext cx="4114800" cy="3771900"/>
          </a:xfrm>
        </p:spPr>
        <p:txBody>
          <a:bodyPr/>
          <a:lstStyle/>
          <a:p>
            <a:pPr>
              <a:lnSpc>
                <a:spcPct val="90000"/>
              </a:lnSpc>
            </a:pPr>
            <a:r>
              <a:rPr lang="en-US" altLang="zh-CN" sz="1800" dirty="0">
                <a:ea typeface="SimSun" panose="02010600030101010101" pitchFamily="2" charset="-122"/>
              </a:rPr>
              <a:t>On a task of judging animal vs  no animal, humans can make mostly correct saccades in 150 </a:t>
            </a:r>
            <a:r>
              <a:rPr lang="en-US" altLang="zh-CN" sz="1800" dirty="0" err="1">
                <a:ea typeface="SimSun" panose="02010600030101010101" pitchFamily="2" charset="-122"/>
              </a:rPr>
              <a:t>ms</a:t>
            </a:r>
            <a:r>
              <a:rPr lang="en-US" altLang="zh-CN" sz="1800" dirty="0">
                <a:ea typeface="SimSun" panose="02010600030101010101" pitchFamily="2" charset="-122"/>
              </a:rPr>
              <a:t> (Kirchner &amp; Thorpe, 2006)</a:t>
            </a:r>
          </a:p>
          <a:p>
            <a:pPr lvl="1">
              <a:lnSpc>
                <a:spcPct val="90000"/>
              </a:lnSpc>
              <a:buFontTx/>
              <a:buNone/>
            </a:pPr>
            <a:endParaRPr lang="en-US" altLang="zh-CN" dirty="0">
              <a:ea typeface="SimSun" panose="02010600030101010101" pitchFamily="2" charset="-122"/>
            </a:endParaRPr>
          </a:p>
          <a:p>
            <a:pPr lvl="1">
              <a:lnSpc>
                <a:spcPct val="90000"/>
              </a:lnSpc>
            </a:pPr>
            <a:r>
              <a:rPr lang="en-US" altLang="zh-CN" dirty="0">
                <a:ea typeface="SimSun" panose="02010600030101010101" pitchFamily="2" charset="-122"/>
              </a:rPr>
              <a:t>Comparable to synaptic delay in the retina, </a:t>
            </a:r>
            <a:r>
              <a:rPr lang="en-US" altLang="zh-CN" dirty="0">
                <a:ea typeface="SimSun" panose="02010600030101010101" pitchFamily="2" charset="-122"/>
                <a:sym typeface="Wingdings" panose="05000000000000000000" pitchFamily="2" charset="2"/>
              </a:rPr>
              <a:t>LGN, V1, V2, V4, IT pathway. </a:t>
            </a:r>
          </a:p>
          <a:p>
            <a:pPr lvl="1">
              <a:lnSpc>
                <a:spcPct val="90000"/>
              </a:lnSpc>
            </a:pPr>
            <a:r>
              <a:rPr lang="en-US" altLang="zh-CN" dirty="0">
                <a:ea typeface="SimSun" panose="02010600030101010101" pitchFamily="2" charset="-122"/>
              </a:rPr>
              <a:t>Doesn’t rule out feed back but shows </a:t>
            </a:r>
            <a:r>
              <a:rPr lang="en-US" altLang="zh-CN" dirty="0">
                <a:solidFill>
                  <a:schemeClr val="accent1"/>
                </a:solidFill>
                <a:ea typeface="SimSun" panose="02010600030101010101" pitchFamily="2" charset="-122"/>
              </a:rPr>
              <a:t>feed forward only is very powerful</a:t>
            </a:r>
          </a:p>
          <a:p>
            <a:pPr>
              <a:lnSpc>
                <a:spcPct val="90000"/>
              </a:lnSpc>
            </a:pPr>
            <a:r>
              <a:rPr lang="en-US" altLang="zh-CN" sz="1800" dirty="0">
                <a:ea typeface="SimSun" panose="02010600030101010101" pitchFamily="2" charset="-122"/>
              </a:rPr>
              <a:t>Detection and categorization are practically simultaneous (Grill-Spector &amp; Kanwisher, 2005)</a:t>
            </a:r>
          </a:p>
          <a:p>
            <a:pPr lvl="1">
              <a:lnSpc>
                <a:spcPct val="90000"/>
              </a:lnSpc>
            </a:pPr>
            <a:endParaRPr lang="en-US" altLang="zh-CN" dirty="0">
              <a:ea typeface="SimSun" panose="02010600030101010101" pitchFamily="2" charset="-122"/>
            </a:endParaRPr>
          </a:p>
        </p:txBody>
      </p:sp>
      <p:pic>
        <p:nvPicPr>
          <p:cNvPr id="116740" name="Picture 4">
            <a:extLst>
              <a:ext uri="{FF2B5EF4-FFF2-40B4-BE49-F238E27FC236}">
                <a16:creationId xmlns:a16="http://schemas.microsoft.com/office/drawing/2014/main" id="{E539CA85-5BEA-F54D-9896-4E840E9303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125180"/>
            <a:ext cx="3159524" cy="230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1" name="Picture 5">
            <a:extLst>
              <a:ext uri="{FF2B5EF4-FFF2-40B4-BE49-F238E27FC236}">
                <a16:creationId xmlns:a16="http://schemas.microsoft.com/office/drawing/2014/main" id="{D219C533-BD10-C093-65FD-6DA177C759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91199" y="3886200"/>
            <a:ext cx="3086205"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4"/>
          <p:cNvSpPr>
            <a:spLocks noGrp="1" noChangeArrowheads="1"/>
          </p:cNvSpPr>
          <p:nvPr>
            <p:ph type="title"/>
          </p:nvPr>
        </p:nvSpPr>
        <p:spPr/>
        <p:txBody>
          <a:bodyPr/>
          <a:lstStyle/>
          <a:p>
            <a:pPr eaLnBrk="1" hangingPunct="1"/>
            <a:r>
              <a:rPr lang="en-US" dirty="0" err="1"/>
              <a:t>Texton</a:t>
            </a:r>
            <a:r>
              <a:rPr lang="en-US" dirty="0"/>
              <a:t> Histogram Matching</a:t>
            </a:r>
          </a:p>
        </p:txBody>
      </p:sp>
      <p:pic>
        <p:nvPicPr>
          <p:cNvPr id="16793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990600"/>
            <a:ext cx="4979988" cy="571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98965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89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8640763" cy="648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8963" name="Rectangle 3"/>
          <p:cNvSpPr>
            <a:spLocks noGrp="1" noChangeArrowheads="1"/>
          </p:cNvSpPr>
          <p:nvPr>
            <p:ph type="title"/>
          </p:nvPr>
        </p:nvSpPr>
        <p:spPr/>
        <p:txBody>
          <a:bodyPr/>
          <a:lstStyle/>
          <a:p>
            <a:pPr eaLnBrk="1" hangingPunct="1"/>
            <a:r>
              <a:rPr lang="en-US"/>
              <a:t>Discrimination of Basic Categories</a:t>
            </a:r>
          </a:p>
        </p:txBody>
      </p:sp>
      <p:grpSp>
        <p:nvGrpSpPr>
          <p:cNvPr id="168964" name="Group 4"/>
          <p:cNvGrpSpPr>
            <a:grpSpLocks/>
          </p:cNvGrpSpPr>
          <p:nvPr/>
        </p:nvGrpSpPr>
        <p:grpSpPr bwMode="auto">
          <a:xfrm>
            <a:off x="1447800" y="1143000"/>
            <a:ext cx="3505200" cy="457200"/>
            <a:chOff x="3264" y="816"/>
            <a:chExt cx="2208" cy="288"/>
          </a:xfrm>
        </p:grpSpPr>
        <p:sp>
          <p:nvSpPr>
            <p:cNvPr id="168965" name="Text Box 5"/>
            <p:cNvSpPr txBox="1">
              <a:spLocks noChangeArrowheads="1"/>
            </p:cNvSpPr>
            <p:nvPr/>
          </p:nvSpPr>
          <p:spPr bwMode="auto">
            <a:xfrm>
              <a:off x="3456" y="816"/>
              <a:ext cx="20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50000"/>
                </a:spcBef>
                <a:spcAft>
                  <a:spcPct val="0"/>
                </a:spcAft>
              </a:pPr>
              <a:r>
                <a:rPr lang="en-US">
                  <a:solidFill>
                    <a:srgbClr val="000000"/>
                  </a:solidFill>
                  <a:latin typeface="Times New Roman" pitchFamily="18" charset="0"/>
                </a:rPr>
                <a:t>texture model</a:t>
              </a:r>
            </a:p>
          </p:txBody>
        </p:sp>
        <p:graphicFrame>
          <p:nvGraphicFramePr>
            <p:cNvPr id="168966" name="Object 6"/>
            <p:cNvGraphicFramePr>
              <a:graphicFrameLocks noChangeAspect="1"/>
            </p:cNvGraphicFramePr>
            <p:nvPr/>
          </p:nvGraphicFramePr>
          <p:xfrm>
            <a:off x="3264" y="864"/>
            <a:ext cx="192" cy="181"/>
          </p:xfrm>
          <a:graphic>
            <a:graphicData uri="http://schemas.openxmlformats.org/presentationml/2006/ole">
              <mc:AlternateContent xmlns:mc="http://schemas.openxmlformats.org/markup-compatibility/2006">
                <mc:Choice xmlns:v="urn:schemas-microsoft-com:vml" Requires="v">
                  <p:oleObj name="Bitmap Image" r:id="rId3" imgW="200159" imgH="190426" progId="Paint.Picture">
                    <p:embed/>
                  </p:oleObj>
                </mc:Choice>
                <mc:Fallback>
                  <p:oleObj name="Bitmap Image" r:id="rId3" imgW="200159" imgH="19042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 y="864"/>
                          <a:ext cx="192"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385865768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8640763" cy="648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9987" name="Rectangle 3"/>
          <p:cNvSpPr>
            <a:spLocks noGrp="1" noChangeArrowheads="1"/>
          </p:cNvSpPr>
          <p:nvPr>
            <p:ph type="title"/>
          </p:nvPr>
        </p:nvSpPr>
        <p:spPr/>
        <p:txBody>
          <a:bodyPr/>
          <a:lstStyle/>
          <a:p>
            <a:pPr eaLnBrk="1" hangingPunct="1"/>
            <a:r>
              <a:rPr lang="en-US"/>
              <a:t>Discrimination of Basic Categories</a:t>
            </a:r>
          </a:p>
        </p:txBody>
      </p:sp>
      <p:grpSp>
        <p:nvGrpSpPr>
          <p:cNvPr id="169988" name="Group 4"/>
          <p:cNvGrpSpPr>
            <a:grpSpLocks/>
          </p:cNvGrpSpPr>
          <p:nvPr/>
        </p:nvGrpSpPr>
        <p:grpSpPr bwMode="auto">
          <a:xfrm>
            <a:off x="1447800" y="1143000"/>
            <a:ext cx="3505200" cy="457200"/>
            <a:chOff x="3264" y="816"/>
            <a:chExt cx="2208" cy="288"/>
          </a:xfrm>
        </p:grpSpPr>
        <p:sp>
          <p:nvSpPr>
            <p:cNvPr id="169990" name="Text Box 5"/>
            <p:cNvSpPr txBox="1">
              <a:spLocks noChangeArrowheads="1"/>
            </p:cNvSpPr>
            <p:nvPr/>
          </p:nvSpPr>
          <p:spPr bwMode="auto">
            <a:xfrm>
              <a:off x="3456" y="816"/>
              <a:ext cx="20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50000"/>
                </a:spcBef>
                <a:spcAft>
                  <a:spcPct val="0"/>
                </a:spcAft>
              </a:pPr>
              <a:r>
                <a:rPr lang="en-US">
                  <a:solidFill>
                    <a:srgbClr val="000000"/>
                  </a:solidFill>
                  <a:latin typeface="Times New Roman" pitchFamily="18" charset="0"/>
                </a:rPr>
                <a:t>texture model</a:t>
              </a:r>
            </a:p>
          </p:txBody>
        </p:sp>
        <p:graphicFrame>
          <p:nvGraphicFramePr>
            <p:cNvPr id="169991" name="Object 6"/>
            <p:cNvGraphicFramePr>
              <a:graphicFrameLocks noChangeAspect="1"/>
            </p:cNvGraphicFramePr>
            <p:nvPr/>
          </p:nvGraphicFramePr>
          <p:xfrm>
            <a:off x="3264" y="864"/>
            <a:ext cx="192" cy="181"/>
          </p:xfrm>
          <a:graphic>
            <a:graphicData uri="http://schemas.openxmlformats.org/presentationml/2006/ole">
              <mc:AlternateContent xmlns:mc="http://schemas.openxmlformats.org/markup-compatibility/2006">
                <mc:Choice xmlns:v="urn:schemas-microsoft-com:vml" Requires="v">
                  <p:oleObj name="Bitmap Image" r:id="rId3" imgW="200159" imgH="190426" progId="Paint.Picture">
                    <p:embed/>
                  </p:oleObj>
                </mc:Choice>
                <mc:Fallback>
                  <p:oleObj name="Bitmap Image" r:id="rId3" imgW="200159" imgH="19042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 y="864"/>
                          <a:ext cx="192"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69989" name="Text Box 7"/>
          <p:cNvSpPr txBox="1">
            <a:spLocks noChangeArrowheads="1"/>
          </p:cNvSpPr>
          <p:nvPr/>
        </p:nvSpPr>
        <p:spPr bwMode="auto">
          <a:xfrm>
            <a:off x="7315200" y="4724400"/>
            <a:ext cx="892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50000"/>
              </a:spcBef>
              <a:spcAft>
                <a:spcPct val="0"/>
              </a:spcAft>
            </a:pPr>
            <a:r>
              <a:rPr lang="en-US" sz="2000">
                <a:solidFill>
                  <a:srgbClr val="000000"/>
                </a:solidFill>
                <a:latin typeface="Times New Roman" pitchFamily="18" charset="0"/>
              </a:rPr>
              <a:t>chance</a:t>
            </a:r>
          </a:p>
        </p:txBody>
      </p:sp>
    </p:spTree>
    <p:extLst>
      <p:ext uri="{BB962C8B-B14F-4D97-AF65-F5344CB8AC3E}">
        <p14:creationId xmlns:p14="http://schemas.microsoft.com/office/powerpoint/2010/main" val="526990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063" y="190500"/>
            <a:ext cx="8640762" cy="648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1011" name="Rectangle 3"/>
          <p:cNvSpPr>
            <a:spLocks noGrp="1" noChangeArrowheads="1"/>
          </p:cNvSpPr>
          <p:nvPr>
            <p:ph type="title"/>
          </p:nvPr>
        </p:nvSpPr>
        <p:spPr/>
        <p:txBody>
          <a:bodyPr/>
          <a:lstStyle/>
          <a:p>
            <a:pPr eaLnBrk="1" hangingPunct="1"/>
            <a:r>
              <a:rPr lang="en-US"/>
              <a:t>Discrimination of Basic Categories</a:t>
            </a:r>
          </a:p>
        </p:txBody>
      </p:sp>
      <p:grpSp>
        <p:nvGrpSpPr>
          <p:cNvPr id="171012" name="Group 4"/>
          <p:cNvGrpSpPr>
            <a:grpSpLocks/>
          </p:cNvGrpSpPr>
          <p:nvPr/>
        </p:nvGrpSpPr>
        <p:grpSpPr bwMode="auto">
          <a:xfrm>
            <a:off x="1447800" y="1143000"/>
            <a:ext cx="3505200" cy="457200"/>
            <a:chOff x="3264" y="816"/>
            <a:chExt cx="2208" cy="288"/>
          </a:xfrm>
        </p:grpSpPr>
        <p:sp>
          <p:nvSpPr>
            <p:cNvPr id="171017" name="Text Box 5"/>
            <p:cNvSpPr txBox="1">
              <a:spLocks noChangeArrowheads="1"/>
            </p:cNvSpPr>
            <p:nvPr/>
          </p:nvSpPr>
          <p:spPr bwMode="auto">
            <a:xfrm>
              <a:off x="3456" y="816"/>
              <a:ext cx="20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50000"/>
                </a:spcBef>
                <a:spcAft>
                  <a:spcPct val="0"/>
                </a:spcAft>
              </a:pPr>
              <a:r>
                <a:rPr lang="en-US">
                  <a:solidFill>
                    <a:srgbClr val="000000"/>
                  </a:solidFill>
                  <a:latin typeface="Times New Roman" pitchFamily="18" charset="0"/>
                </a:rPr>
                <a:t>texture model</a:t>
              </a:r>
            </a:p>
          </p:txBody>
        </p:sp>
        <p:graphicFrame>
          <p:nvGraphicFramePr>
            <p:cNvPr id="171018" name="Object 6"/>
            <p:cNvGraphicFramePr>
              <a:graphicFrameLocks noChangeAspect="1"/>
            </p:cNvGraphicFramePr>
            <p:nvPr/>
          </p:nvGraphicFramePr>
          <p:xfrm>
            <a:off x="3264" y="864"/>
            <a:ext cx="192" cy="181"/>
          </p:xfrm>
          <a:graphic>
            <a:graphicData uri="http://schemas.openxmlformats.org/presentationml/2006/ole">
              <mc:AlternateContent xmlns:mc="http://schemas.openxmlformats.org/markup-compatibility/2006">
                <mc:Choice xmlns:v="urn:schemas-microsoft-com:vml" Requires="v">
                  <p:oleObj name="Bitmap Image" r:id="rId3" imgW="200159" imgH="190426" progId="Paint.Picture">
                    <p:embed/>
                  </p:oleObj>
                </mc:Choice>
                <mc:Fallback>
                  <p:oleObj name="Bitmap Image" r:id="rId3" imgW="200159" imgH="19042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 y="864"/>
                          <a:ext cx="192"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71013" name="Text Box 7"/>
          <p:cNvSpPr txBox="1">
            <a:spLocks noChangeArrowheads="1"/>
          </p:cNvSpPr>
          <p:nvPr/>
        </p:nvSpPr>
        <p:spPr bwMode="auto">
          <a:xfrm>
            <a:off x="7315200" y="4724400"/>
            <a:ext cx="892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50000"/>
              </a:spcBef>
              <a:spcAft>
                <a:spcPct val="0"/>
              </a:spcAft>
            </a:pPr>
            <a:r>
              <a:rPr lang="en-US" sz="2000">
                <a:solidFill>
                  <a:srgbClr val="000000"/>
                </a:solidFill>
                <a:latin typeface="Times New Roman" pitchFamily="18" charset="0"/>
              </a:rPr>
              <a:t>chance</a:t>
            </a:r>
          </a:p>
        </p:txBody>
      </p:sp>
      <p:grpSp>
        <p:nvGrpSpPr>
          <p:cNvPr id="171014" name="Group 8"/>
          <p:cNvGrpSpPr>
            <a:grpSpLocks/>
          </p:cNvGrpSpPr>
          <p:nvPr/>
        </p:nvGrpSpPr>
        <p:grpSpPr bwMode="auto">
          <a:xfrm>
            <a:off x="3886200" y="1143000"/>
            <a:ext cx="1158875" cy="457200"/>
            <a:chOff x="2448" y="720"/>
            <a:chExt cx="730" cy="288"/>
          </a:xfrm>
        </p:grpSpPr>
        <p:sp>
          <p:nvSpPr>
            <p:cNvPr id="171015" name="Text Box 9"/>
            <p:cNvSpPr txBox="1">
              <a:spLocks noChangeArrowheads="1"/>
            </p:cNvSpPr>
            <p:nvPr/>
          </p:nvSpPr>
          <p:spPr bwMode="auto">
            <a:xfrm>
              <a:off x="2592" y="720"/>
              <a:ext cx="58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0"/>
                </a:spcBef>
                <a:spcAft>
                  <a:spcPct val="0"/>
                </a:spcAft>
              </a:pPr>
              <a:r>
                <a:rPr lang="en-US">
                  <a:solidFill>
                    <a:srgbClr val="000000"/>
                  </a:solidFill>
                  <a:latin typeface="Times New Roman" pitchFamily="18" charset="0"/>
                </a:rPr>
                <a:t>37 ms</a:t>
              </a:r>
            </a:p>
          </p:txBody>
        </p:sp>
        <p:graphicFrame>
          <p:nvGraphicFramePr>
            <p:cNvPr id="171016" name="Object 10"/>
            <p:cNvGraphicFramePr>
              <a:graphicFrameLocks noChangeAspect="1"/>
            </p:cNvGraphicFramePr>
            <p:nvPr/>
          </p:nvGraphicFramePr>
          <p:xfrm>
            <a:off x="2448" y="768"/>
            <a:ext cx="208" cy="197"/>
          </p:xfrm>
          <a:graphic>
            <a:graphicData uri="http://schemas.openxmlformats.org/presentationml/2006/ole">
              <mc:AlternateContent xmlns:mc="http://schemas.openxmlformats.org/markup-compatibility/2006">
                <mc:Choice xmlns:v="urn:schemas-microsoft-com:vml" Requires="v">
                  <p:oleObj name="Bitmap Image" r:id="rId5" imgW="200159" imgH="190426" progId="Paint.Picture">
                    <p:embed/>
                  </p:oleObj>
                </mc:Choice>
                <mc:Fallback>
                  <p:oleObj name="Bitmap Image" r:id="rId5" imgW="200159" imgH="190426"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8" y="768"/>
                          <a:ext cx="208"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214376092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8640763" cy="648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2035" name="Rectangle 3"/>
          <p:cNvSpPr>
            <a:spLocks noGrp="1" noChangeArrowheads="1"/>
          </p:cNvSpPr>
          <p:nvPr>
            <p:ph type="title"/>
          </p:nvPr>
        </p:nvSpPr>
        <p:spPr/>
        <p:txBody>
          <a:bodyPr/>
          <a:lstStyle/>
          <a:p>
            <a:pPr eaLnBrk="1" hangingPunct="1"/>
            <a:r>
              <a:rPr lang="en-US"/>
              <a:t>Discrimination of Basic Categories</a:t>
            </a:r>
          </a:p>
        </p:txBody>
      </p:sp>
      <p:grpSp>
        <p:nvGrpSpPr>
          <p:cNvPr id="172036" name="Group 4"/>
          <p:cNvGrpSpPr>
            <a:grpSpLocks/>
          </p:cNvGrpSpPr>
          <p:nvPr/>
        </p:nvGrpSpPr>
        <p:grpSpPr bwMode="auto">
          <a:xfrm>
            <a:off x="1447800" y="1143000"/>
            <a:ext cx="3505200" cy="457200"/>
            <a:chOff x="3264" y="816"/>
            <a:chExt cx="2208" cy="288"/>
          </a:xfrm>
        </p:grpSpPr>
        <p:sp>
          <p:nvSpPr>
            <p:cNvPr id="172041" name="Text Box 5"/>
            <p:cNvSpPr txBox="1">
              <a:spLocks noChangeArrowheads="1"/>
            </p:cNvSpPr>
            <p:nvPr/>
          </p:nvSpPr>
          <p:spPr bwMode="auto">
            <a:xfrm>
              <a:off x="3456" y="816"/>
              <a:ext cx="20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50000"/>
                </a:spcBef>
                <a:spcAft>
                  <a:spcPct val="0"/>
                </a:spcAft>
              </a:pPr>
              <a:r>
                <a:rPr lang="en-US">
                  <a:solidFill>
                    <a:srgbClr val="000000"/>
                  </a:solidFill>
                  <a:latin typeface="Times New Roman" pitchFamily="18" charset="0"/>
                </a:rPr>
                <a:t>texture model</a:t>
              </a:r>
            </a:p>
          </p:txBody>
        </p:sp>
        <p:graphicFrame>
          <p:nvGraphicFramePr>
            <p:cNvPr id="172042" name="Object 6"/>
            <p:cNvGraphicFramePr>
              <a:graphicFrameLocks noChangeAspect="1"/>
            </p:cNvGraphicFramePr>
            <p:nvPr/>
          </p:nvGraphicFramePr>
          <p:xfrm>
            <a:off x="3264" y="864"/>
            <a:ext cx="192" cy="181"/>
          </p:xfrm>
          <a:graphic>
            <a:graphicData uri="http://schemas.openxmlformats.org/presentationml/2006/ole">
              <mc:AlternateContent xmlns:mc="http://schemas.openxmlformats.org/markup-compatibility/2006">
                <mc:Choice xmlns:v="urn:schemas-microsoft-com:vml" Requires="v">
                  <p:oleObj name="Bitmap Image" r:id="rId3" imgW="200159" imgH="190426" progId="Paint.Picture">
                    <p:embed/>
                  </p:oleObj>
                </mc:Choice>
                <mc:Fallback>
                  <p:oleObj name="Bitmap Image" r:id="rId3" imgW="200159" imgH="19042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 y="864"/>
                          <a:ext cx="192"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72037" name="Text Box 7"/>
          <p:cNvSpPr txBox="1">
            <a:spLocks noChangeArrowheads="1"/>
          </p:cNvSpPr>
          <p:nvPr/>
        </p:nvSpPr>
        <p:spPr bwMode="auto">
          <a:xfrm>
            <a:off x="7315200" y="4724400"/>
            <a:ext cx="892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50000"/>
              </a:spcBef>
              <a:spcAft>
                <a:spcPct val="0"/>
              </a:spcAft>
            </a:pPr>
            <a:r>
              <a:rPr lang="en-US" sz="2000">
                <a:solidFill>
                  <a:srgbClr val="000000"/>
                </a:solidFill>
                <a:latin typeface="Times New Roman" pitchFamily="18" charset="0"/>
              </a:rPr>
              <a:t>chance</a:t>
            </a:r>
          </a:p>
        </p:txBody>
      </p:sp>
      <p:grpSp>
        <p:nvGrpSpPr>
          <p:cNvPr id="172038" name="Group 8"/>
          <p:cNvGrpSpPr>
            <a:grpSpLocks/>
          </p:cNvGrpSpPr>
          <p:nvPr/>
        </p:nvGrpSpPr>
        <p:grpSpPr bwMode="auto">
          <a:xfrm>
            <a:off x="5257800" y="1143000"/>
            <a:ext cx="1082675" cy="457200"/>
            <a:chOff x="3312" y="720"/>
            <a:chExt cx="682" cy="288"/>
          </a:xfrm>
        </p:grpSpPr>
        <p:sp>
          <p:nvSpPr>
            <p:cNvPr id="172039" name="Text Box 9"/>
            <p:cNvSpPr txBox="1">
              <a:spLocks noChangeArrowheads="1"/>
            </p:cNvSpPr>
            <p:nvPr/>
          </p:nvSpPr>
          <p:spPr bwMode="auto">
            <a:xfrm>
              <a:off x="3408" y="720"/>
              <a:ext cx="58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0"/>
                </a:spcBef>
                <a:spcAft>
                  <a:spcPct val="0"/>
                </a:spcAft>
              </a:pPr>
              <a:r>
                <a:rPr lang="en-US">
                  <a:solidFill>
                    <a:srgbClr val="000000"/>
                  </a:solidFill>
                  <a:latin typeface="Times New Roman" pitchFamily="18" charset="0"/>
                </a:rPr>
                <a:t>50 ms</a:t>
              </a:r>
            </a:p>
          </p:txBody>
        </p:sp>
        <p:graphicFrame>
          <p:nvGraphicFramePr>
            <p:cNvPr id="172040" name="Object 10"/>
            <p:cNvGraphicFramePr>
              <a:graphicFrameLocks noChangeAspect="1"/>
            </p:cNvGraphicFramePr>
            <p:nvPr/>
          </p:nvGraphicFramePr>
          <p:xfrm>
            <a:off x="3312" y="768"/>
            <a:ext cx="164" cy="192"/>
          </p:xfrm>
          <a:graphic>
            <a:graphicData uri="http://schemas.openxmlformats.org/presentationml/2006/ole">
              <mc:AlternateContent xmlns:mc="http://schemas.openxmlformats.org/markup-compatibility/2006">
                <mc:Choice xmlns:v="urn:schemas-microsoft-com:vml" Requires="v">
                  <p:oleObj name="Bitmap Image" r:id="rId5" imgW="171338" imgH="200159" progId="Paint.Picture">
                    <p:embed/>
                  </p:oleObj>
                </mc:Choice>
                <mc:Fallback>
                  <p:oleObj name="Bitmap Image" r:id="rId5" imgW="171338" imgH="200159"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12" y="768"/>
                          <a:ext cx="16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185077099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30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8640763" cy="648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3059" name="Rectangle 3"/>
          <p:cNvSpPr>
            <a:spLocks noGrp="1" noChangeArrowheads="1"/>
          </p:cNvSpPr>
          <p:nvPr>
            <p:ph type="title"/>
          </p:nvPr>
        </p:nvSpPr>
        <p:spPr/>
        <p:txBody>
          <a:bodyPr/>
          <a:lstStyle/>
          <a:p>
            <a:pPr eaLnBrk="1" hangingPunct="1"/>
            <a:r>
              <a:rPr lang="en-US"/>
              <a:t>Discrimination of Basic Categories</a:t>
            </a:r>
          </a:p>
        </p:txBody>
      </p:sp>
      <p:grpSp>
        <p:nvGrpSpPr>
          <p:cNvPr id="173060" name="Group 4"/>
          <p:cNvGrpSpPr>
            <a:grpSpLocks/>
          </p:cNvGrpSpPr>
          <p:nvPr/>
        </p:nvGrpSpPr>
        <p:grpSpPr bwMode="auto">
          <a:xfrm>
            <a:off x="1447800" y="1143000"/>
            <a:ext cx="3505200" cy="457200"/>
            <a:chOff x="3264" y="816"/>
            <a:chExt cx="2208" cy="288"/>
          </a:xfrm>
        </p:grpSpPr>
        <p:sp>
          <p:nvSpPr>
            <p:cNvPr id="173065" name="Text Box 5"/>
            <p:cNvSpPr txBox="1">
              <a:spLocks noChangeArrowheads="1"/>
            </p:cNvSpPr>
            <p:nvPr/>
          </p:nvSpPr>
          <p:spPr bwMode="auto">
            <a:xfrm>
              <a:off x="3456" y="816"/>
              <a:ext cx="20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50000"/>
                </a:spcBef>
                <a:spcAft>
                  <a:spcPct val="0"/>
                </a:spcAft>
              </a:pPr>
              <a:r>
                <a:rPr lang="en-US">
                  <a:solidFill>
                    <a:srgbClr val="000000"/>
                  </a:solidFill>
                  <a:latin typeface="Times New Roman" pitchFamily="18" charset="0"/>
                </a:rPr>
                <a:t>texture model</a:t>
              </a:r>
            </a:p>
          </p:txBody>
        </p:sp>
        <p:graphicFrame>
          <p:nvGraphicFramePr>
            <p:cNvPr id="173066" name="Object 6"/>
            <p:cNvGraphicFramePr>
              <a:graphicFrameLocks noChangeAspect="1"/>
            </p:cNvGraphicFramePr>
            <p:nvPr/>
          </p:nvGraphicFramePr>
          <p:xfrm>
            <a:off x="3264" y="864"/>
            <a:ext cx="192" cy="181"/>
          </p:xfrm>
          <a:graphic>
            <a:graphicData uri="http://schemas.openxmlformats.org/presentationml/2006/ole">
              <mc:AlternateContent xmlns:mc="http://schemas.openxmlformats.org/markup-compatibility/2006">
                <mc:Choice xmlns:v="urn:schemas-microsoft-com:vml" Requires="v">
                  <p:oleObj name="Bitmap Image" r:id="rId3" imgW="200159" imgH="190426" progId="Paint.Picture">
                    <p:embed/>
                  </p:oleObj>
                </mc:Choice>
                <mc:Fallback>
                  <p:oleObj name="Bitmap Image" r:id="rId3" imgW="200159" imgH="19042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 y="864"/>
                          <a:ext cx="192"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73061" name="Text Box 7"/>
          <p:cNvSpPr txBox="1">
            <a:spLocks noChangeArrowheads="1"/>
          </p:cNvSpPr>
          <p:nvPr/>
        </p:nvSpPr>
        <p:spPr bwMode="auto">
          <a:xfrm>
            <a:off x="7315200" y="4724400"/>
            <a:ext cx="892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50000"/>
              </a:spcBef>
              <a:spcAft>
                <a:spcPct val="0"/>
              </a:spcAft>
            </a:pPr>
            <a:r>
              <a:rPr lang="en-US" sz="2000">
                <a:solidFill>
                  <a:srgbClr val="000000"/>
                </a:solidFill>
                <a:latin typeface="Times New Roman" pitchFamily="18" charset="0"/>
              </a:rPr>
              <a:t>chance</a:t>
            </a:r>
          </a:p>
        </p:txBody>
      </p:sp>
      <p:grpSp>
        <p:nvGrpSpPr>
          <p:cNvPr id="173062" name="Group 8"/>
          <p:cNvGrpSpPr>
            <a:grpSpLocks/>
          </p:cNvGrpSpPr>
          <p:nvPr/>
        </p:nvGrpSpPr>
        <p:grpSpPr bwMode="auto">
          <a:xfrm>
            <a:off x="6477000" y="1143000"/>
            <a:ext cx="1158875" cy="457200"/>
            <a:chOff x="4032" y="720"/>
            <a:chExt cx="730" cy="288"/>
          </a:xfrm>
        </p:grpSpPr>
        <p:sp>
          <p:nvSpPr>
            <p:cNvPr id="173063" name="Text Box 9"/>
            <p:cNvSpPr txBox="1">
              <a:spLocks noChangeArrowheads="1"/>
            </p:cNvSpPr>
            <p:nvPr/>
          </p:nvSpPr>
          <p:spPr bwMode="auto">
            <a:xfrm>
              <a:off x="4176" y="720"/>
              <a:ext cx="58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0"/>
                </a:spcBef>
                <a:spcAft>
                  <a:spcPct val="0"/>
                </a:spcAft>
              </a:pPr>
              <a:r>
                <a:rPr lang="en-US">
                  <a:solidFill>
                    <a:srgbClr val="000000"/>
                  </a:solidFill>
                  <a:latin typeface="Times New Roman" pitchFamily="18" charset="0"/>
                </a:rPr>
                <a:t>69 ms</a:t>
              </a:r>
            </a:p>
          </p:txBody>
        </p:sp>
        <p:graphicFrame>
          <p:nvGraphicFramePr>
            <p:cNvPr id="173064" name="Object 10"/>
            <p:cNvGraphicFramePr>
              <a:graphicFrameLocks noChangeAspect="1"/>
            </p:cNvGraphicFramePr>
            <p:nvPr/>
          </p:nvGraphicFramePr>
          <p:xfrm>
            <a:off x="4032" y="768"/>
            <a:ext cx="183" cy="192"/>
          </p:xfrm>
          <a:graphic>
            <a:graphicData uri="http://schemas.openxmlformats.org/presentationml/2006/ole">
              <mc:AlternateContent xmlns:mc="http://schemas.openxmlformats.org/markup-compatibility/2006">
                <mc:Choice xmlns:v="urn:schemas-microsoft-com:vml" Requires="v">
                  <p:oleObj name="Bitmap Image" r:id="rId5" imgW="190426" imgH="200159" progId="Paint.Picture">
                    <p:embed/>
                  </p:oleObj>
                </mc:Choice>
                <mc:Fallback>
                  <p:oleObj name="Bitmap Image" r:id="rId5" imgW="190426" imgH="200159"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32" y="768"/>
                          <a:ext cx="183"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3943584722"/>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825" y="188913"/>
            <a:ext cx="8640763" cy="648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4083" name="Rectangle 3"/>
          <p:cNvSpPr>
            <a:spLocks noGrp="1" noChangeArrowheads="1"/>
          </p:cNvSpPr>
          <p:nvPr>
            <p:ph type="title"/>
          </p:nvPr>
        </p:nvSpPr>
        <p:spPr/>
        <p:txBody>
          <a:bodyPr/>
          <a:lstStyle/>
          <a:p>
            <a:pPr eaLnBrk="1" hangingPunct="1"/>
            <a:r>
              <a:rPr lang="en-US"/>
              <a:t>Discrimination of Basic Categories</a:t>
            </a:r>
          </a:p>
        </p:txBody>
      </p:sp>
      <p:grpSp>
        <p:nvGrpSpPr>
          <p:cNvPr id="174084" name="Group 4"/>
          <p:cNvGrpSpPr>
            <a:grpSpLocks/>
          </p:cNvGrpSpPr>
          <p:nvPr/>
        </p:nvGrpSpPr>
        <p:grpSpPr bwMode="auto">
          <a:xfrm>
            <a:off x="1447800" y="1143000"/>
            <a:ext cx="3505200" cy="457200"/>
            <a:chOff x="3264" y="816"/>
            <a:chExt cx="2208" cy="288"/>
          </a:xfrm>
        </p:grpSpPr>
        <p:sp>
          <p:nvSpPr>
            <p:cNvPr id="174095" name="Text Box 5"/>
            <p:cNvSpPr txBox="1">
              <a:spLocks noChangeArrowheads="1"/>
            </p:cNvSpPr>
            <p:nvPr/>
          </p:nvSpPr>
          <p:spPr bwMode="auto">
            <a:xfrm>
              <a:off x="3456" y="816"/>
              <a:ext cx="201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50000"/>
                </a:spcBef>
                <a:spcAft>
                  <a:spcPct val="0"/>
                </a:spcAft>
              </a:pPr>
              <a:r>
                <a:rPr lang="en-US">
                  <a:solidFill>
                    <a:srgbClr val="000000"/>
                  </a:solidFill>
                  <a:latin typeface="Times New Roman" pitchFamily="18" charset="0"/>
                </a:rPr>
                <a:t>texture model</a:t>
              </a:r>
            </a:p>
          </p:txBody>
        </p:sp>
        <p:graphicFrame>
          <p:nvGraphicFramePr>
            <p:cNvPr id="174096" name="Object 6"/>
            <p:cNvGraphicFramePr>
              <a:graphicFrameLocks noChangeAspect="1"/>
            </p:cNvGraphicFramePr>
            <p:nvPr/>
          </p:nvGraphicFramePr>
          <p:xfrm>
            <a:off x="3264" y="864"/>
            <a:ext cx="192" cy="181"/>
          </p:xfrm>
          <a:graphic>
            <a:graphicData uri="http://schemas.openxmlformats.org/presentationml/2006/ole">
              <mc:AlternateContent xmlns:mc="http://schemas.openxmlformats.org/markup-compatibility/2006">
                <mc:Choice xmlns:v="urn:schemas-microsoft-com:vml" Requires="v">
                  <p:oleObj name="Bitmap Image" r:id="rId3" imgW="200159" imgH="190426" progId="Paint.Picture">
                    <p:embed/>
                  </p:oleObj>
                </mc:Choice>
                <mc:Fallback>
                  <p:oleObj name="Bitmap Image" r:id="rId3" imgW="200159" imgH="190426" progId="Paint.Picture">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64" y="864"/>
                          <a:ext cx="192" cy="1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74085" name="Text Box 7"/>
          <p:cNvSpPr txBox="1">
            <a:spLocks noChangeArrowheads="1"/>
          </p:cNvSpPr>
          <p:nvPr/>
        </p:nvSpPr>
        <p:spPr bwMode="auto">
          <a:xfrm>
            <a:off x="7315200" y="4724400"/>
            <a:ext cx="8921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50000"/>
              </a:spcBef>
              <a:spcAft>
                <a:spcPct val="0"/>
              </a:spcAft>
            </a:pPr>
            <a:r>
              <a:rPr lang="en-US" sz="2000">
                <a:solidFill>
                  <a:srgbClr val="000000"/>
                </a:solidFill>
                <a:latin typeface="Times New Roman" pitchFamily="18" charset="0"/>
              </a:rPr>
              <a:t>chance</a:t>
            </a:r>
          </a:p>
        </p:txBody>
      </p:sp>
      <p:grpSp>
        <p:nvGrpSpPr>
          <p:cNvPr id="174086" name="Group 8"/>
          <p:cNvGrpSpPr>
            <a:grpSpLocks/>
          </p:cNvGrpSpPr>
          <p:nvPr/>
        </p:nvGrpSpPr>
        <p:grpSpPr bwMode="auto">
          <a:xfrm>
            <a:off x="3886200" y="1143000"/>
            <a:ext cx="1158875" cy="457200"/>
            <a:chOff x="2448" y="720"/>
            <a:chExt cx="730" cy="288"/>
          </a:xfrm>
        </p:grpSpPr>
        <p:sp>
          <p:nvSpPr>
            <p:cNvPr id="174093" name="Text Box 9"/>
            <p:cNvSpPr txBox="1">
              <a:spLocks noChangeArrowheads="1"/>
            </p:cNvSpPr>
            <p:nvPr/>
          </p:nvSpPr>
          <p:spPr bwMode="auto">
            <a:xfrm>
              <a:off x="2592" y="720"/>
              <a:ext cx="58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0"/>
                </a:spcBef>
                <a:spcAft>
                  <a:spcPct val="0"/>
                </a:spcAft>
              </a:pPr>
              <a:r>
                <a:rPr lang="en-US">
                  <a:solidFill>
                    <a:srgbClr val="000000"/>
                  </a:solidFill>
                  <a:latin typeface="Times New Roman" pitchFamily="18" charset="0"/>
                </a:rPr>
                <a:t>37 ms</a:t>
              </a:r>
            </a:p>
          </p:txBody>
        </p:sp>
        <p:graphicFrame>
          <p:nvGraphicFramePr>
            <p:cNvPr id="174094" name="Object 10"/>
            <p:cNvGraphicFramePr>
              <a:graphicFrameLocks noChangeAspect="1"/>
            </p:cNvGraphicFramePr>
            <p:nvPr/>
          </p:nvGraphicFramePr>
          <p:xfrm>
            <a:off x="2448" y="768"/>
            <a:ext cx="208" cy="197"/>
          </p:xfrm>
          <a:graphic>
            <a:graphicData uri="http://schemas.openxmlformats.org/presentationml/2006/ole">
              <mc:AlternateContent xmlns:mc="http://schemas.openxmlformats.org/markup-compatibility/2006">
                <mc:Choice xmlns:v="urn:schemas-microsoft-com:vml" Requires="v">
                  <p:oleObj name="Bitmap Image" r:id="rId5" imgW="200159" imgH="190426" progId="Paint.Picture">
                    <p:embed/>
                  </p:oleObj>
                </mc:Choice>
                <mc:Fallback>
                  <p:oleObj name="Bitmap Image" r:id="rId5" imgW="200159" imgH="190426" progId="Paint.Picture">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48" y="768"/>
                          <a:ext cx="208" cy="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74087" name="Group 11"/>
          <p:cNvGrpSpPr>
            <a:grpSpLocks/>
          </p:cNvGrpSpPr>
          <p:nvPr/>
        </p:nvGrpSpPr>
        <p:grpSpPr bwMode="auto">
          <a:xfrm>
            <a:off x="5257800" y="1143000"/>
            <a:ext cx="1082675" cy="457200"/>
            <a:chOff x="3312" y="720"/>
            <a:chExt cx="682" cy="288"/>
          </a:xfrm>
        </p:grpSpPr>
        <p:sp>
          <p:nvSpPr>
            <p:cNvPr id="174091" name="Text Box 12"/>
            <p:cNvSpPr txBox="1">
              <a:spLocks noChangeArrowheads="1"/>
            </p:cNvSpPr>
            <p:nvPr/>
          </p:nvSpPr>
          <p:spPr bwMode="auto">
            <a:xfrm>
              <a:off x="3408" y="720"/>
              <a:ext cx="58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0"/>
                </a:spcBef>
                <a:spcAft>
                  <a:spcPct val="0"/>
                </a:spcAft>
              </a:pPr>
              <a:r>
                <a:rPr lang="en-US">
                  <a:solidFill>
                    <a:srgbClr val="000000"/>
                  </a:solidFill>
                  <a:latin typeface="Times New Roman" pitchFamily="18" charset="0"/>
                </a:rPr>
                <a:t>50 ms</a:t>
              </a:r>
            </a:p>
          </p:txBody>
        </p:sp>
        <p:graphicFrame>
          <p:nvGraphicFramePr>
            <p:cNvPr id="174092" name="Object 13"/>
            <p:cNvGraphicFramePr>
              <a:graphicFrameLocks noChangeAspect="1"/>
            </p:cNvGraphicFramePr>
            <p:nvPr/>
          </p:nvGraphicFramePr>
          <p:xfrm>
            <a:off x="3312" y="768"/>
            <a:ext cx="164" cy="192"/>
          </p:xfrm>
          <a:graphic>
            <a:graphicData uri="http://schemas.openxmlformats.org/presentationml/2006/ole">
              <mc:AlternateContent xmlns:mc="http://schemas.openxmlformats.org/markup-compatibility/2006">
                <mc:Choice xmlns:v="urn:schemas-microsoft-com:vml" Requires="v">
                  <p:oleObj name="Bitmap Image" r:id="rId7" imgW="171338" imgH="200159" progId="Paint.Picture">
                    <p:embed/>
                  </p:oleObj>
                </mc:Choice>
                <mc:Fallback>
                  <p:oleObj name="Bitmap Image" r:id="rId7" imgW="171338" imgH="200159" progId="Paint.Picture">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12" y="768"/>
                          <a:ext cx="164"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grpSp>
        <p:nvGrpSpPr>
          <p:cNvPr id="174088" name="Group 14"/>
          <p:cNvGrpSpPr>
            <a:grpSpLocks/>
          </p:cNvGrpSpPr>
          <p:nvPr/>
        </p:nvGrpSpPr>
        <p:grpSpPr bwMode="auto">
          <a:xfrm>
            <a:off x="6477000" y="1143000"/>
            <a:ext cx="1158875" cy="457200"/>
            <a:chOff x="4032" y="720"/>
            <a:chExt cx="730" cy="288"/>
          </a:xfrm>
        </p:grpSpPr>
        <p:sp>
          <p:nvSpPr>
            <p:cNvPr id="174089" name="Text Box 15"/>
            <p:cNvSpPr txBox="1">
              <a:spLocks noChangeArrowheads="1"/>
            </p:cNvSpPr>
            <p:nvPr/>
          </p:nvSpPr>
          <p:spPr bwMode="auto">
            <a:xfrm>
              <a:off x="4176" y="720"/>
              <a:ext cx="58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cs typeface="Arial" charset="0"/>
                </a:defRPr>
              </a:lvl1pPr>
              <a:lvl2pPr marL="742950" indent="-285750">
                <a:defRPr sz="2400">
                  <a:solidFill>
                    <a:schemeClr val="tx1"/>
                  </a:solidFill>
                  <a:latin typeface="Arial" charset="0"/>
                  <a:cs typeface="Arial" charset="0"/>
                </a:defRPr>
              </a:lvl2pPr>
              <a:lvl3pPr marL="1143000" indent="-228600">
                <a:defRPr sz="2400">
                  <a:solidFill>
                    <a:schemeClr val="tx1"/>
                  </a:solidFill>
                  <a:latin typeface="Arial" charset="0"/>
                  <a:cs typeface="Arial" charset="0"/>
                </a:defRPr>
              </a:lvl3pPr>
              <a:lvl4pPr marL="1600200" indent="-228600">
                <a:defRPr sz="2400">
                  <a:solidFill>
                    <a:schemeClr val="tx1"/>
                  </a:solidFill>
                  <a:latin typeface="Arial" charset="0"/>
                  <a:cs typeface="Arial" charset="0"/>
                </a:defRPr>
              </a:lvl4pPr>
              <a:lvl5pPr marL="2057400" indent="-228600">
                <a:defRPr sz="2400">
                  <a:solidFill>
                    <a:schemeClr val="tx1"/>
                  </a:solidFill>
                  <a:latin typeface="Arial" charset="0"/>
                  <a:cs typeface="Arial" charset="0"/>
                </a:defRPr>
              </a:lvl5pPr>
              <a:lvl6pPr marL="2514600" indent="-228600" eaLnBrk="0" fontAlgn="base" hangingPunct="0">
                <a:spcBef>
                  <a:spcPct val="0"/>
                </a:spcBef>
                <a:spcAft>
                  <a:spcPct val="0"/>
                </a:spcAft>
                <a:defRPr sz="2400">
                  <a:solidFill>
                    <a:schemeClr val="tx1"/>
                  </a:solidFill>
                  <a:latin typeface="Arial" charset="0"/>
                  <a:cs typeface="Arial" charset="0"/>
                </a:defRPr>
              </a:lvl6pPr>
              <a:lvl7pPr marL="2971800" indent="-228600" eaLnBrk="0" fontAlgn="base" hangingPunct="0">
                <a:spcBef>
                  <a:spcPct val="0"/>
                </a:spcBef>
                <a:spcAft>
                  <a:spcPct val="0"/>
                </a:spcAft>
                <a:defRPr sz="2400">
                  <a:solidFill>
                    <a:schemeClr val="tx1"/>
                  </a:solidFill>
                  <a:latin typeface="Arial" charset="0"/>
                  <a:cs typeface="Arial" charset="0"/>
                </a:defRPr>
              </a:lvl7pPr>
              <a:lvl8pPr marL="3429000" indent="-228600" eaLnBrk="0" fontAlgn="base" hangingPunct="0">
                <a:spcBef>
                  <a:spcPct val="0"/>
                </a:spcBef>
                <a:spcAft>
                  <a:spcPct val="0"/>
                </a:spcAft>
                <a:defRPr sz="2400">
                  <a:solidFill>
                    <a:schemeClr val="tx1"/>
                  </a:solidFill>
                  <a:latin typeface="Arial" charset="0"/>
                  <a:cs typeface="Arial" charset="0"/>
                </a:defRPr>
              </a:lvl8pPr>
              <a:lvl9pPr marL="3886200" indent="-228600" eaLnBrk="0" fontAlgn="base" hangingPunct="0">
                <a:spcBef>
                  <a:spcPct val="0"/>
                </a:spcBef>
                <a:spcAft>
                  <a:spcPct val="0"/>
                </a:spcAft>
                <a:defRPr sz="2400">
                  <a:solidFill>
                    <a:schemeClr val="tx1"/>
                  </a:solidFill>
                  <a:latin typeface="Arial" charset="0"/>
                  <a:cs typeface="Arial" charset="0"/>
                </a:defRPr>
              </a:lvl9pPr>
            </a:lstStyle>
            <a:p>
              <a:pPr eaLnBrk="0" fontAlgn="base" hangingPunct="0">
                <a:spcBef>
                  <a:spcPct val="0"/>
                </a:spcBef>
                <a:spcAft>
                  <a:spcPct val="0"/>
                </a:spcAft>
              </a:pPr>
              <a:r>
                <a:rPr lang="en-US">
                  <a:solidFill>
                    <a:srgbClr val="000000"/>
                  </a:solidFill>
                  <a:latin typeface="Times New Roman" pitchFamily="18" charset="0"/>
                </a:rPr>
                <a:t>69 ms</a:t>
              </a:r>
            </a:p>
          </p:txBody>
        </p:sp>
        <p:graphicFrame>
          <p:nvGraphicFramePr>
            <p:cNvPr id="174090" name="Object 16"/>
            <p:cNvGraphicFramePr>
              <a:graphicFrameLocks noChangeAspect="1"/>
            </p:cNvGraphicFramePr>
            <p:nvPr/>
          </p:nvGraphicFramePr>
          <p:xfrm>
            <a:off x="4032" y="768"/>
            <a:ext cx="183" cy="192"/>
          </p:xfrm>
          <a:graphic>
            <a:graphicData uri="http://schemas.openxmlformats.org/presentationml/2006/ole">
              <mc:AlternateContent xmlns:mc="http://schemas.openxmlformats.org/markup-compatibility/2006">
                <mc:Choice xmlns:v="urn:schemas-microsoft-com:vml" Requires="v">
                  <p:oleObj name="Bitmap Image" r:id="rId9" imgW="190426" imgH="200159" progId="Paint.Picture">
                    <p:embed/>
                  </p:oleObj>
                </mc:Choice>
                <mc:Fallback>
                  <p:oleObj name="Bitmap Image" r:id="rId9" imgW="190426" imgH="200159" progId="Paint.Picture">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32" y="768"/>
                          <a:ext cx="183" cy="1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49191601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6"/>
          <p:cNvSpPr>
            <a:spLocks noGrp="1" noChangeArrowheads="1"/>
          </p:cNvSpPr>
          <p:nvPr>
            <p:ph type="body" sz="half" idx="1"/>
          </p:nvPr>
        </p:nvSpPr>
        <p:spPr>
          <a:xfrm>
            <a:off x="0" y="914400"/>
            <a:ext cx="4191000" cy="5943600"/>
          </a:xfrm>
        </p:spPr>
        <p:txBody>
          <a:bodyPr/>
          <a:lstStyle/>
          <a:p>
            <a:pPr marL="0" indent="0" eaLnBrk="1" hangingPunct="1"/>
            <a:endParaRPr lang="en-US" altLang="en-US" sz="1800" dirty="0"/>
          </a:p>
        </p:txBody>
      </p:sp>
      <p:sp>
        <p:nvSpPr>
          <p:cNvPr id="72708" name="Rectangle 7"/>
          <p:cNvSpPr>
            <a:spLocks noGrp="1" noChangeArrowheads="1"/>
          </p:cNvSpPr>
          <p:nvPr>
            <p:ph type="body" sz="half" idx="2"/>
          </p:nvPr>
        </p:nvSpPr>
        <p:spPr/>
        <p:txBody>
          <a:bodyPr/>
          <a:lstStyle/>
          <a:p>
            <a:pPr marL="0" indent="0" eaLnBrk="1" hangingPunct="1"/>
            <a:endParaRPr lang="ru-RU" altLang="en-US" sz="2400"/>
          </a:p>
        </p:txBody>
      </p:sp>
      <p:pic>
        <p:nvPicPr>
          <p:cNvPr id="7270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23792" y="838200"/>
            <a:ext cx="5440680" cy="6740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le 1"/>
          <p:cNvSpPr>
            <a:spLocks noGrp="1"/>
          </p:cNvSpPr>
          <p:nvPr>
            <p:ph type="title"/>
          </p:nvPr>
        </p:nvSpPr>
        <p:spPr/>
        <p:txBody>
          <a:bodyPr/>
          <a:lstStyle/>
          <a:p>
            <a:r>
              <a:rPr lang="en-US" dirty="0"/>
              <a:t>Scene Recognition using Texture</a:t>
            </a:r>
          </a:p>
        </p:txBody>
      </p:sp>
    </p:spTree>
    <p:extLst>
      <p:ext uri="{BB962C8B-B14F-4D97-AF65-F5344CB8AC3E}">
        <p14:creationId xmlns:p14="http://schemas.microsoft.com/office/powerpoint/2010/main" val="3845120993"/>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 name="Demo_WinnCriminisiMinka.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2083"/>
            <a:ext cx="9144000" cy="6860083"/>
          </a:xfrm>
          <a:prstGeom prst="rect">
            <a:avLst/>
          </a:prstGeom>
        </p:spPr>
      </p:pic>
    </p:spTree>
    <p:extLst>
      <p:ext uri="{BB962C8B-B14F-4D97-AF65-F5344CB8AC3E}">
        <p14:creationId xmlns:p14="http://schemas.microsoft.com/office/powerpoint/2010/main" val="123050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568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5601E-AAFF-888A-E2D8-84AFFC8A559B}"/>
              </a:ext>
            </a:extLst>
          </p:cNvPr>
          <p:cNvSpPr>
            <a:spLocks noGrp="1"/>
          </p:cNvSpPr>
          <p:nvPr>
            <p:ph type="title"/>
          </p:nvPr>
        </p:nvSpPr>
        <p:spPr/>
        <p:txBody>
          <a:bodyPr/>
          <a:lstStyle/>
          <a:p>
            <a:r>
              <a:rPr lang="en-US" dirty="0"/>
              <a:t>Convolutional Neural Networks</a:t>
            </a:r>
          </a:p>
        </p:txBody>
      </p:sp>
      <p:sp>
        <p:nvSpPr>
          <p:cNvPr id="3" name="Content Placeholder 2">
            <a:extLst>
              <a:ext uri="{FF2B5EF4-FFF2-40B4-BE49-F238E27FC236}">
                <a16:creationId xmlns:a16="http://schemas.microsoft.com/office/drawing/2014/main" id="{94825153-0B89-4A4B-E62F-5F3932524D0D}"/>
              </a:ext>
            </a:extLst>
          </p:cNvPr>
          <p:cNvSpPr>
            <a:spLocks noGrp="1"/>
          </p:cNvSpPr>
          <p:nvPr>
            <p:ph idx="1"/>
          </p:nvPr>
        </p:nvSpPr>
        <p:spPr/>
        <p:txBody>
          <a:bodyPr/>
          <a:lstStyle/>
          <a:p>
            <a:endParaRPr lang="en-US"/>
          </a:p>
        </p:txBody>
      </p:sp>
      <p:pic>
        <p:nvPicPr>
          <p:cNvPr id="1013" name="Shape 1013"/>
          <p:cNvPicPr preferRelativeResize="0"/>
          <p:nvPr/>
        </p:nvPicPr>
        <p:blipFill>
          <a:blip r:embed="rId2">
            <a:alphaModFix/>
          </a:blip>
          <a:stretch>
            <a:fillRect/>
          </a:stretch>
        </p:blipFill>
        <p:spPr>
          <a:xfrm>
            <a:off x="419100" y="934720"/>
            <a:ext cx="8305800" cy="5715000"/>
          </a:xfrm>
          <a:prstGeom prst="rect">
            <a:avLst/>
          </a:prstGeom>
          <a:noFill/>
          <a:ln>
            <a:noFill/>
          </a:ln>
        </p:spPr>
      </p:pic>
    </p:spTree>
    <p:extLst>
      <p:ext uri="{BB962C8B-B14F-4D97-AF65-F5344CB8AC3E}">
        <p14:creationId xmlns:p14="http://schemas.microsoft.com/office/powerpoint/2010/main" val="2860619072"/>
      </p:ext>
    </p:extLst>
  </p:cSld>
  <p:clrMapOvr>
    <a:masterClrMapping/>
  </p:clrMapOvr>
</p:sld>
</file>

<file path=ppt/theme/theme1.xml><?xml version="1.0" encoding="utf-8"?>
<a:theme xmlns:a="http://schemas.openxmlformats.org/drawingml/2006/main" name="1_Lecture1 - Introduction - CP Fall 2010">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UCB template">
  <a:themeElements>
    <a:clrScheme name="UCB templat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UCB template">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UCB template 1">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UCB 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33"/>
        </a:hlink>
        <a:folHlink>
          <a:srgbClr val="969696"/>
        </a:folHlink>
      </a:clrScheme>
      <a:clrMap bg1="dk2" tx1="lt1" bg2="dk1" tx2="lt2" accent1="accent1" accent2="accent2" accent3="accent3" accent4="accent4" accent5="accent5" accent6="accent6" hlink="hlink" folHlink="folHlink"/>
    </a:extraClrScheme>
    <a:extraClrScheme>
      <a:clrScheme name="UCB template 3">
        <a:dk1>
          <a:srgbClr val="000000"/>
        </a:dk1>
        <a:lt1>
          <a:srgbClr val="FFFFCC"/>
        </a:lt1>
        <a:dk2>
          <a:srgbClr val="999933"/>
        </a:dk2>
        <a:lt2>
          <a:srgbClr val="808000"/>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UCB template 4">
        <a:dk1>
          <a:srgbClr val="000000"/>
        </a:dk1>
        <a:lt1>
          <a:srgbClr val="FFFFFF"/>
        </a:lt1>
        <a:dk2>
          <a:srgbClr val="000000"/>
        </a:dk2>
        <a:lt2>
          <a:srgbClr val="393939"/>
        </a:lt2>
        <a:accent1>
          <a:srgbClr val="CBCBCB"/>
        </a:accent1>
        <a:accent2>
          <a:srgbClr val="868686"/>
        </a:accent2>
        <a:accent3>
          <a:srgbClr val="FFFFFF"/>
        </a:accent3>
        <a:accent4>
          <a:srgbClr val="000000"/>
        </a:accent4>
        <a:accent5>
          <a:srgbClr val="E2E2E2"/>
        </a:accent5>
        <a:accent6>
          <a:srgbClr val="797979"/>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UCB template 5">
        <a:dk1>
          <a:srgbClr val="000000"/>
        </a:dk1>
        <a:lt1>
          <a:srgbClr val="FFFFFF"/>
        </a:lt1>
        <a:dk2>
          <a:srgbClr val="000000"/>
        </a:dk2>
        <a:lt2>
          <a:srgbClr val="9F9F9F"/>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UCB template 6">
        <a:dk1>
          <a:srgbClr val="000000"/>
        </a:dk1>
        <a:lt1>
          <a:srgbClr val="FFFFFF"/>
        </a:lt1>
        <a:dk2>
          <a:srgbClr val="000000"/>
        </a:dk2>
        <a:lt2>
          <a:srgbClr val="868686"/>
        </a:lt2>
        <a:accent1>
          <a:srgbClr val="CBCBCB"/>
        </a:accent1>
        <a:accent2>
          <a:srgbClr val="0066FF"/>
        </a:accent2>
        <a:accent3>
          <a:srgbClr val="FFFFFF"/>
        </a:accent3>
        <a:accent4>
          <a:srgbClr val="000000"/>
        </a:accent4>
        <a:accent5>
          <a:srgbClr val="E2E2E2"/>
        </a:accent5>
        <a:accent6>
          <a:srgbClr val="005CE7"/>
        </a:accent6>
        <a:hlink>
          <a:srgbClr val="FF0033"/>
        </a:hlink>
        <a:folHlink>
          <a:srgbClr val="009900"/>
        </a:folHlink>
      </a:clrScheme>
      <a:clrMap bg1="lt1" tx1="dk1" bg2="lt2" tx2="dk2" accent1="accent1" accent2="accent2" accent3="accent3" accent4="accent4" accent5="accent5" accent6="accent6" hlink="hlink" folHlink="folHlink"/>
    </a:extraClrScheme>
    <a:extraClrScheme>
      <a:clrScheme name="UCB template 7">
        <a:dk1>
          <a:srgbClr val="000000"/>
        </a:dk1>
        <a:lt1>
          <a:srgbClr val="FFFFFF"/>
        </a:lt1>
        <a:dk2>
          <a:srgbClr val="000000"/>
        </a:dk2>
        <a:lt2>
          <a:srgbClr val="969696"/>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2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3_Blank Presentation">
  <a:themeElements>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lank Presentation">
      <a:majorFont>
        <a:latin typeface="Times"/>
        <a:ea typeface=""/>
        <a:cs typeface="Arial"/>
      </a:majorFont>
      <a:minorFont>
        <a:latin typeface="Times"/>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24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4_Blank Presentatio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0000FF"/>
      </a:hlink>
      <a:folHlink>
        <a:srgbClr val="0000FF"/>
      </a:folHlink>
    </a:clrScheme>
    <a:fontScheme name="Blank Presentatio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pitchFamily="34" charset="0"/>
            <a:cs typeface="Arial" pitchFamily="34"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10064</TotalTime>
  <Words>2171</Words>
  <Application>Microsoft Office PowerPoint</Application>
  <PresentationFormat>On-screen Show (4:3)</PresentationFormat>
  <Paragraphs>421</Paragraphs>
  <Slides>110</Slides>
  <Notes>33</Notes>
  <HiddenSlides>5</HiddenSlides>
  <MMClips>2</MMClips>
  <ScaleCrop>false</ScaleCrop>
  <HeadingPairs>
    <vt:vector size="8" baseType="variant">
      <vt:variant>
        <vt:lpstr>Fonts Used</vt:lpstr>
      </vt:variant>
      <vt:variant>
        <vt:i4>10</vt:i4>
      </vt:variant>
      <vt:variant>
        <vt:lpstr>Theme</vt:lpstr>
      </vt:variant>
      <vt:variant>
        <vt:i4>18</vt:i4>
      </vt:variant>
      <vt:variant>
        <vt:lpstr>Embedded OLE Servers</vt:lpstr>
      </vt:variant>
      <vt:variant>
        <vt:i4>2</vt:i4>
      </vt:variant>
      <vt:variant>
        <vt:lpstr>Slide Titles</vt:lpstr>
      </vt:variant>
      <vt:variant>
        <vt:i4>110</vt:i4>
      </vt:variant>
    </vt:vector>
  </HeadingPairs>
  <TitlesOfParts>
    <vt:vector size="140" baseType="lpstr">
      <vt:lpstr>SimSun</vt:lpstr>
      <vt:lpstr>Arial</vt:lpstr>
      <vt:lpstr>Arial Narrow</vt:lpstr>
      <vt:lpstr>Calibri</vt:lpstr>
      <vt:lpstr>EngraversGothic BT Regular</vt:lpstr>
      <vt:lpstr>Helvetica</vt:lpstr>
      <vt:lpstr>Times</vt:lpstr>
      <vt:lpstr>Times New Roman</vt:lpstr>
      <vt:lpstr>Trebuchet MS</vt:lpstr>
      <vt:lpstr>Wingdings</vt:lpstr>
      <vt:lpstr>1_Lecture1 - Introduction - CP Fall 2010</vt:lpstr>
      <vt:lpstr>Default Design</vt:lpstr>
      <vt:lpstr>3_Default Design</vt:lpstr>
      <vt:lpstr>1_Blank Presentation</vt:lpstr>
      <vt:lpstr>1_Default Design</vt:lpstr>
      <vt:lpstr>UCB template</vt:lpstr>
      <vt:lpstr>Blank Presentation</vt:lpstr>
      <vt:lpstr>2_Blank Presentation</vt:lpstr>
      <vt:lpstr>3_Blank Presentation</vt:lpstr>
      <vt:lpstr>Office Theme</vt:lpstr>
      <vt:lpstr>1_Office Theme</vt:lpstr>
      <vt:lpstr>2_Office Theme</vt:lpstr>
      <vt:lpstr>3_Office Theme</vt:lpstr>
      <vt:lpstr>4_Default Design</vt:lpstr>
      <vt:lpstr>2_Default Design</vt:lpstr>
      <vt:lpstr>5_Default Design</vt:lpstr>
      <vt:lpstr>4_Blank Presentation</vt:lpstr>
      <vt:lpstr>6_Default Design</vt:lpstr>
      <vt:lpstr>PhotoSuite Image</vt:lpstr>
      <vt:lpstr>Bitmap Image</vt:lpstr>
      <vt:lpstr>Texture: statistical models of vision</vt:lpstr>
      <vt:lpstr>Object recognition Is it really so hard?</vt:lpstr>
      <vt:lpstr>Object recognition Is it really so hard?</vt:lpstr>
      <vt:lpstr>Recognition: Instance vs. Category</vt:lpstr>
      <vt:lpstr>What is Texture?</vt:lpstr>
      <vt:lpstr>When are two textures similar?</vt:lpstr>
      <vt:lpstr>Texture as “stuff”</vt:lpstr>
      <vt:lpstr>Texture Analysis</vt:lpstr>
      <vt:lpstr>Béla Julesz, father of texture</vt:lpstr>
      <vt:lpstr>PowerPoint Presentation</vt:lpstr>
      <vt:lpstr>Texton Discrimination (Julesz)</vt:lpstr>
      <vt:lpstr>Search Experiment I</vt:lpstr>
      <vt:lpstr>Search Experiment  II</vt:lpstr>
      <vt:lpstr>Preattentive vs Attentive Vision (Julesz)</vt:lpstr>
      <vt:lpstr>Evidence for Pre-attentive Recognition (Thorpe)</vt:lpstr>
      <vt:lpstr>Julesz Conjecture</vt:lpstr>
      <vt:lpstr>1st Order Statistics</vt:lpstr>
      <vt:lpstr>2nd Order Statistics</vt:lpstr>
      <vt:lpstr>Big Question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receptive field of a retinal ganglion cell can be modeled as a “Difference of Gaussians”</vt:lpstr>
      <vt:lpstr>Receptive Fields</vt:lpstr>
      <vt:lpstr>PowerPoint Presentation</vt:lpstr>
      <vt:lpstr>PowerPoint Presentation</vt:lpstr>
      <vt:lpstr>PowerPoint Presentation</vt:lpstr>
      <vt:lpstr>PowerPoint Presentation</vt:lpstr>
      <vt:lpstr>PowerPoint Presentation</vt:lpstr>
      <vt:lpstr>PowerPoint Presentation</vt:lpstr>
      <vt:lpstr>Orientation Selectivity in V1</vt:lpstr>
      <vt:lpstr>PowerPoint Presentation</vt:lpstr>
      <vt:lpstr>PowerPoint Presentation</vt:lpstr>
      <vt:lpstr>PowerPoint Presentation</vt:lpstr>
      <vt:lpstr>The 1D Gaussian and its derivatives</vt:lpstr>
      <vt:lpstr>Oriented Gaussian Derivatives in 2D</vt:lpstr>
      <vt:lpstr>Oriented Gaussian First and Second Derivatives</vt:lpstr>
      <vt:lpstr>Receptive fields of complex cells</vt:lpstr>
      <vt:lpstr>PowerPoint Presentation</vt:lpstr>
      <vt:lpstr>Hypercolumns in visual cortex</vt:lpstr>
      <vt:lpstr>Modeling hypercolumns</vt:lpstr>
      <vt:lpstr>Mapping from Retina to V1</vt:lpstr>
      <vt:lpstr>Overcomplete representation: filter banks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Two questions of texture modeling</vt:lpstr>
      <vt:lpstr>Pixel Histograms</vt:lpstr>
      <vt:lpstr>Pixel Histograms</vt:lpstr>
      <vt:lpstr>Gray value histogram comparisons</vt:lpstr>
      <vt:lpstr>Going up from pixels: V1 filter-banks</vt:lpstr>
      <vt:lpstr>Can you match the texture to its histogram?</vt:lpstr>
      <vt:lpstr>Slightly fancier: histogram for each filter</vt:lpstr>
      <vt:lpstr>Filter response histograms</vt:lpstr>
      <vt:lpstr>Adding spatial structure</vt:lpstr>
      <vt:lpstr>Image Representations: Histograms</vt:lpstr>
      <vt:lpstr>Ex: SIFT descriptor [Lowe’99]</vt:lpstr>
      <vt:lpstr>Gradient Histograms pop-up everywhere</vt:lpstr>
      <vt:lpstr>Adaptive Representations</vt:lpstr>
      <vt:lpstr>Clustering: very adaptive representations</vt:lpstr>
      <vt:lpstr>PowerPoint Presentation</vt:lpstr>
      <vt:lpstr>dictionary formation</vt:lpstr>
      <vt:lpstr>Clustering (usually k-means)</vt:lpstr>
      <vt:lpstr>PowerPoint Presentation</vt:lpstr>
      <vt:lpstr>Analogy to documents</vt:lpstr>
      <vt:lpstr>PowerPoint Presentation</vt:lpstr>
      <vt:lpstr>PowerPoint Presentation</vt:lpstr>
      <vt:lpstr>PowerPoint Presentation</vt:lpstr>
      <vt:lpstr>PowerPoint Presentation</vt:lpstr>
      <vt:lpstr>Scene Classification (Renninger &amp; Malik)</vt:lpstr>
      <vt:lpstr>Image classification can be pre-attentive!</vt:lpstr>
      <vt:lpstr>Texton Histogram Matching</vt:lpstr>
      <vt:lpstr>Discrimination of Basic Categories</vt:lpstr>
      <vt:lpstr>Discrimination of Basic Categories</vt:lpstr>
      <vt:lpstr>Discrimination of Basic Categories</vt:lpstr>
      <vt:lpstr>Discrimination of Basic Categories</vt:lpstr>
      <vt:lpstr>Discrimination of Basic Categories</vt:lpstr>
      <vt:lpstr>Discrimination of Basic Categories</vt:lpstr>
      <vt:lpstr>Scene Recognition using Texture</vt:lpstr>
      <vt:lpstr>PowerPoint Presentation</vt:lpstr>
      <vt:lpstr>Convolutional Neural Networks</vt:lpstr>
    </vt:vector>
  </TitlesOfParts>
  <Company>Carnegie Mellon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 matching</dc:title>
  <dc:creator>Alexei Efros</dc:creator>
  <cp:lastModifiedBy>Alyosha Efros</cp:lastModifiedBy>
  <cp:revision>70</cp:revision>
  <dcterms:created xsi:type="dcterms:W3CDTF">2013-10-10T23:16:46Z</dcterms:created>
  <dcterms:modified xsi:type="dcterms:W3CDTF">2026-09-22T20:49:39Z</dcterms:modified>
</cp:coreProperties>
</file>